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1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20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19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76" r:id="rId3"/>
    <p:sldMasterId id="2147483685" r:id="rId4"/>
    <p:sldMasterId id="2147483706" r:id="rId5"/>
    <p:sldMasterId id="2147483723" r:id="rId6"/>
  </p:sldMasterIdLst>
  <p:notesMasterIdLst>
    <p:notesMasterId r:id="rId37"/>
  </p:notesMasterIdLst>
  <p:sldIdLst>
    <p:sldId id="256" r:id="rId7"/>
    <p:sldId id="2146846959" r:id="rId8"/>
    <p:sldId id="261" r:id="rId9"/>
    <p:sldId id="262" r:id="rId10"/>
    <p:sldId id="257" r:id="rId11"/>
    <p:sldId id="421" r:id="rId12"/>
    <p:sldId id="310" r:id="rId13"/>
    <p:sldId id="290" r:id="rId14"/>
    <p:sldId id="291" r:id="rId15"/>
    <p:sldId id="425" r:id="rId16"/>
    <p:sldId id="414" r:id="rId17"/>
    <p:sldId id="415" r:id="rId18"/>
    <p:sldId id="430" r:id="rId19"/>
    <p:sldId id="2146846745" r:id="rId20"/>
    <p:sldId id="2146846744" r:id="rId21"/>
    <p:sldId id="437" r:id="rId22"/>
    <p:sldId id="436" r:id="rId23"/>
    <p:sldId id="428" r:id="rId24"/>
    <p:sldId id="431" r:id="rId25"/>
    <p:sldId id="263" r:id="rId26"/>
    <p:sldId id="404" r:id="rId27"/>
    <p:sldId id="270" r:id="rId28"/>
    <p:sldId id="417" r:id="rId29"/>
    <p:sldId id="411" r:id="rId30"/>
    <p:sldId id="435" r:id="rId31"/>
    <p:sldId id="418" r:id="rId32"/>
    <p:sldId id="432" r:id="rId33"/>
    <p:sldId id="433" r:id="rId34"/>
    <p:sldId id="419" r:id="rId35"/>
    <p:sldId id="384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ms, Alice" initials="MA" lastIdx="3" clrIdx="0">
    <p:extLst>
      <p:ext uri="{19B8F6BF-5375-455C-9EA6-DF929625EA0E}">
        <p15:presenceInfo xmlns:p15="http://schemas.microsoft.com/office/powerpoint/2012/main" userId="S-1-5-21-2516725855-2359674507-435327265-325304" providerId="AD"/>
      </p:ext>
    </p:extLst>
  </p:cmAuthor>
  <p:cmAuthor id="2" name="Debra Gordon" initials="DG" lastIdx="25" clrIdx="2"/>
  <p:cmAuthor id="5" name="Zeidner, Joshua F" initials="ZJF" lastIdx="13" clrIdx="1">
    <p:extLst>
      <p:ext uri="{19B8F6BF-5375-455C-9EA6-DF929625EA0E}">
        <p15:presenceInfo xmlns:p15="http://schemas.microsoft.com/office/powerpoint/2012/main" userId="S::jzeidner@ad.unc.edu::62f3d429-bbf7-42a9-b7ab-13b25cf7938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FB994F"/>
    <a:srgbClr val="3EF2EE"/>
    <a:srgbClr val="CB05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9" autoAdjust="0"/>
    <p:restoredTop sz="90212" autoAdjust="0"/>
  </p:normalViewPr>
  <p:slideViewPr>
    <p:cSldViewPr snapToGrid="0">
      <p:cViewPr varScale="1">
        <p:scale>
          <a:sx n="161" d="100"/>
          <a:sy n="161" d="100"/>
        </p:scale>
        <p:origin x="1200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customXml" Target="../customXml/item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Relationship Id="rId20" Type="http://schemas.openxmlformats.org/officeDocument/2006/relationships/slide" Target="slides/slide14.xml"/><Relationship Id="rId4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7F4F58-C9D0-4F24-AF0A-325EDEB2D7A7}" type="doc">
      <dgm:prSet loTypeId="urn:microsoft.com/office/officeart/2005/8/layout/orgChart1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745C643-FCFC-4A81-9B9C-22955D706577}">
      <dgm:prSet phldrT="[Text]" custT="1"/>
      <dgm:spPr/>
      <dgm:t>
        <a:bodyPr/>
        <a:lstStyle/>
        <a:p>
          <a:r>
            <a:rPr lang="en-US" sz="1200" u="sng" dirty="0"/>
            <a:t>Intensive Induction Candidate</a:t>
          </a:r>
        </a:p>
      </dgm:t>
    </dgm:pt>
    <dgm:pt modelId="{51C4CAC0-16D7-4B1B-87DA-28B31BAB6586}" type="parTrans" cxnId="{6342B4D3-592F-4B72-9994-3AD680BC9F5E}">
      <dgm:prSet/>
      <dgm:spPr/>
      <dgm:t>
        <a:bodyPr/>
        <a:lstStyle/>
        <a:p>
          <a:endParaRPr lang="en-US"/>
        </a:p>
      </dgm:t>
    </dgm:pt>
    <dgm:pt modelId="{6FEFBE8F-EA0E-45E7-8E62-4F2C7162DEB9}" type="sibTrans" cxnId="{6342B4D3-592F-4B72-9994-3AD680BC9F5E}">
      <dgm:prSet/>
      <dgm:spPr/>
      <dgm:t>
        <a:bodyPr/>
        <a:lstStyle/>
        <a:p>
          <a:endParaRPr lang="en-US"/>
        </a:p>
      </dgm:t>
    </dgm:pt>
    <dgm:pt modelId="{ACE73B4D-171E-46B5-A2DC-CCD4239E0099}">
      <dgm:prSet phldrT="[Text]" custT="1"/>
      <dgm:spPr/>
      <dgm:t>
        <a:bodyPr/>
        <a:lstStyle/>
        <a:p>
          <a:r>
            <a:rPr lang="en-US" sz="1200" u="sng" dirty="0"/>
            <a:t>Ineligible for Intensive Induction</a:t>
          </a:r>
        </a:p>
      </dgm:t>
    </dgm:pt>
    <dgm:pt modelId="{D96C6E1F-65CE-4152-A717-F44198388ADB}" type="parTrans" cxnId="{595DD973-A8E0-4071-9624-48C12D0AC9C3}">
      <dgm:prSet/>
      <dgm:spPr/>
      <dgm:t>
        <a:bodyPr/>
        <a:lstStyle/>
        <a:p>
          <a:endParaRPr lang="en-US"/>
        </a:p>
      </dgm:t>
    </dgm:pt>
    <dgm:pt modelId="{000DE800-5696-4B8A-94BD-F07DA1591C60}" type="sibTrans" cxnId="{595DD973-A8E0-4071-9624-48C12D0AC9C3}">
      <dgm:prSet/>
      <dgm:spPr/>
      <dgm:t>
        <a:bodyPr/>
        <a:lstStyle/>
        <a:p>
          <a:endParaRPr lang="en-US"/>
        </a:p>
      </dgm:t>
    </dgm:pt>
    <dgm:pt modelId="{9126D582-476E-46C8-8428-86423218955A}">
      <dgm:prSet phldrT="[Text]" custT="1"/>
      <dgm:spPr/>
      <dgm:t>
        <a:bodyPr/>
        <a:lstStyle/>
        <a:p>
          <a:r>
            <a:rPr lang="en-US" sz="1200" b="1" dirty="0"/>
            <a:t>Newly diagnosed FLT3-ITD or </a:t>
          </a:r>
        </a:p>
        <a:p>
          <a:r>
            <a:rPr lang="en-US" sz="1200" b="1" dirty="0"/>
            <a:t>FLT3-TKD mutated AML</a:t>
          </a:r>
        </a:p>
      </dgm:t>
    </dgm:pt>
    <dgm:pt modelId="{BEC3F26C-2675-4830-B100-A915527126D2}" type="parTrans" cxnId="{5BC13869-366A-47D4-87C7-89842EB99CD1}">
      <dgm:prSet/>
      <dgm:spPr/>
      <dgm:t>
        <a:bodyPr/>
        <a:lstStyle/>
        <a:p>
          <a:endParaRPr lang="en-US"/>
        </a:p>
      </dgm:t>
    </dgm:pt>
    <dgm:pt modelId="{3E3F261C-78C0-4F13-8A20-3A4505779CA0}" type="sibTrans" cxnId="{5BC13869-366A-47D4-87C7-89842EB99CD1}">
      <dgm:prSet/>
      <dgm:spPr/>
      <dgm:t>
        <a:bodyPr/>
        <a:lstStyle/>
        <a:p>
          <a:endParaRPr lang="en-US"/>
        </a:p>
      </dgm:t>
    </dgm:pt>
    <dgm:pt modelId="{84452FFA-1A5D-4481-BCDF-C04F93B08BEE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7+3+midostaurin</a:t>
          </a:r>
        </a:p>
      </dgm:t>
    </dgm:pt>
    <dgm:pt modelId="{BA3678D8-56B1-4FE9-946C-B6279AC8DCD7}" type="parTrans" cxnId="{8C676C37-3119-477F-AC87-577BE18559CC}">
      <dgm:prSet/>
      <dgm:spPr/>
      <dgm:t>
        <a:bodyPr/>
        <a:lstStyle/>
        <a:p>
          <a:endParaRPr lang="en-US"/>
        </a:p>
      </dgm:t>
    </dgm:pt>
    <dgm:pt modelId="{FD0DFF73-6624-4CCC-8F3C-60FBF7BBEECB}" type="sibTrans" cxnId="{8C676C37-3119-477F-AC87-577BE18559CC}">
      <dgm:prSet/>
      <dgm:spPr/>
      <dgm:t>
        <a:bodyPr/>
        <a:lstStyle/>
        <a:p>
          <a:endParaRPr lang="en-US"/>
        </a:p>
      </dgm:t>
    </dgm:pt>
    <dgm:pt modelId="{42E69BF9-735B-4E79-BA35-1CB08A38B1C9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venetoclax+HMA</a:t>
          </a:r>
          <a:endParaRPr lang="en-US" dirty="0">
            <a:solidFill>
              <a:schemeClr val="tx1"/>
            </a:solidFill>
          </a:endParaRPr>
        </a:p>
      </dgm:t>
    </dgm:pt>
    <dgm:pt modelId="{92381D56-92F9-4907-B7A0-B32ADD25D8D0}" type="parTrans" cxnId="{B8B2F656-99C6-4781-A725-2220856C0353}">
      <dgm:prSet/>
      <dgm:spPr/>
      <dgm:t>
        <a:bodyPr/>
        <a:lstStyle/>
        <a:p>
          <a:endParaRPr lang="en-US"/>
        </a:p>
      </dgm:t>
    </dgm:pt>
    <dgm:pt modelId="{8538787E-84FD-45A6-BB62-49B6F2DEBB62}" type="sibTrans" cxnId="{B8B2F656-99C6-4781-A725-2220856C0353}">
      <dgm:prSet/>
      <dgm:spPr/>
      <dgm:t>
        <a:bodyPr/>
        <a:lstStyle/>
        <a:p>
          <a:endParaRPr lang="en-US"/>
        </a:p>
      </dgm:t>
    </dgm:pt>
    <dgm:pt modelId="{8B342658-429B-420B-9130-A94CD3510F6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venetoclax+LDAC</a:t>
          </a:r>
        </a:p>
      </dgm:t>
    </dgm:pt>
    <dgm:pt modelId="{E754C283-849C-4AA4-98BA-56E28D555116}" type="parTrans" cxnId="{DF636AED-029E-48EC-91A9-E0FD9DAC5446}">
      <dgm:prSet/>
      <dgm:spPr/>
      <dgm:t>
        <a:bodyPr/>
        <a:lstStyle/>
        <a:p>
          <a:endParaRPr lang="en-US"/>
        </a:p>
      </dgm:t>
    </dgm:pt>
    <dgm:pt modelId="{DA4EE4DC-BB6E-4A3B-ACAB-0CC4D0E0D4AD}" type="sibTrans" cxnId="{DF636AED-029E-48EC-91A9-E0FD9DAC5446}">
      <dgm:prSet/>
      <dgm:spPr/>
      <dgm:t>
        <a:bodyPr/>
        <a:lstStyle/>
        <a:p>
          <a:endParaRPr lang="en-US"/>
        </a:p>
      </dgm:t>
    </dgm:pt>
    <dgm:pt modelId="{4A96CC34-6B21-4343-A372-C427A1A3D476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glasdegib+LDAC</a:t>
          </a:r>
        </a:p>
      </dgm:t>
    </dgm:pt>
    <dgm:pt modelId="{44D8CBBF-4539-4C59-AF5D-AAF078A27583}" type="parTrans" cxnId="{4B304E2F-DA1C-4F01-8EE8-E2CCD078342B}">
      <dgm:prSet/>
      <dgm:spPr/>
      <dgm:t>
        <a:bodyPr/>
        <a:lstStyle/>
        <a:p>
          <a:endParaRPr lang="en-US"/>
        </a:p>
      </dgm:t>
    </dgm:pt>
    <dgm:pt modelId="{6F0C2E98-F504-42C9-87C7-6DE9B8984A8E}" type="sibTrans" cxnId="{4B304E2F-DA1C-4F01-8EE8-E2CCD078342B}">
      <dgm:prSet/>
      <dgm:spPr/>
      <dgm:t>
        <a:bodyPr/>
        <a:lstStyle/>
        <a:p>
          <a:endParaRPr lang="en-US"/>
        </a:p>
      </dgm:t>
    </dgm:pt>
    <dgm:pt modelId="{82DDBD56-5F69-4A92-A247-990A251D1BF9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HMA</a:t>
          </a:r>
        </a:p>
      </dgm:t>
    </dgm:pt>
    <dgm:pt modelId="{40240665-544E-413E-B880-77CB8C54EECC}" type="parTrans" cxnId="{94541BD1-3BAA-49B5-8C69-B3C7E97C8DB4}">
      <dgm:prSet/>
      <dgm:spPr/>
      <dgm:t>
        <a:bodyPr/>
        <a:lstStyle/>
        <a:p>
          <a:endParaRPr lang="en-US"/>
        </a:p>
      </dgm:t>
    </dgm:pt>
    <dgm:pt modelId="{50102865-6550-4775-A5DF-6FF373016C15}" type="sibTrans" cxnId="{94541BD1-3BAA-49B5-8C69-B3C7E97C8DB4}">
      <dgm:prSet/>
      <dgm:spPr/>
      <dgm:t>
        <a:bodyPr/>
        <a:lstStyle/>
        <a:p>
          <a:endParaRPr lang="en-US"/>
        </a:p>
      </dgm:t>
    </dgm:pt>
    <dgm:pt modelId="{033E1BF2-C15F-45A4-A2DC-56393122836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LDAC</a:t>
          </a:r>
        </a:p>
      </dgm:t>
    </dgm:pt>
    <dgm:pt modelId="{B321C639-0792-4840-A072-174B51BAFF7B}" type="parTrans" cxnId="{DD496C49-BA29-4D2B-A8FA-5DD755C55D1B}">
      <dgm:prSet/>
      <dgm:spPr/>
      <dgm:t>
        <a:bodyPr/>
        <a:lstStyle/>
        <a:p>
          <a:endParaRPr lang="en-US"/>
        </a:p>
      </dgm:t>
    </dgm:pt>
    <dgm:pt modelId="{A78D606F-7D46-4F3A-AFCE-30B0AA026A03}" type="sibTrans" cxnId="{DD496C49-BA29-4D2B-A8FA-5DD755C55D1B}">
      <dgm:prSet/>
      <dgm:spPr/>
      <dgm:t>
        <a:bodyPr/>
        <a:lstStyle/>
        <a:p>
          <a:endParaRPr lang="en-US"/>
        </a:p>
      </dgm:t>
    </dgm:pt>
    <dgm:pt modelId="{CA8387BA-E16B-4310-AAF0-583EB12A3810}">
      <dgm:prSet/>
      <dgm:spPr/>
      <dgm:t>
        <a:bodyPr/>
        <a:lstStyle/>
        <a:p>
          <a:r>
            <a:rPr lang="en-US" dirty="0">
              <a:solidFill>
                <a:srgbClr val="0070C0"/>
              </a:solidFill>
            </a:rPr>
            <a:t>Gilteritinib</a:t>
          </a:r>
        </a:p>
      </dgm:t>
    </dgm:pt>
    <dgm:pt modelId="{BB632A07-ACBE-46CF-9BB6-0F7CACE68D76}" type="parTrans" cxnId="{D015080E-0F69-4744-A47D-77749E684534}">
      <dgm:prSet/>
      <dgm:spPr/>
      <dgm:t>
        <a:bodyPr/>
        <a:lstStyle/>
        <a:p>
          <a:endParaRPr lang="en-US"/>
        </a:p>
      </dgm:t>
    </dgm:pt>
    <dgm:pt modelId="{F93767AA-A139-490B-923F-54C1345C5B10}" type="sibTrans" cxnId="{D015080E-0F69-4744-A47D-77749E684534}">
      <dgm:prSet/>
      <dgm:spPr/>
      <dgm:t>
        <a:bodyPr/>
        <a:lstStyle/>
        <a:p>
          <a:endParaRPr lang="en-US"/>
        </a:p>
      </dgm:t>
    </dgm:pt>
    <dgm:pt modelId="{BD0C83E5-EF69-488A-9BCF-E965A05DA2A0}">
      <dgm:prSet/>
      <dgm:spPr/>
      <dgm:t>
        <a:bodyPr/>
        <a:lstStyle/>
        <a:p>
          <a:r>
            <a:rPr lang="en-US" dirty="0"/>
            <a:t>Supportive Care/Hospice</a:t>
          </a:r>
        </a:p>
      </dgm:t>
    </dgm:pt>
    <dgm:pt modelId="{A428D52A-9F20-4C69-BF37-CB9A6381837C}" type="parTrans" cxnId="{36CC3250-0E2D-4758-B24D-DBD33F7F4A24}">
      <dgm:prSet/>
      <dgm:spPr/>
      <dgm:t>
        <a:bodyPr/>
        <a:lstStyle/>
        <a:p>
          <a:endParaRPr lang="en-US"/>
        </a:p>
      </dgm:t>
    </dgm:pt>
    <dgm:pt modelId="{448BD563-7007-422E-98EF-162A6C7A9D25}" type="sibTrans" cxnId="{36CC3250-0E2D-4758-B24D-DBD33F7F4A24}">
      <dgm:prSet/>
      <dgm:spPr/>
      <dgm:t>
        <a:bodyPr/>
        <a:lstStyle/>
        <a:p>
          <a:endParaRPr lang="en-US"/>
        </a:p>
      </dgm:t>
    </dgm:pt>
    <dgm:pt modelId="{0B2C6FF3-3CF9-4AA2-B2B8-8D400DF226F3}" type="pres">
      <dgm:prSet presAssocID="{597F4F58-C9D0-4F24-AF0A-325EDEB2D7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AE040FE-570E-4A47-BA7F-5B18456157E5}" type="pres">
      <dgm:prSet presAssocID="{9126D582-476E-46C8-8428-86423218955A}" presName="hierRoot1" presStyleCnt="0">
        <dgm:presLayoutVars>
          <dgm:hierBranch val="init"/>
        </dgm:presLayoutVars>
      </dgm:prSet>
      <dgm:spPr/>
    </dgm:pt>
    <dgm:pt modelId="{C31CD78C-74B6-4EFF-B389-4DDC18E0FA02}" type="pres">
      <dgm:prSet presAssocID="{9126D582-476E-46C8-8428-86423218955A}" presName="rootComposite1" presStyleCnt="0"/>
      <dgm:spPr/>
    </dgm:pt>
    <dgm:pt modelId="{1FB2F4AA-9D81-42D0-ADD5-0A29FFA7029A}" type="pres">
      <dgm:prSet presAssocID="{9126D582-476E-46C8-8428-86423218955A}" presName="rootText1" presStyleLbl="node0" presStyleIdx="0" presStyleCnt="1" custScaleX="239330">
        <dgm:presLayoutVars>
          <dgm:chPref val="3"/>
        </dgm:presLayoutVars>
      </dgm:prSet>
      <dgm:spPr/>
    </dgm:pt>
    <dgm:pt modelId="{1E531E65-3DD3-4803-8368-4FF7ED86B6C8}" type="pres">
      <dgm:prSet presAssocID="{9126D582-476E-46C8-8428-86423218955A}" presName="rootConnector1" presStyleLbl="node1" presStyleIdx="0" presStyleCnt="0"/>
      <dgm:spPr/>
    </dgm:pt>
    <dgm:pt modelId="{34D6D683-0EBB-4587-94A1-BCBBFD5BCF05}" type="pres">
      <dgm:prSet presAssocID="{9126D582-476E-46C8-8428-86423218955A}" presName="hierChild2" presStyleCnt="0"/>
      <dgm:spPr/>
    </dgm:pt>
    <dgm:pt modelId="{3039C55C-A475-4312-AE33-5621ABB3F5C2}" type="pres">
      <dgm:prSet presAssocID="{51C4CAC0-16D7-4B1B-87DA-28B31BAB6586}" presName="Name37" presStyleLbl="parChTrans1D2" presStyleIdx="0" presStyleCnt="2"/>
      <dgm:spPr/>
    </dgm:pt>
    <dgm:pt modelId="{69981507-06B8-4602-B96B-69DAE341F05B}" type="pres">
      <dgm:prSet presAssocID="{A745C643-FCFC-4A81-9B9C-22955D706577}" presName="hierRoot2" presStyleCnt="0">
        <dgm:presLayoutVars>
          <dgm:hierBranch val="init"/>
        </dgm:presLayoutVars>
      </dgm:prSet>
      <dgm:spPr/>
    </dgm:pt>
    <dgm:pt modelId="{9D778084-472D-4025-85C0-6FE70F280BE4}" type="pres">
      <dgm:prSet presAssocID="{A745C643-FCFC-4A81-9B9C-22955D706577}" presName="rootComposite" presStyleCnt="0"/>
      <dgm:spPr/>
    </dgm:pt>
    <dgm:pt modelId="{DCBB978D-ECF1-4BB4-9CEB-49FCC8F6372C}" type="pres">
      <dgm:prSet presAssocID="{A745C643-FCFC-4A81-9B9C-22955D706577}" presName="rootText" presStyleLbl="node2" presStyleIdx="0" presStyleCnt="2" custScaleX="256472">
        <dgm:presLayoutVars>
          <dgm:chPref val="3"/>
        </dgm:presLayoutVars>
      </dgm:prSet>
      <dgm:spPr/>
    </dgm:pt>
    <dgm:pt modelId="{4CCD9823-943C-40F9-BFB5-570590C1E450}" type="pres">
      <dgm:prSet presAssocID="{A745C643-FCFC-4A81-9B9C-22955D706577}" presName="rootConnector" presStyleLbl="node2" presStyleIdx="0" presStyleCnt="2"/>
      <dgm:spPr/>
    </dgm:pt>
    <dgm:pt modelId="{CA31334D-ECF1-40F2-8993-08BD0122D244}" type="pres">
      <dgm:prSet presAssocID="{A745C643-FCFC-4A81-9B9C-22955D706577}" presName="hierChild4" presStyleCnt="0"/>
      <dgm:spPr/>
    </dgm:pt>
    <dgm:pt modelId="{94989CFC-5E76-470E-83E3-506A04F8145D}" type="pres">
      <dgm:prSet presAssocID="{BA3678D8-56B1-4FE9-946C-B6279AC8DCD7}" presName="Name37" presStyleLbl="parChTrans1D3" presStyleIdx="0" presStyleCnt="8"/>
      <dgm:spPr/>
    </dgm:pt>
    <dgm:pt modelId="{E3655800-73B3-4D4C-B1E4-C0C9FB0F849E}" type="pres">
      <dgm:prSet presAssocID="{84452FFA-1A5D-4481-BCDF-C04F93B08BEE}" presName="hierRoot2" presStyleCnt="0">
        <dgm:presLayoutVars>
          <dgm:hierBranch val="init"/>
        </dgm:presLayoutVars>
      </dgm:prSet>
      <dgm:spPr/>
    </dgm:pt>
    <dgm:pt modelId="{ED0A5E5D-055B-461C-BE5B-5335E13F9C3A}" type="pres">
      <dgm:prSet presAssocID="{84452FFA-1A5D-4481-BCDF-C04F93B08BEE}" presName="rootComposite" presStyleCnt="0"/>
      <dgm:spPr/>
    </dgm:pt>
    <dgm:pt modelId="{7C670036-A1CC-442C-8428-14456021D0E1}" type="pres">
      <dgm:prSet presAssocID="{84452FFA-1A5D-4481-BCDF-C04F93B08BEE}" presName="rootText" presStyleLbl="node3" presStyleIdx="0" presStyleCnt="8">
        <dgm:presLayoutVars>
          <dgm:chPref val="3"/>
        </dgm:presLayoutVars>
      </dgm:prSet>
      <dgm:spPr/>
    </dgm:pt>
    <dgm:pt modelId="{9E3FE40F-37B5-48C2-8824-CE59F52CD1F7}" type="pres">
      <dgm:prSet presAssocID="{84452FFA-1A5D-4481-BCDF-C04F93B08BEE}" presName="rootConnector" presStyleLbl="node3" presStyleIdx="0" presStyleCnt="8"/>
      <dgm:spPr/>
    </dgm:pt>
    <dgm:pt modelId="{73293DEA-BC1D-4041-AD57-E0A9A12ED211}" type="pres">
      <dgm:prSet presAssocID="{84452FFA-1A5D-4481-BCDF-C04F93B08BEE}" presName="hierChild4" presStyleCnt="0"/>
      <dgm:spPr/>
    </dgm:pt>
    <dgm:pt modelId="{237A4244-8E8D-43CC-904A-CBF16C6B2294}" type="pres">
      <dgm:prSet presAssocID="{84452FFA-1A5D-4481-BCDF-C04F93B08BEE}" presName="hierChild5" presStyleCnt="0"/>
      <dgm:spPr/>
    </dgm:pt>
    <dgm:pt modelId="{67A13CEE-B14E-4C37-8C21-3AA884EC8F1E}" type="pres">
      <dgm:prSet presAssocID="{A745C643-FCFC-4A81-9B9C-22955D706577}" presName="hierChild5" presStyleCnt="0"/>
      <dgm:spPr/>
    </dgm:pt>
    <dgm:pt modelId="{35145918-43B8-44B1-BBEB-BE9694F86DD1}" type="pres">
      <dgm:prSet presAssocID="{D96C6E1F-65CE-4152-A717-F44198388ADB}" presName="Name37" presStyleLbl="parChTrans1D2" presStyleIdx="1" presStyleCnt="2"/>
      <dgm:spPr/>
    </dgm:pt>
    <dgm:pt modelId="{5BA9FAD0-E806-4E39-B324-F1D29EA730E5}" type="pres">
      <dgm:prSet presAssocID="{ACE73B4D-171E-46B5-A2DC-CCD4239E0099}" presName="hierRoot2" presStyleCnt="0">
        <dgm:presLayoutVars>
          <dgm:hierBranch val="init"/>
        </dgm:presLayoutVars>
      </dgm:prSet>
      <dgm:spPr/>
    </dgm:pt>
    <dgm:pt modelId="{CB712E10-79BF-4020-B123-AA506E314686}" type="pres">
      <dgm:prSet presAssocID="{ACE73B4D-171E-46B5-A2DC-CCD4239E0099}" presName="rootComposite" presStyleCnt="0"/>
      <dgm:spPr/>
    </dgm:pt>
    <dgm:pt modelId="{3ECBD231-8751-465B-9299-CFD79ADC8418}" type="pres">
      <dgm:prSet presAssocID="{ACE73B4D-171E-46B5-A2DC-CCD4239E0099}" presName="rootText" presStyleLbl="node2" presStyleIdx="1" presStyleCnt="2" custScaleX="240103">
        <dgm:presLayoutVars>
          <dgm:chPref val="3"/>
        </dgm:presLayoutVars>
      </dgm:prSet>
      <dgm:spPr/>
    </dgm:pt>
    <dgm:pt modelId="{D8FB293D-6EEB-43A2-9913-6C04D45ECD72}" type="pres">
      <dgm:prSet presAssocID="{ACE73B4D-171E-46B5-A2DC-CCD4239E0099}" presName="rootConnector" presStyleLbl="node2" presStyleIdx="1" presStyleCnt="2"/>
      <dgm:spPr/>
    </dgm:pt>
    <dgm:pt modelId="{DFD1C642-8445-471D-AC82-D267FF5D1F89}" type="pres">
      <dgm:prSet presAssocID="{ACE73B4D-171E-46B5-A2DC-CCD4239E0099}" presName="hierChild4" presStyleCnt="0"/>
      <dgm:spPr/>
    </dgm:pt>
    <dgm:pt modelId="{1D79F44F-287D-41AD-847D-9886623B48DF}" type="pres">
      <dgm:prSet presAssocID="{92381D56-92F9-4907-B7A0-B32ADD25D8D0}" presName="Name37" presStyleLbl="parChTrans1D3" presStyleIdx="1" presStyleCnt="8"/>
      <dgm:spPr/>
    </dgm:pt>
    <dgm:pt modelId="{E6A3ACCB-943A-4411-B5E5-4B697C83B3BE}" type="pres">
      <dgm:prSet presAssocID="{42E69BF9-735B-4E79-BA35-1CB08A38B1C9}" presName="hierRoot2" presStyleCnt="0">
        <dgm:presLayoutVars>
          <dgm:hierBranch val="init"/>
        </dgm:presLayoutVars>
      </dgm:prSet>
      <dgm:spPr/>
    </dgm:pt>
    <dgm:pt modelId="{E8740B80-D0B5-4034-BFA1-C902CAFE586A}" type="pres">
      <dgm:prSet presAssocID="{42E69BF9-735B-4E79-BA35-1CB08A38B1C9}" presName="rootComposite" presStyleCnt="0"/>
      <dgm:spPr/>
    </dgm:pt>
    <dgm:pt modelId="{E52A6FC5-FA26-4373-960F-3C078EDCAC9D}" type="pres">
      <dgm:prSet presAssocID="{42E69BF9-735B-4E79-BA35-1CB08A38B1C9}" presName="rootText" presStyleLbl="node3" presStyleIdx="1" presStyleCnt="8">
        <dgm:presLayoutVars>
          <dgm:chPref val="3"/>
        </dgm:presLayoutVars>
      </dgm:prSet>
      <dgm:spPr/>
    </dgm:pt>
    <dgm:pt modelId="{61725CBE-A67F-4A86-A21C-0BC24F75F041}" type="pres">
      <dgm:prSet presAssocID="{42E69BF9-735B-4E79-BA35-1CB08A38B1C9}" presName="rootConnector" presStyleLbl="node3" presStyleIdx="1" presStyleCnt="8"/>
      <dgm:spPr/>
    </dgm:pt>
    <dgm:pt modelId="{F8FDF73E-9EBF-4A6E-ABFB-0CF601F4962F}" type="pres">
      <dgm:prSet presAssocID="{42E69BF9-735B-4E79-BA35-1CB08A38B1C9}" presName="hierChild4" presStyleCnt="0"/>
      <dgm:spPr/>
    </dgm:pt>
    <dgm:pt modelId="{83B1FC69-C79E-4663-A853-E161CE77643B}" type="pres">
      <dgm:prSet presAssocID="{42E69BF9-735B-4E79-BA35-1CB08A38B1C9}" presName="hierChild5" presStyleCnt="0"/>
      <dgm:spPr/>
    </dgm:pt>
    <dgm:pt modelId="{D11C0CD6-4A65-4CD9-8159-8E3F04DB01BE}" type="pres">
      <dgm:prSet presAssocID="{E754C283-849C-4AA4-98BA-56E28D555116}" presName="Name37" presStyleLbl="parChTrans1D3" presStyleIdx="2" presStyleCnt="8"/>
      <dgm:spPr/>
    </dgm:pt>
    <dgm:pt modelId="{848A781F-2A04-4227-BB51-32CC41C67838}" type="pres">
      <dgm:prSet presAssocID="{8B342658-429B-420B-9130-A94CD3510F6A}" presName="hierRoot2" presStyleCnt="0">
        <dgm:presLayoutVars>
          <dgm:hierBranch val="init"/>
        </dgm:presLayoutVars>
      </dgm:prSet>
      <dgm:spPr/>
    </dgm:pt>
    <dgm:pt modelId="{95A77C69-DF53-4853-98AD-38EE30B9AE52}" type="pres">
      <dgm:prSet presAssocID="{8B342658-429B-420B-9130-A94CD3510F6A}" presName="rootComposite" presStyleCnt="0"/>
      <dgm:spPr/>
    </dgm:pt>
    <dgm:pt modelId="{C9310E4D-C912-40A9-8885-3E47E3169E79}" type="pres">
      <dgm:prSet presAssocID="{8B342658-429B-420B-9130-A94CD3510F6A}" presName="rootText" presStyleLbl="node3" presStyleIdx="2" presStyleCnt="8">
        <dgm:presLayoutVars>
          <dgm:chPref val="3"/>
        </dgm:presLayoutVars>
      </dgm:prSet>
      <dgm:spPr/>
    </dgm:pt>
    <dgm:pt modelId="{5F6E1CBF-1356-46D4-82D6-A777FDC9EE17}" type="pres">
      <dgm:prSet presAssocID="{8B342658-429B-420B-9130-A94CD3510F6A}" presName="rootConnector" presStyleLbl="node3" presStyleIdx="2" presStyleCnt="8"/>
      <dgm:spPr/>
    </dgm:pt>
    <dgm:pt modelId="{C5561513-40A1-497D-86FD-38B2C0DCC09D}" type="pres">
      <dgm:prSet presAssocID="{8B342658-429B-420B-9130-A94CD3510F6A}" presName="hierChild4" presStyleCnt="0"/>
      <dgm:spPr/>
    </dgm:pt>
    <dgm:pt modelId="{CF845C64-20A4-443A-BCD5-4D0DE46E7178}" type="pres">
      <dgm:prSet presAssocID="{8B342658-429B-420B-9130-A94CD3510F6A}" presName="hierChild5" presStyleCnt="0"/>
      <dgm:spPr/>
    </dgm:pt>
    <dgm:pt modelId="{54E778D0-0AEA-4160-9A47-4CD6857E9EA8}" type="pres">
      <dgm:prSet presAssocID="{44D8CBBF-4539-4C59-AF5D-AAF078A27583}" presName="Name37" presStyleLbl="parChTrans1D3" presStyleIdx="3" presStyleCnt="8"/>
      <dgm:spPr/>
    </dgm:pt>
    <dgm:pt modelId="{102B14D0-2168-470C-BA95-9B1068D6523A}" type="pres">
      <dgm:prSet presAssocID="{4A96CC34-6B21-4343-A372-C427A1A3D476}" presName="hierRoot2" presStyleCnt="0">
        <dgm:presLayoutVars>
          <dgm:hierBranch val="init"/>
        </dgm:presLayoutVars>
      </dgm:prSet>
      <dgm:spPr/>
    </dgm:pt>
    <dgm:pt modelId="{9FF77EF9-9FEE-4C4E-B4A7-40D47D4C4BA0}" type="pres">
      <dgm:prSet presAssocID="{4A96CC34-6B21-4343-A372-C427A1A3D476}" presName="rootComposite" presStyleCnt="0"/>
      <dgm:spPr/>
    </dgm:pt>
    <dgm:pt modelId="{AE33FABE-ACD4-4210-B817-D2AB83C1D1DD}" type="pres">
      <dgm:prSet presAssocID="{4A96CC34-6B21-4343-A372-C427A1A3D476}" presName="rootText" presStyleLbl="node3" presStyleIdx="3" presStyleCnt="8">
        <dgm:presLayoutVars>
          <dgm:chPref val="3"/>
        </dgm:presLayoutVars>
      </dgm:prSet>
      <dgm:spPr/>
    </dgm:pt>
    <dgm:pt modelId="{043810AB-282B-42FE-A4D0-2685FD3DAE34}" type="pres">
      <dgm:prSet presAssocID="{4A96CC34-6B21-4343-A372-C427A1A3D476}" presName="rootConnector" presStyleLbl="node3" presStyleIdx="3" presStyleCnt="8"/>
      <dgm:spPr/>
    </dgm:pt>
    <dgm:pt modelId="{CD5F1329-E5EA-4D71-B5C4-B89C9992CB8B}" type="pres">
      <dgm:prSet presAssocID="{4A96CC34-6B21-4343-A372-C427A1A3D476}" presName="hierChild4" presStyleCnt="0"/>
      <dgm:spPr/>
    </dgm:pt>
    <dgm:pt modelId="{F4A4B9AD-0AB6-4B90-AEEC-95FCF55FE0FE}" type="pres">
      <dgm:prSet presAssocID="{4A96CC34-6B21-4343-A372-C427A1A3D476}" presName="hierChild5" presStyleCnt="0"/>
      <dgm:spPr/>
    </dgm:pt>
    <dgm:pt modelId="{E821EC6C-E6DD-4ABE-9AB6-4712658AD511}" type="pres">
      <dgm:prSet presAssocID="{40240665-544E-413E-B880-77CB8C54EECC}" presName="Name37" presStyleLbl="parChTrans1D3" presStyleIdx="4" presStyleCnt="8"/>
      <dgm:spPr/>
    </dgm:pt>
    <dgm:pt modelId="{1E68DD08-1C6A-468E-8795-E683480A5248}" type="pres">
      <dgm:prSet presAssocID="{82DDBD56-5F69-4A92-A247-990A251D1BF9}" presName="hierRoot2" presStyleCnt="0">
        <dgm:presLayoutVars>
          <dgm:hierBranch val="init"/>
        </dgm:presLayoutVars>
      </dgm:prSet>
      <dgm:spPr/>
    </dgm:pt>
    <dgm:pt modelId="{536D6638-19E4-4DB3-8EF6-3801D20ECF93}" type="pres">
      <dgm:prSet presAssocID="{82DDBD56-5F69-4A92-A247-990A251D1BF9}" presName="rootComposite" presStyleCnt="0"/>
      <dgm:spPr/>
    </dgm:pt>
    <dgm:pt modelId="{3F96F064-942B-451D-82A2-DFC087C1D7DF}" type="pres">
      <dgm:prSet presAssocID="{82DDBD56-5F69-4A92-A247-990A251D1BF9}" presName="rootText" presStyleLbl="node3" presStyleIdx="4" presStyleCnt="8">
        <dgm:presLayoutVars>
          <dgm:chPref val="3"/>
        </dgm:presLayoutVars>
      </dgm:prSet>
      <dgm:spPr/>
    </dgm:pt>
    <dgm:pt modelId="{172C7800-3C93-4B2C-A8F7-56FEBFBDB755}" type="pres">
      <dgm:prSet presAssocID="{82DDBD56-5F69-4A92-A247-990A251D1BF9}" presName="rootConnector" presStyleLbl="node3" presStyleIdx="4" presStyleCnt="8"/>
      <dgm:spPr/>
    </dgm:pt>
    <dgm:pt modelId="{A01A57FC-A431-4DA0-9548-D33B06D8A319}" type="pres">
      <dgm:prSet presAssocID="{82DDBD56-5F69-4A92-A247-990A251D1BF9}" presName="hierChild4" presStyleCnt="0"/>
      <dgm:spPr/>
    </dgm:pt>
    <dgm:pt modelId="{89402F7F-2B3C-4B19-8F82-F0E8E1AD66B1}" type="pres">
      <dgm:prSet presAssocID="{82DDBD56-5F69-4A92-A247-990A251D1BF9}" presName="hierChild5" presStyleCnt="0"/>
      <dgm:spPr/>
    </dgm:pt>
    <dgm:pt modelId="{1A6149AD-825A-47A2-96F2-75DA27FA40C8}" type="pres">
      <dgm:prSet presAssocID="{B321C639-0792-4840-A072-174B51BAFF7B}" presName="Name37" presStyleLbl="parChTrans1D3" presStyleIdx="5" presStyleCnt="8"/>
      <dgm:spPr/>
    </dgm:pt>
    <dgm:pt modelId="{651F32B2-F4D4-406E-A25A-FCDC2F8D72CD}" type="pres">
      <dgm:prSet presAssocID="{033E1BF2-C15F-45A4-A2DC-56393122836A}" presName="hierRoot2" presStyleCnt="0">
        <dgm:presLayoutVars>
          <dgm:hierBranch val="init"/>
        </dgm:presLayoutVars>
      </dgm:prSet>
      <dgm:spPr/>
    </dgm:pt>
    <dgm:pt modelId="{FBDB5C45-9F03-4C61-9F57-8EC36EE05B1E}" type="pres">
      <dgm:prSet presAssocID="{033E1BF2-C15F-45A4-A2DC-56393122836A}" presName="rootComposite" presStyleCnt="0"/>
      <dgm:spPr/>
    </dgm:pt>
    <dgm:pt modelId="{F6F0326A-F593-4026-A046-9EF009D3B580}" type="pres">
      <dgm:prSet presAssocID="{033E1BF2-C15F-45A4-A2DC-56393122836A}" presName="rootText" presStyleLbl="node3" presStyleIdx="5" presStyleCnt="8">
        <dgm:presLayoutVars>
          <dgm:chPref val="3"/>
        </dgm:presLayoutVars>
      </dgm:prSet>
      <dgm:spPr/>
    </dgm:pt>
    <dgm:pt modelId="{C761C820-B164-4527-8C4C-DA0936C123D0}" type="pres">
      <dgm:prSet presAssocID="{033E1BF2-C15F-45A4-A2DC-56393122836A}" presName="rootConnector" presStyleLbl="node3" presStyleIdx="5" presStyleCnt="8"/>
      <dgm:spPr/>
    </dgm:pt>
    <dgm:pt modelId="{10408894-D89E-4B11-B1F3-74C6B28B758C}" type="pres">
      <dgm:prSet presAssocID="{033E1BF2-C15F-45A4-A2DC-56393122836A}" presName="hierChild4" presStyleCnt="0"/>
      <dgm:spPr/>
    </dgm:pt>
    <dgm:pt modelId="{162FA8E8-20BB-4F39-B882-408974743BAB}" type="pres">
      <dgm:prSet presAssocID="{033E1BF2-C15F-45A4-A2DC-56393122836A}" presName="hierChild5" presStyleCnt="0"/>
      <dgm:spPr/>
    </dgm:pt>
    <dgm:pt modelId="{D91135B8-97A4-4132-819E-1C06E82C4D64}" type="pres">
      <dgm:prSet presAssocID="{BB632A07-ACBE-46CF-9BB6-0F7CACE68D76}" presName="Name37" presStyleLbl="parChTrans1D3" presStyleIdx="6" presStyleCnt="8"/>
      <dgm:spPr/>
    </dgm:pt>
    <dgm:pt modelId="{D7642D1A-FEAA-4327-B587-F4F53717F6A3}" type="pres">
      <dgm:prSet presAssocID="{CA8387BA-E16B-4310-AAF0-583EB12A3810}" presName="hierRoot2" presStyleCnt="0">
        <dgm:presLayoutVars>
          <dgm:hierBranch val="init"/>
        </dgm:presLayoutVars>
      </dgm:prSet>
      <dgm:spPr/>
    </dgm:pt>
    <dgm:pt modelId="{C6B65304-EEC4-4EB7-B79F-555FCAA2B445}" type="pres">
      <dgm:prSet presAssocID="{CA8387BA-E16B-4310-AAF0-583EB12A3810}" presName="rootComposite" presStyleCnt="0"/>
      <dgm:spPr/>
    </dgm:pt>
    <dgm:pt modelId="{E28D5F9D-2BE1-4397-B9BB-6905EA2BE02B}" type="pres">
      <dgm:prSet presAssocID="{CA8387BA-E16B-4310-AAF0-583EB12A3810}" presName="rootText" presStyleLbl="node3" presStyleIdx="6" presStyleCnt="8">
        <dgm:presLayoutVars>
          <dgm:chPref val="3"/>
        </dgm:presLayoutVars>
      </dgm:prSet>
      <dgm:spPr/>
    </dgm:pt>
    <dgm:pt modelId="{48427440-75BF-4D81-AD96-9869E4C70477}" type="pres">
      <dgm:prSet presAssocID="{CA8387BA-E16B-4310-AAF0-583EB12A3810}" presName="rootConnector" presStyleLbl="node3" presStyleIdx="6" presStyleCnt="8"/>
      <dgm:spPr/>
    </dgm:pt>
    <dgm:pt modelId="{DA460680-2610-4493-9959-DBED405F9E6D}" type="pres">
      <dgm:prSet presAssocID="{CA8387BA-E16B-4310-AAF0-583EB12A3810}" presName="hierChild4" presStyleCnt="0"/>
      <dgm:spPr/>
    </dgm:pt>
    <dgm:pt modelId="{3D90B266-15AE-4CF5-A4E3-9E2B94DD26FC}" type="pres">
      <dgm:prSet presAssocID="{CA8387BA-E16B-4310-AAF0-583EB12A3810}" presName="hierChild5" presStyleCnt="0"/>
      <dgm:spPr/>
    </dgm:pt>
    <dgm:pt modelId="{CE7AE06A-41FE-4A80-AD1D-18FF6FDC2F11}" type="pres">
      <dgm:prSet presAssocID="{A428D52A-9F20-4C69-BF37-CB9A6381837C}" presName="Name37" presStyleLbl="parChTrans1D3" presStyleIdx="7" presStyleCnt="8"/>
      <dgm:spPr/>
    </dgm:pt>
    <dgm:pt modelId="{5A6B4C45-10D3-4C04-850F-CEE5F3FDC7BC}" type="pres">
      <dgm:prSet presAssocID="{BD0C83E5-EF69-488A-9BCF-E965A05DA2A0}" presName="hierRoot2" presStyleCnt="0">
        <dgm:presLayoutVars>
          <dgm:hierBranch val="init"/>
        </dgm:presLayoutVars>
      </dgm:prSet>
      <dgm:spPr/>
    </dgm:pt>
    <dgm:pt modelId="{E9A6740C-3243-4C9E-A02C-4E462B66C5E7}" type="pres">
      <dgm:prSet presAssocID="{BD0C83E5-EF69-488A-9BCF-E965A05DA2A0}" presName="rootComposite" presStyleCnt="0"/>
      <dgm:spPr/>
    </dgm:pt>
    <dgm:pt modelId="{2BA01BD6-A3B1-44D6-8FE2-C8188482B76D}" type="pres">
      <dgm:prSet presAssocID="{BD0C83E5-EF69-488A-9BCF-E965A05DA2A0}" presName="rootText" presStyleLbl="node3" presStyleIdx="7" presStyleCnt="8">
        <dgm:presLayoutVars>
          <dgm:chPref val="3"/>
        </dgm:presLayoutVars>
      </dgm:prSet>
      <dgm:spPr/>
    </dgm:pt>
    <dgm:pt modelId="{DD8C87A8-CE45-4A69-8D31-95F5DF83B954}" type="pres">
      <dgm:prSet presAssocID="{BD0C83E5-EF69-488A-9BCF-E965A05DA2A0}" presName="rootConnector" presStyleLbl="node3" presStyleIdx="7" presStyleCnt="8"/>
      <dgm:spPr/>
    </dgm:pt>
    <dgm:pt modelId="{74F23E37-1DBB-4891-9D6C-02A0886A1A83}" type="pres">
      <dgm:prSet presAssocID="{BD0C83E5-EF69-488A-9BCF-E965A05DA2A0}" presName="hierChild4" presStyleCnt="0"/>
      <dgm:spPr/>
    </dgm:pt>
    <dgm:pt modelId="{8CED68C3-1F3B-450D-A917-889373AC2F15}" type="pres">
      <dgm:prSet presAssocID="{BD0C83E5-EF69-488A-9BCF-E965A05DA2A0}" presName="hierChild5" presStyleCnt="0"/>
      <dgm:spPr/>
    </dgm:pt>
    <dgm:pt modelId="{2EFAD122-5C0D-4CAE-846F-7264D5F4AAFE}" type="pres">
      <dgm:prSet presAssocID="{ACE73B4D-171E-46B5-A2DC-CCD4239E0099}" presName="hierChild5" presStyleCnt="0"/>
      <dgm:spPr/>
    </dgm:pt>
    <dgm:pt modelId="{5718B7A6-166C-471E-8712-55ED4E5E7A61}" type="pres">
      <dgm:prSet presAssocID="{9126D582-476E-46C8-8428-86423218955A}" presName="hierChild3" presStyleCnt="0"/>
      <dgm:spPr/>
    </dgm:pt>
  </dgm:ptLst>
  <dgm:cxnLst>
    <dgm:cxn modelId="{7D57D600-013D-4576-8129-0735CC9332C0}" type="presOf" srcId="{82DDBD56-5F69-4A92-A247-990A251D1BF9}" destId="{172C7800-3C93-4B2C-A8F7-56FEBFBDB755}" srcOrd="1" destOrd="0" presId="urn:microsoft.com/office/officeart/2005/8/layout/orgChart1"/>
    <dgm:cxn modelId="{98564207-E574-4CAB-8D91-2679BC8A193D}" type="presOf" srcId="{A745C643-FCFC-4A81-9B9C-22955D706577}" destId="{DCBB978D-ECF1-4BB4-9CEB-49FCC8F6372C}" srcOrd="0" destOrd="0" presId="urn:microsoft.com/office/officeart/2005/8/layout/orgChart1"/>
    <dgm:cxn modelId="{D522000E-185C-486B-BAAF-EE43310B9FB3}" type="presOf" srcId="{ACE73B4D-171E-46B5-A2DC-CCD4239E0099}" destId="{3ECBD231-8751-465B-9299-CFD79ADC8418}" srcOrd="0" destOrd="0" presId="urn:microsoft.com/office/officeart/2005/8/layout/orgChart1"/>
    <dgm:cxn modelId="{D015080E-0F69-4744-A47D-77749E684534}" srcId="{ACE73B4D-171E-46B5-A2DC-CCD4239E0099}" destId="{CA8387BA-E16B-4310-AAF0-583EB12A3810}" srcOrd="5" destOrd="0" parTransId="{BB632A07-ACBE-46CF-9BB6-0F7CACE68D76}" sibTransId="{F93767AA-A139-490B-923F-54C1345C5B10}"/>
    <dgm:cxn modelId="{6E5BED29-1EBA-4A3B-9802-942439D80272}" type="presOf" srcId="{40240665-544E-413E-B880-77CB8C54EECC}" destId="{E821EC6C-E6DD-4ABE-9AB6-4712658AD511}" srcOrd="0" destOrd="0" presId="urn:microsoft.com/office/officeart/2005/8/layout/orgChart1"/>
    <dgm:cxn modelId="{35BA232D-DA17-447B-AA21-B1D2DA587F7F}" type="presOf" srcId="{033E1BF2-C15F-45A4-A2DC-56393122836A}" destId="{F6F0326A-F593-4026-A046-9EF009D3B580}" srcOrd="0" destOrd="0" presId="urn:microsoft.com/office/officeart/2005/8/layout/orgChart1"/>
    <dgm:cxn modelId="{C2F5832E-67B0-4D84-BCF0-C40D82BC75E3}" type="presOf" srcId="{9126D582-476E-46C8-8428-86423218955A}" destId="{1FB2F4AA-9D81-42D0-ADD5-0A29FFA7029A}" srcOrd="0" destOrd="0" presId="urn:microsoft.com/office/officeart/2005/8/layout/orgChart1"/>
    <dgm:cxn modelId="{4B304E2F-DA1C-4F01-8EE8-E2CCD078342B}" srcId="{ACE73B4D-171E-46B5-A2DC-CCD4239E0099}" destId="{4A96CC34-6B21-4343-A372-C427A1A3D476}" srcOrd="2" destOrd="0" parTransId="{44D8CBBF-4539-4C59-AF5D-AAF078A27583}" sibTransId="{6F0C2E98-F504-42C9-87C7-6DE9B8984A8E}"/>
    <dgm:cxn modelId="{B4373C37-AB25-41BB-B6E9-41CF279CA4C4}" type="presOf" srcId="{84452FFA-1A5D-4481-BCDF-C04F93B08BEE}" destId="{9E3FE40F-37B5-48C2-8824-CE59F52CD1F7}" srcOrd="1" destOrd="0" presId="urn:microsoft.com/office/officeart/2005/8/layout/orgChart1"/>
    <dgm:cxn modelId="{8C676C37-3119-477F-AC87-577BE18559CC}" srcId="{A745C643-FCFC-4A81-9B9C-22955D706577}" destId="{84452FFA-1A5D-4481-BCDF-C04F93B08BEE}" srcOrd="0" destOrd="0" parTransId="{BA3678D8-56B1-4FE9-946C-B6279AC8DCD7}" sibTransId="{FD0DFF73-6624-4CCC-8F3C-60FBF7BBEECB}"/>
    <dgm:cxn modelId="{200EC638-FA86-432B-BC15-A38C6DA5506E}" type="presOf" srcId="{44D8CBBF-4539-4C59-AF5D-AAF078A27583}" destId="{54E778D0-0AEA-4160-9A47-4CD6857E9EA8}" srcOrd="0" destOrd="0" presId="urn:microsoft.com/office/officeart/2005/8/layout/orgChart1"/>
    <dgm:cxn modelId="{DD496C49-BA29-4D2B-A8FA-5DD755C55D1B}" srcId="{ACE73B4D-171E-46B5-A2DC-CCD4239E0099}" destId="{033E1BF2-C15F-45A4-A2DC-56393122836A}" srcOrd="4" destOrd="0" parTransId="{B321C639-0792-4840-A072-174B51BAFF7B}" sibTransId="{A78D606F-7D46-4F3A-AFCE-30B0AA026A03}"/>
    <dgm:cxn modelId="{E87FEE49-30F6-4660-8785-889ADF32D942}" type="presOf" srcId="{B321C639-0792-4840-A072-174B51BAFF7B}" destId="{1A6149AD-825A-47A2-96F2-75DA27FA40C8}" srcOrd="0" destOrd="0" presId="urn:microsoft.com/office/officeart/2005/8/layout/orgChart1"/>
    <dgm:cxn modelId="{36CC3250-0E2D-4758-B24D-DBD33F7F4A24}" srcId="{ACE73B4D-171E-46B5-A2DC-CCD4239E0099}" destId="{BD0C83E5-EF69-488A-9BCF-E965A05DA2A0}" srcOrd="6" destOrd="0" parTransId="{A428D52A-9F20-4C69-BF37-CB9A6381837C}" sibTransId="{448BD563-7007-422E-98EF-162A6C7A9D25}"/>
    <dgm:cxn modelId="{3EA5EA50-90EB-4FD6-A654-4C5F9A3BFC23}" type="presOf" srcId="{CA8387BA-E16B-4310-AAF0-583EB12A3810}" destId="{48427440-75BF-4D81-AD96-9869E4C70477}" srcOrd="1" destOrd="0" presId="urn:microsoft.com/office/officeart/2005/8/layout/orgChart1"/>
    <dgm:cxn modelId="{8813F850-33DF-4775-8A8B-3F7E19932CD5}" type="presOf" srcId="{BD0C83E5-EF69-488A-9BCF-E965A05DA2A0}" destId="{2BA01BD6-A3B1-44D6-8FE2-C8188482B76D}" srcOrd="0" destOrd="0" presId="urn:microsoft.com/office/officeart/2005/8/layout/orgChart1"/>
    <dgm:cxn modelId="{5C346053-89CC-44FF-A8CF-F60FD9B27FC2}" type="presOf" srcId="{8B342658-429B-420B-9130-A94CD3510F6A}" destId="{5F6E1CBF-1356-46D4-82D6-A777FDC9EE17}" srcOrd="1" destOrd="0" presId="urn:microsoft.com/office/officeart/2005/8/layout/orgChart1"/>
    <dgm:cxn modelId="{B8B2F656-99C6-4781-A725-2220856C0353}" srcId="{ACE73B4D-171E-46B5-A2DC-CCD4239E0099}" destId="{42E69BF9-735B-4E79-BA35-1CB08A38B1C9}" srcOrd="0" destOrd="0" parTransId="{92381D56-92F9-4907-B7A0-B32ADD25D8D0}" sibTransId="{8538787E-84FD-45A6-BB62-49B6F2DEBB62}"/>
    <dgm:cxn modelId="{59E1135A-6324-45F6-8F15-D03E83606F70}" type="presOf" srcId="{82DDBD56-5F69-4A92-A247-990A251D1BF9}" destId="{3F96F064-942B-451D-82A2-DFC087C1D7DF}" srcOrd="0" destOrd="0" presId="urn:microsoft.com/office/officeart/2005/8/layout/orgChart1"/>
    <dgm:cxn modelId="{FB00695D-6380-4467-8589-F087035CE0C0}" type="presOf" srcId="{4A96CC34-6B21-4343-A372-C427A1A3D476}" destId="{AE33FABE-ACD4-4210-B817-D2AB83C1D1DD}" srcOrd="0" destOrd="0" presId="urn:microsoft.com/office/officeart/2005/8/layout/orgChart1"/>
    <dgm:cxn modelId="{E64A8261-C8D4-41C5-AC87-34C0FC4C70FE}" type="presOf" srcId="{84452FFA-1A5D-4481-BCDF-C04F93B08BEE}" destId="{7C670036-A1CC-442C-8428-14456021D0E1}" srcOrd="0" destOrd="0" presId="urn:microsoft.com/office/officeart/2005/8/layout/orgChart1"/>
    <dgm:cxn modelId="{5BC13869-366A-47D4-87C7-89842EB99CD1}" srcId="{597F4F58-C9D0-4F24-AF0A-325EDEB2D7A7}" destId="{9126D582-476E-46C8-8428-86423218955A}" srcOrd="0" destOrd="0" parTransId="{BEC3F26C-2675-4830-B100-A915527126D2}" sibTransId="{3E3F261C-78C0-4F13-8A20-3A4505779CA0}"/>
    <dgm:cxn modelId="{1003836F-A282-4C63-85FE-09079EE3562F}" type="presOf" srcId="{42E69BF9-735B-4E79-BA35-1CB08A38B1C9}" destId="{E52A6FC5-FA26-4373-960F-3C078EDCAC9D}" srcOrd="0" destOrd="0" presId="urn:microsoft.com/office/officeart/2005/8/layout/orgChart1"/>
    <dgm:cxn modelId="{E762BE70-7029-4C2C-8A8D-47BCE2E897A6}" type="presOf" srcId="{033E1BF2-C15F-45A4-A2DC-56393122836A}" destId="{C761C820-B164-4527-8C4C-DA0936C123D0}" srcOrd="1" destOrd="0" presId="urn:microsoft.com/office/officeart/2005/8/layout/orgChart1"/>
    <dgm:cxn modelId="{595DD973-A8E0-4071-9624-48C12D0AC9C3}" srcId="{9126D582-476E-46C8-8428-86423218955A}" destId="{ACE73B4D-171E-46B5-A2DC-CCD4239E0099}" srcOrd="1" destOrd="0" parTransId="{D96C6E1F-65CE-4152-A717-F44198388ADB}" sibTransId="{000DE800-5696-4B8A-94BD-F07DA1591C60}"/>
    <dgm:cxn modelId="{D142CD88-FCA6-45F2-8269-1EC17CC41BFE}" type="presOf" srcId="{E754C283-849C-4AA4-98BA-56E28D555116}" destId="{D11C0CD6-4A65-4CD9-8159-8E3F04DB01BE}" srcOrd="0" destOrd="0" presId="urn:microsoft.com/office/officeart/2005/8/layout/orgChart1"/>
    <dgm:cxn modelId="{DD302491-6F87-4E5A-9E11-C407C6592903}" type="presOf" srcId="{BB632A07-ACBE-46CF-9BB6-0F7CACE68D76}" destId="{D91135B8-97A4-4132-819E-1C06E82C4D64}" srcOrd="0" destOrd="0" presId="urn:microsoft.com/office/officeart/2005/8/layout/orgChart1"/>
    <dgm:cxn modelId="{D4940197-D37F-4D81-97F9-C4DA4DE4858E}" type="presOf" srcId="{9126D582-476E-46C8-8428-86423218955A}" destId="{1E531E65-3DD3-4803-8368-4FF7ED86B6C8}" srcOrd="1" destOrd="0" presId="urn:microsoft.com/office/officeart/2005/8/layout/orgChart1"/>
    <dgm:cxn modelId="{F058339A-AB6F-47AE-B6D4-9246CADDE95A}" type="presOf" srcId="{A745C643-FCFC-4A81-9B9C-22955D706577}" destId="{4CCD9823-943C-40F9-BFB5-570590C1E450}" srcOrd="1" destOrd="0" presId="urn:microsoft.com/office/officeart/2005/8/layout/orgChart1"/>
    <dgm:cxn modelId="{BBEB5F9D-4BAB-4BE5-854D-5264AF887216}" type="presOf" srcId="{D96C6E1F-65CE-4152-A717-F44198388ADB}" destId="{35145918-43B8-44B1-BBEB-BE9694F86DD1}" srcOrd="0" destOrd="0" presId="urn:microsoft.com/office/officeart/2005/8/layout/orgChart1"/>
    <dgm:cxn modelId="{59AA67A2-1F47-46AA-9876-C27421ADAFD1}" type="presOf" srcId="{92381D56-92F9-4907-B7A0-B32ADD25D8D0}" destId="{1D79F44F-287D-41AD-847D-9886623B48DF}" srcOrd="0" destOrd="0" presId="urn:microsoft.com/office/officeart/2005/8/layout/orgChart1"/>
    <dgm:cxn modelId="{743C5BAF-1930-4468-8E22-34816C0C2C2D}" type="presOf" srcId="{597F4F58-C9D0-4F24-AF0A-325EDEB2D7A7}" destId="{0B2C6FF3-3CF9-4AA2-B2B8-8D400DF226F3}" srcOrd="0" destOrd="0" presId="urn:microsoft.com/office/officeart/2005/8/layout/orgChart1"/>
    <dgm:cxn modelId="{2103EFC1-C5A2-4E0E-8BC9-E02478E049D2}" type="presOf" srcId="{A428D52A-9F20-4C69-BF37-CB9A6381837C}" destId="{CE7AE06A-41FE-4A80-AD1D-18FF6FDC2F11}" srcOrd="0" destOrd="0" presId="urn:microsoft.com/office/officeart/2005/8/layout/orgChart1"/>
    <dgm:cxn modelId="{3CF6F6C2-90DA-4E55-8D2B-BA1C2FDEFE14}" type="presOf" srcId="{CA8387BA-E16B-4310-AAF0-583EB12A3810}" destId="{E28D5F9D-2BE1-4397-B9BB-6905EA2BE02B}" srcOrd="0" destOrd="0" presId="urn:microsoft.com/office/officeart/2005/8/layout/orgChart1"/>
    <dgm:cxn modelId="{94541BD1-3BAA-49B5-8C69-B3C7E97C8DB4}" srcId="{ACE73B4D-171E-46B5-A2DC-CCD4239E0099}" destId="{82DDBD56-5F69-4A92-A247-990A251D1BF9}" srcOrd="3" destOrd="0" parTransId="{40240665-544E-413E-B880-77CB8C54EECC}" sibTransId="{50102865-6550-4775-A5DF-6FF373016C15}"/>
    <dgm:cxn modelId="{6342B4D3-592F-4B72-9994-3AD680BC9F5E}" srcId="{9126D582-476E-46C8-8428-86423218955A}" destId="{A745C643-FCFC-4A81-9B9C-22955D706577}" srcOrd="0" destOrd="0" parTransId="{51C4CAC0-16D7-4B1B-87DA-28B31BAB6586}" sibTransId="{6FEFBE8F-EA0E-45E7-8E62-4F2C7162DEB9}"/>
    <dgm:cxn modelId="{996B93D8-1E14-4196-81DC-5F5B8AC99050}" type="presOf" srcId="{ACE73B4D-171E-46B5-A2DC-CCD4239E0099}" destId="{D8FB293D-6EEB-43A2-9913-6C04D45ECD72}" srcOrd="1" destOrd="0" presId="urn:microsoft.com/office/officeart/2005/8/layout/orgChart1"/>
    <dgm:cxn modelId="{E1DAA2D8-716D-42FF-89A1-AFB9D02C47D2}" type="presOf" srcId="{42E69BF9-735B-4E79-BA35-1CB08A38B1C9}" destId="{61725CBE-A67F-4A86-A21C-0BC24F75F041}" srcOrd="1" destOrd="0" presId="urn:microsoft.com/office/officeart/2005/8/layout/orgChart1"/>
    <dgm:cxn modelId="{A6072CD9-704D-4674-B474-43013F691BC8}" type="presOf" srcId="{BD0C83E5-EF69-488A-9BCF-E965A05DA2A0}" destId="{DD8C87A8-CE45-4A69-8D31-95F5DF83B954}" srcOrd="1" destOrd="0" presId="urn:microsoft.com/office/officeart/2005/8/layout/orgChart1"/>
    <dgm:cxn modelId="{86940FEC-9DF8-4E01-BF9B-A3EDD66997C9}" type="presOf" srcId="{4A96CC34-6B21-4343-A372-C427A1A3D476}" destId="{043810AB-282B-42FE-A4D0-2685FD3DAE34}" srcOrd="1" destOrd="0" presId="urn:microsoft.com/office/officeart/2005/8/layout/orgChart1"/>
    <dgm:cxn modelId="{DF636AED-029E-48EC-91A9-E0FD9DAC5446}" srcId="{ACE73B4D-171E-46B5-A2DC-CCD4239E0099}" destId="{8B342658-429B-420B-9130-A94CD3510F6A}" srcOrd="1" destOrd="0" parTransId="{E754C283-849C-4AA4-98BA-56E28D555116}" sibTransId="{DA4EE4DC-BB6E-4A3B-ACAB-0CC4D0E0D4AD}"/>
    <dgm:cxn modelId="{54514DF1-2B3E-4990-9108-2B1858D00BED}" type="presOf" srcId="{BA3678D8-56B1-4FE9-946C-B6279AC8DCD7}" destId="{94989CFC-5E76-470E-83E3-506A04F8145D}" srcOrd="0" destOrd="0" presId="urn:microsoft.com/office/officeart/2005/8/layout/orgChart1"/>
    <dgm:cxn modelId="{F25E78FA-FEF5-4D8B-A3DF-5B68383E34D4}" type="presOf" srcId="{51C4CAC0-16D7-4B1B-87DA-28B31BAB6586}" destId="{3039C55C-A475-4312-AE33-5621ABB3F5C2}" srcOrd="0" destOrd="0" presId="urn:microsoft.com/office/officeart/2005/8/layout/orgChart1"/>
    <dgm:cxn modelId="{A30E96FF-8168-4D6D-BE6D-761AAE7D5431}" type="presOf" srcId="{8B342658-429B-420B-9130-A94CD3510F6A}" destId="{C9310E4D-C912-40A9-8885-3E47E3169E79}" srcOrd="0" destOrd="0" presId="urn:microsoft.com/office/officeart/2005/8/layout/orgChart1"/>
    <dgm:cxn modelId="{419C0227-85A5-4E17-8002-B5934F68CDF4}" type="presParOf" srcId="{0B2C6FF3-3CF9-4AA2-B2B8-8D400DF226F3}" destId="{CAE040FE-570E-4A47-BA7F-5B18456157E5}" srcOrd="0" destOrd="0" presId="urn:microsoft.com/office/officeart/2005/8/layout/orgChart1"/>
    <dgm:cxn modelId="{BAE820F3-5087-48B8-855D-7E1E0139C615}" type="presParOf" srcId="{CAE040FE-570E-4A47-BA7F-5B18456157E5}" destId="{C31CD78C-74B6-4EFF-B389-4DDC18E0FA02}" srcOrd="0" destOrd="0" presId="urn:microsoft.com/office/officeart/2005/8/layout/orgChart1"/>
    <dgm:cxn modelId="{E1694CEC-8C27-49AB-873B-9D3F69DC68DC}" type="presParOf" srcId="{C31CD78C-74B6-4EFF-B389-4DDC18E0FA02}" destId="{1FB2F4AA-9D81-42D0-ADD5-0A29FFA7029A}" srcOrd="0" destOrd="0" presId="urn:microsoft.com/office/officeart/2005/8/layout/orgChart1"/>
    <dgm:cxn modelId="{1406707C-6915-4D46-948E-0919C8DA44A2}" type="presParOf" srcId="{C31CD78C-74B6-4EFF-B389-4DDC18E0FA02}" destId="{1E531E65-3DD3-4803-8368-4FF7ED86B6C8}" srcOrd="1" destOrd="0" presId="urn:microsoft.com/office/officeart/2005/8/layout/orgChart1"/>
    <dgm:cxn modelId="{F9BD7833-C20D-4AF7-8A17-CF57E15C8180}" type="presParOf" srcId="{CAE040FE-570E-4A47-BA7F-5B18456157E5}" destId="{34D6D683-0EBB-4587-94A1-BCBBFD5BCF05}" srcOrd="1" destOrd="0" presId="urn:microsoft.com/office/officeart/2005/8/layout/orgChart1"/>
    <dgm:cxn modelId="{6B3A51AB-0C9A-4EE6-9A71-48AC735499CF}" type="presParOf" srcId="{34D6D683-0EBB-4587-94A1-BCBBFD5BCF05}" destId="{3039C55C-A475-4312-AE33-5621ABB3F5C2}" srcOrd="0" destOrd="0" presId="urn:microsoft.com/office/officeart/2005/8/layout/orgChart1"/>
    <dgm:cxn modelId="{BD181CF4-B580-4BD3-819F-CAF515EB319D}" type="presParOf" srcId="{34D6D683-0EBB-4587-94A1-BCBBFD5BCF05}" destId="{69981507-06B8-4602-B96B-69DAE341F05B}" srcOrd="1" destOrd="0" presId="urn:microsoft.com/office/officeart/2005/8/layout/orgChart1"/>
    <dgm:cxn modelId="{CC6CD269-B00E-4F01-A4AE-F3F8E418CEE3}" type="presParOf" srcId="{69981507-06B8-4602-B96B-69DAE341F05B}" destId="{9D778084-472D-4025-85C0-6FE70F280BE4}" srcOrd="0" destOrd="0" presId="urn:microsoft.com/office/officeart/2005/8/layout/orgChart1"/>
    <dgm:cxn modelId="{9A3CA1D4-BC9A-4D99-B338-79D845C9DE95}" type="presParOf" srcId="{9D778084-472D-4025-85C0-6FE70F280BE4}" destId="{DCBB978D-ECF1-4BB4-9CEB-49FCC8F6372C}" srcOrd="0" destOrd="0" presId="urn:microsoft.com/office/officeart/2005/8/layout/orgChart1"/>
    <dgm:cxn modelId="{E6398E30-0ADA-44CB-A504-E7EFE6F355CC}" type="presParOf" srcId="{9D778084-472D-4025-85C0-6FE70F280BE4}" destId="{4CCD9823-943C-40F9-BFB5-570590C1E450}" srcOrd="1" destOrd="0" presId="urn:microsoft.com/office/officeart/2005/8/layout/orgChart1"/>
    <dgm:cxn modelId="{A7BD80ED-FF4F-46F2-96F0-C742DF185F35}" type="presParOf" srcId="{69981507-06B8-4602-B96B-69DAE341F05B}" destId="{CA31334D-ECF1-40F2-8993-08BD0122D244}" srcOrd="1" destOrd="0" presId="urn:microsoft.com/office/officeart/2005/8/layout/orgChart1"/>
    <dgm:cxn modelId="{CE91116A-4A88-44DA-879B-9AF76BF32F9C}" type="presParOf" srcId="{CA31334D-ECF1-40F2-8993-08BD0122D244}" destId="{94989CFC-5E76-470E-83E3-506A04F8145D}" srcOrd="0" destOrd="0" presId="urn:microsoft.com/office/officeart/2005/8/layout/orgChart1"/>
    <dgm:cxn modelId="{F824B4DE-1EBF-4E63-B780-A0AD9F2FF3DF}" type="presParOf" srcId="{CA31334D-ECF1-40F2-8993-08BD0122D244}" destId="{E3655800-73B3-4D4C-B1E4-C0C9FB0F849E}" srcOrd="1" destOrd="0" presId="urn:microsoft.com/office/officeart/2005/8/layout/orgChart1"/>
    <dgm:cxn modelId="{D80B6AF5-6A88-4135-9BAD-450C97A979BB}" type="presParOf" srcId="{E3655800-73B3-4D4C-B1E4-C0C9FB0F849E}" destId="{ED0A5E5D-055B-461C-BE5B-5335E13F9C3A}" srcOrd="0" destOrd="0" presId="urn:microsoft.com/office/officeart/2005/8/layout/orgChart1"/>
    <dgm:cxn modelId="{3A9C1346-0594-4448-8ACB-B70D937533A4}" type="presParOf" srcId="{ED0A5E5D-055B-461C-BE5B-5335E13F9C3A}" destId="{7C670036-A1CC-442C-8428-14456021D0E1}" srcOrd="0" destOrd="0" presId="urn:microsoft.com/office/officeart/2005/8/layout/orgChart1"/>
    <dgm:cxn modelId="{C934B821-8FF8-4827-8E09-F4DC3041F702}" type="presParOf" srcId="{ED0A5E5D-055B-461C-BE5B-5335E13F9C3A}" destId="{9E3FE40F-37B5-48C2-8824-CE59F52CD1F7}" srcOrd="1" destOrd="0" presId="urn:microsoft.com/office/officeart/2005/8/layout/orgChart1"/>
    <dgm:cxn modelId="{3B217347-6D63-471A-A2D9-C3C3213BFDC9}" type="presParOf" srcId="{E3655800-73B3-4D4C-B1E4-C0C9FB0F849E}" destId="{73293DEA-BC1D-4041-AD57-E0A9A12ED211}" srcOrd="1" destOrd="0" presId="urn:microsoft.com/office/officeart/2005/8/layout/orgChart1"/>
    <dgm:cxn modelId="{11574655-B863-446F-9F2A-BD5A0303DD92}" type="presParOf" srcId="{E3655800-73B3-4D4C-B1E4-C0C9FB0F849E}" destId="{237A4244-8E8D-43CC-904A-CBF16C6B2294}" srcOrd="2" destOrd="0" presId="urn:microsoft.com/office/officeart/2005/8/layout/orgChart1"/>
    <dgm:cxn modelId="{F4AE1545-073D-402E-B996-6A0B9704E9F3}" type="presParOf" srcId="{69981507-06B8-4602-B96B-69DAE341F05B}" destId="{67A13CEE-B14E-4C37-8C21-3AA884EC8F1E}" srcOrd="2" destOrd="0" presId="urn:microsoft.com/office/officeart/2005/8/layout/orgChart1"/>
    <dgm:cxn modelId="{9ABD9D24-EC4B-47D7-935F-C8F832B7460A}" type="presParOf" srcId="{34D6D683-0EBB-4587-94A1-BCBBFD5BCF05}" destId="{35145918-43B8-44B1-BBEB-BE9694F86DD1}" srcOrd="2" destOrd="0" presId="urn:microsoft.com/office/officeart/2005/8/layout/orgChart1"/>
    <dgm:cxn modelId="{49E8F393-D312-4287-816B-8151F76DE7D9}" type="presParOf" srcId="{34D6D683-0EBB-4587-94A1-BCBBFD5BCF05}" destId="{5BA9FAD0-E806-4E39-B324-F1D29EA730E5}" srcOrd="3" destOrd="0" presId="urn:microsoft.com/office/officeart/2005/8/layout/orgChart1"/>
    <dgm:cxn modelId="{F30D0109-0E10-4F79-9E56-A565F600121C}" type="presParOf" srcId="{5BA9FAD0-E806-4E39-B324-F1D29EA730E5}" destId="{CB712E10-79BF-4020-B123-AA506E314686}" srcOrd="0" destOrd="0" presId="urn:microsoft.com/office/officeart/2005/8/layout/orgChart1"/>
    <dgm:cxn modelId="{6C7CE253-6CAD-4726-8A35-C3EB6DDFACEE}" type="presParOf" srcId="{CB712E10-79BF-4020-B123-AA506E314686}" destId="{3ECBD231-8751-465B-9299-CFD79ADC8418}" srcOrd="0" destOrd="0" presId="urn:microsoft.com/office/officeart/2005/8/layout/orgChart1"/>
    <dgm:cxn modelId="{5B5F775B-2D02-4068-B9DA-4BADA26F6F8F}" type="presParOf" srcId="{CB712E10-79BF-4020-B123-AA506E314686}" destId="{D8FB293D-6EEB-43A2-9913-6C04D45ECD72}" srcOrd="1" destOrd="0" presId="urn:microsoft.com/office/officeart/2005/8/layout/orgChart1"/>
    <dgm:cxn modelId="{9B4BE9DE-CCCD-41AB-8984-6BA3D3F7E059}" type="presParOf" srcId="{5BA9FAD0-E806-4E39-B324-F1D29EA730E5}" destId="{DFD1C642-8445-471D-AC82-D267FF5D1F89}" srcOrd="1" destOrd="0" presId="urn:microsoft.com/office/officeart/2005/8/layout/orgChart1"/>
    <dgm:cxn modelId="{00C2C9FC-DE2A-4B11-8555-C53E1572CA8A}" type="presParOf" srcId="{DFD1C642-8445-471D-AC82-D267FF5D1F89}" destId="{1D79F44F-287D-41AD-847D-9886623B48DF}" srcOrd="0" destOrd="0" presId="urn:microsoft.com/office/officeart/2005/8/layout/orgChart1"/>
    <dgm:cxn modelId="{D1AA57E6-95D4-4FA5-815E-D25318A0811D}" type="presParOf" srcId="{DFD1C642-8445-471D-AC82-D267FF5D1F89}" destId="{E6A3ACCB-943A-4411-B5E5-4B697C83B3BE}" srcOrd="1" destOrd="0" presId="urn:microsoft.com/office/officeart/2005/8/layout/orgChart1"/>
    <dgm:cxn modelId="{C5EBF4B5-6E16-43D4-8F86-FAD6B7DB1CC6}" type="presParOf" srcId="{E6A3ACCB-943A-4411-B5E5-4B697C83B3BE}" destId="{E8740B80-D0B5-4034-BFA1-C902CAFE586A}" srcOrd="0" destOrd="0" presId="urn:microsoft.com/office/officeart/2005/8/layout/orgChart1"/>
    <dgm:cxn modelId="{337192EF-3332-49A4-A075-04DA56085455}" type="presParOf" srcId="{E8740B80-D0B5-4034-BFA1-C902CAFE586A}" destId="{E52A6FC5-FA26-4373-960F-3C078EDCAC9D}" srcOrd="0" destOrd="0" presId="urn:microsoft.com/office/officeart/2005/8/layout/orgChart1"/>
    <dgm:cxn modelId="{21C78E6F-B9A8-4509-8EFD-4C682AABB252}" type="presParOf" srcId="{E8740B80-D0B5-4034-BFA1-C902CAFE586A}" destId="{61725CBE-A67F-4A86-A21C-0BC24F75F041}" srcOrd="1" destOrd="0" presId="urn:microsoft.com/office/officeart/2005/8/layout/orgChart1"/>
    <dgm:cxn modelId="{7B41CA62-1EA4-403F-9F08-9709FFADC282}" type="presParOf" srcId="{E6A3ACCB-943A-4411-B5E5-4B697C83B3BE}" destId="{F8FDF73E-9EBF-4A6E-ABFB-0CF601F4962F}" srcOrd="1" destOrd="0" presId="urn:microsoft.com/office/officeart/2005/8/layout/orgChart1"/>
    <dgm:cxn modelId="{56362DA2-9CCB-4F7C-BEB8-575C7F4363DC}" type="presParOf" srcId="{E6A3ACCB-943A-4411-B5E5-4B697C83B3BE}" destId="{83B1FC69-C79E-4663-A853-E161CE77643B}" srcOrd="2" destOrd="0" presId="urn:microsoft.com/office/officeart/2005/8/layout/orgChart1"/>
    <dgm:cxn modelId="{8C48986B-2082-43A1-8610-6A81EF18770D}" type="presParOf" srcId="{DFD1C642-8445-471D-AC82-D267FF5D1F89}" destId="{D11C0CD6-4A65-4CD9-8159-8E3F04DB01BE}" srcOrd="2" destOrd="0" presId="urn:microsoft.com/office/officeart/2005/8/layout/orgChart1"/>
    <dgm:cxn modelId="{2D5174F6-44D0-40F0-800B-389EC457973B}" type="presParOf" srcId="{DFD1C642-8445-471D-AC82-D267FF5D1F89}" destId="{848A781F-2A04-4227-BB51-32CC41C67838}" srcOrd="3" destOrd="0" presId="urn:microsoft.com/office/officeart/2005/8/layout/orgChart1"/>
    <dgm:cxn modelId="{09A7EC31-8F77-4678-81C9-623A91608781}" type="presParOf" srcId="{848A781F-2A04-4227-BB51-32CC41C67838}" destId="{95A77C69-DF53-4853-98AD-38EE30B9AE52}" srcOrd="0" destOrd="0" presId="urn:microsoft.com/office/officeart/2005/8/layout/orgChart1"/>
    <dgm:cxn modelId="{31E5124F-5539-4A67-8D73-A9B114464FF4}" type="presParOf" srcId="{95A77C69-DF53-4853-98AD-38EE30B9AE52}" destId="{C9310E4D-C912-40A9-8885-3E47E3169E79}" srcOrd="0" destOrd="0" presId="urn:microsoft.com/office/officeart/2005/8/layout/orgChart1"/>
    <dgm:cxn modelId="{15C57B7F-AF38-406A-9121-4F42749238BA}" type="presParOf" srcId="{95A77C69-DF53-4853-98AD-38EE30B9AE52}" destId="{5F6E1CBF-1356-46D4-82D6-A777FDC9EE17}" srcOrd="1" destOrd="0" presId="urn:microsoft.com/office/officeart/2005/8/layout/orgChart1"/>
    <dgm:cxn modelId="{C4CCA102-72A1-42C6-8167-ADE230A6851D}" type="presParOf" srcId="{848A781F-2A04-4227-BB51-32CC41C67838}" destId="{C5561513-40A1-497D-86FD-38B2C0DCC09D}" srcOrd="1" destOrd="0" presId="urn:microsoft.com/office/officeart/2005/8/layout/orgChart1"/>
    <dgm:cxn modelId="{2CF77048-6A07-4C3D-AEAA-0F0811551CE4}" type="presParOf" srcId="{848A781F-2A04-4227-BB51-32CC41C67838}" destId="{CF845C64-20A4-443A-BCD5-4D0DE46E7178}" srcOrd="2" destOrd="0" presId="urn:microsoft.com/office/officeart/2005/8/layout/orgChart1"/>
    <dgm:cxn modelId="{0D66ABF3-B4FF-46C1-AA38-2DA6931B55A9}" type="presParOf" srcId="{DFD1C642-8445-471D-AC82-D267FF5D1F89}" destId="{54E778D0-0AEA-4160-9A47-4CD6857E9EA8}" srcOrd="4" destOrd="0" presId="urn:microsoft.com/office/officeart/2005/8/layout/orgChart1"/>
    <dgm:cxn modelId="{FA291C6E-3598-4D53-B5C0-220C7C54A431}" type="presParOf" srcId="{DFD1C642-8445-471D-AC82-D267FF5D1F89}" destId="{102B14D0-2168-470C-BA95-9B1068D6523A}" srcOrd="5" destOrd="0" presId="urn:microsoft.com/office/officeart/2005/8/layout/orgChart1"/>
    <dgm:cxn modelId="{7DA94B1C-1043-4BA5-ABBC-3A68DACFD8E9}" type="presParOf" srcId="{102B14D0-2168-470C-BA95-9B1068D6523A}" destId="{9FF77EF9-9FEE-4C4E-B4A7-40D47D4C4BA0}" srcOrd="0" destOrd="0" presId="urn:microsoft.com/office/officeart/2005/8/layout/orgChart1"/>
    <dgm:cxn modelId="{72C5AC11-5A3F-409A-A090-EB46E62EE589}" type="presParOf" srcId="{9FF77EF9-9FEE-4C4E-B4A7-40D47D4C4BA0}" destId="{AE33FABE-ACD4-4210-B817-D2AB83C1D1DD}" srcOrd="0" destOrd="0" presId="urn:microsoft.com/office/officeart/2005/8/layout/orgChart1"/>
    <dgm:cxn modelId="{BFDE75D6-2F28-43DF-B926-F5289B0D9DAA}" type="presParOf" srcId="{9FF77EF9-9FEE-4C4E-B4A7-40D47D4C4BA0}" destId="{043810AB-282B-42FE-A4D0-2685FD3DAE34}" srcOrd="1" destOrd="0" presId="urn:microsoft.com/office/officeart/2005/8/layout/orgChart1"/>
    <dgm:cxn modelId="{146A7130-1BEE-40EB-9874-D6CCBDB52367}" type="presParOf" srcId="{102B14D0-2168-470C-BA95-9B1068D6523A}" destId="{CD5F1329-E5EA-4D71-B5C4-B89C9992CB8B}" srcOrd="1" destOrd="0" presId="urn:microsoft.com/office/officeart/2005/8/layout/orgChart1"/>
    <dgm:cxn modelId="{FBD28CC3-2039-47A1-8413-B4A9FC2D75A1}" type="presParOf" srcId="{102B14D0-2168-470C-BA95-9B1068D6523A}" destId="{F4A4B9AD-0AB6-4B90-AEEC-95FCF55FE0FE}" srcOrd="2" destOrd="0" presId="urn:microsoft.com/office/officeart/2005/8/layout/orgChart1"/>
    <dgm:cxn modelId="{A8D77F99-BCBF-4BBC-8374-A06D01E1F2BC}" type="presParOf" srcId="{DFD1C642-8445-471D-AC82-D267FF5D1F89}" destId="{E821EC6C-E6DD-4ABE-9AB6-4712658AD511}" srcOrd="6" destOrd="0" presId="urn:microsoft.com/office/officeart/2005/8/layout/orgChart1"/>
    <dgm:cxn modelId="{56F1DB0B-FC17-40BC-85BB-D85E588B569C}" type="presParOf" srcId="{DFD1C642-8445-471D-AC82-D267FF5D1F89}" destId="{1E68DD08-1C6A-468E-8795-E683480A5248}" srcOrd="7" destOrd="0" presId="urn:microsoft.com/office/officeart/2005/8/layout/orgChart1"/>
    <dgm:cxn modelId="{9C58DA8D-571D-4DE5-A5F0-9DD221F89A1A}" type="presParOf" srcId="{1E68DD08-1C6A-468E-8795-E683480A5248}" destId="{536D6638-19E4-4DB3-8EF6-3801D20ECF93}" srcOrd="0" destOrd="0" presId="urn:microsoft.com/office/officeart/2005/8/layout/orgChart1"/>
    <dgm:cxn modelId="{78D7A3CC-9EBB-4121-ABBD-BF0585FB6C09}" type="presParOf" srcId="{536D6638-19E4-4DB3-8EF6-3801D20ECF93}" destId="{3F96F064-942B-451D-82A2-DFC087C1D7DF}" srcOrd="0" destOrd="0" presId="urn:microsoft.com/office/officeart/2005/8/layout/orgChart1"/>
    <dgm:cxn modelId="{64B82BF9-C9FF-4AFC-B448-9FC622D39106}" type="presParOf" srcId="{536D6638-19E4-4DB3-8EF6-3801D20ECF93}" destId="{172C7800-3C93-4B2C-A8F7-56FEBFBDB755}" srcOrd="1" destOrd="0" presId="urn:microsoft.com/office/officeart/2005/8/layout/orgChart1"/>
    <dgm:cxn modelId="{6F823E11-8B4B-4EBD-8DBA-A9A915488A64}" type="presParOf" srcId="{1E68DD08-1C6A-468E-8795-E683480A5248}" destId="{A01A57FC-A431-4DA0-9548-D33B06D8A319}" srcOrd="1" destOrd="0" presId="urn:microsoft.com/office/officeart/2005/8/layout/orgChart1"/>
    <dgm:cxn modelId="{43E7A7F1-E4FB-4507-85AF-F1B3258ABCF7}" type="presParOf" srcId="{1E68DD08-1C6A-468E-8795-E683480A5248}" destId="{89402F7F-2B3C-4B19-8F82-F0E8E1AD66B1}" srcOrd="2" destOrd="0" presId="urn:microsoft.com/office/officeart/2005/8/layout/orgChart1"/>
    <dgm:cxn modelId="{823C242C-86A1-444E-A9BF-03D2200C99FC}" type="presParOf" srcId="{DFD1C642-8445-471D-AC82-D267FF5D1F89}" destId="{1A6149AD-825A-47A2-96F2-75DA27FA40C8}" srcOrd="8" destOrd="0" presId="urn:microsoft.com/office/officeart/2005/8/layout/orgChart1"/>
    <dgm:cxn modelId="{E8680FF5-EBD7-4CEE-8350-337E81261379}" type="presParOf" srcId="{DFD1C642-8445-471D-AC82-D267FF5D1F89}" destId="{651F32B2-F4D4-406E-A25A-FCDC2F8D72CD}" srcOrd="9" destOrd="0" presId="urn:microsoft.com/office/officeart/2005/8/layout/orgChart1"/>
    <dgm:cxn modelId="{68FE39C4-8CE1-446F-8C68-C49CBDC65181}" type="presParOf" srcId="{651F32B2-F4D4-406E-A25A-FCDC2F8D72CD}" destId="{FBDB5C45-9F03-4C61-9F57-8EC36EE05B1E}" srcOrd="0" destOrd="0" presId="urn:microsoft.com/office/officeart/2005/8/layout/orgChart1"/>
    <dgm:cxn modelId="{EBE9B35C-B66F-41A9-8CC9-645806B2FE47}" type="presParOf" srcId="{FBDB5C45-9F03-4C61-9F57-8EC36EE05B1E}" destId="{F6F0326A-F593-4026-A046-9EF009D3B580}" srcOrd="0" destOrd="0" presId="urn:microsoft.com/office/officeart/2005/8/layout/orgChart1"/>
    <dgm:cxn modelId="{055C57D8-8A26-450E-B904-5FA1BDE50875}" type="presParOf" srcId="{FBDB5C45-9F03-4C61-9F57-8EC36EE05B1E}" destId="{C761C820-B164-4527-8C4C-DA0936C123D0}" srcOrd="1" destOrd="0" presId="urn:microsoft.com/office/officeart/2005/8/layout/orgChart1"/>
    <dgm:cxn modelId="{A8E51410-9299-434C-BDA3-A19A01689CBA}" type="presParOf" srcId="{651F32B2-F4D4-406E-A25A-FCDC2F8D72CD}" destId="{10408894-D89E-4B11-B1F3-74C6B28B758C}" srcOrd="1" destOrd="0" presId="urn:microsoft.com/office/officeart/2005/8/layout/orgChart1"/>
    <dgm:cxn modelId="{9955F212-79A8-4E42-9C03-91F791F5A823}" type="presParOf" srcId="{651F32B2-F4D4-406E-A25A-FCDC2F8D72CD}" destId="{162FA8E8-20BB-4F39-B882-408974743BAB}" srcOrd="2" destOrd="0" presId="urn:microsoft.com/office/officeart/2005/8/layout/orgChart1"/>
    <dgm:cxn modelId="{6C7B5AB0-C30E-460B-A39F-0BE9136D5BDB}" type="presParOf" srcId="{DFD1C642-8445-471D-AC82-D267FF5D1F89}" destId="{D91135B8-97A4-4132-819E-1C06E82C4D64}" srcOrd="10" destOrd="0" presId="urn:microsoft.com/office/officeart/2005/8/layout/orgChart1"/>
    <dgm:cxn modelId="{DA982C06-91C0-4E7B-B6A8-D45291294A2C}" type="presParOf" srcId="{DFD1C642-8445-471D-AC82-D267FF5D1F89}" destId="{D7642D1A-FEAA-4327-B587-F4F53717F6A3}" srcOrd="11" destOrd="0" presId="urn:microsoft.com/office/officeart/2005/8/layout/orgChart1"/>
    <dgm:cxn modelId="{C46D9536-C0F7-4B48-B237-F90E536ACC38}" type="presParOf" srcId="{D7642D1A-FEAA-4327-B587-F4F53717F6A3}" destId="{C6B65304-EEC4-4EB7-B79F-555FCAA2B445}" srcOrd="0" destOrd="0" presId="urn:microsoft.com/office/officeart/2005/8/layout/orgChart1"/>
    <dgm:cxn modelId="{9D3CC06E-561C-4413-8758-C7F9E6F8306F}" type="presParOf" srcId="{C6B65304-EEC4-4EB7-B79F-555FCAA2B445}" destId="{E28D5F9D-2BE1-4397-B9BB-6905EA2BE02B}" srcOrd="0" destOrd="0" presId="urn:microsoft.com/office/officeart/2005/8/layout/orgChart1"/>
    <dgm:cxn modelId="{50B0EADA-B38A-4E14-AAD1-7DC200D36259}" type="presParOf" srcId="{C6B65304-EEC4-4EB7-B79F-555FCAA2B445}" destId="{48427440-75BF-4D81-AD96-9869E4C70477}" srcOrd="1" destOrd="0" presId="urn:microsoft.com/office/officeart/2005/8/layout/orgChart1"/>
    <dgm:cxn modelId="{29634354-A135-4517-A332-041224A21BE8}" type="presParOf" srcId="{D7642D1A-FEAA-4327-B587-F4F53717F6A3}" destId="{DA460680-2610-4493-9959-DBED405F9E6D}" srcOrd="1" destOrd="0" presId="urn:microsoft.com/office/officeart/2005/8/layout/orgChart1"/>
    <dgm:cxn modelId="{FC89BA9D-6891-4E24-9269-A2A8325564E8}" type="presParOf" srcId="{D7642D1A-FEAA-4327-B587-F4F53717F6A3}" destId="{3D90B266-15AE-4CF5-A4E3-9E2B94DD26FC}" srcOrd="2" destOrd="0" presId="urn:microsoft.com/office/officeart/2005/8/layout/orgChart1"/>
    <dgm:cxn modelId="{A1C2E105-CBA1-4DC1-A645-5227F6D95194}" type="presParOf" srcId="{DFD1C642-8445-471D-AC82-D267FF5D1F89}" destId="{CE7AE06A-41FE-4A80-AD1D-18FF6FDC2F11}" srcOrd="12" destOrd="0" presId="urn:microsoft.com/office/officeart/2005/8/layout/orgChart1"/>
    <dgm:cxn modelId="{39C51DB9-D9F1-4AA6-88C4-4AD625A8141D}" type="presParOf" srcId="{DFD1C642-8445-471D-AC82-D267FF5D1F89}" destId="{5A6B4C45-10D3-4C04-850F-CEE5F3FDC7BC}" srcOrd="13" destOrd="0" presId="urn:microsoft.com/office/officeart/2005/8/layout/orgChart1"/>
    <dgm:cxn modelId="{3E4D3DFD-3A9C-4691-8889-00EC4E9BE3E8}" type="presParOf" srcId="{5A6B4C45-10D3-4C04-850F-CEE5F3FDC7BC}" destId="{E9A6740C-3243-4C9E-A02C-4E462B66C5E7}" srcOrd="0" destOrd="0" presId="urn:microsoft.com/office/officeart/2005/8/layout/orgChart1"/>
    <dgm:cxn modelId="{0D6D9DCD-72C3-4B92-BEEC-1C2B17CA4938}" type="presParOf" srcId="{E9A6740C-3243-4C9E-A02C-4E462B66C5E7}" destId="{2BA01BD6-A3B1-44D6-8FE2-C8188482B76D}" srcOrd="0" destOrd="0" presId="urn:microsoft.com/office/officeart/2005/8/layout/orgChart1"/>
    <dgm:cxn modelId="{AC866A5B-8E14-4313-83F0-110EDBCDD6AF}" type="presParOf" srcId="{E9A6740C-3243-4C9E-A02C-4E462B66C5E7}" destId="{DD8C87A8-CE45-4A69-8D31-95F5DF83B954}" srcOrd="1" destOrd="0" presId="urn:microsoft.com/office/officeart/2005/8/layout/orgChart1"/>
    <dgm:cxn modelId="{64099D50-5535-409B-A223-6E09EE461F2A}" type="presParOf" srcId="{5A6B4C45-10D3-4C04-850F-CEE5F3FDC7BC}" destId="{74F23E37-1DBB-4891-9D6C-02A0886A1A83}" srcOrd="1" destOrd="0" presId="urn:microsoft.com/office/officeart/2005/8/layout/orgChart1"/>
    <dgm:cxn modelId="{8D84E2F5-E349-4BC8-8DAF-14496093779C}" type="presParOf" srcId="{5A6B4C45-10D3-4C04-850F-CEE5F3FDC7BC}" destId="{8CED68C3-1F3B-450D-A917-889373AC2F15}" srcOrd="2" destOrd="0" presId="urn:microsoft.com/office/officeart/2005/8/layout/orgChart1"/>
    <dgm:cxn modelId="{3CD948C1-7A0E-418B-8FF9-CB6A0D36056C}" type="presParOf" srcId="{5BA9FAD0-E806-4E39-B324-F1D29EA730E5}" destId="{2EFAD122-5C0D-4CAE-846F-7264D5F4AAFE}" srcOrd="2" destOrd="0" presId="urn:microsoft.com/office/officeart/2005/8/layout/orgChart1"/>
    <dgm:cxn modelId="{0DE67C1C-D5BB-4BB6-B2E8-5C906AB9E35A}" type="presParOf" srcId="{CAE040FE-570E-4A47-BA7F-5B18456157E5}" destId="{5718B7A6-166C-471E-8712-55ED4E5E7A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269303-6B68-46E6-852F-24706252C70B}" type="doc">
      <dgm:prSet loTypeId="urn:microsoft.com/office/officeart/2005/8/layout/orgChart1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B89C5D93-2269-46F5-ACA3-6F1E65050A74}">
      <dgm:prSet phldrT="[Text]"/>
      <dgm:spPr/>
      <dgm:t>
        <a:bodyPr/>
        <a:lstStyle/>
        <a:p>
          <a:r>
            <a:rPr lang="en-US" dirty="0"/>
            <a:t>Relapsed/refractory AML</a:t>
          </a:r>
        </a:p>
      </dgm:t>
    </dgm:pt>
    <dgm:pt modelId="{3763B3E9-C870-43BA-A15B-82DEA13AB3E3}" type="parTrans" cxnId="{8810888E-5184-4931-A1A0-0DCB4C0B203A}">
      <dgm:prSet/>
      <dgm:spPr/>
      <dgm:t>
        <a:bodyPr/>
        <a:lstStyle/>
        <a:p>
          <a:endParaRPr lang="en-US"/>
        </a:p>
      </dgm:t>
    </dgm:pt>
    <dgm:pt modelId="{279DC12F-5D21-4479-914A-5BB451AC0D38}" type="sibTrans" cxnId="{8810888E-5184-4931-A1A0-0DCB4C0B203A}">
      <dgm:prSet/>
      <dgm:spPr/>
      <dgm:t>
        <a:bodyPr/>
        <a:lstStyle/>
        <a:p>
          <a:endParaRPr lang="en-US"/>
        </a:p>
      </dgm:t>
    </dgm:pt>
    <dgm:pt modelId="{A14E4D0C-0D77-4341-95C9-2B8945BBB2CB}">
      <dgm:prSet phldrT="[Text]"/>
      <dgm:spPr/>
      <dgm:t>
        <a:bodyPr/>
        <a:lstStyle/>
        <a:p>
          <a:r>
            <a:rPr lang="en-US" i="0" dirty="0"/>
            <a:t>Gilteritinib</a:t>
          </a:r>
        </a:p>
      </dgm:t>
    </dgm:pt>
    <dgm:pt modelId="{580C4C82-D3BB-443D-AD21-69EF4F401969}" type="parTrans" cxnId="{E527C3D7-D10F-4017-B700-C907007BB238}">
      <dgm:prSet/>
      <dgm:spPr/>
      <dgm:t>
        <a:bodyPr/>
        <a:lstStyle/>
        <a:p>
          <a:endParaRPr lang="en-US"/>
        </a:p>
      </dgm:t>
    </dgm:pt>
    <dgm:pt modelId="{D6A6946C-2422-4ED9-969B-5A4756161494}" type="sibTrans" cxnId="{E527C3D7-D10F-4017-B700-C907007BB238}">
      <dgm:prSet/>
      <dgm:spPr/>
      <dgm:t>
        <a:bodyPr/>
        <a:lstStyle/>
        <a:p>
          <a:endParaRPr lang="en-US"/>
        </a:p>
      </dgm:t>
    </dgm:pt>
    <dgm:pt modelId="{B4DBC918-BC3A-4310-B27A-C8C7981C2D05}">
      <dgm:prSet phldrT="[Text]"/>
      <dgm:spPr/>
      <dgm:t>
        <a:bodyPr/>
        <a:lstStyle/>
        <a:p>
          <a:r>
            <a:rPr lang="en-US" u="sng" dirty="0"/>
            <a:t>FLT3-ITD or FLT3-TKD</a:t>
          </a:r>
        </a:p>
      </dgm:t>
    </dgm:pt>
    <dgm:pt modelId="{1FB67636-1ABA-4EF2-81C0-4640416ED9A3}" type="parTrans" cxnId="{9D9A175C-55CC-4E29-ADBB-FD3A1AEDC4BE}">
      <dgm:prSet/>
      <dgm:spPr/>
      <dgm:t>
        <a:bodyPr/>
        <a:lstStyle/>
        <a:p>
          <a:endParaRPr lang="en-US"/>
        </a:p>
      </dgm:t>
    </dgm:pt>
    <dgm:pt modelId="{1108AAAB-D4C7-4408-A035-2E33FC4ACD3F}" type="sibTrans" cxnId="{9D9A175C-55CC-4E29-ADBB-FD3A1AEDC4BE}">
      <dgm:prSet/>
      <dgm:spPr/>
      <dgm:t>
        <a:bodyPr/>
        <a:lstStyle/>
        <a:p>
          <a:endParaRPr lang="en-US"/>
        </a:p>
      </dgm:t>
    </dgm:pt>
    <dgm:pt modelId="{AAC80C41-B503-4292-8C00-539B3596F274}" type="pres">
      <dgm:prSet presAssocID="{0D269303-6B68-46E6-852F-24706252C7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37DE3A6-E426-42DD-AD6A-227B58AABC49}" type="pres">
      <dgm:prSet presAssocID="{B89C5D93-2269-46F5-ACA3-6F1E65050A74}" presName="hierRoot1" presStyleCnt="0">
        <dgm:presLayoutVars>
          <dgm:hierBranch val="init"/>
        </dgm:presLayoutVars>
      </dgm:prSet>
      <dgm:spPr/>
    </dgm:pt>
    <dgm:pt modelId="{6B9DB4CC-BF3B-4267-A3F4-584ABE2B99B5}" type="pres">
      <dgm:prSet presAssocID="{B89C5D93-2269-46F5-ACA3-6F1E65050A74}" presName="rootComposite1" presStyleCnt="0"/>
      <dgm:spPr/>
    </dgm:pt>
    <dgm:pt modelId="{6374E456-20DE-457B-92FA-8F8CA89B2527}" type="pres">
      <dgm:prSet presAssocID="{B89C5D93-2269-46F5-ACA3-6F1E65050A74}" presName="rootText1" presStyleLbl="node0" presStyleIdx="0" presStyleCnt="1">
        <dgm:presLayoutVars>
          <dgm:chPref val="3"/>
        </dgm:presLayoutVars>
      </dgm:prSet>
      <dgm:spPr/>
    </dgm:pt>
    <dgm:pt modelId="{A0834192-F033-451F-9F59-9E3FD62B656E}" type="pres">
      <dgm:prSet presAssocID="{B89C5D93-2269-46F5-ACA3-6F1E65050A74}" presName="rootConnector1" presStyleLbl="node1" presStyleIdx="0" presStyleCnt="0"/>
      <dgm:spPr/>
    </dgm:pt>
    <dgm:pt modelId="{D34DB0E7-543B-437F-A057-5A0A106C8C08}" type="pres">
      <dgm:prSet presAssocID="{B89C5D93-2269-46F5-ACA3-6F1E65050A74}" presName="hierChild2" presStyleCnt="0"/>
      <dgm:spPr/>
    </dgm:pt>
    <dgm:pt modelId="{BB15CA15-FEC4-45BC-9510-CBCE85F57842}" type="pres">
      <dgm:prSet presAssocID="{1FB67636-1ABA-4EF2-81C0-4640416ED9A3}" presName="Name37" presStyleLbl="parChTrans1D2" presStyleIdx="0" presStyleCnt="1"/>
      <dgm:spPr/>
    </dgm:pt>
    <dgm:pt modelId="{236FE33F-4A71-44B4-98D7-D19E72C2B1D9}" type="pres">
      <dgm:prSet presAssocID="{B4DBC918-BC3A-4310-B27A-C8C7981C2D05}" presName="hierRoot2" presStyleCnt="0">
        <dgm:presLayoutVars>
          <dgm:hierBranch val="init"/>
        </dgm:presLayoutVars>
      </dgm:prSet>
      <dgm:spPr/>
    </dgm:pt>
    <dgm:pt modelId="{B97CD092-44A3-42A3-AD8F-B2893999BBC7}" type="pres">
      <dgm:prSet presAssocID="{B4DBC918-BC3A-4310-B27A-C8C7981C2D05}" presName="rootComposite" presStyleCnt="0"/>
      <dgm:spPr/>
    </dgm:pt>
    <dgm:pt modelId="{4E29917E-9670-4D0D-A1FC-E9AA81732985}" type="pres">
      <dgm:prSet presAssocID="{B4DBC918-BC3A-4310-B27A-C8C7981C2D05}" presName="rootText" presStyleLbl="node2" presStyleIdx="0" presStyleCnt="1">
        <dgm:presLayoutVars>
          <dgm:chPref val="3"/>
        </dgm:presLayoutVars>
      </dgm:prSet>
      <dgm:spPr/>
    </dgm:pt>
    <dgm:pt modelId="{E7C14A59-D9CA-4E5C-8D2D-BDD5790E4D21}" type="pres">
      <dgm:prSet presAssocID="{B4DBC918-BC3A-4310-B27A-C8C7981C2D05}" presName="rootConnector" presStyleLbl="node2" presStyleIdx="0" presStyleCnt="1"/>
      <dgm:spPr/>
    </dgm:pt>
    <dgm:pt modelId="{DD777A85-A6C3-4BBB-B432-5A25B6DD0511}" type="pres">
      <dgm:prSet presAssocID="{B4DBC918-BC3A-4310-B27A-C8C7981C2D05}" presName="hierChild4" presStyleCnt="0"/>
      <dgm:spPr/>
    </dgm:pt>
    <dgm:pt modelId="{08A3CAFD-A44E-4559-9902-3187545C3707}" type="pres">
      <dgm:prSet presAssocID="{580C4C82-D3BB-443D-AD21-69EF4F401969}" presName="Name37" presStyleLbl="parChTrans1D3" presStyleIdx="0" presStyleCnt="1"/>
      <dgm:spPr/>
    </dgm:pt>
    <dgm:pt modelId="{C7CA9E00-8986-4A91-89A0-7BD199276AA0}" type="pres">
      <dgm:prSet presAssocID="{A14E4D0C-0D77-4341-95C9-2B8945BBB2CB}" presName="hierRoot2" presStyleCnt="0">
        <dgm:presLayoutVars>
          <dgm:hierBranch val="init"/>
        </dgm:presLayoutVars>
      </dgm:prSet>
      <dgm:spPr/>
    </dgm:pt>
    <dgm:pt modelId="{C92C4199-ECE4-4411-B009-925206B9350F}" type="pres">
      <dgm:prSet presAssocID="{A14E4D0C-0D77-4341-95C9-2B8945BBB2CB}" presName="rootComposite" presStyleCnt="0"/>
      <dgm:spPr/>
    </dgm:pt>
    <dgm:pt modelId="{D9B980DC-E0F4-43ED-9454-4F532AEF66D5}" type="pres">
      <dgm:prSet presAssocID="{A14E4D0C-0D77-4341-95C9-2B8945BBB2CB}" presName="rootText" presStyleLbl="node3" presStyleIdx="0" presStyleCnt="1">
        <dgm:presLayoutVars>
          <dgm:chPref val="3"/>
        </dgm:presLayoutVars>
      </dgm:prSet>
      <dgm:spPr/>
    </dgm:pt>
    <dgm:pt modelId="{727D12D7-939B-42B2-98E1-BE2154DFF5D9}" type="pres">
      <dgm:prSet presAssocID="{A14E4D0C-0D77-4341-95C9-2B8945BBB2CB}" presName="rootConnector" presStyleLbl="node3" presStyleIdx="0" presStyleCnt="1"/>
      <dgm:spPr/>
    </dgm:pt>
    <dgm:pt modelId="{62F128C2-DBE2-4C2B-A95B-00C70665A988}" type="pres">
      <dgm:prSet presAssocID="{A14E4D0C-0D77-4341-95C9-2B8945BBB2CB}" presName="hierChild4" presStyleCnt="0"/>
      <dgm:spPr/>
    </dgm:pt>
    <dgm:pt modelId="{5DC4966F-96FE-4012-93B9-AE09128596E8}" type="pres">
      <dgm:prSet presAssocID="{A14E4D0C-0D77-4341-95C9-2B8945BBB2CB}" presName="hierChild5" presStyleCnt="0"/>
      <dgm:spPr/>
    </dgm:pt>
    <dgm:pt modelId="{19EBC622-E5E3-44F5-AEB6-E12B1A445A77}" type="pres">
      <dgm:prSet presAssocID="{B4DBC918-BC3A-4310-B27A-C8C7981C2D05}" presName="hierChild5" presStyleCnt="0"/>
      <dgm:spPr/>
    </dgm:pt>
    <dgm:pt modelId="{BA8B62AD-8697-46B0-A3CC-833C2158515D}" type="pres">
      <dgm:prSet presAssocID="{B89C5D93-2269-46F5-ACA3-6F1E65050A74}" presName="hierChild3" presStyleCnt="0"/>
      <dgm:spPr/>
    </dgm:pt>
  </dgm:ptLst>
  <dgm:cxnLst>
    <dgm:cxn modelId="{E552480A-F397-4E62-A83E-78A41EDEA4E4}" type="presOf" srcId="{0D269303-6B68-46E6-852F-24706252C70B}" destId="{AAC80C41-B503-4292-8C00-539B3596F274}" srcOrd="0" destOrd="0" presId="urn:microsoft.com/office/officeart/2005/8/layout/orgChart1"/>
    <dgm:cxn modelId="{42B05016-C129-4A8D-9E26-C3171E92EE03}" type="presOf" srcId="{A14E4D0C-0D77-4341-95C9-2B8945BBB2CB}" destId="{D9B980DC-E0F4-43ED-9454-4F532AEF66D5}" srcOrd="0" destOrd="0" presId="urn:microsoft.com/office/officeart/2005/8/layout/orgChart1"/>
    <dgm:cxn modelId="{42A8901B-836A-4A99-AD83-DC7207CCECFD}" type="presOf" srcId="{A14E4D0C-0D77-4341-95C9-2B8945BBB2CB}" destId="{727D12D7-939B-42B2-98E1-BE2154DFF5D9}" srcOrd="1" destOrd="0" presId="urn:microsoft.com/office/officeart/2005/8/layout/orgChart1"/>
    <dgm:cxn modelId="{20AD7946-DD6D-4AC4-A8EE-80269C3F0715}" type="presOf" srcId="{580C4C82-D3BB-443D-AD21-69EF4F401969}" destId="{08A3CAFD-A44E-4559-9902-3187545C3707}" srcOrd="0" destOrd="0" presId="urn:microsoft.com/office/officeart/2005/8/layout/orgChart1"/>
    <dgm:cxn modelId="{B323A74A-51CB-49D2-8B9B-AA1B474C0AB5}" type="presOf" srcId="{B89C5D93-2269-46F5-ACA3-6F1E65050A74}" destId="{6374E456-20DE-457B-92FA-8F8CA89B2527}" srcOrd="0" destOrd="0" presId="urn:microsoft.com/office/officeart/2005/8/layout/orgChart1"/>
    <dgm:cxn modelId="{9D9A175C-55CC-4E29-ADBB-FD3A1AEDC4BE}" srcId="{B89C5D93-2269-46F5-ACA3-6F1E65050A74}" destId="{B4DBC918-BC3A-4310-B27A-C8C7981C2D05}" srcOrd="0" destOrd="0" parTransId="{1FB67636-1ABA-4EF2-81C0-4640416ED9A3}" sibTransId="{1108AAAB-D4C7-4408-A035-2E33FC4ACD3F}"/>
    <dgm:cxn modelId="{6FD4F168-8C3A-4675-B758-459231A0D8EB}" type="presOf" srcId="{B4DBC918-BC3A-4310-B27A-C8C7981C2D05}" destId="{E7C14A59-D9CA-4E5C-8D2D-BDD5790E4D21}" srcOrd="1" destOrd="0" presId="urn:microsoft.com/office/officeart/2005/8/layout/orgChart1"/>
    <dgm:cxn modelId="{8810888E-5184-4931-A1A0-0DCB4C0B203A}" srcId="{0D269303-6B68-46E6-852F-24706252C70B}" destId="{B89C5D93-2269-46F5-ACA3-6F1E65050A74}" srcOrd="0" destOrd="0" parTransId="{3763B3E9-C870-43BA-A15B-82DEA13AB3E3}" sibTransId="{279DC12F-5D21-4479-914A-5BB451AC0D38}"/>
    <dgm:cxn modelId="{0D3A0598-4797-42DC-9F7A-8C064A3DF1E5}" type="presOf" srcId="{B89C5D93-2269-46F5-ACA3-6F1E65050A74}" destId="{A0834192-F033-451F-9F59-9E3FD62B656E}" srcOrd="1" destOrd="0" presId="urn:microsoft.com/office/officeart/2005/8/layout/orgChart1"/>
    <dgm:cxn modelId="{7EFE09C3-ACF6-4A7A-945D-A5F7B2058F81}" type="presOf" srcId="{1FB67636-1ABA-4EF2-81C0-4640416ED9A3}" destId="{BB15CA15-FEC4-45BC-9510-CBCE85F57842}" srcOrd="0" destOrd="0" presId="urn:microsoft.com/office/officeart/2005/8/layout/orgChart1"/>
    <dgm:cxn modelId="{E527C3D7-D10F-4017-B700-C907007BB238}" srcId="{B4DBC918-BC3A-4310-B27A-C8C7981C2D05}" destId="{A14E4D0C-0D77-4341-95C9-2B8945BBB2CB}" srcOrd="0" destOrd="0" parTransId="{580C4C82-D3BB-443D-AD21-69EF4F401969}" sibTransId="{D6A6946C-2422-4ED9-969B-5A4756161494}"/>
    <dgm:cxn modelId="{27519DF0-0857-4E27-96C8-C6FC764C8AB7}" type="presOf" srcId="{B4DBC918-BC3A-4310-B27A-C8C7981C2D05}" destId="{4E29917E-9670-4D0D-A1FC-E9AA81732985}" srcOrd="0" destOrd="0" presId="urn:microsoft.com/office/officeart/2005/8/layout/orgChart1"/>
    <dgm:cxn modelId="{2DDA9CFD-6D54-49A0-B7E8-A3B5B82A2AB2}" type="presParOf" srcId="{AAC80C41-B503-4292-8C00-539B3596F274}" destId="{037DE3A6-E426-42DD-AD6A-227B58AABC49}" srcOrd="0" destOrd="0" presId="urn:microsoft.com/office/officeart/2005/8/layout/orgChart1"/>
    <dgm:cxn modelId="{87D1999C-859F-4999-A524-5C17AA86ACBC}" type="presParOf" srcId="{037DE3A6-E426-42DD-AD6A-227B58AABC49}" destId="{6B9DB4CC-BF3B-4267-A3F4-584ABE2B99B5}" srcOrd="0" destOrd="0" presId="urn:microsoft.com/office/officeart/2005/8/layout/orgChart1"/>
    <dgm:cxn modelId="{6673B75F-CFD7-44BC-8D59-18FA65E0E602}" type="presParOf" srcId="{6B9DB4CC-BF3B-4267-A3F4-584ABE2B99B5}" destId="{6374E456-20DE-457B-92FA-8F8CA89B2527}" srcOrd="0" destOrd="0" presId="urn:microsoft.com/office/officeart/2005/8/layout/orgChart1"/>
    <dgm:cxn modelId="{6F9F5302-F6A4-46FA-8162-441EA1235B91}" type="presParOf" srcId="{6B9DB4CC-BF3B-4267-A3F4-584ABE2B99B5}" destId="{A0834192-F033-451F-9F59-9E3FD62B656E}" srcOrd="1" destOrd="0" presId="urn:microsoft.com/office/officeart/2005/8/layout/orgChart1"/>
    <dgm:cxn modelId="{9D2E640C-DBB8-42BE-9FF2-774795B20192}" type="presParOf" srcId="{037DE3A6-E426-42DD-AD6A-227B58AABC49}" destId="{D34DB0E7-543B-437F-A057-5A0A106C8C08}" srcOrd="1" destOrd="0" presId="urn:microsoft.com/office/officeart/2005/8/layout/orgChart1"/>
    <dgm:cxn modelId="{E9FEB6D4-5DE2-456D-8263-CEAFF98AC8C2}" type="presParOf" srcId="{D34DB0E7-543B-437F-A057-5A0A106C8C08}" destId="{BB15CA15-FEC4-45BC-9510-CBCE85F57842}" srcOrd="0" destOrd="0" presId="urn:microsoft.com/office/officeart/2005/8/layout/orgChart1"/>
    <dgm:cxn modelId="{FC1A6B29-A4F3-4620-A984-F29253B4B1BE}" type="presParOf" srcId="{D34DB0E7-543B-437F-A057-5A0A106C8C08}" destId="{236FE33F-4A71-44B4-98D7-D19E72C2B1D9}" srcOrd="1" destOrd="0" presId="urn:microsoft.com/office/officeart/2005/8/layout/orgChart1"/>
    <dgm:cxn modelId="{09EB0CFB-F147-43F5-A5DD-2A09A29ED6AA}" type="presParOf" srcId="{236FE33F-4A71-44B4-98D7-D19E72C2B1D9}" destId="{B97CD092-44A3-42A3-AD8F-B2893999BBC7}" srcOrd="0" destOrd="0" presId="urn:microsoft.com/office/officeart/2005/8/layout/orgChart1"/>
    <dgm:cxn modelId="{29F66181-8CBD-447F-B27B-0E4E44641463}" type="presParOf" srcId="{B97CD092-44A3-42A3-AD8F-B2893999BBC7}" destId="{4E29917E-9670-4D0D-A1FC-E9AA81732985}" srcOrd="0" destOrd="0" presId="urn:microsoft.com/office/officeart/2005/8/layout/orgChart1"/>
    <dgm:cxn modelId="{6C84B2A9-C539-4DE9-8F90-5DA33F9D33F7}" type="presParOf" srcId="{B97CD092-44A3-42A3-AD8F-B2893999BBC7}" destId="{E7C14A59-D9CA-4E5C-8D2D-BDD5790E4D21}" srcOrd="1" destOrd="0" presId="urn:microsoft.com/office/officeart/2005/8/layout/orgChart1"/>
    <dgm:cxn modelId="{89F4C197-5437-4603-927A-D83F5383500A}" type="presParOf" srcId="{236FE33F-4A71-44B4-98D7-D19E72C2B1D9}" destId="{DD777A85-A6C3-4BBB-B432-5A25B6DD0511}" srcOrd="1" destOrd="0" presId="urn:microsoft.com/office/officeart/2005/8/layout/orgChart1"/>
    <dgm:cxn modelId="{EE9E2878-D66D-4B0A-B3D2-7BF6253DFDC7}" type="presParOf" srcId="{DD777A85-A6C3-4BBB-B432-5A25B6DD0511}" destId="{08A3CAFD-A44E-4559-9902-3187545C3707}" srcOrd="0" destOrd="0" presId="urn:microsoft.com/office/officeart/2005/8/layout/orgChart1"/>
    <dgm:cxn modelId="{5E21C3A2-D5F3-419E-83F4-6D4FA21AC6F0}" type="presParOf" srcId="{DD777A85-A6C3-4BBB-B432-5A25B6DD0511}" destId="{C7CA9E00-8986-4A91-89A0-7BD199276AA0}" srcOrd="1" destOrd="0" presId="urn:microsoft.com/office/officeart/2005/8/layout/orgChart1"/>
    <dgm:cxn modelId="{1204D025-1F6F-42C4-8B80-E3C2A506AEF2}" type="presParOf" srcId="{C7CA9E00-8986-4A91-89A0-7BD199276AA0}" destId="{C92C4199-ECE4-4411-B009-925206B9350F}" srcOrd="0" destOrd="0" presId="urn:microsoft.com/office/officeart/2005/8/layout/orgChart1"/>
    <dgm:cxn modelId="{B018D1BD-9862-4B11-B05A-9E63B87DE16E}" type="presParOf" srcId="{C92C4199-ECE4-4411-B009-925206B9350F}" destId="{D9B980DC-E0F4-43ED-9454-4F532AEF66D5}" srcOrd="0" destOrd="0" presId="urn:microsoft.com/office/officeart/2005/8/layout/orgChart1"/>
    <dgm:cxn modelId="{ADCEA00B-5D6C-494D-A1D4-C850888331F3}" type="presParOf" srcId="{C92C4199-ECE4-4411-B009-925206B9350F}" destId="{727D12D7-939B-42B2-98E1-BE2154DFF5D9}" srcOrd="1" destOrd="0" presId="urn:microsoft.com/office/officeart/2005/8/layout/orgChart1"/>
    <dgm:cxn modelId="{B6CB2C44-38F8-41D6-BA8A-A45C309DC51C}" type="presParOf" srcId="{C7CA9E00-8986-4A91-89A0-7BD199276AA0}" destId="{62F128C2-DBE2-4C2B-A95B-00C70665A988}" srcOrd="1" destOrd="0" presId="urn:microsoft.com/office/officeart/2005/8/layout/orgChart1"/>
    <dgm:cxn modelId="{EF53A66D-D669-4BB6-8CCA-B16374BC4275}" type="presParOf" srcId="{C7CA9E00-8986-4A91-89A0-7BD199276AA0}" destId="{5DC4966F-96FE-4012-93B9-AE09128596E8}" srcOrd="2" destOrd="0" presId="urn:microsoft.com/office/officeart/2005/8/layout/orgChart1"/>
    <dgm:cxn modelId="{BA9A54FC-2ADC-4C96-ABA7-4B863299973E}" type="presParOf" srcId="{236FE33F-4A71-44B4-98D7-D19E72C2B1D9}" destId="{19EBC622-E5E3-44F5-AEB6-E12B1A445A77}" srcOrd="2" destOrd="0" presId="urn:microsoft.com/office/officeart/2005/8/layout/orgChart1"/>
    <dgm:cxn modelId="{A6AEA256-2D78-4BAD-B6CE-EF27D8E252E5}" type="presParOf" srcId="{037DE3A6-E426-42DD-AD6A-227B58AABC49}" destId="{BA8B62AD-8697-46B0-A3CC-833C2158515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7F4F58-C9D0-4F24-AF0A-325EDEB2D7A7}" type="doc">
      <dgm:prSet loTypeId="urn:microsoft.com/office/officeart/2005/8/layout/orgChart1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745C643-FCFC-4A81-9B9C-22955D706577}">
      <dgm:prSet phldrT="[Text]" custT="1"/>
      <dgm:spPr/>
      <dgm:t>
        <a:bodyPr/>
        <a:lstStyle/>
        <a:p>
          <a:r>
            <a:rPr lang="en-US" sz="1200" u="sng" dirty="0"/>
            <a:t>Intensive Induction Candidate</a:t>
          </a:r>
        </a:p>
      </dgm:t>
    </dgm:pt>
    <dgm:pt modelId="{51C4CAC0-16D7-4B1B-87DA-28B31BAB6586}" type="parTrans" cxnId="{6342B4D3-592F-4B72-9994-3AD680BC9F5E}">
      <dgm:prSet/>
      <dgm:spPr/>
      <dgm:t>
        <a:bodyPr/>
        <a:lstStyle/>
        <a:p>
          <a:endParaRPr lang="en-US"/>
        </a:p>
      </dgm:t>
    </dgm:pt>
    <dgm:pt modelId="{6FEFBE8F-EA0E-45E7-8E62-4F2C7162DEB9}" type="sibTrans" cxnId="{6342B4D3-592F-4B72-9994-3AD680BC9F5E}">
      <dgm:prSet/>
      <dgm:spPr/>
      <dgm:t>
        <a:bodyPr/>
        <a:lstStyle/>
        <a:p>
          <a:endParaRPr lang="en-US"/>
        </a:p>
      </dgm:t>
    </dgm:pt>
    <dgm:pt modelId="{ACE73B4D-171E-46B5-A2DC-CCD4239E0099}">
      <dgm:prSet phldrT="[Text]" custT="1"/>
      <dgm:spPr/>
      <dgm:t>
        <a:bodyPr/>
        <a:lstStyle/>
        <a:p>
          <a:r>
            <a:rPr lang="en-US" sz="1200" u="sng" dirty="0"/>
            <a:t>Ineligible for Intensive Induction</a:t>
          </a:r>
        </a:p>
      </dgm:t>
    </dgm:pt>
    <dgm:pt modelId="{D96C6E1F-65CE-4152-A717-F44198388ADB}" type="parTrans" cxnId="{595DD973-A8E0-4071-9624-48C12D0AC9C3}">
      <dgm:prSet/>
      <dgm:spPr/>
      <dgm:t>
        <a:bodyPr/>
        <a:lstStyle/>
        <a:p>
          <a:endParaRPr lang="en-US"/>
        </a:p>
      </dgm:t>
    </dgm:pt>
    <dgm:pt modelId="{000DE800-5696-4B8A-94BD-F07DA1591C60}" type="sibTrans" cxnId="{595DD973-A8E0-4071-9624-48C12D0AC9C3}">
      <dgm:prSet/>
      <dgm:spPr/>
      <dgm:t>
        <a:bodyPr/>
        <a:lstStyle/>
        <a:p>
          <a:endParaRPr lang="en-US"/>
        </a:p>
      </dgm:t>
    </dgm:pt>
    <dgm:pt modelId="{9126D582-476E-46C8-8428-86423218955A}">
      <dgm:prSet phldrT="[Text]" custT="1"/>
      <dgm:spPr/>
      <dgm:t>
        <a:bodyPr/>
        <a:lstStyle/>
        <a:p>
          <a:r>
            <a:rPr lang="en-US" sz="1200" b="1" dirty="0"/>
            <a:t>Newly diagnosed IDH1 or </a:t>
          </a:r>
        </a:p>
        <a:p>
          <a:r>
            <a:rPr lang="en-US" sz="1200" b="1" dirty="0"/>
            <a:t>IDH2 mutated AML</a:t>
          </a:r>
        </a:p>
      </dgm:t>
    </dgm:pt>
    <dgm:pt modelId="{BEC3F26C-2675-4830-B100-A915527126D2}" type="parTrans" cxnId="{5BC13869-366A-47D4-87C7-89842EB99CD1}">
      <dgm:prSet/>
      <dgm:spPr/>
      <dgm:t>
        <a:bodyPr/>
        <a:lstStyle/>
        <a:p>
          <a:endParaRPr lang="en-US"/>
        </a:p>
      </dgm:t>
    </dgm:pt>
    <dgm:pt modelId="{3E3F261C-78C0-4F13-8A20-3A4505779CA0}" type="sibTrans" cxnId="{5BC13869-366A-47D4-87C7-89842EB99CD1}">
      <dgm:prSet/>
      <dgm:spPr/>
      <dgm:t>
        <a:bodyPr/>
        <a:lstStyle/>
        <a:p>
          <a:endParaRPr lang="en-US"/>
        </a:p>
      </dgm:t>
    </dgm:pt>
    <dgm:pt modelId="{84452FFA-1A5D-4481-BCDF-C04F93B08BEE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7+3</a:t>
          </a:r>
        </a:p>
      </dgm:t>
    </dgm:pt>
    <dgm:pt modelId="{BA3678D8-56B1-4FE9-946C-B6279AC8DCD7}" type="parTrans" cxnId="{8C676C37-3119-477F-AC87-577BE18559CC}">
      <dgm:prSet/>
      <dgm:spPr/>
      <dgm:t>
        <a:bodyPr/>
        <a:lstStyle/>
        <a:p>
          <a:endParaRPr lang="en-US"/>
        </a:p>
      </dgm:t>
    </dgm:pt>
    <dgm:pt modelId="{FD0DFF73-6624-4CCC-8F3C-60FBF7BBEECB}" type="sibTrans" cxnId="{8C676C37-3119-477F-AC87-577BE18559CC}">
      <dgm:prSet/>
      <dgm:spPr/>
      <dgm:t>
        <a:bodyPr/>
        <a:lstStyle/>
        <a:p>
          <a:endParaRPr lang="en-US"/>
        </a:p>
      </dgm:t>
    </dgm:pt>
    <dgm:pt modelId="{42E69BF9-735B-4E79-BA35-1CB08A38B1C9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venetoclax+HMA</a:t>
          </a:r>
          <a:endParaRPr lang="en-US" dirty="0">
            <a:solidFill>
              <a:schemeClr val="tx1"/>
            </a:solidFill>
          </a:endParaRPr>
        </a:p>
      </dgm:t>
    </dgm:pt>
    <dgm:pt modelId="{92381D56-92F9-4907-B7A0-B32ADD25D8D0}" type="parTrans" cxnId="{B8B2F656-99C6-4781-A725-2220856C0353}">
      <dgm:prSet/>
      <dgm:spPr/>
      <dgm:t>
        <a:bodyPr/>
        <a:lstStyle/>
        <a:p>
          <a:endParaRPr lang="en-US"/>
        </a:p>
      </dgm:t>
    </dgm:pt>
    <dgm:pt modelId="{8538787E-84FD-45A6-BB62-49B6F2DEBB62}" type="sibTrans" cxnId="{B8B2F656-99C6-4781-A725-2220856C0353}">
      <dgm:prSet/>
      <dgm:spPr/>
      <dgm:t>
        <a:bodyPr/>
        <a:lstStyle/>
        <a:p>
          <a:endParaRPr lang="en-US"/>
        </a:p>
      </dgm:t>
    </dgm:pt>
    <dgm:pt modelId="{8B342658-429B-420B-9130-A94CD3510F6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venetoclax+LDAC</a:t>
          </a:r>
        </a:p>
      </dgm:t>
    </dgm:pt>
    <dgm:pt modelId="{E754C283-849C-4AA4-98BA-56E28D555116}" type="parTrans" cxnId="{DF636AED-029E-48EC-91A9-E0FD9DAC5446}">
      <dgm:prSet/>
      <dgm:spPr/>
      <dgm:t>
        <a:bodyPr/>
        <a:lstStyle/>
        <a:p>
          <a:endParaRPr lang="en-US"/>
        </a:p>
      </dgm:t>
    </dgm:pt>
    <dgm:pt modelId="{DA4EE4DC-BB6E-4A3B-ACAB-0CC4D0E0D4AD}" type="sibTrans" cxnId="{DF636AED-029E-48EC-91A9-E0FD9DAC5446}">
      <dgm:prSet/>
      <dgm:spPr/>
      <dgm:t>
        <a:bodyPr/>
        <a:lstStyle/>
        <a:p>
          <a:endParaRPr lang="en-US"/>
        </a:p>
      </dgm:t>
    </dgm:pt>
    <dgm:pt modelId="{4A96CC34-6B21-4343-A372-C427A1A3D476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glasdegib+LDAC</a:t>
          </a:r>
        </a:p>
      </dgm:t>
    </dgm:pt>
    <dgm:pt modelId="{44D8CBBF-4539-4C59-AF5D-AAF078A27583}" type="parTrans" cxnId="{4B304E2F-DA1C-4F01-8EE8-E2CCD078342B}">
      <dgm:prSet/>
      <dgm:spPr/>
      <dgm:t>
        <a:bodyPr/>
        <a:lstStyle/>
        <a:p>
          <a:endParaRPr lang="en-US"/>
        </a:p>
      </dgm:t>
    </dgm:pt>
    <dgm:pt modelId="{6F0C2E98-F504-42C9-87C7-6DE9B8984A8E}" type="sibTrans" cxnId="{4B304E2F-DA1C-4F01-8EE8-E2CCD078342B}">
      <dgm:prSet/>
      <dgm:spPr/>
      <dgm:t>
        <a:bodyPr/>
        <a:lstStyle/>
        <a:p>
          <a:endParaRPr lang="en-US"/>
        </a:p>
      </dgm:t>
    </dgm:pt>
    <dgm:pt modelId="{82DDBD56-5F69-4A92-A247-990A251D1BF9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HMA</a:t>
          </a:r>
        </a:p>
      </dgm:t>
    </dgm:pt>
    <dgm:pt modelId="{40240665-544E-413E-B880-77CB8C54EECC}" type="parTrans" cxnId="{94541BD1-3BAA-49B5-8C69-B3C7E97C8DB4}">
      <dgm:prSet/>
      <dgm:spPr/>
      <dgm:t>
        <a:bodyPr/>
        <a:lstStyle/>
        <a:p>
          <a:endParaRPr lang="en-US"/>
        </a:p>
      </dgm:t>
    </dgm:pt>
    <dgm:pt modelId="{50102865-6550-4775-A5DF-6FF373016C15}" type="sibTrans" cxnId="{94541BD1-3BAA-49B5-8C69-B3C7E97C8DB4}">
      <dgm:prSet/>
      <dgm:spPr/>
      <dgm:t>
        <a:bodyPr/>
        <a:lstStyle/>
        <a:p>
          <a:endParaRPr lang="en-US"/>
        </a:p>
      </dgm:t>
    </dgm:pt>
    <dgm:pt modelId="{033E1BF2-C15F-45A4-A2DC-56393122836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LDAC</a:t>
          </a:r>
        </a:p>
      </dgm:t>
    </dgm:pt>
    <dgm:pt modelId="{B321C639-0792-4840-A072-174B51BAFF7B}" type="parTrans" cxnId="{DD496C49-BA29-4D2B-A8FA-5DD755C55D1B}">
      <dgm:prSet/>
      <dgm:spPr/>
      <dgm:t>
        <a:bodyPr/>
        <a:lstStyle/>
        <a:p>
          <a:endParaRPr lang="en-US"/>
        </a:p>
      </dgm:t>
    </dgm:pt>
    <dgm:pt modelId="{A78D606F-7D46-4F3A-AFCE-30B0AA026A03}" type="sibTrans" cxnId="{DD496C49-BA29-4D2B-A8FA-5DD755C55D1B}">
      <dgm:prSet/>
      <dgm:spPr/>
      <dgm:t>
        <a:bodyPr/>
        <a:lstStyle/>
        <a:p>
          <a:endParaRPr lang="en-US"/>
        </a:p>
      </dgm:t>
    </dgm:pt>
    <dgm:pt modelId="{CA8387BA-E16B-4310-AAF0-583EB12A3810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Ivosidenib (IDH1) or </a:t>
          </a:r>
          <a:r>
            <a:rPr lang="en-US" dirty="0">
              <a:solidFill>
                <a:srgbClr val="0070C0"/>
              </a:solidFill>
            </a:rPr>
            <a:t>Enasidenib (IDH2)</a:t>
          </a:r>
        </a:p>
      </dgm:t>
    </dgm:pt>
    <dgm:pt modelId="{BB632A07-ACBE-46CF-9BB6-0F7CACE68D76}" type="parTrans" cxnId="{D015080E-0F69-4744-A47D-77749E684534}">
      <dgm:prSet/>
      <dgm:spPr/>
      <dgm:t>
        <a:bodyPr/>
        <a:lstStyle/>
        <a:p>
          <a:endParaRPr lang="en-US"/>
        </a:p>
      </dgm:t>
    </dgm:pt>
    <dgm:pt modelId="{F93767AA-A139-490B-923F-54C1345C5B10}" type="sibTrans" cxnId="{D015080E-0F69-4744-A47D-77749E684534}">
      <dgm:prSet/>
      <dgm:spPr/>
      <dgm:t>
        <a:bodyPr/>
        <a:lstStyle/>
        <a:p>
          <a:endParaRPr lang="en-US"/>
        </a:p>
      </dgm:t>
    </dgm:pt>
    <dgm:pt modelId="{BD0C83E5-EF69-488A-9BCF-E965A05DA2A0}">
      <dgm:prSet/>
      <dgm:spPr/>
      <dgm:t>
        <a:bodyPr/>
        <a:lstStyle/>
        <a:p>
          <a:r>
            <a:rPr lang="en-US" dirty="0"/>
            <a:t>Supportive Care/Hospice</a:t>
          </a:r>
        </a:p>
      </dgm:t>
    </dgm:pt>
    <dgm:pt modelId="{A428D52A-9F20-4C69-BF37-CB9A6381837C}" type="parTrans" cxnId="{36CC3250-0E2D-4758-B24D-DBD33F7F4A24}">
      <dgm:prSet/>
      <dgm:spPr/>
      <dgm:t>
        <a:bodyPr/>
        <a:lstStyle/>
        <a:p>
          <a:endParaRPr lang="en-US"/>
        </a:p>
      </dgm:t>
    </dgm:pt>
    <dgm:pt modelId="{448BD563-7007-422E-98EF-162A6C7A9D25}" type="sibTrans" cxnId="{36CC3250-0E2D-4758-B24D-DBD33F7F4A24}">
      <dgm:prSet/>
      <dgm:spPr/>
      <dgm:t>
        <a:bodyPr/>
        <a:lstStyle/>
        <a:p>
          <a:endParaRPr lang="en-US"/>
        </a:p>
      </dgm:t>
    </dgm:pt>
    <dgm:pt modelId="{0B2C6FF3-3CF9-4AA2-B2B8-8D400DF226F3}" type="pres">
      <dgm:prSet presAssocID="{597F4F58-C9D0-4F24-AF0A-325EDEB2D7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AE040FE-570E-4A47-BA7F-5B18456157E5}" type="pres">
      <dgm:prSet presAssocID="{9126D582-476E-46C8-8428-86423218955A}" presName="hierRoot1" presStyleCnt="0">
        <dgm:presLayoutVars>
          <dgm:hierBranch val="init"/>
        </dgm:presLayoutVars>
      </dgm:prSet>
      <dgm:spPr/>
    </dgm:pt>
    <dgm:pt modelId="{C31CD78C-74B6-4EFF-B389-4DDC18E0FA02}" type="pres">
      <dgm:prSet presAssocID="{9126D582-476E-46C8-8428-86423218955A}" presName="rootComposite1" presStyleCnt="0"/>
      <dgm:spPr/>
    </dgm:pt>
    <dgm:pt modelId="{1FB2F4AA-9D81-42D0-ADD5-0A29FFA7029A}" type="pres">
      <dgm:prSet presAssocID="{9126D582-476E-46C8-8428-86423218955A}" presName="rootText1" presStyleLbl="node0" presStyleIdx="0" presStyleCnt="1" custScaleX="239330">
        <dgm:presLayoutVars>
          <dgm:chPref val="3"/>
        </dgm:presLayoutVars>
      </dgm:prSet>
      <dgm:spPr/>
    </dgm:pt>
    <dgm:pt modelId="{1E531E65-3DD3-4803-8368-4FF7ED86B6C8}" type="pres">
      <dgm:prSet presAssocID="{9126D582-476E-46C8-8428-86423218955A}" presName="rootConnector1" presStyleLbl="node1" presStyleIdx="0" presStyleCnt="0"/>
      <dgm:spPr/>
    </dgm:pt>
    <dgm:pt modelId="{34D6D683-0EBB-4587-94A1-BCBBFD5BCF05}" type="pres">
      <dgm:prSet presAssocID="{9126D582-476E-46C8-8428-86423218955A}" presName="hierChild2" presStyleCnt="0"/>
      <dgm:spPr/>
    </dgm:pt>
    <dgm:pt modelId="{3039C55C-A475-4312-AE33-5621ABB3F5C2}" type="pres">
      <dgm:prSet presAssocID="{51C4CAC0-16D7-4B1B-87DA-28B31BAB6586}" presName="Name37" presStyleLbl="parChTrans1D2" presStyleIdx="0" presStyleCnt="2"/>
      <dgm:spPr/>
    </dgm:pt>
    <dgm:pt modelId="{69981507-06B8-4602-B96B-69DAE341F05B}" type="pres">
      <dgm:prSet presAssocID="{A745C643-FCFC-4A81-9B9C-22955D706577}" presName="hierRoot2" presStyleCnt="0">
        <dgm:presLayoutVars>
          <dgm:hierBranch val="init"/>
        </dgm:presLayoutVars>
      </dgm:prSet>
      <dgm:spPr/>
    </dgm:pt>
    <dgm:pt modelId="{9D778084-472D-4025-85C0-6FE70F280BE4}" type="pres">
      <dgm:prSet presAssocID="{A745C643-FCFC-4A81-9B9C-22955D706577}" presName="rootComposite" presStyleCnt="0"/>
      <dgm:spPr/>
    </dgm:pt>
    <dgm:pt modelId="{DCBB978D-ECF1-4BB4-9CEB-49FCC8F6372C}" type="pres">
      <dgm:prSet presAssocID="{A745C643-FCFC-4A81-9B9C-22955D706577}" presName="rootText" presStyleLbl="node2" presStyleIdx="0" presStyleCnt="2" custScaleX="256472">
        <dgm:presLayoutVars>
          <dgm:chPref val="3"/>
        </dgm:presLayoutVars>
      </dgm:prSet>
      <dgm:spPr/>
    </dgm:pt>
    <dgm:pt modelId="{4CCD9823-943C-40F9-BFB5-570590C1E450}" type="pres">
      <dgm:prSet presAssocID="{A745C643-FCFC-4A81-9B9C-22955D706577}" presName="rootConnector" presStyleLbl="node2" presStyleIdx="0" presStyleCnt="2"/>
      <dgm:spPr/>
    </dgm:pt>
    <dgm:pt modelId="{CA31334D-ECF1-40F2-8993-08BD0122D244}" type="pres">
      <dgm:prSet presAssocID="{A745C643-FCFC-4A81-9B9C-22955D706577}" presName="hierChild4" presStyleCnt="0"/>
      <dgm:spPr/>
    </dgm:pt>
    <dgm:pt modelId="{94989CFC-5E76-470E-83E3-506A04F8145D}" type="pres">
      <dgm:prSet presAssocID="{BA3678D8-56B1-4FE9-946C-B6279AC8DCD7}" presName="Name37" presStyleLbl="parChTrans1D3" presStyleIdx="0" presStyleCnt="8"/>
      <dgm:spPr/>
    </dgm:pt>
    <dgm:pt modelId="{E3655800-73B3-4D4C-B1E4-C0C9FB0F849E}" type="pres">
      <dgm:prSet presAssocID="{84452FFA-1A5D-4481-BCDF-C04F93B08BEE}" presName="hierRoot2" presStyleCnt="0">
        <dgm:presLayoutVars>
          <dgm:hierBranch val="init"/>
        </dgm:presLayoutVars>
      </dgm:prSet>
      <dgm:spPr/>
    </dgm:pt>
    <dgm:pt modelId="{ED0A5E5D-055B-461C-BE5B-5335E13F9C3A}" type="pres">
      <dgm:prSet presAssocID="{84452FFA-1A5D-4481-BCDF-C04F93B08BEE}" presName="rootComposite" presStyleCnt="0"/>
      <dgm:spPr/>
    </dgm:pt>
    <dgm:pt modelId="{7C670036-A1CC-442C-8428-14456021D0E1}" type="pres">
      <dgm:prSet presAssocID="{84452FFA-1A5D-4481-BCDF-C04F93B08BEE}" presName="rootText" presStyleLbl="node3" presStyleIdx="0" presStyleCnt="8">
        <dgm:presLayoutVars>
          <dgm:chPref val="3"/>
        </dgm:presLayoutVars>
      </dgm:prSet>
      <dgm:spPr/>
    </dgm:pt>
    <dgm:pt modelId="{9E3FE40F-37B5-48C2-8824-CE59F52CD1F7}" type="pres">
      <dgm:prSet presAssocID="{84452FFA-1A5D-4481-BCDF-C04F93B08BEE}" presName="rootConnector" presStyleLbl="node3" presStyleIdx="0" presStyleCnt="8"/>
      <dgm:spPr/>
    </dgm:pt>
    <dgm:pt modelId="{73293DEA-BC1D-4041-AD57-E0A9A12ED211}" type="pres">
      <dgm:prSet presAssocID="{84452FFA-1A5D-4481-BCDF-C04F93B08BEE}" presName="hierChild4" presStyleCnt="0"/>
      <dgm:spPr/>
    </dgm:pt>
    <dgm:pt modelId="{237A4244-8E8D-43CC-904A-CBF16C6B2294}" type="pres">
      <dgm:prSet presAssocID="{84452FFA-1A5D-4481-BCDF-C04F93B08BEE}" presName="hierChild5" presStyleCnt="0"/>
      <dgm:spPr/>
    </dgm:pt>
    <dgm:pt modelId="{67A13CEE-B14E-4C37-8C21-3AA884EC8F1E}" type="pres">
      <dgm:prSet presAssocID="{A745C643-FCFC-4A81-9B9C-22955D706577}" presName="hierChild5" presStyleCnt="0"/>
      <dgm:spPr/>
    </dgm:pt>
    <dgm:pt modelId="{35145918-43B8-44B1-BBEB-BE9694F86DD1}" type="pres">
      <dgm:prSet presAssocID="{D96C6E1F-65CE-4152-A717-F44198388ADB}" presName="Name37" presStyleLbl="parChTrans1D2" presStyleIdx="1" presStyleCnt="2"/>
      <dgm:spPr/>
    </dgm:pt>
    <dgm:pt modelId="{5BA9FAD0-E806-4E39-B324-F1D29EA730E5}" type="pres">
      <dgm:prSet presAssocID="{ACE73B4D-171E-46B5-A2DC-CCD4239E0099}" presName="hierRoot2" presStyleCnt="0">
        <dgm:presLayoutVars>
          <dgm:hierBranch val="init"/>
        </dgm:presLayoutVars>
      </dgm:prSet>
      <dgm:spPr/>
    </dgm:pt>
    <dgm:pt modelId="{CB712E10-79BF-4020-B123-AA506E314686}" type="pres">
      <dgm:prSet presAssocID="{ACE73B4D-171E-46B5-A2DC-CCD4239E0099}" presName="rootComposite" presStyleCnt="0"/>
      <dgm:spPr/>
    </dgm:pt>
    <dgm:pt modelId="{3ECBD231-8751-465B-9299-CFD79ADC8418}" type="pres">
      <dgm:prSet presAssocID="{ACE73B4D-171E-46B5-A2DC-CCD4239E0099}" presName="rootText" presStyleLbl="node2" presStyleIdx="1" presStyleCnt="2" custScaleX="240103">
        <dgm:presLayoutVars>
          <dgm:chPref val="3"/>
        </dgm:presLayoutVars>
      </dgm:prSet>
      <dgm:spPr/>
    </dgm:pt>
    <dgm:pt modelId="{D8FB293D-6EEB-43A2-9913-6C04D45ECD72}" type="pres">
      <dgm:prSet presAssocID="{ACE73B4D-171E-46B5-A2DC-CCD4239E0099}" presName="rootConnector" presStyleLbl="node2" presStyleIdx="1" presStyleCnt="2"/>
      <dgm:spPr/>
    </dgm:pt>
    <dgm:pt modelId="{DFD1C642-8445-471D-AC82-D267FF5D1F89}" type="pres">
      <dgm:prSet presAssocID="{ACE73B4D-171E-46B5-A2DC-CCD4239E0099}" presName="hierChild4" presStyleCnt="0"/>
      <dgm:spPr/>
    </dgm:pt>
    <dgm:pt modelId="{1D79F44F-287D-41AD-847D-9886623B48DF}" type="pres">
      <dgm:prSet presAssocID="{92381D56-92F9-4907-B7A0-B32ADD25D8D0}" presName="Name37" presStyleLbl="parChTrans1D3" presStyleIdx="1" presStyleCnt="8"/>
      <dgm:spPr/>
    </dgm:pt>
    <dgm:pt modelId="{E6A3ACCB-943A-4411-B5E5-4B697C83B3BE}" type="pres">
      <dgm:prSet presAssocID="{42E69BF9-735B-4E79-BA35-1CB08A38B1C9}" presName="hierRoot2" presStyleCnt="0">
        <dgm:presLayoutVars>
          <dgm:hierBranch val="init"/>
        </dgm:presLayoutVars>
      </dgm:prSet>
      <dgm:spPr/>
    </dgm:pt>
    <dgm:pt modelId="{E8740B80-D0B5-4034-BFA1-C902CAFE586A}" type="pres">
      <dgm:prSet presAssocID="{42E69BF9-735B-4E79-BA35-1CB08A38B1C9}" presName="rootComposite" presStyleCnt="0"/>
      <dgm:spPr/>
    </dgm:pt>
    <dgm:pt modelId="{E52A6FC5-FA26-4373-960F-3C078EDCAC9D}" type="pres">
      <dgm:prSet presAssocID="{42E69BF9-735B-4E79-BA35-1CB08A38B1C9}" presName="rootText" presStyleLbl="node3" presStyleIdx="1" presStyleCnt="8">
        <dgm:presLayoutVars>
          <dgm:chPref val="3"/>
        </dgm:presLayoutVars>
      </dgm:prSet>
      <dgm:spPr/>
    </dgm:pt>
    <dgm:pt modelId="{61725CBE-A67F-4A86-A21C-0BC24F75F041}" type="pres">
      <dgm:prSet presAssocID="{42E69BF9-735B-4E79-BA35-1CB08A38B1C9}" presName="rootConnector" presStyleLbl="node3" presStyleIdx="1" presStyleCnt="8"/>
      <dgm:spPr/>
    </dgm:pt>
    <dgm:pt modelId="{F8FDF73E-9EBF-4A6E-ABFB-0CF601F4962F}" type="pres">
      <dgm:prSet presAssocID="{42E69BF9-735B-4E79-BA35-1CB08A38B1C9}" presName="hierChild4" presStyleCnt="0"/>
      <dgm:spPr/>
    </dgm:pt>
    <dgm:pt modelId="{83B1FC69-C79E-4663-A853-E161CE77643B}" type="pres">
      <dgm:prSet presAssocID="{42E69BF9-735B-4E79-BA35-1CB08A38B1C9}" presName="hierChild5" presStyleCnt="0"/>
      <dgm:spPr/>
    </dgm:pt>
    <dgm:pt modelId="{D11C0CD6-4A65-4CD9-8159-8E3F04DB01BE}" type="pres">
      <dgm:prSet presAssocID="{E754C283-849C-4AA4-98BA-56E28D555116}" presName="Name37" presStyleLbl="parChTrans1D3" presStyleIdx="2" presStyleCnt="8"/>
      <dgm:spPr/>
    </dgm:pt>
    <dgm:pt modelId="{848A781F-2A04-4227-BB51-32CC41C67838}" type="pres">
      <dgm:prSet presAssocID="{8B342658-429B-420B-9130-A94CD3510F6A}" presName="hierRoot2" presStyleCnt="0">
        <dgm:presLayoutVars>
          <dgm:hierBranch val="init"/>
        </dgm:presLayoutVars>
      </dgm:prSet>
      <dgm:spPr/>
    </dgm:pt>
    <dgm:pt modelId="{95A77C69-DF53-4853-98AD-38EE30B9AE52}" type="pres">
      <dgm:prSet presAssocID="{8B342658-429B-420B-9130-A94CD3510F6A}" presName="rootComposite" presStyleCnt="0"/>
      <dgm:spPr/>
    </dgm:pt>
    <dgm:pt modelId="{C9310E4D-C912-40A9-8885-3E47E3169E79}" type="pres">
      <dgm:prSet presAssocID="{8B342658-429B-420B-9130-A94CD3510F6A}" presName="rootText" presStyleLbl="node3" presStyleIdx="2" presStyleCnt="8">
        <dgm:presLayoutVars>
          <dgm:chPref val="3"/>
        </dgm:presLayoutVars>
      </dgm:prSet>
      <dgm:spPr/>
    </dgm:pt>
    <dgm:pt modelId="{5F6E1CBF-1356-46D4-82D6-A777FDC9EE17}" type="pres">
      <dgm:prSet presAssocID="{8B342658-429B-420B-9130-A94CD3510F6A}" presName="rootConnector" presStyleLbl="node3" presStyleIdx="2" presStyleCnt="8"/>
      <dgm:spPr/>
    </dgm:pt>
    <dgm:pt modelId="{C5561513-40A1-497D-86FD-38B2C0DCC09D}" type="pres">
      <dgm:prSet presAssocID="{8B342658-429B-420B-9130-A94CD3510F6A}" presName="hierChild4" presStyleCnt="0"/>
      <dgm:spPr/>
    </dgm:pt>
    <dgm:pt modelId="{CF845C64-20A4-443A-BCD5-4D0DE46E7178}" type="pres">
      <dgm:prSet presAssocID="{8B342658-429B-420B-9130-A94CD3510F6A}" presName="hierChild5" presStyleCnt="0"/>
      <dgm:spPr/>
    </dgm:pt>
    <dgm:pt modelId="{54E778D0-0AEA-4160-9A47-4CD6857E9EA8}" type="pres">
      <dgm:prSet presAssocID="{44D8CBBF-4539-4C59-AF5D-AAF078A27583}" presName="Name37" presStyleLbl="parChTrans1D3" presStyleIdx="3" presStyleCnt="8"/>
      <dgm:spPr/>
    </dgm:pt>
    <dgm:pt modelId="{102B14D0-2168-470C-BA95-9B1068D6523A}" type="pres">
      <dgm:prSet presAssocID="{4A96CC34-6B21-4343-A372-C427A1A3D476}" presName="hierRoot2" presStyleCnt="0">
        <dgm:presLayoutVars>
          <dgm:hierBranch val="init"/>
        </dgm:presLayoutVars>
      </dgm:prSet>
      <dgm:spPr/>
    </dgm:pt>
    <dgm:pt modelId="{9FF77EF9-9FEE-4C4E-B4A7-40D47D4C4BA0}" type="pres">
      <dgm:prSet presAssocID="{4A96CC34-6B21-4343-A372-C427A1A3D476}" presName="rootComposite" presStyleCnt="0"/>
      <dgm:spPr/>
    </dgm:pt>
    <dgm:pt modelId="{AE33FABE-ACD4-4210-B817-D2AB83C1D1DD}" type="pres">
      <dgm:prSet presAssocID="{4A96CC34-6B21-4343-A372-C427A1A3D476}" presName="rootText" presStyleLbl="node3" presStyleIdx="3" presStyleCnt="8">
        <dgm:presLayoutVars>
          <dgm:chPref val="3"/>
        </dgm:presLayoutVars>
      </dgm:prSet>
      <dgm:spPr/>
    </dgm:pt>
    <dgm:pt modelId="{043810AB-282B-42FE-A4D0-2685FD3DAE34}" type="pres">
      <dgm:prSet presAssocID="{4A96CC34-6B21-4343-A372-C427A1A3D476}" presName="rootConnector" presStyleLbl="node3" presStyleIdx="3" presStyleCnt="8"/>
      <dgm:spPr/>
    </dgm:pt>
    <dgm:pt modelId="{CD5F1329-E5EA-4D71-B5C4-B89C9992CB8B}" type="pres">
      <dgm:prSet presAssocID="{4A96CC34-6B21-4343-A372-C427A1A3D476}" presName="hierChild4" presStyleCnt="0"/>
      <dgm:spPr/>
    </dgm:pt>
    <dgm:pt modelId="{F4A4B9AD-0AB6-4B90-AEEC-95FCF55FE0FE}" type="pres">
      <dgm:prSet presAssocID="{4A96CC34-6B21-4343-A372-C427A1A3D476}" presName="hierChild5" presStyleCnt="0"/>
      <dgm:spPr/>
    </dgm:pt>
    <dgm:pt modelId="{E821EC6C-E6DD-4ABE-9AB6-4712658AD511}" type="pres">
      <dgm:prSet presAssocID="{40240665-544E-413E-B880-77CB8C54EECC}" presName="Name37" presStyleLbl="parChTrans1D3" presStyleIdx="4" presStyleCnt="8"/>
      <dgm:spPr/>
    </dgm:pt>
    <dgm:pt modelId="{1E68DD08-1C6A-468E-8795-E683480A5248}" type="pres">
      <dgm:prSet presAssocID="{82DDBD56-5F69-4A92-A247-990A251D1BF9}" presName="hierRoot2" presStyleCnt="0">
        <dgm:presLayoutVars>
          <dgm:hierBranch val="init"/>
        </dgm:presLayoutVars>
      </dgm:prSet>
      <dgm:spPr/>
    </dgm:pt>
    <dgm:pt modelId="{536D6638-19E4-4DB3-8EF6-3801D20ECF93}" type="pres">
      <dgm:prSet presAssocID="{82DDBD56-5F69-4A92-A247-990A251D1BF9}" presName="rootComposite" presStyleCnt="0"/>
      <dgm:spPr/>
    </dgm:pt>
    <dgm:pt modelId="{3F96F064-942B-451D-82A2-DFC087C1D7DF}" type="pres">
      <dgm:prSet presAssocID="{82DDBD56-5F69-4A92-A247-990A251D1BF9}" presName="rootText" presStyleLbl="node3" presStyleIdx="4" presStyleCnt="8">
        <dgm:presLayoutVars>
          <dgm:chPref val="3"/>
        </dgm:presLayoutVars>
      </dgm:prSet>
      <dgm:spPr/>
    </dgm:pt>
    <dgm:pt modelId="{172C7800-3C93-4B2C-A8F7-56FEBFBDB755}" type="pres">
      <dgm:prSet presAssocID="{82DDBD56-5F69-4A92-A247-990A251D1BF9}" presName="rootConnector" presStyleLbl="node3" presStyleIdx="4" presStyleCnt="8"/>
      <dgm:spPr/>
    </dgm:pt>
    <dgm:pt modelId="{A01A57FC-A431-4DA0-9548-D33B06D8A319}" type="pres">
      <dgm:prSet presAssocID="{82DDBD56-5F69-4A92-A247-990A251D1BF9}" presName="hierChild4" presStyleCnt="0"/>
      <dgm:spPr/>
    </dgm:pt>
    <dgm:pt modelId="{89402F7F-2B3C-4B19-8F82-F0E8E1AD66B1}" type="pres">
      <dgm:prSet presAssocID="{82DDBD56-5F69-4A92-A247-990A251D1BF9}" presName="hierChild5" presStyleCnt="0"/>
      <dgm:spPr/>
    </dgm:pt>
    <dgm:pt modelId="{1A6149AD-825A-47A2-96F2-75DA27FA40C8}" type="pres">
      <dgm:prSet presAssocID="{B321C639-0792-4840-A072-174B51BAFF7B}" presName="Name37" presStyleLbl="parChTrans1D3" presStyleIdx="5" presStyleCnt="8"/>
      <dgm:spPr/>
    </dgm:pt>
    <dgm:pt modelId="{651F32B2-F4D4-406E-A25A-FCDC2F8D72CD}" type="pres">
      <dgm:prSet presAssocID="{033E1BF2-C15F-45A4-A2DC-56393122836A}" presName="hierRoot2" presStyleCnt="0">
        <dgm:presLayoutVars>
          <dgm:hierBranch val="init"/>
        </dgm:presLayoutVars>
      </dgm:prSet>
      <dgm:spPr/>
    </dgm:pt>
    <dgm:pt modelId="{FBDB5C45-9F03-4C61-9F57-8EC36EE05B1E}" type="pres">
      <dgm:prSet presAssocID="{033E1BF2-C15F-45A4-A2DC-56393122836A}" presName="rootComposite" presStyleCnt="0"/>
      <dgm:spPr/>
    </dgm:pt>
    <dgm:pt modelId="{F6F0326A-F593-4026-A046-9EF009D3B580}" type="pres">
      <dgm:prSet presAssocID="{033E1BF2-C15F-45A4-A2DC-56393122836A}" presName="rootText" presStyleLbl="node3" presStyleIdx="5" presStyleCnt="8">
        <dgm:presLayoutVars>
          <dgm:chPref val="3"/>
        </dgm:presLayoutVars>
      </dgm:prSet>
      <dgm:spPr/>
    </dgm:pt>
    <dgm:pt modelId="{C761C820-B164-4527-8C4C-DA0936C123D0}" type="pres">
      <dgm:prSet presAssocID="{033E1BF2-C15F-45A4-A2DC-56393122836A}" presName="rootConnector" presStyleLbl="node3" presStyleIdx="5" presStyleCnt="8"/>
      <dgm:spPr/>
    </dgm:pt>
    <dgm:pt modelId="{10408894-D89E-4B11-B1F3-74C6B28B758C}" type="pres">
      <dgm:prSet presAssocID="{033E1BF2-C15F-45A4-A2DC-56393122836A}" presName="hierChild4" presStyleCnt="0"/>
      <dgm:spPr/>
    </dgm:pt>
    <dgm:pt modelId="{162FA8E8-20BB-4F39-B882-408974743BAB}" type="pres">
      <dgm:prSet presAssocID="{033E1BF2-C15F-45A4-A2DC-56393122836A}" presName="hierChild5" presStyleCnt="0"/>
      <dgm:spPr/>
    </dgm:pt>
    <dgm:pt modelId="{D91135B8-97A4-4132-819E-1C06E82C4D64}" type="pres">
      <dgm:prSet presAssocID="{BB632A07-ACBE-46CF-9BB6-0F7CACE68D76}" presName="Name37" presStyleLbl="parChTrans1D3" presStyleIdx="6" presStyleCnt="8"/>
      <dgm:spPr/>
    </dgm:pt>
    <dgm:pt modelId="{D7642D1A-FEAA-4327-B587-F4F53717F6A3}" type="pres">
      <dgm:prSet presAssocID="{CA8387BA-E16B-4310-AAF0-583EB12A3810}" presName="hierRoot2" presStyleCnt="0">
        <dgm:presLayoutVars>
          <dgm:hierBranch val="init"/>
        </dgm:presLayoutVars>
      </dgm:prSet>
      <dgm:spPr/>
    </dgm:pt>
    <dgm:pt modelId="{C6B65304-EEC4-4EB7-B79F-555FCAA2B445}" type="pres">
      <dgm:prSet presAssocID="{CA8387BA-E16B-4310-AAF0-583EB12A3810}" presName="rootComposite" presStyleCnt="0"/>
      <dgm:spPr/>
    </dgm:pt>
    <dgm:pt modelId="{E28D5F9D-2BE1-4397-B9BB-6905EA2BE02B}" type="pres">
      <dgm:prSet presAssocID="{CA8387BA-E16B-4310-AAF0-583EB12A3810}" presName="rootText" presStyleLbl="node3" presStyleIdx="6" presStyleCnt="8">
        <dgm:presLayoutVars>
          <dgm:chPref val="3"/>
        </dgm:presLayoutVars>
      </dgm:prSet>
      <dgm:spPr/>
    </dgm:pt>
    <dgm:pt modelId="{48427440-75BF-4D81-AD96-9869E4C70477}" type="pres">
      <dgm:prSet presAssocID="{CA8387BA-E16B-4310-AAF0-583EB12A3810}" presName="rootConnector" presStyleLbl="node3" presStyleIdx="6" presStyleCnt="8"/>
      <dgm:spPr/>
    </dgm:pt>
    <dgm:pt modelId="{DA460680-2610-4493-9959-DBED405F9E6D}" type="pres">
      <dgm:prSet presAssocID="{CA8387BA-E16B-4310-AAF0-583EB12A3810}" presName="hierChild4" presStyleCnt="0"/>
      <dgm:spPr/>
    </dgm:pt>
    <dgm:pt modelId="{3D90B266-15AE-4CF5-A4E3-9E2B94DD26FC}" type="pres">
      <dgm:prSet presAssocID="{CA8387BA-E16B-4310-AAF0-583EB12A3810}" presName="hierChild5" presStyleCnt="0"/>
      <dgm:spPr/>
    </dgm:pt>
    <dgm:pt modelId="{CE7AE06A-41FE-4A80-AD1D-18FF6FDC2F11}" type="pres">
      <dgm:prSet presAssocID="{A428D52A-9F20-4C69-BF37-CB9A6381837C}" presName="Name37" presStyleLbl="parChTrans1D3" presStyleIdx="7" presStyleCnt="8"/>
      <dgm:spPr/>
    </dgm:pt>
    <dgm:pt modelId="{5A6B4C45-10D3-4C04-850F-CEE5F3FDC7BC}" type="pres">
      <dgm:prSet presAssocID="{BD0C83E5-EF69-488A-9BCF-E965A05DA2A0}" presName="hierRoot2" presStyleCnt="0">
        <dgm:presLayoutVars>
          <dgm:hierBranch val="init"/>
        </dgm:presLayoutVars>
      </dgm:prSet>
      <dgm:spPr/>
    </dgm:pt>
    <dgm:pt modelId="{E9A6740C-3243-4C9E-A02C-4E462B66C5E7}" type="pres">
      <dgm:prSet presAssocID="{BD0C83E5-EF69-488A-9BCF-E965A05DA2A0}" presName="rootComposite" presStyleCnt="0"/>
      <dgm:spPr/>
    </dgm:pt>
    <dgm:pt modelId="{2BA01BD6-A3B1-44D6-8FE2-C8188482B76D}" type="pres">
      <dgm:prSet presAssocID="{BD0C83E5-EF69-488A-9BCF-E965A05DA2A0}" presName="rootText" presStyleLbl="node3" presStyleIdx="7" presStyleCnt="8">
        <dgm:presLayoutVars>
          <dgm:chPref val="3"/>
        </dgm:presLayoutVars>
      </dgm:prSet>
      <dgm:spPr/>
    </dgm:pt>
    <dgm:pt modelId="{DD8C87A8-CE45-4A69-8D31-95F5DF83B954}" type="pres">
      <dgm:prSet presAssocID="{BD0C83E5-EF69-488A-9BCF-E965A05DA2A0}" presName="rootConnector" presStyleLbl="node3" presStyleIdx="7" presStyleCnt="8"/>
      <dgm:spPr/>
    </dgm:pt>
    <dgm:pt modelId="{74F23E37-1DBB-4891-9D6C-02A0886A1A83}" type="pres">
      <dgm:prSet presAssocID="{BD0C83E5-EF69-488A-9BCF-E965A05DA2A0}" presName="hierChild4" presStyleCnt="0"/>
      <dgm:spPr/>
    </dgm:pt>
    <dgm:pt modelId="{8CED68C3-1F3B-450D-A917-889373AC2F15}" type="pres">
      <dgm:prSet presAssocID="{BD0C83E5-EF69-488A-9BCF-E965A05DA2A0}" presName="hierChild5" presStyleCnt="0"/>
      <dgm:spPr/>
    </dgm:pt>
    <dgm:pt modelId="{2EFAD122-5C0D-4CAE-846F-7264D5F4AAFE}" type="pres">
      <dgm:prSet presAssocID="{ACE73B4D-171E-46B5-A2DC-CCD4239E0099}" presName="hierChild5" presStyleCnt="0"/>
      <dgm:spPr/>
    </dgm:pt>
    <dgm:pt modelId="{5718B7A6-166C-471E-8712-55ED4E5E7A61}" type="pres">
      <dgm:prSet presAssocID="{9126D582-476E-46C8-8428-86423218955A}" presName="hierChild3" presStyleCnt="0"/>
      <dgm:spPr/>
    </dgm:pt>
  </dgm:ptLst>
  <dgm:cxnLst>
    <dgm:cxn modelId="{7D57D600-013D-4576-8129-0735CC9332C0}" type="presOf" srcId="{82DDBD56-5F69-4A92-A247-990A251D1BF9}" destId="{172C7800-3C93-4B2C-A8F7-56FEBFBDB755}" srcOrd="1" destOrd="0" presId="urn:microsoft.com/office/officeart/2005/8/layout/orgChart1"/>
    <dgm:cxn modelId="{98564207-E574-4CAB-8D91-2679BC8A193D}" type="presOf" srcId="{A745C643-FCFC-4A81-9B9C-22955D706577}" destId="{DCBB978D-ECF1-4BB4-9CEB-49FCC8F6372C}" srcOrd="0" destOrd="0" presId="urn:microsoft.com/office/officeart/2005/8/layout/orgChart1"/>
    <dgm:cxn modelId="{D522000E-185C-486B-BAAF-EE43310B9FB3}" type="presOf" srcId="{ACE73B4D-171E-46B5-A2DC-CCD4239E0099}" destId="{3ECBD231-8751-465B-9299-CFD79ADC8418}" srcOrd="0" destOrd="0" presId="urn:microsoft.com/office/officeart/2005/8/layout/orgChart1"/>
    <dgm:cxn modelId="{D015080E-0F69-4744-A47D-77749E684534}" srcId="{ACE73B4D-171E-46B5-A2DC-CCD4239E0099}" destId="{CA8387BA-E16B-4310-AAF0-583EB12A3810}" srcOrd="5" destOrd="0" parTransId="{BB632A07-ACBE-46CF-9BB6-0F7CACE68D76}" sibTransId="{F93767AA-A139-490B-923F-54C1345C5B10}"/>
    <dgm:cxn modelId="{6E5BED29-1EBA-4A3B-9802-942439D80272}" type="presOf" srcId="{40240665-544E-413E-B880-77CB8C54EECC}" destId="{E821EC6C-E6DD-4ABE-9AB6-4712658AD511}" srcOrd="0" destOrd="0" presId="urn:microsoft.com/office/officeart/2005/8/layout/orgChart1"/>
    <dgm:cxn modelId="{35BA232D-DA17-447B-AA21-B1D2DA587F7F}" type="presOf" srcId="{033E1BF2-C15F-45A4-A2DC-56393122836A}" destId="{F6F0326A-F593-4026-A046-9EF009D3B580}" srcOrd="0" destOrd="0" presId="urn:microsoft.com/office/officeart/2005/8/layout/orgChart1"/>
    <dgm:cxn modelId="{C2F5832E-67B0-4D84-BCF0-C40D82BC75E3}" type="presOf" srcId="{9126D582-476E-46C8-8428-86423218955A}" destId="{1FB2F4AA-9D81-42D0-ADD5-0A29FFA7029A}" srcOrd="0" destOrd="0" presId="urn:microsoft.com/office/officeart/2005/8/layout/orgChart1"/>
    <dgm:cxn modelId="{4B304E2F-DA1C-4F01-8EE8-E2CCD078342B}" srcId="{ACE73B4D-171E-46B5-A2DC-CCD4239E0099}" destId="{4A96CC34-6B21-4343-A372-C427A1A3D476}" srcOrd="2" destOrd="0" parTransId="{44D8CBBF-4539-4C59-AF5D-AAF078A27583}" sibTransId="{6F0C2E98-F504-42C9-87C7-6DE9B8984A8E}"/>
    <dgm:cxn modelId="{B4373C37-AB25-41BB-B6E9-41CF279CA4C4}" type="presOf" srcId="{84452FFA-1A5D-4481-BCDF-C04F93B08BEE}" destId="{9E3FE40F-37B5-48C2-8824-CE59F52CD1F7}" srcOrd="1" destOrd="0" presId="urn:microsoft.com/office/officeart/2005/8/layout/orgChart1"/>
    <dgm:cxn modelId="{8C676C37-3119-477F-AC87-577BE18559CC}" srcId="{A745C643-FCFC-4A81-9B9C-22955D706577}" destId="{84452FFA-1A5D-4481-BCDF-C04F93B08BEE}" srcOrd="0" destOrd="0" parTransId="{BA3678D8-56B1-4FE9-946C-B6279AC8DCD7}" sibTransId="{FD0DFF73-6624-4CCC-8F3C-60FBF7BBEECB}"/>
    <dgm:cxn modelId="{200EC638-FA86-432B-BC15-A38C6DA5506E}" type="presOf" srcId="{44D8CBBF-4539-4C59-AF5D-AAF078A27583}" destId="{54E778D0-0AEA-4160-9A47-4CD6857E9EA8}" srcOrd="0" destOrd="0" presId="urn:microsoft.com/office/officeart/2005/8/layout/orgChart1"/>
    <dgm:cxn modelId="{DD496C49-BA29-4D2B-A8FA-5DD755C55D1B}" srcId="{ACE73B4D-171E-46B5-A2DC-CCD4239E0099}" destId="{033E1BF2-C15F-45A4-A2DC-56393122836A}" srcOrd="4" destOrd="0" parTransId="{B321C639-0792-4840-A072-174B51BAFF7B}" sibTransId="{A78D606F-7D46-4F3A-AFCE-30B0AA026A03}"/>
    <dgm:cxn modelId="{E87FEE49-30F6-4660-8785-889ADF32D942}" type="presOf" srcId="{B321C639-0792-4840-A072-174B51BAFF7B}" destId="{1A6149AD-825A-47A2-96F2-75DA27FA40C8}" srcOrd="0" destOrd="0" presId="urn:microsoft.com/office/officeart/2005/8/layout/orgChart1"/>
    <dgm:cxn modelId="{36CC3250-0E2D-4758-B24D-DBD33F7F4A24}" srcId="{ACE73B4D-171E-46B5-A2DC-CCD4239E0099}" destId="{BD0C83E5-EF69-488A-9BCF-E965A05DA2A0}" srcOrd="6" destOrd="0" parTransId="{A428D52A-9F20-4C69-BF37-CB9A6381837C}" sibTransId="{448BD563-7007-422E-98EF-162A6C7A9D25}"/>
    <dgm:cxn modelId="{3EA5EA50-90EB-4FD6-A654-4C5F9A3BFC23}" type="presOf" srcId="{CA8387BA-E16B-4310-AAF0-583EB12A3810}" destId="{48427440-75BF-4D81-AD96-9869E4C70477}" srcOrd="1" destOrd="0" presId="urn:microsoft.com/office/officeart/2005/8/layout/orgChart1"/>
    <dgm:cxn modelId="{8813F850-33DF-4775-8A8B-3F7E19932CD5}" type="presOf" srcId="{BD0C83E5-EF69-488A-9BCF-E965A05DA2A0}" destId="{2BA01BD6-A3B1-44D6-8FE2-C8188482B76D}" srcOrd="0" destOrd="0" presId="urn:microsoft.com/office/officeart/2005/8/layout/orgChart1"/>
    <dgm:cxn modelId="{5C346053-89CC-44FF-A8CF-F60FD9B27FC2}" type="presOf" srcId="{8B342658-429B-420B-9130-A94CD3510F6A}" destId="{5F6E1CBF-1356-46D4-82D6-A777FDC9EE17}" srcOrd="1" destOrd="0" presId="urn:microsoft.com/office/officeart/2005/8/layout/orgChart1"/>
    <dgm:cxn modelId="{B8B2F656-99C6-4781-A725-2220856C0353}" srcId="{ACE73B4D-171E-46B5-A2DC-CCD4239E0099}" destId="{42E69BF9-735B-4E79-BA35-1CB08A38B1C9}" srcOrd="0" destOrd="0" parTransId="{92381D56-92F9-4907-B7A0-B32ADD25D8D0}" sibTransId="{8538787E-84FD-45A6-BB62-49B6F2DEBB62}"/>
    <dgm:cxn modelId="{59E1135A-6324-45F6-8F15-D03E83606F70}" type="presOf" srcId="{82DDBD56-5F69-4A92-A247-990A251D1BF9}" destId="{3F96F064-942B-451D-82A2-DFC087C1D7DF}" srcOrd="0" destOrd="0" presId="urn:microsoft.com/office/officeart/2005/8/layout/orgChart1"/>
    <dgm:cxn modelId="{FB00695D-6380-4467-8589-F087035CE0C0}" type="presOf" srcId="{4A96CC34-6B21-4343-A372-C427A1A3D476}" destId="{AE33FABE-ACD4-4210-B817-D2AB83C1D1DD}" srcOrd="0" destOrd="0" presId="urn:microsoft.com/office/officeart/2005/8/layout/orgChart1"/>
    <dgm:cxn modelId="{E64A8261-C8D4-41C5-AC87-34C0FC4C70FE}" type="presOf" srcId="{84452FFA-1A5D-4481-BCDF-C04F93B08BEE}" destId="{7C670036-A1CC-442C-8428-14456021D0E1}" srcOrd="0" destOrd="0" presId="urn:microsoft.com/office/officeart/2005/8/layout/orgChart1"/>
    <dgm:cxn modelId="{5BC13869-366A-47D4-87C7-89842EB99CD1}" srcId="{597F4F58-C9D0-4F24-AF0A-325EDEB2D7A7}" destId="{9126D582-476E-46C8-8428-86423218955A}" srcOrd="0" destOrd="0" parTransId="{BEC3F26C-2675-4830-B100-A915527126D2}" sibTransId="{3E3F261C-78C0-4F13-8A20-3A4505779CA0}"/>
    <dgm:cxn modelId="{1003836F-A282-4C63-85FE-09079EE3562F}" type="presOf" srcId="{42E69BF9-735B-4E79-BA35-1CB08A38B1C9}" destId="{E52A6FC5-FA26-4373-960F-3C078EDCAC9D}" srcOrd="0" destOrd="0" presId="urn:microsoft.com/office/officeart/2005/8/layout/orgChart1"/>
    <dgm:cxn modelId="{E762BE70-7029-4C2C-8A8D-47BCE2E897A6}" type="presOf" srcId="{033E1BF2-C15F-45A4-A2DC-56393122836A}" destId="{C761C820-B164-4527-8C4C-DA0936C123D0}" srcOrd="1" destOrd="0" presId="urn:microsoft.com/office/officeart/2005/8/layout/orgChart1"/>
    <dgm:cxn modelId="{595DD973-A8E0-4071-9624-48C12D0AC9C3}" srcId="{9126D582-476E-46C8-8428-86423218955A}" destId="{ACE73B4D-171E-46B5-A2DC-CCD4239E0099}" srcOrd="1" destOrd="0" parTransId="{D96C6E1F-65CE-4152-A717-F44198388ADB}" sibTransId="{000DE800-5696-4B8A-94BD-F07DA1591C60}"/>
    <dgm:cxn modelId="{D142CD88-FCA6-45F2-8269-1EC17CC41BFE}" type="presOf" srcId="{E754C283-849C-4AA4-98BA-56E28D555116}" destId="{D11C0CD6-4A65-4CD9-8159-8E3F04DB01BE}" srcOrd="0" destOrd="0" presId="urn:microsoft.com/office/officeart/2005/8/layout/orgChart1"/>
    <dgm:cxn modelId="{DD302491-6F87-4E5A-9E11-C407C6592903}" type="presOf" srcId="{BB632A07-ACBE-46CF-9BB6-0F7CACE68D76}" destId="{D91135B8-97A4-4132-819E-1C06E82C4D64}" srcOrd="0" destOrd="0" presId="urn:microsoft.com/office/officeart/2005/8/layout/orgChart1"/>
    <dgm:cxn modelId="{D4940197-D37F-4D81-97F9-C4DA4DE4858E}" type="presOf" srcId="{9126D582-476E-46C8-8428-86423218955A}" destId="{1E531E65-3DD3-4803-8368-4FF7ED86B6C8}" srcOrd="1" destOrd="0" presId="urn:microsoft.com/office/officeart/2005/8/layout/orgChart1"/>
    <dgm:cxn modelId="{F058339A-AB6F-47AE-B6D4-9246CADDE95A}" type="presOf" srcId="{A745C643-FCFC-4A81-9B9C-22955D706577}" destId="{4CCD9823-943C-40F9-BFB5-570590C1E450}" srcOrd="1" destOrd="0" presId="urn:microsoft.com/office/officeart/2005/8/layout/orgChart1"/>
    <dgm:cxn modelId="{BBEB5F9D-4BAB-4BE5-854D-5264AF887216}" type="presOf" srcId="{D96C6E1F-65CE-4152-A717-F44198388ADB}" destId="{35145918-43B8-44B1-BBEB-BE9694F86DD1}" srcOrd="0" destOrd="0" presId="urn:microsoft.com/office/officeart/2005/8/layout/orgChart1"/>
    <dgm:cxn modelId="{59AA67A2-1F47-46AA-9876-C27421ADAFD1}" type="presOf" srcId="{92381D56-92F9-4907-B7A0-B32ADD25D8D0}" destId="{1D79F44F-287D-41AD-847D-9886623B48DF}" srcOrd="0" destOrd="0" presId="urn:microsoft.com/office/officeart/2005/8/layout/orgChart1"/>
    <dgm:cxn modelId="{743C5BAF-1930-4468-8E22-34816C0C2C2D}" type="presOf" srcId="{597F4F58-C9D0-4F24-AF0A-325EDEB2D7A7}" destId="{0B2C6FF3-3CF9-4AA2-B2B8-8D400DF226F3}" srcOrd="0" destOrd="0" presId="urn:microsoft.com/office/officeart/2005/8/layout/orgChart1"/>
    <dgm:cxn modelId="{2103EFC1-C5A2-4E0E-8BC9-E02478E049D2}" type="presOf" srcId="{A428D52A-9F20-4C69-BF37-CB9A6381837C}" destId="{CE7AE06A-41FE-4A80-AD1D-18FF6FDC2F11}" srcOrd="0" destOrd="0" presId="urn:microsoft.com/office/officeart/2005/8/layout/orgChart1"/>
    <dgm:cxn modelId="{3CF6F6C2-90DA-4E55-8D2B-BA1C2FDEFE14}" type="presOf" srcId="{CA8387BA-E16B-4310-AAF0-583EB12A3810}" destId="{E28D5F9D-2BE1-4397-B9BB-6905EA2BE02B}" srcOrd="0" destOrd="0" presId="urn:microsoft.com/office/officeart/2005/8/layout/orgChart1"/>
    <dgm:cxn modelId="{94541BD1-3BAA-49B5-8C69-B3C7E97C8DB4}" srcId="{ACE73B4D-171E-46B5-A2DC-CCD4239E0099}" destId="{82DDBD56-5F69-4A92-A247-990A251D1BF9}" srcOrd="3" destOrd="0" parTransId="{40240665-544E-413E-B880-77CB8C54EECC}" sibTransId="{50102865-6550-4775-A5DF-6FF373016C15}"/>
    <dgm:cxn modelId="{6342B4D3-592F-4B72-9994-3AD680BC9F5E}" srcId="{9126D582-476E-46C8-8428-86423218955A}" destId="{A745C643-FCFC-4A81-9B9C-22955D706577}" srcOrd="0" destOrd="0" parTransId="{51C4CAC0-16D7-4B1B-87DA-28B31BAB6586}" sibTransId="{6FEFBE8F-EA0E-45E7-8E62-4F2C7162DEB9}"/>
    <dgm:cxn modelId="{996B93D8-1E14-4196-81DC-5F5B8AC99050}" type="presOf" srcId="{ACE73B4D-171E-46B5-A2DC-CCD4239E0099}" destId="{D8FB293D-6EEB-43A2-9913-6C04D45ECD72}" srcOrd="1" destOrd="0" presId="urn:microsoft.com/office/officeart/2005/8/layout/orgChart1"/>
    <dgm:cxn modelId="{E1DAA2D8-716D-42FF-89A1-AFB9D02C47D2}" type="presOf" srcId="{42E69BF9-735B-4E79-BA35-1CB08A38B1C9}" destId="{61725CBE-A67F-4A86-A21C-0BC24F75F041}" srcOrd="1" destOrd="0" presId="urn:microsoft.com/office/officeart/2005/8/layout/orgChart1"/>
    <dgm:cxn modelId="{A6072CD9-704D-4674-B474-43013F691BC8}" type="presOf" srcId="{BD0C83E5-EF69-488A-9BCF-E965A05DA2A0}" destId="{DD8C87A8-CE45-4A69-8D31-95F5DF83B954}" srcOrd="1" destOrd="0" presId="urn:microsoft.com/office/officeart/2005/8/layout/orgChart1"/>
    <dgm:cxn modelId="{86940FEC-9DF8-4E01-BF9B-A3EDD66997C9}" type="presOf" srcId="{4A96CC34-6B21-4343-A372-C427A1A3D476}" destId="{043810AB-282B-42FE-A4D0-2685FD3DAE34}" srcOrd="1" destOrd="0" presId="urn:microsoft.com/office/officeart/2005/8/layout/orgChart1"/>
    <dgm:cxn modelId="{DF636AED-029E-48EC-91A9-E0FD9DAC5446}" srcId="{ACE73B4D-171E-46B5-A2DC-CCD4239E0099}" destId="{8B342658-429B-420B-9130-A94CD3510F6A}" srcOrd="1" destOrd="0" parTransId="{E754C283-849C-4AA4-98BA-56E28D555116}" sibTransId="{DA4EE4DC-BB6E-4A3B-ACAB-0CC4D0E0D4AD}"/>
    <dgm:cxn modelId="{54514DF1-2B3E-4990-9108-2B1858D00BED}" type="presOf" srcId="{BA3678D8-56B1-4FE9-946C-B6279AC8DCD7}" destId="{94989CFC-5E76-470E-83E3-506A04F8145D}" srcOrd="0" destOrd="0" presId="urn:microsoft.com/office/officeart/2005/8/layout/orgChart1"/>
    <dgm:cxn modelId="{F25E78FA-FEF5-4D8B-A3DF-5B68383E34D4}" type="presOf" srcId="{51C4CAC0-16D7-4B1B-87DA-28B31BAB6586}" destId="{3039C55C-A475-4312-AE33-5621ABB3F5C2}" srcOrd="0" destOrd="0" presId="urn:microsoft.com/office/officeart/2005/8/layout/orgChart1"/>
    <dgm:cxn modelId="{A30E96FF-8168-4D6D-BE6D-761AAE7D5431}" type="presOf" srcId="{8B342658-429B-420B-9130-A94CD3510F6A}" destId="{C9310E4D-C912-40A9-8885-3E47E3169E79}" srcOrd="0" destOrd="0" presId="urn:microsoft.com/office/officeart/2005/8/layout/orgChart1"/>
    <dgm:cxn modelId="{419C0227-85A5-4E17-8002-B5934F68CDF4}" type="presParOf" srcId="{0B2C6FF3-3CF9-4AA2-B2B8-8D400DF226F3}" destId="{CAE040FE-570E-4A47-BA7F-5B18456157E5}" srcOrd="0" destOrd="0" presId="urn:microsoft.com/office/officeart/2005/8/layout/orgChart1"/>
    <dgm:cxn modelId="{BAE820F3-5087-48B8-855D-7E1E0139C615}" type="presParOf" srcId="{CAE040FE-570E-4A47-BA7F-5B18456157E5}" destId="{C31CD78C-74B6-4EFF-B389-4DDC18E0FA02}" srcOrd="0" destOrd="0" presId="urn:microsoft.com/office/officeart/2005/8/layout/orgChart1"/>
    <dgm:cxn modelId="{E1694CEC-8C27-49AB-873B-9D3F69DC68DC}" type="presParOf" srcId="{C31CD78C-74B6-4EFF-B389-4DDC18E0FA02}" destId="{1FB2F4AA-9D81-42D0-ADD5-0A29FFA7029A}" srcOrd="0" destOrd="0" presId="urn:microsoft.com/office/officeart/2005/8/layout/orgChart1"/>
    <dgm:cxn modelId="{1406707C-6915-4D46-948E-0919C8DA44A2}" type="presParOf" srcId="{C31CD78C-74B6-4EFF-B389-4DDC18E0FA02}" destId="{1E531E65-3DD3-4803-8368-4FF7ED86B6C8}" srcOrd="1" destOrd="0" presId="urn:microsoft.com/office/officeart/2005/8/layout/orgChart1"/>
    <dgm:cxn modelId="{F9BD7833-C20D-4AF7-8A17-CF57E15C8180}" type="presParOf" srcId="{CAE040FE-570E-4A47-BA7F-5B18456157E5}" destId="{34D6D683-0EBB-4587-94A1-BCBBFD5BCF05}" srcOrd="1" destOrd="0" presId="urn:microsoft.com/office/officeart/2005/8/layout/orgChart1"/>
    <dgm:cxn modelId="{6B3A51AB-0C9A-4EE6-9A71-48AC735499CF}" type="presParOf" srcId="{34D6D683-0EBB-4587-94A1-BCBBFD5BCF05}" destId="{3039C55C-A475-4312-AE33-5621ABB3F5C2}" srcOrd="0" destOrd="0" presId="urn:microsoft.com/office/officeart/2005/8/layout/orgChart1"/>
    <dgm:cxn modelId="{BD181CF4-B580-4BD3-819F-CAF515EB319D}" type="presParOf" srcId="{34D6D683-0EBB-4587-94A1-BCBBFD5BCF05}" destId="{69981507-06B8-4602-B96B-69DAE341F05B}" srcOrd="1" destOrd="0" presId="urn:microsoft.com/office/officeart/2005/8/layout/orgChart1"/>
    <dgm:cxn modelId="{CC6CD269-B00E-4F01-A4AE-F3F8E418CEE3}" type="presParOf" srcId="{69981507-06B8-4602-B96B-69DAE341F05B}" destId="{9D778084-472D-4025-85C0-6FE70F280BE4}" srcOrd="0" destOrd="0" presId="urn:microsoft.com/office/officeart/2005/8/layout/orgChart1"/>
    <dgm:cxn modelId="{9A3CA1D4-BC9A-4D99-B338-79D845C9DE95}" type="presParOf" srcId="{9D778084-472D-4025-85C0-6FE70F280BE4}" destId="{DCBB978D-ECF1-4BB4-9CEB-49FCC8F6372C}" srcOrd="0" destOrd="0" presId="urn:microsoft.com/office/officeart/2005/8/layout/orgChart1"/>
    <dgm:cxn modelId="{E6398E30-0ADA-44CB-A504-E7EFE6F355CC}" type="presParOf" srcId="{9D778084-472D-4025-85C0-6FE70F280BE4}" destId="{4CCD9823-943C-40F9-BFB5-570590C1E450}" srcOrd="1" destOrd="0" presId="urn:microsoft.com/office/officeart/2005/8/layout/orgChart1"/>
    <dgm:cxn modelId="{A7BD80ED-FF4F-46F2-96F0-C742DF185F35}" type="presParOf" srcId="{69981507-06B8-4602-B96B-69DAE341F05B}" destId="{CA31334D-ECF1-40F2-8993-08BD0122D244}" srcOrd="1" destOrd="0" presId="urn:microsoft.com/office/officeart/2005/8/layout/orgChart1"/>
    <dgm:cxn modelId="{CE91116A-4A88-44DA-879B-9AF76BF32F9C}" type="presParOf" srcId="{CA31334D-ECF1-40F2-8993-08BD0122D244}" destId="{94989CFC-5E76-470E-83E3-506A04F8145D}" srcOrd="0" destOrd="0" presId="urn:microsoft.com/office/officeart/2005/8/layout/orgChart1"/>
    <dgm:cxn modelId="{F824B4DE-1EBF-4E63-B780-A0AD9F2FF3DF}" type="presParOf" srcId="{CA31334D-ECF1-40F2-8993-08BD0122D244}" destId="{E3655800-73B3-4D4C-B1E4-C0C9FB0F849E}" srcOrd="1" destOrd="0" presId="urn:microsoft.com/office/officeart/2005/8/layout/orgChart1"/>
    <dgm:cxn modelId="{D80B6AF5-6A88-4135-9BAD-450C97A979BB}" type="presParOf" srcId="{E3655800-73B3-4D4C-B1E4-C0C9FB0F849E}" destId="{ED0A5E5D-055B-461C-BE5B-5335E13F9C3A}" srcOrd="0" destOrd="0" presId="urn:microsoft.com/office/officeart/2005/8/layout/orgChart1"/>
    <dgm:cxn modelId="{3A9C1346-0594-4448-8ACB-B70D937533A4}" type="presParOf" srcId="{ED0A5E5D-055B-461C-BE5B-5335E13F9C3A}" destId="{7C670036-A1CC-442C-8428-14456021D0E1}" srcOrd="0" destOrd="0" presId="urn:microsoft.com/office/officeart/2005/8/layout/orgChart1"/>
    <dgm:cxn modelId="{C934B821-8FF8-4827-8E09-F4DC3041F702}" type="presParOf" srcId="{ED0A5E5D-055B-461C-BE5B-5335E13F9C3A}" destId="{9E3FE40F-37B5-48C2-8824-CE59F52CD1F7}" srcOrd="1" destOrd="0" presId="urn:microsoft.com/office/officeart/2005/8/layout/orgChart1"/>
    <dgm:cxn modelId="{3B217347-6D63-471A-A2D9-C3C3213BFDC9}" type="presParOf" srcId="{E3655800-73B3-4D4C-B1E4-C0C9FB0F849E}" destId="{73293DEA-BC1D-4041-AD57-E0A9A12ED211}" srcOrd="1" destOrd="0" presId="urn:microsoft.com/office/officeart/2005/8/layout/orgChart1"/>
    <dgm:cxn modelId="{11574655-B863-446F-9F2A-BD5A0303DD92}" type="presParOf" srcId="{E3655800-73B3-4D4C-B1E4-C0C9FB0F849E}" destId="{237A4244-8E8D-43CC-904A-CBF16C6B2294}" srcOrd="2" destOrd="0" presId="urn:microsoft.com/office/officeart/2005/8/layout/orgChart1"/>
    <dgm:cxn modelId="{F4AE1545-073D-402E-B996-6A0B9704E9F3}" type="presParOf" srcId="{69981507-06B8-4602-B96B-69DAE341F05B}" destId="{67A13CEE-B14E-4C37-8C21-3AA884EC8F1E}" srcOrd="2" destOrd="0" presId="urn:microsoft.com/office/officeart/2005/8/layout/orgChart1"/>
    <dgm:cxn modelId="{9ABD9D24-EC4B-47D7-935F-C8F832B7460A}" type="presParOf" srcId="{34D6D683-0EBB-4587-94A1-BCBBFD5BCF05}" destId="{35145918-43B8-44B1-BBEB-BE9694F86DD1}" srcOrd="2" destOrd="0" presId="urn:microsoft.com/office/officeart/2005/8/layout/orgChart1"/>
    <dgm:cxn modelId="{49E8F393-D312-4287-816B-8151F76DE7D9}" type="presParOf" srcId="{34D6D683-0EBB-4587-94A1-BCBBFD5BCF05}" destId="{5BA9FAD0-E806-4E39-B324-F1D29EA730E5}" srcOrd="3" destOrd="0" presId="urn:microsoft.com/office/officeart/2005/8/layout/orgChart1"/>
    <dgm:cxn modelId="{F30D0109-0E10-4F79-9E56-A565F600121C}" type="presParOf" srcId="{5BA9FAD0-E806-4E39-B324-F1D29EA730E5}" destId="{CB712E10-79BF-4020-B123-AA506E314686}" srcOrd="0" destOrd="0" presId="urn:microsoft.com/office/officeart/2005/8/layout/orgChart1"/>
    <dgm:cxn modelId="{6C7CE253-6CAD-4726-8A35-C3EB6DDFACEE}" type="presParOf" srcId="{CB712E10-79BF-4020-B123-AA506E314686}" destId="{3ECBD231-8751-465B-9299-CFD79ADC8418}" srcOrd="0" destOrd="0" presId="urn:microsoft.com/office/officeart/2005/8/layout/orgChart1"/>
    <dgm:cxn modelId="{5B5F775B-2D02-4068-B9DA-4BADA26F6F8F}" type="presParOf" srcId="{CB712E10-79BF-4020-B123-AA506E314686}" destId="{D8FB293D-6EEB-43A2-9913-6C04D45ECD72}" srcOrd="1" destOrd="0" presId="urn:microsoft.com/office/officeart/2005/8/layout/orgChart1"/>
    <dgm:cxn modelId="{9B4BE9DE-CCCD-41AB-8984-6BA3D3F7E059}" type="presParOf" srcId="{5BA9FAD0-E806-4E39-B324-F1D29EA730E5}" destId="{DFD1C642-8445-471D-AC82-D267FF5D1F89}" srcOrd="1" destOrd="0" presId="urn:microsoft.com/office/officeart/2005/8/layout/orgChart1"/>
    <dgm:cxn modelId="{00C2C9FC-DE2A-4B11-8555-C53E1572CA8A}" type="presParOf" srcId="{DFD1C642-8445-471D-AC82-D267FF5D1F89}" destId="{1D79F44F-287D-41AD-847D-9886623B48DF}" srcOrd="0" destOrd="0" presId="urn:microsoft.com/office/officeart/2005/8/layout/orgChart1"/>
    <dgm:cxn modelId="{D1AA57E6-95D4-4FA5-815E-D25318A0811D}" type="presParOf" srcId="{DFD1C642-8445-471D-AC82-D267FF5D1F89}" destId="{E6A3ACCB-943A-4411-B5E5-4B697C83B3BE}" srcOrd="1" destOrd="0" presId="urn:microsoft.com/office/officeart/2005/8/layout/orgChart1"/>
    <dgm:cxn modelId="{C5EBF4B5-6E16-43D4-8F86-FAD6B7DB1CC6}" type="presParOf" srcId="{E6A3ACCB-943A-4411-B5E5-4B697C83B3BE}" destId="{E8740B80-D0B5-4034-BFA1-C902CAFE586A}" srcOrd="0" destOrd="0" presId="urn:microsoft.com/office/officeart/2005/8/layout/orgChart1"/>
    <dgm:cxn modelId="{337192EF-3332-49A4-A075-04DA56085455}" type="presParOf" srcId="{E8740B80-D0B5-4034-BFA1-C902CAFE586A}" destId="{E52A6FC5-FA26-4373-960F-3C078EDCAC9D}" srcOrd="0" destOrd="0" presId="urn:microsoft.com/office/officeart/2005/8/layout/orgChart1"/>
    <dgm:cxn modelId="{21C78E6F-B9A8-4509-8EFD-4C682AABB252}" type="presParOf" srcId="{E8740B80-D0B5-4034-BFA1-C902CAFE586A}" destId="{61725CBE-A67F-4A86-A21C-0BC24F75F041}" srcOrd="1" destOrd="0" presId="urn:microsoft.com/office/officeart/2005/8/layout/orgChart1"/>
    <dgm:cxn modelId="{7B41CA62-1EA4-403F-9F08-9709FFADC282}" type="presParOf" srcId="{E6A3ACCB-943A-4411-B5E5-4B697C83B3BE}" destId="{F8FDF73E-9EBF-4A6E-ABFB-0CF601F4962F}" srcOrd="1" destOrd="0" presId="urn:microsoft.com/office/officeart/2005/8/layout/orgChart1"/>
    <dgm:cxn modelId="{56362DA2-9CCB-4F7C-BEB8-575C7F4363DC}" type="presParOf" srcId="{E6A3ACCB-943A-4411-B5E5-4B697C83B3BE}" destId="{83B1FC69-C79E-4663-A853-E161CE77643B}" srcOrd="2" destOrd="0" presId="urn:microsoft.com/office/officeart/2005/8/layout/orgChart1"/>
    <dgm:cxn modelId="{8C48986B-2082-43A1-8610-6A81EF18770D}" type="presParOf" srcId="{DFD1C642-8445-471D-AC82-D267FF5D1F89}" destId="{D11C0CD6-4A65-4CD9-8159-8E3F04DB01BE}" srcOrd="2" destOrd="0" presId="urn:microsoft.com/office/officeart/2005/8/layout/orgChart1"/>
    <dgm:cxn modelId="{2D5174F6-44D0-40F0-800B-389EC457973B}" type="presParOf" srcId="{DFD1C642-8445-471D-AC82-D267FF5D1F89}" destId="{848A781F-2A04-4227-BB51-32CC41C67838}" srcOrd="3" destOrd="0" presId="urn:microsoft.com/office/officeart/2005/8/layout/orgChart1"/>
    <dgm:cxn modelId="{09A7EC31-8F77-4678-81C9-623A91608781}" type="presParOf" srcId="{848A781F-2A04-4227-BB51-32CC41C67838}" destId="{95A77C69-DF53-4853-98AD-38EE30B9AE52}" srcOrd="0" destOrd="0" presId="urn:microsoft.com/office/officeart/2005/8/layout/orgChart1"/>
    <dgm:cxn modelId="{31E5124F-5539-4A67-8D73-A9B114464FF4}" type="presParOf" srcId="{95A77C69-DF53-4853-98AD-38EE30B9AE52}" destId="{C9310E4D-C912-40A9-8885-3E47E3169E79}" srcOrd="0" destOrd="0" presId="urn:microsoft.com/office/officeart/2005/8/layout/orgChart1"/>
    <dgm:cxn modelId="{15C57B7F-AF38-406A-9121-4F42749238BA}" type="presParOf" srcId="{95A77C69-DF53-4853-98AD-38EE30B9AE52}" destId="{5F6E1CBF-1356-46D4-82D6-A777FDC9EE17}" srcOrd="1" destOrd="0" presId="urn:microsoft.com/office/officeart/2005/8/layout/orgChart1"/>
    <dgm:cxn modelId="{C4CCA102-72A1-42C6-8167-ADE230A6851D}" type="presParOf" srcId="{848A781F-2A04-4227-BB51-32CC41C67838}" destId="{C5561513-40A1-497D-86FD-38B2C0DCC09D}" srcOrd="1" destOrd="0" presId="urn:microsoft.com/office/officeart/2005/8/layout/orgChart1"/>
    <dgm:cxn modelId="{2CF77048-6A07-4C3D-AEAA-0F0811551CE4}" type="presParOf" srcId="{848A781F-2A04-4227-BB51-32CC41C67838}" destId="{CF845C64-20A4-443A-BCD5-4D0DE46E7178}" srcOrd="2" destOrd="0" presId="urn:microsoft.com/office/officeart/2005/8/layout/orgChart1"/>
    <dgm:cxn modelId="{0D66ABF3-B4FF-46C1-AA38-2DA6931B55A9}" type="presParOf" srcId="{DFD1C642-8445-471D-AC82-D267FF5D1F89}" destId="{54E778D0-0AEA-4160-9A47-4CD6857E9EA8}" srcOrd="4" destOrd="0" presId="urn:microsoft.com/office/officeart/2005/8/layout/orgChart1"/>
    <dgm:cxn modelId="{FA291C6E-3598-4D53-B5C0-220C7C54A431}" type="presParOf" srcId="{DFD1C642-8445-471D-AC82-D267FF5D1F89}" destId="{102B14D0-2168-470C-BA95-9B1068D6523A}" srcOrd="5" destOrd="0" presId="urn:microsoft.com/office/officeart/2005/8/layout/orgChart1"/>
    <dgm:cxn modelId="{7DA94B1C-1043-4BA5-ABBC-3A68DACFD8E9}" type="presParOf" srcId="{102B14D0-2168-470C-BA95-9B1068D6523A}" destId="{9FF77EF9-9FEE-4C4E-B4A7-40D47D4C4BA0}" srcOrd="0" destOrd="0" presId="urn:microsoft.com/office/officeart/2005/8/layout/orgChart1"/>
    <dgm:cxn modelId="{72C5AC11-5A3F-409A-A090-EB46E62EE589}" type="presParOf" srcId="{9FF77EF9-9FEE-4C4E-B4A7-40D47D4C4BA0}" destId="{AE33FABE-ACD4-4210-B817-D2AB83C1D1DD}" srcOrd="0" destOrd="0" presId="urn:microsoft.com/office/officeart/2005/8/layout/orgChart1"/>
    <dgm:cxn modelId="{BFDE75D6-2F28-43DF-B926-F5289B0D9DAA}" type="presParOf" srcId="{9FF77EF9-9FEE-4C4E-B4A7-40D47D4C4BA0}" destId="{043810AB-282B-42FE-A4D0-2685FD3DAE34}" srcOrd="1" destOrd="0" presId="urn:microsoft.com/office/officeart/2005/8/layout/orgChart1"/>
    <dgm:cxn modelId="{146A7130-1BEE-40EB-9874-D6CCBDB52367}" type="presParOf" srcId="{102B14D0-2168-470C-BA95-9B1068D6523A}" destId="{CD5F1329-E5EA-4D71-B5C4-B89C9992CB8B}" srcOrd="1" destOrd="0" presId="urn:microsoft.com/office/officeart/2005/8/layout/orgChart1"/>
    <dgm:cxn modelId="{FBD28CC3-2039-47A1-8413-B4A9FC2D75A1}" type="presParOf" srcId="{102B14D0-2168-470C-BA95-9B1068D6523A}" destId="{F4A4B9AD-0AB6-4B90-AEEC-95FCF55FE0FE}" srcOrd="2" destOrd="0" presId="urn:microsoft.com/office/officeart/2005/8/layout/orgChart1"/>
    <dgm:cxn modelId="{A8D77F99-BCBF-4BBC-8374-A06D01E1F2BC}" type="presParOf" srcId="{DFD1C642-8445-471D-AC82-D267FF5D1F89}" destId="{E821EC6C-E6DD-4ABE-9AB6-4712658AD511}" srcOrd="6" destOrd="0" presId="urn:microsoft.com/office/officeart/2005/8/layout/orgChart1"/>
    <dgm:cxn modelId="{56F1DB0B-FC17-40BC-85BB-D85E588B569C}" type="presParOf" srcId="{DFD1C642-8445-471D-AC82-D267FF5D1F89}" destId="{1E68DD08-1C6A-468E-8795-E683480A5248}" srcOrd="7" destOrd="0" presId="urn:microsoft.com/office/officeart/2005/8/layout/orgChart1"/>
    <dgm:cxn modelId="{9C58DA8D-571D-4DE5-A5F0-9DD221F89A1A}" type="presParOf" srcId="{1E68DD08-1C6A-468E-8795-E683480A5248}" destId="{536D6638-19E4-4DB3-8EF6-3801D20ECF93}" srcOrd="0" destOrd="0" presId="urn:microsoft.com/office/officeart/2005/8/layout/orgChart1"/>
    <dgm:cxn modelId="{78D7A3CC-9EBB-4121-ABBD-BF0585FB6C09}" type="presParOf" srcId="{536D6638-19E4-4DB3-8EF6-3801D20ECF93}" destId="{3F96F064-942B-451D-82A2-DFC087C1D7DF}" srcOrd="0" destOrd="0" presId="urn:microsoft.com/office/officeart/2005/8/layout/orgChart1"/>
    <dgm:cxn modelId="{64B82BF9-C9FF-4AFC-B448-9FC622D39106}" type="presParOf" srcId="{536D6638-19E4-4DB3-8EF6-3801D20ECF93}" destId="{172C7800-3C93-4B2C-A8F7-56FEBFBDB755}" srcOrd="1" destOrd="0" presId="urn:microsoft.com/office/officeart/2005/8/layout/orgChart1"/>
    <dgm:cxn modelId="{6F823E11-8B4B-4EBD-8DBA-A9A915488A64}" type="presParOf" srcId="{1E68DD08-1C6A-468E-8795-E683480A5248}" destId="{A01A57FC-A431-4DA0-9548-D33B06D8A319}" srcOrd="1" destOrd="0" presId="urn:microsoft.com/office/officeart/2005/8/layout/orgChart1"/>
    <dgm:cxn modelId="{43E7A7F1-E4FB-4507-85AF-F1B3258ABCF7}" type="presParOf" srcId="{1E68DD08-1C6A-468E-8795-E683480A5248}" destId="{89402F7F-2B3C-4B19-8F82-F0E8E1AD66B1}" srcOrd="2" destOrd="0" presId="urn:microsoft.com/office/officeart/2005/8/layout/orgChart1"/>
    <dgm:cxn modelId="{823C242C-86A1-444E-A9BF-03D2200C99FC}" type="presParOf" srcId="{DFD1C642-8445-471D-AC82-D267FF5D1F89}" destId="{1A6149AD-825A-47A2-96F2-75DA27FA40C8}" srcOrd="8" destOrd="0" presId="urn:microsoft.com/office/officeart/2005/8/layout/orgChart1"/>
    <dgm:cxn modelId="{E8680FF5-EBD7-4CEE-8350-337E81261379}" type="presParOf" srcId="{DFD1C642-8445-471D-AC82-D267FF5D1F89}" destId="{651F32B2-F4D4-406E-A25A-FCDC2F8D72CD}" srcOrd="9" destOrd="0" presId="urn:microsoft.com/office/officeart/2005/8/layout/orgChart1"/>
    <dgm:cxn modelId="{68FE39C4-8CE1-446F-8C68-C49CBDC65181}" type="presParOf" srcId="{651F32B2-F4D4-406E-A25A-FCDC2F8D72CD}" destId="{FBDB5C45-9F03-4C61-9F57-8EC36EE05B1E}" srcOrd="0" destOrd="0" presId="urn:microsoft.com/office/officeart/2005/8/layout/orgChart1"/>
    <dgm:cxn modelId="{EBE9B35C-B66F-41A9-8CC9-645806B2FE47}" type="presParOf" srcId="{FBDB5C45-9F03-4C61-9F57-8EC36EE05B1E}" destId="{F6F0326A-F593-4026-A046-9EF009D3B580}" srcOrd="0" destOrd="0" presId="urn:microsoft.com/office/officeart/2005/8/layout/orgChart1"/>
    <dgm:cxn modelId="{055C57D8-8A26-450E-B904-5FA1BDE50875}" type="presParOf" srcId="{FBDB5C45-9F03-4C61-9F57-8EC36EE05B1E}" destId="{C761C820-B164-4527-8C4C-DA0936C123D0}" srcOrd="1" destOrd="0" presId="urn:microsoft.com/office/officeart/2005/8/layout/orgChart1"/>
    <dgm:cxn modelId="{A8E51410-9299-434C-BDA3-A19A01689CBA}" type="presParOf" srcId="{651F32B2-F4D4-406E-A25A-FCDC2F8D72CD}" destId="{10408894-D89E-4B11-B1F3-74C6B28B758C}" srcOrd="1" destOrd="0" presId="urn:microsoft.com/office/officeart/2005/8/layout/orgChart1"/>
    <dgm:cxn modelId="{9955F212-79A8-4E42-9C03-91F791F5A823}" type="presParOf" srcId="{651F32B2-F4D4-406E-A25A-FCDC2F8D72CD}" destId="{162FA8E8-20BB-4F39-B882-408974743BAB}" srcOrd="2" destOrd="0" presId="urn:microsoft.com/office/officeart/2005/8/layout/orgChart1"/>
    <dgm:cxn modelId="{6C7B5AB0-C30E-460B-A39F-0BE9136D5BDB}" type="presParOf" srcId="{DFD1C642-8445-471D-AC82-D267FF5D1F89}" destId="{D91135B8-97A4-4132-819E-1C06E82C4D64}" srcOrd="10" destOrd="0" presId="urn:microsoft.com/office/officeart/2005/8/layout/orgChart1"/>
    <dgm:cxn modelId="{DA982C06-91C0-4E7B-B6A8-D45291294A2C}" type="presParOf" srcId="{DFD1C642-8445-471D-AC82-D267FF5D1F89}" destId="{D7642D1A-FEAA-4327-B587-F4F53717F6A3}" srcOrd="11" destOrd="0" presId="urn:microsoft.com/office/officeart/2005/8/layout/orgChart1"/>
    <dgm:cxn modelId="{C46D9536-C0F7-4B48-B237-F90E536ACC38}" type="presParOf" srcId="{D7642D1A-FEAA-4327-B587-F4F53717F6A3}" destId="{C6B65304-EEC4-4EB7-B79F-555FCAA2B445}" srcOrd="0" destOrd="0" presId="urn:microsoft.com/office/officeart/2005/8/layout/orgChart1"/>
    <dgm:cxn modelId="{9D3CC06E-561C-4413-8758-C7F9E6F8306F}" type="presParOf" srcId="{C6B65304-EEC4-4EB7-B79F-555FCAA2B445}" destId="{E28D5F9D-2BE1-4397-B9BB-6905EA2BE02B}" srcOrd="0" destOrd="0" presId="urn:microsoft.com/office/officeart/2005/8/layout/orgChart1"/>
    <dgm:cxn modelId="{50B0EADA-B38A-4E14-AAD1-7DC200D36259}" type="presParOf" srcId="{C6B65304-EEC4-4EB7-B79F-555FCAA2B445}" destId="{48427440-75BF-4D81-AD96-9869E4C70477}" srcOrd="1" destOrd="0" presId="urn:microsoft.com/office/officeart/2005/8/layout/orgChart1"/>
    <dgm:cxn modelId="{29634354-A135-4517-A332-041224A21BE8}" type="presParOf" srcId="{D7642D1A-FEAA-4327-B587-F4F53717F6A3}" destId="{DA460680-2610-4493-9959-DBED405F9E6D}" srcOrd="1" destOrd="0" presId="urn:microsoft.com/office/officeart/2005/8/layout/orgChart1"/>
    <dgm:cxn modelId="{FC89BA9D-6891-4E24-9269-A2A8325564E8}" type="presParOf" srcId="{D7642D1A-FEAA-4327-B587-F4F53717F6A3}" destId="{3D90B266-15AE-4CF5-A4E3-9E2B94DD26FC}" srcOrd="2" destOrd="0" presId="urn:microsoft.com/office/officeart/2005/8/layout/orgChart1"/>
    <dgm:cxn modelId="{A1C2E105-CBA1-4DC1-A645-5227F6D95194}" type="presParOf" srcId="{DFD1C642-8445-471D-AC82-D267FF5D1F89}" destId="{CE7AE06A-41FE-4A80-AD1D-18FF6FDC2F11}" srcOrd="12" destOrd="0" presId="urn:microsoft.com/office/officeart/2005/8/layout/orgChart1"/>
    <dgm:cxn modelId="{39C51DB9-D9F1-4AA6-88C4-4AD625A8141D}" type="presParOf" srcId="{DFD1C642-8445-471D-AC82-D267FF5D1F89}" destId="{5A6B4C45-10D3-4C04-850F-CEE5F3FDC7BC}" srcOrd="13" destOrd="0" presId="urn:microsoft.com/office/officeart/2005/8/layout/orgChart1"/>
    <dgm:cxn modelId="{3E4D3DFD-3A9C-4691-8889-00EC4E9BE3E8}" type="presParOf" srcId="{5A6B4C45-10D3-4C04-850F-CEE5F3FDC7BC}" destId="{E9A6740C-3243-4C9E-A02C-4E462B66C5E7}" srcOrd="0" destOrd="0" presId="urn:microsoft.com/office/officeart/2005/8/layout/orgChart1"/>
    <dgm:cxn modelId="{0D6D9DCD-72C3-4B92-BEEC-1C2B17CA4938}" type="presParOf" srcId="{E9A6740C-3243-4C9E-A02C-4E462B66C5E7}" destId="{2BA01BD6-A3B1-44D6-8FE2-C8188482B76D}" srcOrd="0" destOrd="0" presId="urn:microsoft.com/office/officeart/2005/8/layout/orgChart1"/>
    <dgm:cxn modelId="{AC866A5B-8E14-4313-83F0-110EDBCDD6AF}" type="presParOf" srcId="{E9A6740C-3243-4C9E-A02C-4E462B66C5E7}" destId="{DD8C87A8-CE45-4A69-8D31-95F5DF83B954}" srcOrd="1" destOrd="0" presId="urn:microsoft.com/office/officeart/2005/8/layout/orgChart1"/>
    <dgm:cxn modelId="{64099D50-5535-409B-A223-6E09EE461F2A}" type="presParOf" srcId="{5A6B4C45-10D3-4C04-850F-CEE5F3FDC7BC}" destId="{74F23E37-1DBB-4891-9D6C-02A0886A1A83}" srcOrd="1" destOrd="0" presId="urn:microsoft.com/office/officeart/2005/8/layout/orgChart1"/>
    <dgm:cxn modelId="{8D84E2F5-E349-4BC8-8DAF-14496093779C}" type="presParOf" srcId="{5A6B4C45-10D3-4C04-850F-CEE5F3FDC7BC}" destId="{8CED68C3-1F3B-450D-A917-889373AC2F15}" srcOrd="2" destOrd="0" presId="urn:microsoft.com/office/officeart/2005/8/layout/orgChart1"/>
    <dgm:cxn modelId="{3CD948C1-7A0E-418B-8FF9-CB6A0D36056C}" type="presParOf" srcId="{5BA9FAD0-E806-4E39-B324-F1D29EA730E5}" destId="{2EFAD122-5C0D-4CAE-846F-7264D5F4AAFE}" srcOrd="2" destOrd="0" presId="urn:microsoft.com/office/officeart/2005/8/layout/orgChart1"/>
    <dgm:cxn modelId="{0DE67C1C-D5BB-4BB6-B2E8-5C906AB9E35A}" type="presParOf" srcId="{CAE040FE-570E-4A47-BA7F-5B18456157E5}" destId="{5718B7A6-166C-471E-8712-55ED4E5E7A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269303-6B68-46E6-852F-24706252C70B}" type="doc">
      <dgm:prSet loTypeId="urn:microsoft.com/office/officeart/2005/8/layout/orgChart1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B89C5D93-2269-46F5-ACA3-6F1E65050A74}">
      <dgm:prSet phldrT="[Text]" custT="1"/>
      <dgm:spPr/>
      <dgm:t>
        <a:bodyPr/>
        <a:lstStyle/>
        <a:p>
          <a:r>
            <a:rPr lang="en-US" sz="1400" b="1" dirty="0"/>
            <a:t>Relapsed/refractory AML</a:t>
          </a:r>
        </a:p>
      </dgm:t>
    </dgm:pt>
    <dgm:pt modelId="{3763B3E9-C870-43BA-A15B-82DEA13AB3E3}" type="parTrans" cxnId="{8810888E-5184-4931-A1A0-0DCB4C0B203A}">
      <dgm:prSet/>
      <dgm:spPr/>
      <dgm:t>
        <a:bodyPr/>
        <a:lstStyle/>
        <a:p>
          <a:endParaRPr lang="en-US"/>
        </a:p>
      </dgm:t>
    </dgm:pt>
    <dgm:pt modelId="{279DC12F-5D21-4479-914A-5BB451AC0D38}" type="sibTrans" cxnId="{8810888E-5184-4931-A1A0-0DCB4C0B203A}">
      <dgm:prSet/>
      <dgm:spPr/>
      <dgm:t>
        <a:bodyPr/>
        <a:lstStyle/>
        <a:p>
          <a:endParaRPr lang="en-US"/>
        </a:p>
      </dgm:t>
    </dgm:pt>
    <dgm:pt modelId="{957AC9DF-DCF4-4FA2-A11F-908188556523}">
      <dgm:prSet phldrT="[Text]"/>
      <dgm:spPr/>
      <dgm:t>
        <a:bodyPr/>
        <a:lstStyle/>
        <a:p>
          <a:r>
            <a:rPr lang="en-US" dirty="0"/>
            <a:t>All comers</a:t>
          </a:r>
        </a:p>
      </dgm:t>
    </dgm:pt>
    <dgm:pt modelId="{EEB9B175-E6FA-4267-975F-72D12CF88255}" type="parTrans" cxnId="{2672F09A-8A2F-4537-B73B-4EF402C607E5}">
      <dgm:prSet/>
      <dgm:spPr/>
      <dgm:t>
        <a:bodyPr/>
        <a:lstStyle/>
        <a:p>
          <a:endParaRPr lang="en-US"/>
        </a:p>
      </dgm:t>
    </dgm:pt>
    <dgm:pt modelId="{4F0E72BB-F7A2-4113-93E4-FBFFBB9F71A7}" type="sibTrans" cxnId="{2672F09A-8A2F-4537-B73B-4EF402C607E5}">
      <dgm:prSet/>
      <dgm:spPr/>
      <dgm:t>
        <a:bodyPr/>
        <a:lstStyle/>
        <a:p>
          <a:endParaRPr lang="en-US"/>
        </a:p>
      </dgm:t>
    </dgm:pt>
    <dgm:pt modelId="{BFA8EC89-B422-4EBD-97C2-058DD4A89910}">
      <dgm:prSet phldrT="[Text]"/>
      <dgm:spPr/>
      <dgm:t>
        <a:bodyPr/>
        <a:lstStyle/>
        <a:p>
          <a:r>
            <a:rPr lang="en-US" i="1" dirty="0"/>
            <a:t>IDH1</a:t>
          </a:r>
          <a:r>
            <a:rPr lang="en-US" dirty="0"/>
            <a:t> mutation</a:t>
          </a:r>
        </a:p>
      </dgm:t>
    </dgm:pt>
    <dgm:pt modelId="{192AA05B-7A9C-46DD-A5C9-4F462563964E}" type="parTrans" cxnId="{2C6BE0F4-CE9E-4D4C-85E8-AEF667ACCF49}">
      <dgm:prSet/>
      <dgm:spPr/>
      <dgm:t>
        <a:bodyPr/>
        <a:lstStyle/>
        <a:p>
          <a:endParaRPr lang="en-US"/>
        </a:p>
      </dgm:t>
    </dgm:pt>
    <dgm:pt modelId="{927299EC-05D4-4766-AB8B-BC480AC9E825}" type="sibTrans" cxnId="{2C6BE0F4-CE9E-4D4C-85E8-AEF667ACCF49}">
      <dgm:prSet/>
      <dgm:spPr/>
      <dgm:t>
        <a:bodyPr/>
        <a:lstStyle/>
        <a:p>
          <a:endParaRPr lang="en-US"/>
        </a:p>
      </dgm:t>
    </dgm:pt>
    <dgm:pt modelId="{35E665EC-D928-4A10-84F8-FC64A0E464A1}">
      <dgm:prSet phldrT="[Text]"/>
      <dgm:spPr/>
      <dgm:t>
        <a:bodyPr/>
        <a:lstStyle/>
        <a:p>
          <a:r>
            <a:rPr lang="en-US" i="1" dirty="0"/>
            <a:t>IDH2</a:t>
          </a:r>
          <a:r>
            <a:rPr lang="en-US" dirty="0"/>
            <a:t> mutation</a:t>
          </a:r>
        </a:p>
      </dgm:t>
    </dgm:pt>
    <dgm:pt modelId="{B05C9B17-799D-45D5-8797-72E278E5C675}" type="parTrans" cxnId="{F550C1C4-0572-4F64-B581-751E89D1D0A4}">
      <dgm:prSet/>
      <dgm:spPr/>
      <dgm:t>
        <a:bodyPr/>
        <a:lstStyle/>
        <a:p>
          <a:endParaRPr lang="en-US"/>
        </a:p>
      </dgm:t>
    </dgm:pt>
    <dgm:pt modelId="{709F0D37-2255-4714-9B99-C4D5EC5772D7}" type="sibTrans" cxnId="{F550C1C4-0572-4F64-B581-751E89D1D0A4}">
      <dgm:prSet/>
      <dgm:spPr/>
      <dgm:t>
        <a:bodyPr/>
        <a:lstStyle/>
        <a:p>
          <a:endParaRPr lang="en-US"/>
        </a:p>
      </dgm:t>
    </dgm:pt>
    <dgm:pt modelId="{5AF465CD-7239-4DF8-96DF-22E8FDB3100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ivosidenib</a:t>
          </a:r>
        </a:p>
      </dgm:t>
    </dgm:pt>
    <dgm:pt modelId="{8C9425A0-B8EC-485D-963A-C1F59B146AAE}" type="parTrans" cxnId="{3E48BA59-62C7-4F64-831E-E15EDBE5461B}">
      <dgm:prSet/>
      <dgm:spPr/>
      <dgm:t>
        <a:bodyPr/>
        <a:lstStyle/>
        <a:p>
          <a:endParaRPr lang="en-US"/>
        </a:p>
      </dgm:t>
    </dgm:pt>
    <dgm:pt modelId="{98CDF1F3-C1C5-4C45-BE88-DDE8F0CC938D}" type="sibTrans" cxnId="{3E48BA59-62C7-4F64-831E-E15EDBE5461B}">
      <dgm:prSet/>
      <dgm:spPr/>
      <dgm:t>
        <a:bodyPr/>
        <a:lstStyle/>
        <a:p>
          <a:endParaRPr lang="en-US"/>
        </a:p>
      </dgm:t>
    </dgm:pt>
    <dgm:pt modelId="{BC6546BB-DB70-4FDC-AC41-508AED5A9384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enasidenib</a:t>
          </a:r>
        </a:p>
      </dgm:t>
    </dgm:pt>
    <dgm:pt modelId="{B72B644E-FDC1-4C58-AC0B-C29E9D9FDB3F}" type="parTrans" cxnId="{EADA7C4A-9E9A-4E1C-B207-372A1B13BBB8}">
      <dgm:prSet/>
      <dgm:spPr/>
      <dgm:t>
        <a:bodyPr/>
        <a:lstStyle/>
        <a:p>
          <a:endParaRPr lang="en-US"/>
        </a:p>
      </dgm:t>
    </dgm:pt>
    <dgm:pt modelId="{4AAE3688-906D-4A8F-A8DE-09D9BCCD59D2}" type="sibTrans" cxnId="{EADA7C4A-9E9A-4E1C-B207-372A1B13BBB8}">
      <dgm:prSet/>
      <dgm:spPr/>
      <dgm:t>
        <a:bodyPr/>
        <a:lstStyle/>
        <a:p>
          <a:endParaRPr lang="en-US"/>
        </a:p>
      </dgm:t>
    </dgm:pt>
    <dgm:pt modelId="{051E7E3D-BDD5-4165-9ED3-0FE85AEB5D4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Intensive chemotherapy regimen</a:t>
          </a:r>
        </a:p>
      </dgm:t>
    </dgm:pt>
    <dgm:pt modelId="{F58E2292-9E87-4F9A-8092-97E6FCF9D3DA}" type="parTrans" cxnId="{40CE4911-F2B2-4AE6-A2D9-D66A0DB82D24}">
      <dgm:prSet/>
      <dgm:spPr/>
      <dgm:t>
        <a:bodyPr/>
        <a:lstStyle/>
        <a:p>
          <a:endParaRPr lang="en-US"/>
        </a:p>
      </dgm:t>
    </dgm:pt>
    <dgm:pt modelId="{AF56CAF2-781C-441D-AEEC-CA25C55F6F81}" type="sibTrans" cxnId="{40CE4911-F2B2-4AE6-A2D9-D66A0DB82D24}">
      <dgm:prSet/>
      <dgm:spPr/>
      <dgm:t>
        <a:bodyPr/>
        <a:lstStyle/>
        <a:p>
          <a:endParaRPr lang="en-US"/>
        </a:p>
      </dgm:t>
    </dgm:pt>
    <dgm:pt modelId="{91D7E53F-D84C-4076-AE3F-1DB04EEE1047}">
      <dgm:prSet phldrT="[Text]"/>
      <dgm:spPr/>
      <dgm:t>
        <a:bodyPr/>
        <a:lstStyle/>
        <a:p>
          <a:r>
            <a:rPr lang="en-US" dirty="0">
              <a:solidFill>
                <a:srgbClr val="0070C0"/>
              </a:solidFill>
            </a:rPr>
            <a:t>Venetoclax+HMA</a:t>
          </a:r>
        </a:p>
      </dgm:t>
    </dgm:pt>
    <dgm:pt modelId="{AA1D7DF1-ADAD-4BED-9B2F-F1AAEB5D8F81}" type="parTrans" cxnId="{20958E05-36C0-4DAD-92D2-FD55EE0A0ED5}">
      <dgm:prSet/>
      <dgm:spPr/>
      <dgm:t>
        <a:bodyPr/>
        <a:lstStyle/>
        <a:p>
          <a:endParaRPr lang="en-US"/>
        </a:p>
      </dgm:t>
    </dgm:pt>
    <dgm:pt modelId="{E0EE7255-63F0-47E2-A02F-F3A4CD15CF26}" type="sibTrans" cxnId="{20958E05-36C0-4DAD-92D2-FD55EE0A0ED5}">
      <dgm:prSet/>
      <dgm:spPr/>
      <dgm:t>
        <a:bodyPr/>
        <a:lstStyle/>
        <a:p>
          <a:endParaRPr lang="en-US"/>
        </a:p>
      </dgm:t>
    </dgm:pt>
    <dgm:pt modelId="{719B77E4-268D-407F-AF56-B73BEC11FAFF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Supportive care/hospice</a:t>
          </a:r>
        </a:p>
      </dgm:t>
    </dgm:pt>
    <dgm:pt modelId="{F8B4C7AC-A68E-4DD9-B3A5-59A34EB18977}" type="parTrans" cxnId="{1EA126E1-79D6-4D39-8EF1-3D6FB8680DDF}">
      <dgm:prSet/>
      <dgm:spPr/>
      <dgm:t>
        <a:bodyPr/>
        <a:lstStyle/>
        <a:p>
          <a:endParaRPr lang="en-US"/>
        </a:p>
      </dgm:t>
    </dgm:pt>
    <dgm:pt modelId="{F694A0C4-18B7-4AC9-BB3A-A64AB3C91498}" type="sibTrans" cxnId="{1EA126E1-79D6-4D39-8EF1-3D6FB8680DDF}">
      <dgm:prSet/>
      <dgm:spPr/>
      <dgm:t>
        <a:bodyPr/>
        <a:lstStyle/>
        <a:p>
          <a:endParaRPr lang="en-US"/>
        </a:p>
      </dgm:t>
    </dgm:pt>
    <dgm:pt modelId="{B4DBC918-BC3A-4310-B27A-C8C7981C2D05}">
      <dgm:prSet phldrT="[Text]"/>
      <dgm:spPr/>
      <dgm:t>
        <a:bodyPr/>
        <a:lstStyle/>
        <a:p>
          <a:r>
            <a:rPr lang="en-US" dirty="0"/>
            <a:t>Molecular testing</a:t>
          </a:r>
        </a:p>
      </dgm:t>
    </dgm:pt>
    <dgm:pt modelId="{1FB67636-1ABA-4EF2-81C0-4640416ED9A3}" type="parTrans" cxnId="{9D9A175C-55CC-4E29-ADBB-FD3A1AEDC4BE}">
      <dgm:prSet/>
      <dgm:spPr/>
      <dgm:t>
        <a:bodyPr/>
        <a:lstStyle/>
        <a:p>
          <a:endParaRPr lang="en-US"/>
        </a:p>
      </dgm:t>
    </dgm:pt>
    <dgm:pt modelId="{1108AAAB-D4C7-4408-A035-2E33FC4ACD3F}" type="sibTrans" cxnId="{9D9A175C-55CC-4E29-ADBB-FD3A1AEDC4BE}">
      <dgm:prSet/>
      <dgm:spPr/>
      <dgm:t>
        <a:bodyPr/>
        <a:lstStyle/>
        <a:p>
          <a:endParaRPr lang="en-US"/>
        </a:p>
      </dgm:t>
    </dgm:pt>
    <dgm:pt modelId="{650E5B1B-488B-4568-A36F-AAAB143C995C}">
      <dgm:prSet phldrT="[Text]"/>
      <dgm:spPr/>
      <dgm:t>
        <a:bodyPr/>
        <a:lstStyle/>
        <a:p>
          <a:r>
            <a:rPr lang="en-US" dirty="0"/>
            <a:t>Consider same induction regimen for patients with CR &gt;1 year</a:t>
          </a:r>
        </a:p>
      </dgm:t>
    </dgm:pt>
    <dgm:pt modelId="{E2E79EDE-A283-45E3-B62E-5F66A13CC61E}" type="parTrans" cxnId="{E3D73064-8A19-4D6E-8FBE-8207E9443948}">
      <dgm:prSet/>
      <dgm:spPr/>
      <dgm:t>
        <a:bodyPr/>
        <a:lstStyle/>
        <a:p>
          <a:endParaRPr lang="en-US"/>
        </a:p>
      </dgm:t>
    </dgm:pt>
    <dgm:pt modelId="{E2E6306F-EED3-429B-BF0B-901E89917EB5}" type="sibTrans" cxnId="{E3D73064-8A19-4D6E-8FBE-8207E9443948}">
      <dgm:prSet/>
      <dgm:spPr/>
      <dgm:t>
        <a:bodyPr/>
        <a:lstStyle/>
        <a:p>
          <a:endParaRPr lang="en-US"/>
        </a:p>
      </dgm:t>
    </dgm:pt>
    <dgm:pt modelId="{AAC80C41-B503-4292-8C00-539B3596F274}" type="pres">
      <dgm:prSet presAssocID="{0D269303-6B68-46E6-852F-24706252C7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37DE3A6-E426-42DD-AD6A-227B58AABC49}" type="pres">
      <dgm:prSet presAssocID="{B89C5D93-2269-46F5-ACA3-6F1E65050A74}" presName="hierRoot1" presStyleCnt="0">
        <dgm:presLayoutVars>
          <dgm:hierBranch val="init"/>
        </dgm:presLayoutVars>
      </dgm:prSet>
      <dgm:spPr/>
    </dgm:pt>
    <dgm:pt modelId="{6B9DB4CC-BF3B-4267-A3F4-584ABE2B99B5}" type="pres">
      <dgm:prSet presAssocID="{B89C5D93-2269-46F5-ACA3-6F1E65050A74}" presName="rootComposite1" presStyleCnt="0"/>
      <dgm:spPr/>
    </dgm:pt>
    <dgm:pt modelId="{6374E456-20DE-457B-92FA-8F8CA89B2527}" type="pres">
      <dgm:prSet presAssocID="{B89C5D93-2269-46F5-ACA3-6F1E65050A74}" presName="rootText1" presStyleLbl="node0" presStyleIdx="0" presStyleCnt="1" custScaleX="112969">
        <dgm:presLayoutVars>
          <dgm:chPref val="3"/>
        </dgm:presLayoutVars>
      </dgm:prSet>
      <dgm:spPr/>
    </dgm:pt>
    <dgm:pt modelId="{A0834192-F033-451F-9F59-9E3FD62B656E}" type="pres">
      <dgm:prSet presAssocID="{B89C5D93-2269-46F5-ACA3-6F1E65050A74}" presName="rootConnector1" presStyleLbl="node1" presStyleIdx="0" presStyleCnt="0"/>
      <dgm:spPr/>
    </dgm:pt>
    <dgm:pt modelId="{D34DB0E7-543B-437F-A057-5A0A106C8C08}" type="pres">
      <dgm:prSet presAssocID="{B89C5D93-2269-46F5-ACA3-6F1E65050A74}" presName="hierChild2" presStyleCnt="0"/>
      <dgm:spPr/>
    </dgm:pt>
    <dgm:pt modelId="{9552702E-7A44-4D01-A906-CD6103A23514}" type="pres">
      <dgm:prSet presAssocID="{E2E79EDE-A283-45E3-B62E-5F66A13CC61E}" presName="Name37" presStyleLbl="parChTrans1D2" presStyleIdx="0" presStyleCnt="1"/>
      <dgm:spPr/>
    </dgm:pt>
    <dgm:pt modelId="{3192F64F-EA64-464C-8246-EC43BD70DF5A}" type="pres">
      <dgm:prSet presAssocID="{650E5B1B-488B-4568-A36F-AAAB143C995C}" presName="hierRoot2" presStyleCnt="0">
        <dgm:presLayoutVars>
          <dgm:hierBranch val="init"/>
        </dgm:presLayoutVars>
      </dgm:prSet>
      <dgm:spPr/>
    </dgm:pt>
    <dgm:pt modelId="{0A2ECCEB-35BA-4EDE-94C2-1491A4157DF9}" type="pres">
      <dgm:prSet presAssocID="{650E5B1B-488B-4568-A36F-AAAB143C995C}" presName="rootComposite" presStyleCnt="0"/>
      <dgm:spPr/>
    </dgm:pt>
    <dgm:pt modelId="{05FBEF57-49DF-4E8D-AE95-087E0C663F84}" type="pres">
      <dgm:prSet presAssocID="{650E5B1B-488B-4568-A36F-AAAB143C995C}" presName="rootText" presStyleLbl="node2" presStyleIdx="0" presStyleCnt="1">
        <dgm:presLayoutVars>
          <dgm:chPref val="3"/>
        </dgm:presLayoutVars>
      </dgm:prSet>
      <dgm:spPr/>
    </dgm:pt>
    <dgm:pt modelId="{91C146D7-2F7A-47A0-A916-172A0705E2DD}" type="pres">
      <dgm:prSet presAssocID="{650E5B1B-488B-4568-A36F-AAAB143C995C}" presName="rootConnector" presStyleLbl="node2" presStyleIdx="0" presStyleCnt="1"/>
      <dgm:spPr/>
    </dgm:pt>
    <dgm:pt modelId="{9F9054C8-20DD-4D43-BD4A-6F9D56C4FDB5}" type="pres">
      <dgm:prSet presAssocID="{650E5B1B-488B-4568-A36F-AAAB143C995C}" presName="hierChild4" presStyleCnt="0"/>
      <dgm:spPr/>
    </dgm:pt>
    <dgm:pt modelId="{BB15CA15-FEC4-45BC-9510-CBCE85F57842}" type="pres">
      <dgm:prSet presAssocID="{1FB67636-1ABA-4EF2-81C0-4640416ED9A3}" presName="Name37" presStyleLbl="parChTrans1D3" presStyleIdx="0" presStyleCnt="2"/>
      <dgm:spPr/>
    </dgm:pt>
    <dgm:pt modelId="{236FE33F-4A71-44B4-98D7-D19E72C2B1D9}" type="pres">
      <dgm:prSet presAssocID="{B4DBC918-BC3A-4310-B27A-C8C7981C2D05}" presName="hierRoot2" presStyleCnt="0">
        <dgm:presLayoutVars>
          <dgm:hierBranch val="init"/>
        </dgm:presLayoutVars>
      </dgm:prSet>
      <dgm:spPr/>
    </dgm:pt>
    <dgm:pt modelId="{B97CD092-44A3-42A3-AD8F-B2893999BBC7}" type="pres">
      <dgm:prSet presAssocID="{B4DBC918-BC3A-4310-B27A-C8C7981C2D05}" presName="rootComposite" presStyleCnt="0"/>
      <dgm:spPr/>
    </dgm:pt>
    <dgm:pt modelId="{4E29917E-9670-4D0D-A1FC-E9AA81732985}" type="pres">
      <dgm:prSet presAssocID="{B4DBC918-BC3A-4310-B27A-C8C7981C2D05}" presName="rootText" presStyleLbl="node3" presStyleIdx="0" presStyleCnt="2">
        <dgm:presLayoutVars>
          <dgm:chPref val="3"/>
        </dgm:presLayoutVars>
      </dgm:prSet>
      <dgm:spPr/>
    </dgm:pt>
    <dgm:pt modelId="{E7C14A59-D9CA-4E5C-8D2D-BDD5790E4D21}" type="pres">
      <dgm:prSet presAssocID="{B4DBC918-BC3A-4310-B27A-C8C7981C2D05}" presName="rootConnector" presStyleLbl="node3" presStyleIdx="0" presStyleCnt="2"/>
      <dgm:spPr/>
    </dgm:pt>
    <dgm:pt modelId="{DD777A85-A6C3-4BBB-B432-5A25B6DD0511}" type="pres">
      <dgm:prSet presAssocID="{B4DBC918-BC3A-4310-B27A-C8C7981C2D05}" presName="hierChild4" presStyleCnt="0"/>
      <dgm:spPr/>
    </dgm:pt>
    <dgm:pt modelId="{5151D44F-00A5-419D-BED0-A98653F65414}" type="pres">
      <dgm:prSet presAssocID="{192AA05B-7A9C-46DD-A5C9-4F462563964E}" presName="Name37" presStyleLbl="parChTrans1D4" presStyleIdx="0" presStyleCnt="7"/>
      <dgm:spPr/>
    </dgm:pt>
    <dgm:pt modelId="{72D6B89E-58CA-4699-A8FA-5EF81518482C}" type="pres">
      <dgm:prSet presAssocID="{BFA8EC89-B422-4EBD-97C2-058DD4A89910}" presName="hierRoot2" presStyleCnt="0">
        <dgm:presLayoutVars>
          <dgm:hierBranch val="init"/>
        </dgm:presLayoutVars>
      </dgm:prSet>
      <dgm:spPr/>
    </dgm:pt>
    <dgm:pt modelId="{429067F9-9846-475F-9E9B-4A077A567B6F}" type="pres">
      <dgm:prSet presAssocID="{BFA8EC89-B422-4EBD-97C2-058DD4A89910}" presName="rootComposite" presStyleCnt="0"/>
      <dgm:spPr/>
    </dgm:pt>
    <dgm:pt modelId="{8BFB3276-63D9-4CA6-92F2-08B6AD3FEB28}" type="pres">
      <dgm:prSet presAssocID="{BFA8EC89-B422-4EBD-97C2-058DD4A89910}" presName="rootText" presStyleLbl="node4" presStyleIdx="0" presStyleCnt="7">
        <dgm:presLayoutVars>
          <dgm:chPref val="3"/>
        </dgm:presLayoutVars>
      </dgm:prSet>
      <dgm:spPr/>
    </dgm:pt>
    <dgm:pt modelId="{C08E269F-5B85-4B1C-BE8E-2CEBCA5140C7}" type="pres">
      <dgm:prSet presAssocID="{BFA8EC89-B422-4EBD-97C2-058DD4A89910}" presName="rootConnector" presStyleLbl="node4" presStyleIdx="0" presStyleCnt="7"/>
      <dgm:spPr/>
    </dgm:pt>
    <dgm:pt modelId="{A43FB9A0-9A58-4B62-9CC7-35E51CA01DAF}" type="pres">
      <dgm:prSet presAssocID="{BFA8EC89-B422-4EBD-97C2-058DD4A89910}" presName="hierChild4" presStyleCnt="0"/>
      <dgm:spPr/>
    </dgm:pt>
    <dgm:pt modelId="{A191A302-225E-4002-8CEF-AE7B411AB490}" type="pres">
      <dgm:prSet presAssocID="{8C9425A0-B8EC-485D-963A-C1F59B146AAE}" presName="Name37" presStyleLbl="parChTrans1D4" presStyleIdx="1" presStyleCnt="7"/>
      <dgm:spPr/>
    </dgm:pt>
    <dgm:pt modelId="{0C8ED5CA-DE1D-4789-872B-209DB585CEF1}" type="pres">
      <dgm:prSet presAssocID="{5AF465CD-7239-4DF8-96DF-22E8FDB31006}" presName="hierRoot2" presStyleCnt="0">
        <dgm:presLayoutVars>
          <dgm:hierBranch val="init"/>
        </dgm:presLayoutVars>
      </dgm:prSet>
      <dgm:spPr/>
    </dgm:pt>
    <dgm:pt modelId="{2A1B9B83-7E36-4774-AB39-E701B74027EB}" type="pres">
      <dgm:prSet presAssocID="{5AF465CD-7239-4DF8-96DF-22E8FDB31006}" presName="rootComposite" presStyleCnt="0"/>
      <dgm:spPr/>
    </dgm:pt>
    <dgm:pt modelId="{D3B1F4D7-AC55-4A81-8058-3FD630B93F15}" type="pres">
      <dgm:prSet presAssocID="{5AF465CD-7239-4DF8-96DF-22E8FDB31006}" presName="rootText" presStyleLbl="node4" presStyleIdx="1" presStyleCnt="7">
        <dgm:presLayoutVars>
          <dgm:chPref val="3"/>
        </dgm:presLayoutVars>
      </dgm:prSet>
      <dgm:spPr/>
    </dgm:pt>
    <dgm:pt modelId="{16F934A9-E379-4547-BD43-17835E964F35}" type="pres">
      <dgm:prSet presAssocID="{5AF465CD-7239-4DF8-96DF-22E8FDB31006}" presName="rootConnector" presStyleLbl="node4" presStyleIdx="1" presStyleCnt="7"/>
      <dgm:spPr/>
    </dgm:pt>
    <dgm:pt modelId="{3C1F3F65-3165-4AFA-90BE-C90E733ED197}" type="pres">
      <dgm:prSet presAssocID="{5AF465CD-7239-4DF8-96DF-22E8FDB31006}" presName="hierChild4" presStyleCnt="0"/>
      <dgm:spPr/>
    </dgm:pt>
    <dgm:pt modelId="{9AFD01C1-E484-4840-8700-BDC051E5E136}" type="pres">
      <dgm:prSet presAssocID="{5AF465CD-7239-4DF8-96DF-22E8FDB31006}" presName="hierChild5" presStyleCnt="0"/>
      <dgm:spPr/>
    </dgm:pt>
    <dgm:pt modelId="{21D08AE3-5B8E-469E-AB33-0BA04B325A67}" type="pres">
      <dgm:prSet presAssocID="{BFA8EC89-B422-4EBD-97C2-058DD4A89910}" presName="hierChild5" presStyleCnt="0"/>
      <dgm:spPr/>
    </dgm:pt>
    <dgm:pt modelId="{A56E8113-5C49-4187-AD0E-F3FCEDF9D1F5}" type="pres">
      <dgm:prSet presAssocID="{B05C9B17-799D-45D5-8797-72E278E5C675}" presName="Name37" presStyleLbl="parChTrans1D4" presStyleIdx="2" presStyleCnt="7"/>
      <dgm:spPr/>
    </dgm:pt>
    <dgm:pt modelId="{339891EA-FCED-463D-BB24-647EA70EF42A}" type="pres">
      <dgm:prSet presAssocID="{35E665EC-D928-4A10-84F8-FC64A0E464A1}" presName="hierRoot2" presStyleCnt="0">
        <dgm:presLayoutVars>
          <dgm:hierBranch val="init"/>
        </dgm:presLayoutVars>
      </dgm:prSet>
      <dgm:spPr/>
    </dgm:pt>
    <dgm:pt modelId="{0A24E623-76D1-4882-B188-BA1E96EABCDC}" type="pres">
      <dgm:prSet presAssocID="{35E665EC-D928-4A10-84F8-FC64A0E464A1}" presName="rootComposite" presStyleCnt="0"/>
      <dgm:spPr/>
    </dgm:pt>
    <dgm:pt modelId="{F277BC65-AAB6-4DB1-826D-3D714D0867D8}" type="pres">
      <dgm:prSet presAssocID="{35E665EC-D928-4A10-84F8-FC64A0E464A1}" presName="rootText" presStyleLbl="node4" presStyleIdx="2" presStyleCnt="7">
        <dgm:presLayoutVars>
          <dgm:chPref val="3"/>
        </dgm:presLayoutVars>
      </dgm:prSet>
      <dgm:spPr/>
    </dgm:pt>
    <dgm:pt modelId="{98730527-551B-47C0-B23E-780765CF1F30}" type="pres">
      <dgm:prSet presAssocID="{35E665EC-D928-4A10-84F8-FC64A0E464A1}" presName="rootConnector" presStyleLbl="node4" presStyleIdx="2" presStyleCnt="7"/>
      <dgm:spPr/>
    </dgm:pt>
    <dgm:pt modelId="{EC18CDF4-2208-4176-94D4-F2568E41DF85}" type="pres">
      <dgm:prSet presAssocID="{35E665EC-D928-4A10-84F8-FC64A0E464A1}" presName="hierChild4" presStyleCnt="0"/>
      <dgm:spPr/>
    </dgm:pt>
    <dgm:pt modelId="{CB667F6E-1CED-42FD-ADB6-429B40303FC0}" type="pres">
      <dgm:prSet presAssocID="{B72B644E-FDC1-4C58-AC0B-C29E9D9FDB3F}" presName="Name37" presStyleLbl="parChTrans1D4" presStyleIdx="3" presStyleCnt="7"/>
      <dgm:spPr/>
    </dgm:pt>
    <dgm:pt modelId="{4ECA97E0-F644-4548-8186-816EB04F45AF}" type="pres">
      <dgm:prSet presAssocID="{BC6546BB-DB70-4FDC-AC41-508AED5A9384}" presName="hierRoot2" presStyleCnt="0">
        <dgm:presLayoutVars>
          <dgm:hierBranch val="init"/>
        </dgm:presLayoutVars>
      </dgm:prSet>
      <dgm:spPr/>
    </dgm:pt>
    <dgm:pt modelId="{3574A0EA-D98C-4B27-87D4-48E067CD6180}" type="pres">
      <dgm:prSet presAssocID="{BC6546BB-DB70-4FDC-AC41-508AED5A9384}" presName="rootComposite" presStyleCnt="0"/>
      <dgm:spPr/>
    </dgm:pt>
    <dgm:pt modelId="{C596B075-E8B6-482E-AD8D-C9923F4AE219}" type="pres">
      <dgm:prSet presAssocID="{BC6546BB-DB70-4FDC-AC41-508AED5A9384}" presName="rootText" presStyleLbl="node4" presStyleIdx="3" presStyleCnt="7">
        <dgm:presLayoutVars>
          <dgm:chPref val="3"/>
        </dgm:presLayoutVars>
      </dgm:prSet>
      <dgm:spPr/>
    </dgm:pt>
    <dgm:pt modelId="{5A0BEEF3-5E74-4EF2-B190-09A8C36BAB14}" type="pres">
      <dgm:prSet presAssocID="{BC6546BB-DB70-4FDC-AC41-508AED5A9384}" presName="rootConnector" presStyleLbl="node4" presStyleIdx="3" presStyleCnt="7"/>
      <dgm:spPr/>
    </dgm:pt>
    <dgm:pt modelId="{AD426500-47C8-436F-A2DD-267B1B856AF3}" type="pres">
      <dgm:prSet presAssocID="{BC6546BB-DB70-4FDC-AC41-508AED5A9384}" presName="hierChild4" presStyleCnt="0"/>
      <dgm:spPr/>
    </dgm:pt>
    <dgm:pt modelId="{563FF679-D0E5-4FBD-85C6-E2ECF7301A71}" type="pres">
      <dgm:prSet presAssocID="{BC6546BB-DB70-4FDC-AC41-508AED5A9384}" presName="hierChild5" presStyleCnt="0"/>
      <dgm:spPr/>
    </dgm:pt>
    <dgm:pt modelId="{11D79AA6-52C0-42DD-8EC2-9936B6E2DBD5}" type="pres">
      <dgm:prSet presAssocID="{35E665EC-D928-4A10-84F8-FC64A0E464A1}" presName="hierChild5" presStyleCnt="0"/>
      <dgm:spPr/>
    </dgm:pt>
    <dgm:pt modelId="{19EBC622-E5E3-44F5-AEB6-E12B1A445A77}" type="pres">
      <dgm:prSet presAssocID="{B4DBC918-BC3A-4310-B27A-C8C7981C2D05}" presName="hierChild5" presStyleCnt="0"/>
      <dgm:spPr/>
    </dgm:pt>
    <dgm:pt modelId="{D1EAF68E-9EB8-457F-A223-D8BC4B93598F}" type="pres">
      <dgm:prSet presAssocID="{EEB9B175-E6FA-4267-975F-72D12CF88255}" presName="Name37" presStyleLbl="parChTrans1D3" presStyleIdx="1" presStyleCnt="2"/>
      <dgm:spPr/>
    </dgm:pt>
    <dgm:pt modelId="{BF1DDA2B-517E-4865-8588-5FC8F6248F02}" type="pres">
      <dgm:prSet presAssocID="{957AC9DF-DCF4-4FA2-A11F-908188556523}" presName="hierRoot2" presStyleCnt="0">
        <dgm:presLayoutVars>
          <dgm:hierBranch val="init"/>
        </dgm:presLayoutVars>
      </dgm:prSet>
      <dgm:spPr/>
    </dgm:pt>
    <dgm:pt modelId="{AD53D91E-904A-4641-B67E-792D7DF9BA3F}" type="pres">
      <dgm:prSet presAssocID="{957AC9DF-DCF4-4FA2-A11F-908188556523}" presName="rootComposite" presStyleCnt="0"/>
      <dgm:spPr/>
    </dgm:pt>
    <dgm:pt modelId="{38160CB3-848E-4F5B-8361-0481AF571E33}" type="pres">
      <dgm:prSet presAssocID="{957AC9DF-DCF4-4FA2-A11F-908188556523}" presName="rootText" presStyleLbl="node3" presStyleIdx="1" presStyleCnt="2">
        <dgm:presLayoutVars>
          <dgm:chPref val="3"/>
        </dgm:presLayoutVars>
      </dgm:prSet>
      <dgm:spPr/>
    </dgm:pt>
    <dgm:pt modelId="{4838464B-F7F3-4043-9C3E-121EBBD36F6C}" type="pres">
      <dgm:prSet presAssocID="{957AC9DF-DCF4-4FA2-A11F-908188556523}" presName="rootConnector" presStyleLbl="node3" presStyleIdx="1" presStyleCnt="2"/>
      <dgm:spPr/>
    </dgm:pt>
    <dgm:pt modelId="{315C863E-82DF-4B94-B26D-9A8C8904FE15}" type="pres">
      <dgm:prSet presAssocID="{957AC9DF-DCF4-4FA2-A11F-908188556523}" presName="hierChild4" presStyleCnt="0"/>
      <dgm:spPr/>
    </dgm:pt>
    <dgm:pt modelId="{49B61445-1029-4645-B200-26D1199767B6}" type="pres">
      <dgm:prSet presAssocID="{F58E2292-9E87-4F9A-8092-97E6FCF9D3DA}" presName="Name37" presStyleLbl="parChTrans1D4" presStyleIdx="4" presStyleCnt="7"/>
      <dgm:spPr/>
    </dgm:pt>
    <dgm:pt modelId="{D518E437-D0AA-40A2-87E6-D7DEFC98EBE1}" type="pres">
      <dgm:prSet presAssocID="{051E7E3D-BDD5-4165-9ED3-0FE85AEB5D49}" presName="hierRoot2" presStyleCnt="0">
        <dgm:presLayoutVars>
          <dgm:hierBranch val="init"/>
        </dgm:presLayoutVars>
      </dgm:prSet>
      <dgm:spPr/>
    </dgm:pt>
    <dgm:pt modelId="{EE3A9F32-AF70-419E-9B34-190A7AA0A120}" type="pres">
      <dgm:prSet presAssocID="{051E7E3D-BDD5-4165-9ED3-0FE85AEB5D49}" presName="rootComposite" presStyleCnt="0"/>
      <dgm:spPr/>
    </dgm:pt>
    <dgm:pt modelId="{01D9FACD-D84B-4E3B-8F64-0BE5A4B36E72}" type="pres">
      <dgm:prSet presAssocID="{051E7E3D-BDD5-4165-9ED3-0FE85AEB5D49}" presName="rootText" presStyleLbl="node4" presStyleIdx="4" presStyleCnt="7">
        <dgm:presLayoutVars>
          <dgm:chPref val="3"/>
        </dgm:presLayoutVars>
      </dgm:prSet>
      <dgm:spPr/>
    </dgm:pt>
    <dgm:pt modelId="{5BA0977A-5AD7-444E-B2C7-D0EC5DFB3FC7}" type="pres">
      <dgm:prSet presAssocID="{051E7E3D-BDD5-4165-9ED3-0FE85AEB5D49}" presName="rootConnector" presStyleLbl="node4" presStyleIdx="4" presStyleCnt="7"/>
      <dgm:spPr/>
    </dgm:pt>
    <dgm:pt modelId="{7989A9D5-5831-43D3-9FD2-CE7B40C49C9D}" type="pres">
      <dgm:prSet presAssocID="{051E7E3D-BDD5-4165-9ED3-0FE85AEB5D49}" presName="hierChild4" presStyleCnt="0"/>
      <dgm:spPr/>
    </dgm:pt>
    <dgm:pt modelId="{731D2F9C-148B-44A0-BEB6-961832A30ED8}" type="pres">
      <dgm:prSet presAssocID="{051E7E3D-BDD5-4165-9ED3-0FE85AEB5D49}" presName="hierChild5" presStyleCnt="0"/>
      <dgm:spPr/>
    </dgm:pt>
    <dgm:pt modelId="{095509B2-679C-4FEA-A397-0DB63FAA86A5}" type="pres">
      <dgm:prSet presAssocID="{AA1D7DF1-ADAD-4BED-9B2F-F1AAEB5D8F81}" presName="Name37" presStyleLbl="parChTrans1D4" presStyleIdx="5" presStyleCnt="7"/>
      <dgm:spPr/>
    </dgm:pt>
    <dgm:pt modelId="{BC049CB3-F9A3-4B53-A55E-5EC8490129AC}" type="pres">
      <dgm:prSet presAssocID="{91D7E53F-D84C-4076-AE3F-1DB04EEE1047}" presName="hierRoot2" presStyleCnt="0">
        <dgm:presLayoutVars>
          <dgm:hierBranch val="init"/>
        </dgm:presLayoutVars>
      </dgm:prSet>
      <dgm:spPr/>
    </dgm:pt>
    <dgm:pt modelId="{E2B20927-E16F-43BE-BD4E-45AED5892AEF}" type="pres">
      <dgm:prSet presAssocID="{91D7E53F-D84C-4076-AE3F-1DB04EEE1047}" presName="rootComposite" presStyleCnt="0"/>
      <dgm:spPr/>
    </dgm:pt>
    <dgm:pt modelId="{4918CC8C-4951-4D58-A5CD-8184400F43C5}" type="pres">
      <dgm:prSet presAssocID="{91D7E53F-D84C-4076-AE3F-1DB04EEE1047}" presName="rootText" presStyleLbl="node4" presStyleIdx="5" presStyleCnt="7">
        <dgm:presLayoutVars>
          <dgm:chPref val="3"/>
        </dgm:presLayoutVars>
      </dgm:prSet>
      <dgm:spPr/>
    </dgm:pt>
    <dgm:pt modelId="{25E8A597-A983-49AC-9029-9FC7E3777E9A}" type="pres">
      <dgm:prSet presAssocID="{91D7E53F-D84C-4076-AE3F-1DB04EEE1047}" presName="rootConnector" presStyleLbl="node4" presStyleIdx="5" presStyleCnt="7"/>
      <dgm:spPr/>
    </dgm:pt>
    <dgm:pt modelId="{983789E8-0E81-42AD-A451-22A62E938649}" type="pres">
      <dgm:prSet presAssocID="{91D7E53F-D84C-4076-AE3F-1DB04EEE1047}" presName="hierChild4" presStyleCnt="0"/>
      <dgm:spPr/>
    </dgm:pt>
    <dgm:pt modelId="{80564135-5C01-41D6-BA41-2E13DA5C4788}" type="pres">
      <dgm:prSet presAssocID="{91D7E53F-D84C-4076-AE3F-1DB04EEE1047}" presName="hierChild5" presStyleCnt="0"/>
      <dgm:spPr/>
    </dgm:pt>
    <dgm:pt modelId="{4C95E148-AF42-45BD-B4BA-13D64EF55F2D}" type="pres">
      <dgm:prSet presAssocID="{F8B4C7AC-A68E-4DD9-B3A5-59A34EB18977}" presName="Name37" presStyleLbl="parChTrans1D4" presStyleIdx="6" presStyleCnt="7"/>
      <dgm:spPr/>
    </dgm:pt>
    <dgm:pt modelId="{1C5AFD45-E7A8-4D96-8F74-710F60C0D85D}" type="pres">
      <dgm:prSet presAssocID="{719B77E4-268D-407F-AF56-B73BEC11FAFF}" presName="hierRoot2" presStyleCnt="0">
        <dgm:presLayoutVars>
          <dgm:hierBranch val="init"/>
        </dgm:presLayoutVars>
      </dgm:prSet>
      <dgm:spPr/>
    </dgm:pt>
    <dgm:pt modelId="{763C03C1-EFF0-4643-88D4-AD327BAA5843}" type="pres">
      <dgm:prSet presAssocID="{719B77E4-268D-407F-AF56-B73BEC11FAFF}" presName="rootComposite" presStyleCnt="0"/>
      <dgm:spPr/>
    </dgm:pt>
    <dgm:pt modelId="{65158AE8-7059-48DB-986A-EA3462324D73}" type="pres">
      <dgm:prSet presAssocID="{719B77E4-268D-407F-AF56-B73BEC11FAFF}" presName="rootText" presStyleLbl="node4" presStyleIdx="6" presStyleCnt="7">
        <dgm:presLayoutVars>
          <dgm:chPref val="3"/>
        </dgm:presLayoutVars>
      </dgm:prSet>
      <dgm:spPr/>
    </dgm:pt>
    <dgm:pt modelId="{6C8AA861-2B02-40B9-9507-0AEF7827A24D}" type="pres">
      <dgm:prSet presAssocID="{719B77E4-268D-407F-AF56-B73BEC11FAFF}" presName="rootConnector" presStyleLbl="node4" presStyleIdx="6" presStyleCnt="7"/>
      <dgm:spPr/>
    </dgm:pt>
    <dgm:pt modelId="{18CAF3B4-6244-47DF-BAAC-C3DFED858A0F}" type="pres">
      <dgm:prSet presAssocID="{719B77E4-268D-407F-AF56-B73BEC11FAFF}" presName="hierChild4" presStyleCnt="0"/>
      <dgm:spPr/>
    </dgm:pt>
    <dgm:pt modelId="{B67C9E38-1E1A-44E0-8079-15C5F6A8C942}" type="pres">
      <dgm:prSet presAssocID="{719B77E4-268D-407F-AF56-B73BEC11FAFF}" presName="hierChild5" presStyleCnt="0"/>
      <dgm:spPr/>
    </dgm:pt>
    <dgm:pt modelId="{4C4F5C0B-FD60-4B6A-BB26-5098D2C956FA}" type="pres">
      <dgm:prSet presAssocID="{957AC9DF-DCF4-4FA2-A11F-908188556523}" presName="hierChild5" presStyleCnt="0"/>
      <dgm:spPr/>
    </dgm:pt>
    <dgm:pt modelId="{010C5901-347F-457B-A004-9CAF43C3C8EE}" type="pres">
      <dgm:prSet presAssocID="{650E5B1B-488B-4568-A36F-AAAB143C995C}" presName="hierChild5" presStyleCnt="0"/>
      <dgm:spPr/>
    </dgm:pt>
    <dgm:pt modelId="{BA8B62AD-8697-46B0-A3CC-833C2158515D}" type="pres">
      <dgm:prSet presAssocID="{B89C5D93-2269-46F5-ACA3-6F1E65050A74}" presName="hierChild3" presStyleCnt="0"/>
      <dgm:spPr/>
    </dgm:pt>
  </dgm:ptLst>
  <dgm:cxnLst>
    <dgm:cxn modelId="{20958E05-36C0-4DAD-92D2-FD55EE0A0ED5}" srcId="{957AC9DF-DCF4-4FA2-A11F-908188556523}" destId="{91D7E53F-D84C-4076-AE3F-1DB04EEE1047}" srcOrd="1" destOrd="0" parTransId="{AA1D7DF1-ADAD-4BED-9B2F-F1AAEB5D8F81}" sibTransId="{E0EE7255-63F0-47E2-A02F-F3A4CD15CF26}"/>
    <dgm:cxn modelId="{B295FE06-2C05-4878-BA46-F3A9A4FD8A18}" type="presOf" srcId="{BC6546BB-DB70-4FDC-AC41-508AED5A9384}" destId="{C596B075-E8B6-482E-AD8D-C9923F4AE219}" srcOrd="0" destOrd="0" presId="urn:microsoft.com/office/officeart/2005/8/layout/orgChart1"/>
    <dgm:cxn modelId="{E552480A-F397-4E62-A83E-78A41EDEA4E4}" type="presOf" srcId="{0D269303-6B68-46E6-852F-24706252C70B}" destId="{AAC80C41-B503-4292-8C00-539B3596F274}" srcOrd="0" destOrd="0" presId="urn:microsoft.com/office/officeart/2005/8/layout/orgChart1"/>
    <dgm:cxn modelId="{0525430D-0459-43DA-A37C-3FDCC799E50F}" type="presOf" srcId="{051E7E3D-BDD5-4165-9ED3-0FE85AEB5D49}" destId="{01D9FACD-D84B-4E3B-8F64-0BE5A4B36E72}" srcOrd="0" destOrd="0" presId="urn:microsoft.com/office/officeart/2005/8/layout/orgChart1"/>
    <dgm:cxn modelId="{40CE4911-F2B2-4AE6-A2D9-D66A0DB82D24}" srcId="{957AC9DF-DCF4-4FA2-A11F-908188556523}" destId="{051E7E3D-BDD5-4165-9ED3-0FE85AEB5D49}" srcOrd="0" destOrd="0" parTransId="{F58E2292-9E87-4F9A-8092-97E6FCF9D3DA}" sibTransId="{AF56CAF2-781C-441D-AEEC-CA25C55F6F81}"/>
    <dgm:cxn modelId="{34825513-57C9-4260-B1DB-AA2B805E28B9}" type="presOf" srcId="{AA1D7DF1-ADAD-4BED-9B2F-F1AAEB5D8F81}" destId="{095509B2-679C-4FEA-A397-0DB63FAA86A5}" srcOrd="0" destOrd="0" presId="urn:microsoft.com/office/officeart/2005/8/layout/orgChart1"/>
    <dgm:cxn modelId="{3F54131F-3EB8-4B86-9F8C-EC3EC88CEB3D}" type="presOf" srcId="{5AF465CD-7239-4DF8-96DF-22E8FDB31006}" destId="{D3B1F4D7-AC55-4A81-8058-3FD630B93F15}" srcOrd="0" destOrd="0" presId="urn:microsoft.com/office/officeart/2005/8/layout/orgChart1"/>
    <dgm:cxn modelId="{14213C2F-5A30-4F14-9970-269AE6C26489}" type="presOf" srcId="{1FB67636-1ABA-4EF2-81C0-4640416ED9A3}" destId="{BB15CA15-FEC4-45BC-9510-CBCE85F57842}" srcOrd="0" destOrd="0" presId="urn:microsoft.com/office/officeart/2005/8/layout/orgChart1"/>
    <dgm:cxn modelId="{26C9C730-6C31-4113-B816-5B6338F7EDEF}" type="presOf" srcId="{91D7E53F-D84C-4076-AE3F-1DB04EEE1047}" destId="{25E8A597-A983-49AC-9029-9FC7E3777E9A}" srcOrd="1" destOrd="0" presId="urn:microsoft.com/office/officeart/2005/8/layout/orgChart1"/>
    <dgm:cxn modelId="{B5C15334-4DCD-45F2-83B3-775DCE007E9F}" type="presOf" srcId="{35E665EC-D928-4A10-84F8-FC64A0E464A1}" destId="{98730527-551B-47C0-B23E-780765CF1F30}" srcOrd="1" destOrd="0" presId="urn:microsoft.com/office/officeart/2005/8/layout/orgChart1"/>
    <dgm:cxn modelId="{2CEA3243-05EB-407E-B3BF-D2213462C631}" type="presOf" srcId="{BC6546BB-DB70-4FDC-AC41-508AED5A9384}" destId="{5A0BEEF3-5E74-4EF2-B190-09A8C36BAB14}" srcOrd="1" destOrd="0" presId="urn:microsoft.com/office/officeart/2005/8/layout/orgChart1"/>
    <dgm:cxn modelId="{C36C6943-9340-4679-A2FB-D278E0ACBCA4}" type="presOf" srcId="{650E5B1B-488B-4568-A36F-AAAB143C995C}" destId="{91C146D7-2F7A-47A0-A916-172A0705E2DD}" srcOrd="1" destOrd="0" presId="urn:microsoft.com/office/officeart/2005/8/layout/orgChart1"/>
    <dgm:cxn modelId="{EADA7C4A-9E9A-4E1C-B207-372A1B13BBB8}" srcId="{35E665EC-D928-4A10-84F8-FC64A0E464A1}" destId="{BC6546BB-DB70-4FDC-AC41-508AED5A9384}" srcOrd="0" destOrd="0" parTransId="{B72B644E-FDC1-4C58-AC0B-C29E9D9FDB3F}" sibTransId="{4AAE3688-906D-4A8F-A8DE-09D9BCCD59D2}"/>
    <dgm:cxn modelId="{B323A74A-51CB-49D2-8B9B-AA1B474C0AB5}" type="presOf" srcId="{B89C5D93-2269-46F5-ACA3-6F1E65050A74}" destId="{6374E456-20DE-457B-92FA-8F8CA89B2527}" srcOrd="0" destOrd="0" presId="urn:microsoft.com/office/officeart/2005/8/layout/orgChart1"/>
    <dgm:cxn modelId="{3E48BA59-62C7-4F64-831E-E15EDBE5461B}" srcId="{BFA8EC89-B422-4EBD-97C2-058DD4A89910}" destId="{5AF465CD-7239-4DF8-96DF-22E8FDB31006}" srcOrd="0" destOrd="0" parTransId="{8C9425A0-B8EC-485D-963A-C1F59B146AAE}" sibTransId="{98CDF1F3-C1C5-4C45-BE88-DDE8F0CC938D}"/>
    <dgm:cxn modelId="{9D9A175C-55CC-4E29-ADBB-FD3A1AEDC4BE}" srcId="{650E5B1B-488B-4568-A36F-AAAB143C995C}" destId="{B4DBC918-BC3A-4310-B27A-C8C7981C2D05}" srcOrd="0" destOrd="0" parTransId="{1FB67636-1ABA-4EF2-81C0-4640416ED9A3}" sibTransId="{1108AAAB-D4C7-4408-A035-2E33FC4ACD3F}"/>
    <dgm:cxn modelId="{E3D73064-8A19-4D6E-8FBE-8207E9443948}" srcId="{B89C5D93-2269-46F5-ACA3-6F1E65050A74}" destId="{650E5B1B-488B-4568-A36F-AAAB143C995C}" srcOrd="0" destOrd="0" parTransId="{E2E79EDE-A283-45E3-B62E-5F66A13CC61E}" sibTransId="{E2E6306F-EED3-429B-BF0B-901E89917EB5}"/>
    <dgm:cxn modelId="{F6795170-D34E-499D-AB5B-0A1BDAA4A091}" type="presOf" srcId="{35E665EC-D928-4A10-84F8-FC64A0E464A1}" destId="{F277BC65-AAB6-4DB1-826D-3D714D0867D8}" srcOrd="0" destOrd="0" presId="urn:microsoft.com/office/officeart/2005/8/layout/orgChart1"/>
    <dgm:cxn modelId="{9E751671-AD7B-4186-B297-91E4C15FFAD9}" type="presOf" srcId="{5AF465CD-7239-4DF8-96DF-22E8FDB31006}" destId="{16F934A9-E379-4547-BD43-17835E964F35}" srcOrd="1" destOrd="0" presId="urn:microsoft.com/office/officeart/2005/8/layout/orgChart1"/>
    <dgm:cxn modelId="{F20F9871-D0AF-4FA8-AD04-D0A59EF7345B}" type="presOf" srcId="{B4DBC918-BC3A-4310-B27A-C8C7981C2D05}" destId="{E7C14A59-D9CA-4E5C-8D2D-BDD5790E4D21}" srcOrd="1" destOrd="0" presId="urn:microsoft.com/office/officeart/2005/8/layout/orgChart1"/>
    <dgm:cxn modelId="{3B91C384-C7C0-4333-A97A-DD908F48FE93}" type="presOf" srcId="{957AC9DF-DCF4-4FA2-A11F-908188556523}" destId="{4838464B-F7F3-4043-9C3E-121EBBD36F6C}" srcOrd="1" destOrd="0" presId="urn:microsoft.com/office/officeart/2005/8/layout/orgChart1"/>
    <dgm:cxn modelId="{C936068B-7E2D-4980-9A2D-543A0027DE15}" type="presOf" srcId="{F8B4C7AC-A68E-4DD9-B3A5-59A34EB18977}" destId="{4C95E148-AF42-45BD-B4BA-13D64EF55F2D}" srcOrd="0" destOrd="0" presId="urn:microsoft.com/office/officeart/2005/8/layout/orgChart1"/>
    <dgm:cxn modelId="{8810888E-5184-4931-A1A0-0DCB4C0B203A}" srcId="{0D269303-6B68-46E6-852F-24706252C70B}" destId="{B89C5D93-2269-46F5-ACA3-6F1E65050A74}" srcOrd="0" destOrd="0" parTransId="{3763B3E9-C870-43BA-A15B-82DEA13AB3E3}" sibTransId="{279DC12F-5D21-4479-914A-5BB451AC0D38}"/>
    <dgm:cxn modelId="{0CAFA591-4436-4BD0-B5A2-D447583FCAED}" type="presOf" srcId="{192AA05B-7A9C-46DD-A5C9-4F462563964E}" destId="{5151D44F-00A5-419D-BED0-A98653F65414}" srcOrd="0" destOrd="0" presId="urn:microsoft.com/office/officeart/2005/8/layout/orgChart1"/>
    <dgm:cxn modelId="{986D0E95-E745-4C37-A332-9307DD7EC1B1}" type="presOf" srcId="{719B77E4-268D-407F-AF56-B73BEC11FAFF}" destId="{65158AE8-7059-48DB-986A-EA3462324D73}" srcOrd="0" destOrd="0" presId="urn:microsoft.com/office/officeart/2005/8/layout/orgChart1"/>
    <dgm:cxn modelId="{6D44D197-796E-4DED-9B0B-8D8606DAB186}" type="presOf" srcId="{B4DBC918-BC3A-4310-B27A-C8C7981C2D05}" destId="{4E29917E-9670-4D0D-A1FC-E9AA81732985}" srcOrd="0" destOrd="0" presId="urn:microsoft.com/office/officeart/2005/8/layout/orgChart1"/>
    <dgm:cxn modelId="{0D3A0598-4797-42DC-9F7A-8C064A3DF1E5}" type="presOf" srcId="{B89C5D93-2269-46F5-ACA3-6F1E65050A74}" destId="{A0834192-F033-451F-9F59-9E3FD62B656E}" srcOrd="1" destOrd="0" presId="urn:microsoft.com/office/officeart/2005/8/layout/orgChart1"/>
    <dgm:cxn modelId="{04150299-8621-4378-9BC6-1016558790E7}" type="presOf" srcId="{91D7E53F-D84C-4076-AE3F-1DB04EEE1047}" destId="{4918CC8C-4951-4D58-A5CD-8184400F43C5}" srcOrd="0" destOrd="0" presId="urn:microsoft.com/office/officeart/2005/8/layout/orgChart1"/>
    <dgm:cxn modelId="{2672F09A-8A2F-4537-B73B-4EF402C607E5}" srcId="{650E5B1B-488B-4568-A36F-AAAB143C995C}" destId="{957AC9DF-DCF4-4FA2-A11F-908188556523}" srcOrd="1" destOrd="0" parTransId="{EEB9B175-E6FA-4267-975F-72D12CF88255}" sibTransId="{4F0E72BB-F7A2-4113-93E4-FBFFBB9F71A7}"/>
    <dgm:cxn modelId="{188C44A7-847A-499E-984E-99F6312659AD}" type="presOf" srcId="{BFA8EC89-B422-4EBD-97C2-058DD4A89910}" destId="{8BFB3276-63D9-4CA6-92F2-08B6AD3FEB28}" srcOrd="0" destOrd="0" presId="urn:microsoft.com/office/officeart/2005/8/layout/orgChart1"/>
    <dgm:cxn modelId="{E85098BA-35ED-4429-A226-28B580FCA709}" type="presOf" srcId="{650E5B1B-488B-4568-A36F-AAAB143C995C}" destId="{05FBEF57-49DF-4E8D-AE95-087E0C663F84}" srcOrd="0" destOrd="0" presId="urn:microsoft.com/office/officeart/2005/8/layout/orgChart1"/>
    <dgm:cxn modelId="{DE1B4DBF-ED2B-499B-ACC4-050BDF0EB1B3}" type="presOf" srcId="{B72B644E-FDC1-4C58-AC0B-C29E9D9FDB3F}" destId="{CB667F6E-1CED-42FD-ADB6-429B40303FC0}" srcOrd="0" destOrd="0" presId="urn:microsoft.com/office/officeart/2005/8/layout/orgChart1"/>
    <dgm:cxn modelId="{F550C1C4-0572-4F64-B581-751E89D1D0A4}" srcId="{B4DBC918-BC3A-4310-B27A-C8C7981C2D05}" destId="{35E665EC-D928-4A10-84F8-FC64A0E464A1}" srcOrd="1" destOrd="0" parTransId="{B05C9B17-799D-45D5-8797-72E278E5C675}" sibTransId="{709F0D37-2255-4714-9B99-C4D5EC5772D7}"/>
    <dgm:cxn modelId="{90D67DC5-EE70-4B37-AAF4-92FC8A94D049}" type="presOf" srcId="{957AC9DF-DCF4-4FA2-A11F-908188556523}" destId="{38160CB3-848E-4F5B-8361-0481AF571E33}" srcOrd="0" destOrd="0" presId="urn:microsoft.com/office/officeart/2005/8/layout/orgChart1"/>
    <dgm:cxn modelId="{E189DDC8-5D98-4852-94BB-370F85F136C1}" type="presOf" srcId="{8C9425A0-B8EC-485D-963A-C1F59B146AAE}" destId="{A191A302-225E-4002-8CEF-AE7B411AB490}" srcOrd="0" destOrd="0" presId="urn:microsoft.com/office/officeart/2005/8/layout/orgChart1"/>
    <dgm:cxn modelId="{1D92C3D3-7A73-4FB8-994B-BC5504A3C537}" type="presOf" srcId="{BFA8EC89-B422-4EBD-97C2-058DD4A89910}" destId="{C08E269F-5B85-4B1C-BE8E-2CEBCA5140C7}" srcOrd="1" destOrd="0" presId="urn:microsoft.com/office/officeart/2005/8/layout/orgChart1"/>
    <dgm:cxn modelId="{0D27A2D9-F5A5-4001-AAB0-7FEFE9F5EB3D}" type="presOf" srcId="{719B77E4-268D-407F-AF56-B73BEC11FAFF}" destId="{6C8AA861-2B02-40B9-9507-0AEF7827A24D}" srcOrd="1" destOrd="0" presId="urn:microsoft.com/office/officeart/2005/8/layout/orgChart1"/>
    <dgm:cxn modelId="{107990DB-327A-4940-BB9F-96004E096848}" type="presOf" srcId="{B05C9B17-799D-45D5-8797-72E278E5C675}" destId="{A56E8113-5C49-4187-AD0E-F3FCEDF9D1F5}" srcOrd="0" destOrd="0" presId="urn:microsoft.com/office/officeart/2005/8/layout/orgChart1"/>
    <dgm:cxn modelId="{FDDF6DDE-D91A-451A-94C2-B5793AEEC99A}" type="presOf" srcId="{F58E2292-9E87-4F9A-8092-97E6FCF9D3DA}" destId="{49B61445-1029-4645-B200-26D1199767B6}" srcOrd="0" destOrd="0" presId="urn:microsoft.com/office/officeart/2005/8/layout/orgChart1"/>
    <dgm:cxn modelId="{1EA126E1-79D6-4D39-8EF1-3D6FB8680DDF}" srcId="{957AC9DF-DCF4-4FA2-A11F-908188556523}" destId="{719B77E4-268D-407F-AF56-B73BEC11FAFF}" srcOrd="2" destOrd="0" parTransId="{F8B4C7AC-A68E-4DD9-B3A5-59A34EB18977}" sibTransId="{F694A0C4-18B7-4AC9-BB3A-A64AB3C91498}"/>
    <dgm:cxn modelId="{3735B6F1-A02B-400D-A030-1CB2CAABE1BE}" type="presOf" srcId="{E2E79EDE-A283-45E3-B62E-5F66A13CC61E}" destId="{9552702E-7A44-4D01-A906-CD6103A23514}" srcOrd="0" destOrd="0" presId="urn:microsoft.com/office/officeart/2005/8/layout/orgChart1"/>
    <dgm:cxn modelId="{2C6BE0F4-CE9E-4D4C-85E8-AEF667ACCF49}" srcId="{B4DBC918-BC3A-4310-B27A-C8C7981C2D05}" destId="{BFA8EC89-B422-4EBD-97C2-058DD4A89910}" srcOrd="0" destOrd="0" parTransId="{192AA05B-7A9C-46DD-A5C9-4F462563964E}" sibTransId="{927299EC-05D4-4766-AB8B-BC480AC9E825}"/>
    <dgm:cxn modelId="{9A252CF8-489F-42B9-B68A-1DBF09C2E22D}" type="presOf" srcId="{EEB9B175-E6FA-4267-975F-72D12CF88255}" destId="{D1EAF68E-9EB8-457F-A223-D8BC4B93598F}" srcOrd="0" destOrd="0" presId="urn:microsoft.com/office/officeart/2005/8/layout/orgChart1"/>
    <dgm:cxn modelId="{4A0BDFFC-2C37-4205-9B1A-55499B899B2E}" type="presOf" srcId="{051E7E3D-BDD5-4165-9ED3-0FE85AEB5D49}" destId="{5BA0977A-5AD7-444E-B2C7-D0EC5DFB3FC7}" srcOrd="1" destOrd="0" presId="urn:microsoft.com/office/officeart/2005/8/layout/orgChart1"/>
    <dgm:cxn modelId="{2DDA9CFD-6D54-49A0-B7E8-A3B5B82A2AB2}" type="presParOf" srcId="{AAC80C41-B503-4292-8C00-539B3596F274}" destId="{037DE3A6-E426-42DD-AD6A-227B58AABC49}" srcOrd="0" destOrd="0" presId="urn:microsoft.com/office/officeart/2005/8/layout/orgChart1"/>
    <dgm:cxn modelId="{87D1999C-859F-4999-A524-5C17AA86ACBC}" type="presParOf" srcId="{037DE3A6-E426-42DD-AD6A-227B58AABC49}" destId="{6B9DB4CC-BF3B-4267-A3F4-584ABE2B99B5}" srcOrd="0" destOrd="0" presId="urn:microsoft.com/office/officeart/2005/8/layout/orgChart1"/>
    <dgm:cxn modelId="{6673B75F-CFD7-44BC-8D59-18FA65E0E602}" type="presParOf" srcId="{6B9DB4CC-BF3B-4267-A3F4-584ABE2B99B5}" destId="{6374E456-20DE-457B-92FA-8F8CA89B2527}" srcOrd="0" destOrd="0" presId="urn:microsoft.com/office/officeart/2005/8/layout/orgChart1"/>
    <dgm:cxn modelId="{6F9F5302-F6A4-46FA-8162-441EA1235B91}" type="presParOf" srcId="{6B9DB4CC-BF3B-4267-A3F4-584ABE2B99B5}" destId="{A0834192-F033-451F-9F59-9E3FD62B656E}" srcOrd="1" destOrd="0" presId="urn:microsoft.com/office/officeart/2005/8/layout/orgChart1"/>
    <dgm:cxn modelId="{9D2E640C-DBB8-42BE-9FF2-774795B20192}" type="presParOf" srcId="{037DE3A6-E426-42DD-AD6A-227B58AABC49}" destId="{D34DB0E7-543B-437F-A057-5A0A106C8C08}" srcOrd="1" destOrd="0" presId="urn:microsoft.com/office/officeart/2005/8/layout/orgChart1"/>
    <dgm:cxn modelId="{986CF157-4D57-46A2-9B16-9DEAF362F060}" type="presParOf" srcId="{D34DB0E7-543B-437F-A057-5A0A106C8C08}" destId="{9552702E-7A44-4D01-A906-CD6103A23514}" srcOrd="0" destOrd="0" presId="urn:microsoft.com/office/officeart/2005/8/layout/orgChart1"/>
    <dgm:cxn modelId="{081C05E7-3D82-4871-8310-0F221A27E40D}" type="presParOf" srcId="{D34DB0E7-543B-437F-A057-5A0A106C8C08}" destId="{3192F64F-EA64-464C-8246-EC43BD70DF5A}" srcOrd="1" destOrd="0" presId="urn:microsoft.com/office/officeart/2005/8/layout/orgChart1"/>
    <dgm:cxn modelId="{1C8E1CA9-DB66-4C5B-BA0B-A2B616CC4AD2}" type="presParOf" srcId="{3192F64F-EA64-464C-8246-EC43BD70DF5A}" destId="{0A2ECCEB-35BA-4EDE-94C2-1491A4157DF9}" srcOrd="0" destOrd="0" presId="urn:microsoft.com/office/officeart/2005/8/layout/orgChart1"/>
    <dgm:cxn modelId="{7551F24C-EEF0-474E-8C49-716485345568}" type="presParOf" srcId="{0A2ECCEB-35BA-4EDE-94C2-1491A4157DF9}" destId="{05FBEF57-49DF-4E8D-AE95-087E0C663F84}" srcOrd="0" destOrd="0" presId="urn:microsoft.com/office/officeart/2005/8/layout/orgChart1"/>
    <dgm:cxn modelId="{E8882039-B9FB-45D8-BF80-3E08FCB4DF8C}" type="presParOf" srcId="{0A2ECCEB-35BA-4EDE-94C2-1491A4157DF9}" destId="{91C146D7-2F7A-47A0-A916-172A0705E2DD}" srcOrd="1" destOrd="0" presId="urn:microsoft.com/office/officeart/2005/8/layout/orgChart1"/>
    <dgm:cxn modelId="{EE761EED-2488-4A3F-B93A-F236A4F4F96A}" type="presParOf" srcId="{3192F64F-EA64-464C-8246-EC43BD70DF5A}" destId="{9F9054C8-20DD-4D43-BD4A-6F9D56C4FDB5}" srcOrd="1" destOrd="0" presId="urn:microsoft.com/office/officeart/2005/8/layout/orgChart1"/>
    <dgm:cxn modelId="{DF8919BA-0934-4CFC-AA6A-3EF70F07474C}" type="presParOf" srcId="{9F9054C8-20DD-4D43-BD4A-6F9D56C4FDB5}" destId="{BB15CA15-FEC4-45BC-9510-CBCE85F57842}" srcOrd="0" destOrd="0" presId="urn:microsoft.com/office/officeart/2005/8/layout/orgChart1"/>
    <dgm:cxn modelId="{D8119B1E-F973-4A08-B4F1-C11734E6ECEF}" type="presParOf" srcId="{9F9054C8-20DD-4D43-BD4A-6F9D56C4FDB5}" destId="{236FE33F-4A71-44B4-98D7-D19E72C2B1D9}" srcOrd="1" destOrd="0" presId="urn:microsoft.com/office/officeart/2005/8/layout/orgChart1"/>
    <dgm:cxn modelId="{D06D9017-E6D3-4D6B-B148-55B19CF2EF91}" type="presParOf" srcId="{236FE33F-4A71-44B4-98D7-D19E72C2B1D9}" destId="{B97CD092-44A3-42A3-AD8F-B2893999BBC7}" srcOrd="0" destOrd="0" presId="urn:microsoft.com/office/officeart/2005/8/layout/orgChart1"/>
    <dgm:cxn modelId="{0229988E-74D7-499F-968A-6E1E1ACE9019}" type="presParOf" srcId="{B97CD092-44A3-42A3-AD8F-B2893999BBC7}" destId="{4E29917E-9670-4D0D-A1FC-E9AA81732985}" srcOrd="0" destOrd="0" presId="urn:microsoft.com/office/officeart/2005/8/layout/orgChart1"/>
    <dgm:cxn modelId="{C7ADF932-24D4-434D-8448-7EC89231C977}" type="presParOf" srcId="{B97CD092-44A3-42A3-AD8F-B2893999BBC7}" destId="{E7C14A59-D9CA-4E5C-8D2D-BDD5790E4D21}" srcOrd="1" destOrd="0" presId="urn:microsoft.com/office/officeart/2005/8/layout/orgChart1"/>
    <dgm:cxn modelId="{B15C1B8A-10C6-4100-8343-554818B83688}" type="presParOf" srcId="{236FE33F-4A71-44B4-98D7-D19E72C2B1D9}" destId="{DD777A85-A6C3-4BBB-B432-5A25B6DD0511}" srcOrd="1" destOrd="0" presId="urn:microsoft.com/office/officeart/2005/8/layout/orgChart1"/>
    <dgm:cxn modelId="{2A5DEC54-1BA0-4F18-9626-FFDC5204B98F}" type="presParOf" srcId="{DD777A85-A6C3-4BBB-B432-5A25B6DD0511}" destId="{5151D44F-00A5-419D-BED0-A98653F65414}" srcOrd="0" destOrd="0" presId="urn:microsoft.com/office/officeart/2005/8/layout/orgChart1"/>
    <dgm:cxn modelId="{71D0513D-F8AB-4DA1-B089-09D417E6CBDB}" type="presParOf" srcId="{DD777A85-A6C3-4BBB-B432-5A25B6DD0511}" destId="{72D6B89E-58CA-4699-A8FA-5EF81518482C}" srcOrd="1" destOrd="0" presId="urn:microsoft.com/office/officeart/2005/8/layout/orgChart1"/>
    <dgm:cxn modelId="{B6EF0981-2927-4313-A1E3-A0D5B64CF95D}" type="presParOf" srcId="{72D6B89E-58CA-4699-A8FA-5EF81518482C}" destId="{429067F9-9846-475F-9E9B-4A077A567B6F}" srcOrd="0" destOrd="0" presId="urn:microsoft.com/office/officeart/2005/8/layout/orgChart1"/>
    <dgm:cxn modelId="{DD2C1468-DE56-4329-ACE5-7F189C68E566}" type="presParOf" srcId="{429067F9-9846-475F-9E9B-4A077A567B6F}" destId="{8BFB3276-63D9-4CA6-92F2-08B6AD3FEB28}" srcOrd="0" destOrd="0" presId="urn:microsoft.com/office/officeart/2005/8/layout/orgChart1"/>
    <dgm:cxn modelId="{9D7EFF70-7EEE-4250-B355-79BA29449DF7}" type="presParOf" srcId="{429067F9-9846-475F-9E9B-4A077A567B6F}" destId="{C08E269F-5B85-4B1C-BE8E-2CEBCA5140C7}" srcOrd="1" destOrd="0" presId="urn:microsoft.com/office/officeart/2005/8/layout/orgChart1"/>
    <dgm:cxn modelId="{70513A92-72D1-46BB-B243-1501F967E126}" type="presParOf" srcId="{72D6B89E-58CA-4699-A8FA-5EF81518482C}" destId="{A43FB9A0-9A58-4B62-9CC7-35E51CA01DAF}" srcOrd="1" destOrd="0" presId="urn:microsoft.com/office/officeart/2005/8/layout/orgChart1"/>
    <dgm:cxn modelId="{45B97F99-4CDE-4D25-9F24-2AF8758BADBD}" type="presParOf" srcId="{A43FB9A0-9A58-4B62-9CC7-35E51CA01DAF}" destId="{A191A302-225E-4002-8CEF-AE7B411AB490}" srcOrd="0" destOrd="0" presId="urn:microsoft.com/office/officeart/2005/8/layout/orgChart1"/>
    <dgm:cxn modelId="{3409E888-8B06-4883-A14F-8741CF6D973F}" type="presParOf" srcId="{A43FB9A0-9A58-4B62-9CC7-35E51CA01DAF}" destId="{0C8ED5CA-DE1D-4789-872B-209DB585CEF1}" srcOrd="1" destOrd="0" presId="urn:microsoft.com/office/officeart/2005/8/layout/orgChart1"/>
    <dgm:cxn modelId="{0DCCB152-11DD-40B0-8FE2-24895E6E6923}" type="presParOf" srcId="{0C8ED5CA-DE1D-4789-872B-209DB585CEF1}" destId="{2A1B9B83-7E36-4774-AB39-E701B74027EB}" srcOrd="0" destOrd="0" presId="urn:microsoft.com/office/officeart/2005/8/layout/orgChart1"/>
    <dgm:cxn modelId="{996B56D3-7B59-4D94-AF3D-30F6567A333B}" type="presParOf" srcId="{2A1B9B83-7E36-4774-AB39-E701B74027EB}" destId="{D3B1F4D7-AC55-4A81-8058-3FD630B93F15}" srcOrd="0" destOrd="0" presId="urn:microsoft.com/office/officeart/2005/8/layout/orgChart1"/>
    <dgm:cxn modelId="{17812F44-A35D-4D3B-AE80-9396B762A45B}" type="presParOf" srcId="{2A1B9B83-7E36-4774-AB39-E701B74027EB}" destId="{16F934A9-E379-4547-BD43-17835E964F35}" srcOrd="1" destOrd="0" presId="urn:microsoft.com/office/officeart/2005/8/layout/orgChart1"/>
    <dgm:cxn modelId="{DB950EBD-17D1-4F9F-9134-7F124160F964}" type="presParOf" srcId="{0C8ED5CA-DE1D-4789-872B-209DB585CEF1}" destId="{3C1F3F65-3165-4AFA-90BE-C90E733ED197}" srcOrd="1" destOrd="0" presId="urn:microsoft.com/office/officeart/2005/8/layout/orgChart1"/>
    <dgm:cxn modelId="{E773D3D7-8AFE-4DDE-92E6-895F927419EC}" type="presParOf" srcId="{0C8ED5CA-DE1D-4789-872B-209DB585CEF1}" destId="{9AFD01C1-E484-4840-8700-BDC051E5E136}" srcOrd="2" destOrd="0" presId="urn:microsoft.com/office/officeart/2005/8/layout/orgChart1"/>
    <dgm:cxn modelId="{D0C875EF-C50A-4191-B36E-C12ED3599151}" type="presParOf" srcId="{72D6B89E-58CA-4699-A8FA-5EF81518482C}" destId="{21D08AE3-5B8E-469E-AB33-0BA04B325A67}" srcOrd="2" destOrd="0" presId="urn:microsoft.com/office/officeart/2005/8/layout/orgChart1"/>
    <dgm:cxn modelId="{2AE87505-D8B3-4E57-8F19-16621783C61E}" type="presParOf" srcId="{DD777A85-A6C3-4BBB-B432-5A25B6DD0511}" destId="{A56E8113-5C49-4187-AD0E-F3FCEDF9D1F5}" srcOrd="2" destOrd="0" presId="urn:microsoft.com/office/officeart/2005/8/layout/orgChart1"/>
    <dgm:cxn modelId="{F4EC6586-F51A-4A08-A192-C63D96C4E7A9}" type="presParOf" srcId="{DD777A85-A6C3-4BBB-B432-5A25B6DD0511}" destId="{339891EA-FCED-463D-BB24-647EA70EF42A}" srcOrd="3" destOrd="0" presId="urn:microsoft.com/office/officeart/2005/8/layout/orgChart1"/>
    <dgm:cxn modelId="{C43942DE-848E-4A12-B3D3-E97104E09FF6}" type="presParOf" srcId="{339891EA-FCED-463D-BB24-647EA70EF42A}" destId="{0A24E623-76D1-4882-B188-BA1E96EABCDC}" srcOrd="0" destOrd="0" presId="urn:microsoft.com/office/officeart/2005/8/layout/orgChart1"/>
    <dgm:cxn modelId="{A64292E8-562A-44DF-A748-5A67B26FCC38}" type="presParOf" srcId="{0A24E623-76D1-4882-B188-BA1E96EABCDC}" destId="{F277BC65-AAB6-4DB1-826D-3D714D0867D8}" srcOrd="0" destOrd="0" presId="urn:microsoft.com/office/officeart/2005/8/layout/orgChart1"/>
    <dgm:cxn modelId="{376264FC-CF92-423F-8482-34849151393F}" type="presParOf" srcId="{0A24E623-76D1-4882-B188-BA1E96EABCDC}" destId="{98730527-551B-47C0-B23E-780765CF1F30}" srcOrd="1" destOrd="0" presId="urn:microsoft.com/office/officeart/2005/8/layout/orgChart1"/>
    <dgm:cxn modelId="{69051FDC-68CF-4921-80B0-AD7BB967C703}" type="presParOf" srcId="{339891EA-FCED-463D-BB24-647EA70EF42A}" destId="{EC18CDF4-2208-4176-94D4-F2568E41DF85}" srcOrd="1" destOrd="0" presId="urn:microsoft.com/office/officeart/2005/8/layout/orgChart1"/>
    <dgm:cxn modelId="{8023D274-9813-4A91-8010-AB567B1C5D3C}" type="presParOf" srcId="{EC18CDF4-2208-4176-94D4-F2568E41DF85}" destId="{CB667F6E-1CED-42FD-ADB6-429B40303FC0}" srcOrd="0" destOrd="0" presId="urn:microsoft.com/office/officeart/2005/8/layout/orgChart1"/>
    <dgm:cxn modelId="{F1B7F8E8-AC2E-41FC-B649-48792F304248}" type="presParOf" srcId="{EC18CDF4-2208-4176-94D4-F2568E41DF85}" destId="{4ECA97E0-F644-4548-8186-816EB04F45AF}" srcOrd="1" destOrd="0" presId="urn:microsoft.com/office/officeart/2005/8/layout/orgChart1"/>
    <dgm:cxn modelId="{3994052F-04AD-4404-A26F-A4D2C1DFBD7F}" type="presParOf" srcId="{4ECA97E0-F644-4548-8186-816EB04F45AF}" destId="{3574A0EA-D98C-4B27-87D4-48E067CD6180}" srcOrd="0" destOrd="0" presId="urn:microsoft.com/office/officeart/2005/8/layout/orgChart1"/>
    <dgm:cxn modelId="{1569429C-86CC-4C46-A0F8-67ABD857BA5A}" type="presParOf" srcId="{3574A0EA-D98C-4B27-87D4-48E067CD6180}" destId="{C596B075-E8B6-482E-AD8D-C9923F4AE219}" srcOrd="0" destOrd="0" presId="urn:microsoft.com/office/officeart/2005/8/layout/orgChart1"/>
    <dgm:cxn modelId="{7D1E313F-354A-4FE2-8F58-DC9C5F1C6EDC}" type="presParOf" srcId="{3574A0EA-D98C-4B27-87D4-48E067CD6180}" destId="{5A0BEEF3-5E74-4EF2-B190-09A8C36BAB14}" srcOrd="1" destOrd="0" presId="urn:microsoft.com/office/officeart/2005/8/layout/orgChart1"/>
    <dgm:cxn modelId="{C5D46044-4883-40CE-9FCC-C1E488FA588C}" type="presParOf" srcId="{4ECA97E0-F644-4548-8186-816EB04F45AF}" destId="{AD426500-47C8-436F-A2DD-267B1B856AF3}" srcOrd="1" destOrd="0" presId="urn:microsoft.com/office/officeart/2005/8/layout/orgChart1"/>
    <dgm:cxn modelId="{DBE9A2F8-1152-46BC-AF93-B80B8414D760}" type="presParOf" srcId="{4ECA97E0-F644-4548-8186-816EB04F45AF}" destId="{563FF679-D0E5-4FBD-85C6-E2ECF7301A71}" srcOrd="2" destOrd="0" presId="urn:microsoft.com/office/officeart/2005/8/layout/orgChart1"/>
    <dgm:cxn modelId="{16C0FC3C-B746-4B97-B562-7EA89D52BA79}" type="presParOf" srcId="{339891EA-FCED-463D-BB24-647EA70EF42A}" destId="{11D79AA6-52C0-42DD-8EC2-9936B6E2DBD5}" srcOrd="2" destOrd="0" presId="urn:microsoft.com/office/officeart/2005/8/layout/orgChart1"/>
    <dgm:cxn modelId="{76C18905-7C95-48FB-B363-7EEFB6F0351F}" type="presParOf" srcId="{236FE33F-4A71-44B4-98D7-D19E72C2B1D9}" destId="{19EBC622-E5E3-44F5-AEB6-E12B1A445A77}" srcOrd="2" destOrd="0" presId="urn:microsoft.com/office/officeart/2005/8/layout/orgChart1"/>
    <dgm:cxn modelId="{8E72EA40-AE38-47EA-9DFE-54D49CF68A28}" type="presParOf" srcId="{9F9054C8-20DD-4D43-BD4A-6F9D56C4FDB5}" destId="{D1EAF68E-9EB8-457F-A223-D8BC4B93598F}" srcOrd="2" destOrd="0" presId="urn:microsoft.com/office/officeart/2005/8/layout/orgChart1"/>
    <dgm:cxn modelId="{FA99FF96-9EE4-4D9A-929F-AE44E2851DAE}" type="presParOf" srcId="{9F9054C8-20DD-4D43-BD4A-6F9D56C4FDB5}" destId="{BF1DDA2B-517E-4865-8588-5FC8F6248F02}" srcOrd="3" destOrd="0" presId="urn:microsoft.com/office/officeart/2005/8/layout/orgChart1"/>
    <dgm:cxn modelId="{6DABB292-30AF-4942-B449-69392DD0BDD0}" type="presParOf" srcId="{BF1DDA2B-517E-4865-8588-5FC8F6248F02}" destId="{AD53D91E-904A-4641-B67E-792D7DF9BA3F}" srcOrd="0" destOrd="0" presId="urn:microsoft.com/office/officeart/2005/8/layout/orgChart1"/>
    <dgm:cxn modelId="{3A7E5D0F-09A1-4071-BE36-EA78CC18B037}" type="presParOf" srcId="{AD53D91E-904A-4641-B67E-792D7DF9BA3F}" destId="{38160CB3-848E-4F5B-8361-0481AF571E33}" srcOrd="0" destOrd="0" presId="urn:microsoft.com/office/officeart/2005/8/layout/orgChart1"/>
    <dgm:cxn modelId="{7B6E29CC-8F80-4FCB-A4F7-5CE76A2F5A09}" type="presParOf" srcId="{AD53D91E-904A-4641-B67E-792D7DF9BA3F}" destId="{4838464B-F7F3-4043-9C3E-121EBBD36F6C}" srcOrd="1" destOrd="0" presId="urn:microsoft.com/office/officeart/2005/8/layout/orgChart1"/>
    <dgm:cxn modelId="{E6BA2F36-BAFF-429F-BD85-FADD007D1D81}" type="presParOf" srcId="{BF1DDA2B-517E-4865-8588-5FC8F6248F02}" destId="{315C863E-82DF-4B94-B26D-9A8C8904FE15}" srcOrd="1" destOrd="0" presId="urn:microsoft.com/office/officeart/2005/8/layout/orgChart1"/>
    <dgm:cxn modelId="{B796B667-E1EC-457D-9862-D2A67D46BB81}" type="presParOf" srcId="{315C863E-82DF-4B94-B26D-9A8C8904FE15}" destId="{49B61445-1029-4645-B200-26D1199767B6}" srcOrd="0" destOrd="0" presId="urn:microsoft.com/office/officeart/2005/8/layout/orgChart1"/>
    <dgm:cxn modelId="{A83C27FC-C9FA-40A5-AA14-C2F0105A3DB6}" type="presParOf" srcId="{315C863E-82DF-4B94-B26D-9A8C8904FE15}" destId="{D518E437-D0AA-40A2-87E6-D7DEFC98EBE1}" srcOrd="1" destOrd="0" presId="urn:microsoft.com/office/officeart/2005/8/layout/orgChart1"/>
    <dgm:cxn modelId="{85DF7F7F-5B9C-4187-9A49-0DD7D5FF686A}" type="presParOf" srcId="{D518E437-D0AA-40A2-87E6-D7DEFC98EBE1}" destId="{EE3A9F32-AF70-419E-9B34-190A7AA0A120}" srcOrd="0" destOrd="0" presId="urn:microsoft.com/office/officeart/2005/8/layout/orgChart1"/>
    <dgm:cxn modelId="{FE10E6BD-310E-4044-A7D5-26BB8FFE75B4}" type="presParOf" srcId="{EE3A9F32-AF70-419E-9B34-190A7AA0A120}" destId="{01D9FACD-D84B-4E3B-8F64-0BE5A4B36E72}" srcOrd="0" destOrd="0" presId="urn:microsoft.com/office/officeart/2005/8/layout/orgChart1"/>
    <dgm:cxn modelId="{0D5C034C-26B4-4345-B465-975FA76D01D1}" type="presParOf" srcId="{EE3A9F32-AF70-419E-9B34-190A7AA0A120}" destId="{5BA0977A-5AD7-444E-B2C7-D0EC5DFB3FC7}" srcOrd="1" destOrd="0" presId="urn:microsoft.com/office/officeart/2005/8/layout/orgChart1"/>
    <dgm:cxn modelId="{03C118BB-65EB-47C5-90AA-4E7580F074E5}" type="presParOf" srcId="{D518E437-D0AA-40A2-87E6-D7DEFC98EBE1}" destId="{7989A9D5-5831-43D3-9FD2-CE7B40C49C9D}" srcOrd="1" destOrd="0" presId="urn:microsoft.com/office/officeart/2005/8/layout/orgChart1"/>
    <dgm:cxn modelId="{77563435-ACDF-46A7-8568-0BA2A7324188}" type="presParOf" srcId="{D518E437-D0AA-40A2-87E6-D7DEFC98EBE1}" destId="{731D2F9C-148B-44A0-BEB6-961832A30ED8}" srcOrd="2" destOrd="0" presId="urn:microsoft.com/office/officeart/2005/8/layout/orgChart1"/>
    <dgm:cxn modelId="{BE9EB0FE-D528-45CC-B197-9D178877A1F3}" type="presParOf" srcId="{315C863E-82DF-4B94-B26D-9A8C8904FE15}" destId="{095509B2-679C-4FEA-A397-0DB63FAA86A5}" srcOrd="2" destOrd="0" presId="urn:microsoft.com/office/officeart/2005/8/layout/orgChart1"/>
    <dgm:cxn modelId="{76AD5D2A-DF9F-4080-BA8D-2FE67E57ACD8}" type="presParOf" srcId="{315C863E-82DF-4B94-B26D-9A8C8904FE15}" destId="{BC049CB3-F9A3-4B53-A55E-5EC8490129AC}" srcOrd="3" destOrd="0" presId="urn:microsoft.com/office/officeart/2005/8/layout/orgChart1"/>
    <dgm:cxn modelId="{B3879777-2FF8-4BA5-AB0B-793DB05E9FB7}" type="presParOf" srcId="{BC049CB3-F9A3-4B53-A55E-5EC8490129AC}" destId="{E2B20927-E16F-43BE-BD4E-45AED5892AEF}" srcOrd="0" destOrd="0" presId="urn:microsoft.com/office/officeart/2005/8/layout/orgChart1"/>
    <dgm:cxn modelId="{2099CDAA-A22F-4527-BDFA-8BC85B55F936}" type="presParOf" srcId="{E2B20927-E16F-43BE-BD4E-45AED5892AEF}" destId="{4918CC8C-4951-4D58-A5CD-8184400F43C5}" srcOrd="0" destOrd="0" presId="urn:microsoft.com/office/officeart/2005/8/layout/orgChart1"/>
    <dgm:cxn modelId="{A707D0EF-1A9D-478B-9D30-3363C6848509}" type="presParOf" srcId="{E2B20927-E16F-43BE-BD4E-45AED5892AEF}" destId="{25E8A597-A983-49AC-9029-9FC7E3777E9A}" srcOrd="1" destOrd="0" presId="urn:microsoft.com/office/officeart/2005/8/layout/orgChart1"/>
    <dgm:cxn modelId="{E9D02A60-750A-4F02-B6F8-A54EE59B41FB}" type="presParOf" srcId="{BC049CB3-F9A3-4B53-A55E-5EC8490129AC}" destId="{983789E8-0E81-42AD-A451-22A62E938649}" srcOrd="1" destOrd="0" presId="urn:microsoft.com/office/officeart/2005/8/layout/orgChart1"/>
    <dgm:cxn modelId="{F1F675CF-2B5A-414D-BED5-77FCBE1E4224}" type="presParOf" srcId="{BC049CB3-F9A3-4B53-A55E-5EC8490129AC}" destId="{80564135-5C01-41D6-BA41-2E13DA5C4788}" srcOrd="2" destOrd="0" presId="urn:microsoft.com/office/officeart/2005/8/layout/orgChart1"/>
    <dgm:cxn modelId="{F990E5A8-09D1-4AFB-9231-2BB311AE9D23}" type="presParOf" srcId="{315C863E-82DF-4B94-B26D-9A8C8904FE15}" destId="{4C95E148-AF42-45BD-B4BA-13D64EF55F2D}" srcOrd="4" destOrd="0" presId="urn:microsoft.com/office/officeart/2005/8/layout/orgChart1"/>
    <dgm:cxn modelId="{4DD5A1BF-2FCF-461F-BE39-1E22B041BF09}" type="presParOf" srcId="{315C863E-82DF-4B94-B26D-9A8C8904FE15}" destId="{1C5AFD45-E7A8-4D96-8F74-710F60C0D85D}" srcOrd="5" destOrd="0" presId="urn:microsoft.com/office/officeart/2005/8/layout/orgChart1"/>
    <dgm:cxn modelId="{6A42AC52-A6CC-4CE6-AEB5-BCCA24CAF6E5}" type="presParOf" srcId="{1C5AFD45-E7A8-4D96-8F74-710F60C0D85D}" destId="{763C03C1-EFF0-4643-88D4-AD327BAA5843}" srcOrd="0" destOrd="0" presId="urn:microsoft.com/office/officeart/2005/8/layout/orgChart1"/>
    <dgm:cxn modelId="{3A948556-6AC7-4D57-A4C5-DEA755E6D244}" type="presParOf" srcId="{763C03C1-EFF0-4643-88D4-AD327BAA5843}" destId="{65158AE8-7059-48DB-986A-EA3462324D73}" srcOrd="0" destOrd="0" presId="urn:microsoft.com/office/officeart/2005/8/layout/orgChart1"/>
    <dgm:cxn modelId="{86ABC2F0-BDE1-47EF-801C-7D6BC28BAA86}" type="presParOf" srcId="{763C03C1-EFF0-4643-88D4-AD327BAA5843}" destId="{6C8AA861-2B02-40B9-9507-0AEF7827A24D}" srcOrd="1" destOrd="0" presId="urn:microsoft.com/office/officeart/2005/8/layout/orgChart1"/>
    <dgm:cxn modelId="{6589FEDF-5765-4C55-87E6-AC97EC9A37A7}" type="presParOf" srcId="{1C5AFD45-E7A8-4D96-8F74-710F60C0D85D}" destId="{18CAF3B4-6244-47DF-BAAC-C3DFED858A0F}" srcOrd="1" destOrd="0" presId="urn:microsoft.com/office/officeart/2005/8/layout/orgChart1"/>
    <dgm:cxn modelId="{38F3E828-44C8-434C-9B8B-B6BDD7A7051E}" type="presParOf" srcId="{1C5AFD45-E7A8-4D96-8F74-710F60C0D85D}" destId="{B67C9E38-1E1A-44E0-8079-15C5F6A8C942}" srcOrd="2" destOrd="0" presId="urn:microsoft.com/office/officeart/2005/8/layout/orgChart1"/>
    <dgm:cxn modelId="{B9FC286D-F8A6-4ECB-BDB4-8A667AA6F0DE}" type="presParOf" srcId="{BF1DDA2B-517E-4865-8588-5FC8F6248F02}" destId="{4C4F5C0B-FD60-4B6A-BB26-5098D2C956FA}" srcOrd="2" destOrd="0" presId="urn:microsoft.com/office/officeart/2005/8/layout/orgChart1"/>
    <dgm:cxn modelId="{1DE20C42-9B18-476E-AD45-3DC098149401}" type="presParOf" srcId="{3192F64F-EA64-464C-8246-EC43BD70DF5A}" destId="{010C5901-347F-457B-A004-9CAF43C3C8EE}" srcOrd="2" destOrd="0" presId="urn:microsoft.com/office/officeart/2005/8/layout/orgChart1"/>
    <dgm:cxn modelId="{A6AEA256-2D78-4BAD-B6CE-EF27D8E252E5}" type="presParOf" srcId="{037DE3A6-E426-42DD-AD6A-227B58AABC49}" destId="{BA8B62AD-8697-46B0-A3CC-833C2158515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7AE06A-41FE-4A80-AD1D-18FF6FDC2F11}">
      <dsp:nvSpPr>
        <dsp:cNvPr id="0" name=""/>
        <dsp:cNvSpPr/>
      </dsp:nvSpPr>
      <dsp:spPr>
        <a:xfrm>
          <a:off x="4061971" y="1177655"/>
          <a:ext cx="350307" cy="45909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0955"/>
              </a:lnTo>
              <a:lnTo>
                <a:pt x="350307" y="459095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1135B8-97A4-4132-819E-1C06E82C4D64}">
      <dsp:nvSpPr>
        <dsp:cNvPr id="0" name=""/>
        <dsp:cNvSpPr/>
      </dsp:nvSpPr>
      <dsp:spPr>
        <a:xfrm>
          <a:off x="4061971" y="1177655"/>
          <a:ext cx="350307" cy="3900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0366"/>
              </a:lnTo>
              <a:lnTo>
                <a:pt x="350307" y="3900366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6149AD-825A-47A2-96F2-75DA27FA40C8}">
      <dsp:nvSpPr>
        <dsp:cNvPr id="0" name=""/>
        <dsp:cNvSpPr/>
      </dsp:nvSpPr>
      <dsp:spPr>
        <a:xfrm>
          <a:off x="4061971" y="1177655"/>
          <a:ext cx="350307" cy="320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9778"/>
              </a:lnTo>
              <a:lnTo>
                <a:pt x="350307" y="320977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21EC6C-E6DD-4ABE-9AB6-4712658AD511}">
      <dsp:nvSpPr>
        <dsp:cNvPr id="0" name=""/>
        <dsp:cNvSpPr/>
      </dsp:nvSpPr>
      <dsp:spPr>
        <a:xfrm>
          <a:off x="4061971" y="1177655"/>
          <a:ext cx="350307" cy="2519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9189"/>
              </a:lnTo>
              <a:lnTo>
                <a:pt x="350307" y="2519189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778D0-0AEA-4160-9A47-4CD6857E9EA8}">
      <dsp:nvSpPr>
        <dsp:cNvPr id="0" name=""/>
        <dsp:cNvSpPr/>
      </dsp:nvSpPr>
      <dsp:spPr>
        <a:xfrm>
          <a:off x="4061971" y="1177655"/>
          <a:ext cx="350307" cy="1828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8600"/>
              </a:lnTo>
              <a:lnTo>
                <a:pt x="350307" y="182860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C0CD6-4A65-4CD9-8159-8E3F04DB01BE}">
      <dsp:nvSpPr>
        <dsp:cNvPr id="0" name=""/>
        <dsp:cNvSpPr/>
      </dsp:nvSpPr>
      <dsp:spPr>
        <a:xfrm>
          <a:off x="4061971" y="1177655"/>
          <a:ext cx="350307" cy="1138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8012"/>
              </a:lnTo>
              <a:lnTo>
                <a:pt x="350307" y="113801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9F44F-287D-41AD-847D-9886623B48DF}">
      <dsp:nvSpPr>
        <dsp:cNvPr id="0" name=""/>
        <dsp:cNvSpPr/>
      </dsp:nvSpPr>
      <dsp:spPr>
        <a:xfrm>
          <a:off x="4061971" y="1177655"/>
          <a:ext cx="350307" cy="447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423"/>
              </a:lnTo>
              <a:lnTo>
                <a:pt x="350307" y="447423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145918-43B8-44B1-BBEB-BE9694F86DD1}">
      <dsp:nvSpPr>
        <dsp:cNvPr id="0" name=""/>
        <dsp:cNvSpPr/>
      </dsp:nvSpPr>
      <dsp:spPr>
        <a:xfrm>
          <a:off x="3646695" y="487067"/>
          <a:ext cx="1349429" cy="204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29"/>
              </a:lnTo>
              <a:lnTo>
                <a:pt x="1349429" y="102129"/>
              </a:lnTo>
              <a:lnTo>
                <a:pt x="1349429" y="204258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89CFC-5E76-470E-83E3-506A04F8145D}">
      <dsp:nvSpPr>
        <dsp:cNvPr id="0" name=""/>
        <dsp:cNvSpPr/>
      </dsp:nvSpPr>
      <dsp:spPr>
        <a:xfrm>
          <a:off x="1379033" y="1177655"/>
          <a:ext cx="374190" cy="447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423"/>
              </a:lnTo>
              <a:lnTo>
                <a:pt x="374190" y="447423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9C55C-A475-4312-AE33-5621ABB3F5C2}">
      <dsp:nvSpPr>
        <dsp:cNvPr id="0" name=""/>
        <dsp:cNvSpPr/>
      </dsp:nvSpPr>
      <dsp:spPr>
        <a:xfrm>
          <a:off x="2376873" y="487067"/>
          <a:ext cx="1269822" cy="204258"/>
        </a:xfrm>
        <a:custGeom>
          <a:avLst/>
          <a:gdLst/>
          <a:ahLst/>
          <a:cxnLst/>
          <a:rect l="0" t="0" r="0" b="0"/>
          <a:pathLst>
            <a:path>
              <a:moveTo>
                <a:pt x="1269822" y="0"/>
              </a:moveTo>
              <a:lnTo>
                <a:pt x="1269822" y="102129"/>
              </a:lnTo>
              <a:lnTo>
                <a:pt x="0" y="102129"/>
              </a:lnTo>
              <a:lnTo>
                <a:pt x="0" y="204258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B2F4AA-9D81-42D0-ADD5-0A29FFA7029A}">
      <dsp:nvSpPr>
        <dsp:cNvPr id="0" name=""/>
        <dsp:cNvSpPr/>
      </dsp:nvSpPr>
      <dsp:spPr>
        <a:xfrm>
          <a:off x="2482762" y="737"/>
          <a:ext cx="2327867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Newly diagnosed FLT3-ITD or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FLT3-TKD mutated AML</a:t>
          </a:r>
        </a:p>
      </dsp:txBody>
      <dsp:txXfrm>
        <a:off x="2482762" y="737"/>
        <a:ext cx="2327867" cy="486330"/>
      </dsp:txXfrm>
    </dsp:sp>
    <dsp:sp modelId="{DCBB978D-ECF1-4BB4-9CEB-49FCC8F6372C}">
      <dsp:nvSpPr>
        <dsp:cNvPr id="0" name=""/>
        <dsp:cNvSpPr/>
      </dsp:nvSpPr>
      <dsp:spPr>
        <a:xfrm>
          <a:off x="1129573" y="691325"/>
          <a:ext cx="249460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Intensive Induction Candidate</a:t>
          </a:r>
        </a:p>
      </dsp:txBody>
      <dsp:txXfrm>
        <a:off x="1129573" y="691325"/>
        <a:ext cx="2494600" cy="486330"/>
      </dsp:txXfrm>
    </dsp:sp>
    <dsp:sp modelId="{7C670036-A1CC-442C-8428-14456021D0E1}">
      <dsp:nvSpPr>
        <dsp:cNvPr id="0" name=""/>
        <dsp:cNvSpPr/>
      </dsp:nvSpPr>
      <dsp:spPr>
        <a:xfrm>
          <a:off x="1753223" y="1381914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7+3+midostaurin</a:t>
          </a:r>
        </a:p>
      </dsp:txBody>
      <dsp:txXfrm>
        <a:off x="1753223" y="1381914"/>
        <a:ext cx="972660" cy="486330"/>
      </dsp:txXfrm>
    </dsp:sp>
    <dsp:sp modelId="{3ECBD231-8751-465B-9299-CFD79ADC8418}">
      <dsp:nvSpPr>
        <dsp:cNvPr id="0" name=""/>
        <dsp:cNvSpPr/>
      </dsp:nvSpPr>
      <dsp:spPr>
        <a:xfrm>
          <a:off x="3828432" y="691325"/>
          <a:ext cx="2335385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Ineligible for Intensive Induction</a:t>
          </a:r>
        </a:p>
      </dsp:txBody>
      <dsp:txXfrm>
        <a:off x="3828432" y="691325"/>
        <a:ext cx="2335385" cy="486330"/>
      </dsp:txXfrm>
    </dsp:sp>
    <dsp:sp modelId="{E52A6FC5-FA26-4373-960F-3C078EDCAC9D}">
      <dsp:nvSpPr>
        <dsp:cNvPr id="0" name=""/>
        <dsp:cNvSpPr/>
      </dsp:nvSpPr>
      <dsp:spPr>
        <a:xfrm>
          <a:off x="4412279" y="1381914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>
              <a:solidFill>
                <a:schemeClr val="tx1"/>
              </a:solidFill>
            </a:rPr>
            <a:t>venetoclax+HMA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4412279" y="1381914"/>
        <a:ext cx="972660" cy="486330"/>
      </dsp:txXfrm>
    </dsp:sp>
    <dsp:sp modelId="{C9310E4D-C912-40A9-8885-3E47E3169E79}">
      <dsp:nvSpPr>
        <dsp:cNvPr id="0" name=""/>
        <dsp:cNvSpPr/>
      </dsp:nvSpPr>
      <dsp:spPr>
        <a:xfrm>
          <a:off x="4412279" y="2072502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venetoclax+LDAC</a:t>
          </a:r>
        </a:p>
      </dsp:txBody>
      <dsp:txXfrm>
        <a:off x="4412279" y="2072502"/>
        <a:ext cx="972660" cy="486330"/>
      </dsp:txXfrm>
    </dsp:sp>
    <dsp:sp modelId="{AE33FABE-ACD4-4210-B817-D2AB83C1D1DD}">
      <dsp:nvSpPr>
        <dsp:cNvPr id="0" name=""/>
        <dsp:cNvSpPr/>
      </dsp:nvSpPr>
      <dsp:spPr>
        <a:xfrm>
          <a:off x="4412279" y="2763091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glasdegib+LDAC</a:t>
          </a:r>
        </a:p>
      </dsp:txBody>
      <dsp:txXfrm>
        <a:off x="4412279" y="2763091"/>
        <a:ext cx="972660" cy="486330"/>
      </dsp:txXfrm>
    </dsp:sp>
    <dsp:sp modelId="{3F96F064-942B-451D-82A2-DFC087C1D7DF}">
      <dsp:nvSpPr>
        <dsp:cNvPr id="0" name=""/>
        <dsp:cNvSpPr/>
      </dsp:nvSpPr>
      <dsp:spPr>
        <a:xfrm>
          <a:off x="4412279" y="3453680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HMA</a:t>
          </a:r>
        </a:p>
      </dsp:txBody>
      <dsp:txXfrm>
        <a:off x="4412279" y="3453680"/>
        <a:ext cx="972660" cy="486330"/>
      </dsp:txXfrm>
    </dsp:sp>
    <dsp:sp modelId="{F6F0326A-F593-4026-A046-9EF009D3B580}">
      <dsp:nvSpPr>
        <dsp:cNvPr id="0" name=""/>
        <dsp:cNvSpPr/>
      </dsp:nvSpPr>
      <dsp:spPr>
        <a:xfrm>
          <a:off x="4412279" y="4144268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LDAC</a:t>
          </a:r>
        </a:p>
      </dsp:txBody>
      <dsp:txXfrm>
        <a:off x="4412279" y="4144268"/>
        <a:ext cx="972660" cy="486330"/>
      </dsp:txXfrm>
    </dsp:sp>
    <dsp:sp modelId="{E28D5F9D-2BE1-4397-B9BB-6905EA2BE02B}">
      <dsp:nvSpPr>
        <dsp:cNvPr id="0" name=""/>
        <dsp:cNvSpPr/>
      </dsp:nvSpPr>
      <dsp:spPr>
        <a:xfrm>
          <a:off x="4412279" y="4834857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070C0"/>
              </a:solidFill>
            </a:rPr>
            <a:t>Gilteritinib</a:t>
          </a:r>
        </a:p>
      </dsp:txBody>
      <dsp:txXfrm>
        <a:off x="4412279" y="4834857"/>
        <a:ext cx="972660" cy="486330"/>
      </dsp:txXfrm>
    </dsp:sp>
    <dsp:sp modelId="{2BA01BD6-A3B1-44D6-8FE2-C8188482B76D}">
      <dsp:nvSpPr>
        <dsp:cNvPr id="0" name=""/>
        <dsp:cNvSpPr/>
      </dsp:nvSpPr>
      <dsp:spPr>
        <a:xfrm>
          <a:off x="4412279" y="5525445"/>
          <a:ext cx="972660" cy="48633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Supportive Care/Hospice</a:t>
          </a:r>
        </a:p>
      </dsp:txBody>
      <dsp:txXfrm>
        <a:off x="4412279" y="5525445"/>
        <a:ext cx="972660" cy="4863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A3CAFD-A44E-4559-9902-3187545C3707}">
      <dsp:nvSpPr>
        <dsp:cNvPr id="0" name=""/>
        <dsp:cNvSpPr/>
      </dsp:nvSpPr>
      <dsp:spPr>
        <a:xfrm>
          <a:off x="1837356" y="1980028"/>
          <a:ext cx="245353" cy="752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2418"/>
              </a:lnTo>
              <a:lnTo>
                <a:pt x="245353" y="75241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5CA15-FEC4-45BC-9510-CBCE85F57842}">
      <dsp:nvSpPr>
        <dsp:cNvPr id="0" name=""/>
        <dsp:cNvSpPr/>
      </dsp:nvSpPr>
      <dsp:spPr>
        <a:xfrm>
          <a:off x="2445912" y="818687"/>
          <a:ext cx="91440" cy="3434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349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74E456-20DE-457B-92FA-8F8CA89B2527}">
      <dsp:nvSpPr>
        <dsp:cNvPr id="0" name=""/>
        <dsp:cNvSpPr/>
      </dsp:nvSpPr>
      <dsp:spPr>
        <a:xfrm>
          <a:off x="1673786" y="841"/>
          <a:ext cx="1635692" cy="8178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Relapsed/refractory AML</a:t>
          </a:r>
        </a:p>
      </dsp:txBody>
      <dsp:txXfrm>
        <a:off x="1673786" y="841"/>
        <a:ext cx="1635692" cy="817846"/>
      </dsp:txXfrm>
    </dsp:sp>
    <dsp:sp modelId="{4E29917E-9670-4D0D-A1FC-E9AA81732985}">
      <dsp:nvSpPr>
        <dsp:cNvPr id="0" name=""/>
        <dsp:cNvSpPr/>
      </dsp:nvSpPr>
      <dsp:spPr>
        <a:xfrm>
          <a:off x="1673786" y="1162182"/>
          <a:ext cx="1635692" cy="8178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u="sng" kern="1200" dirty="0"/>
            <a:t>FLT3-ITD or FLT3-TKD</a:t>
          </a:r>
        </a:p>
      </dsp:txBody>
      <dsp:txXfrm>
        <a:off x="1673786" y="1162182"/>
        <a:ext cx="1635692" cy="817846"/>
      </dsp:txXfrm>
    </dsp:sp>
    <dsp:sp modelId="{D9B980DC-E0F4-43ED-9454-4F532AEF66D5}">
      <dsp:nvSpPr>
        <dsp:cNvPr id="0" name=""/>
        <dsp:cNvSpPr/>
      </dsp:nvSpPr>
      <dsp:spPr>
        <a:xfrm>
          <a:off x="2082709" y="2323523"/>
          <a:ext cx="1635692" cy="8178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i="0" kern="1200" dirty="0"/>
            <a:t>Gilteritinib</a:t>
          </a:r>
        </a:p>
      </dsp:txBody>
      <dsp:txXfrm>
        <a:off x="2082709" y="2323523"/>
        <a:ext cx="1635692" cy="8178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7AE06A-41FE-4A80-AD1D-18FF6FDC2F11}">
      <dsp:nvSpPr>
        <dsp:cNvPr id="0" name=""/>
        <dsp:cNvSpPr/>
      </dsp:nvSpPr>
      <dsp:spPr>
        <a:xfrm>
          <a:off x="5910722" y="1177577"/>
          <a:ext cx="350322" cy="4591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1152"/>
              </a:lnTo>
              <a:lnTo>
                <a:pt x="350322" y="459115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1135B8-97A4-4132-819E-1C06E82C4D64}">
      <dsp:nvSpPr>
        <dsp:cNvPr id="0" name=""/>
        <dsp:cNvSpPr/>
      </dsp:nvSpPr>
      <dsp:spPr>
        <a:xfrm>
          <a:off x="5910722" y="1177577"/>
          <a:ext cx="350322" cy="39005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0534"/>
              </a:lnTo>
              <a:lnTo>
                <a:pt x="350322" y="3900534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6149AD-825A-47A2-96F2-75DA27FA40C8}">
      <dsp:nvSpPr>
        <dsp:cNvPr id="0" name=""/>
        <dsp:cNvSpPr/>
      </dsp:nvSpPr>
      <dsp:spPr>
        <a:xfrm>
          <a:off x="5910722" y="1177577"/>
          <a:ext cx="350322" cy="32099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9915"/>
              </a:lnTo>
              <a:lnTo>
                <a:pt x="350322" y="320991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21EC6C-E6DD-4ABE-9AB6-4712658AD511}">
      <dsp:nvSpPr>
        <dsp:cNvPr id="0" name=""/>
        <dsp:cNvSpPr/>
      </dsp:nvSpPr>
      <dsp:spPr>
        <a:xfrm>
          <a:off x="5910722" y="1177577"/>
          <a:ext cx="350322" cy="2519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9297"/>
              </a:lnTo>
              <a:lnTo>
                <a:pt x="350322" y="2519297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778D0-0AEA-4160-9A47-4CD6857E9EA8}">
      <dsp:nvSpPr>
        <dsp:cNvPr id="0" name=""/>
        <dsp:cNvSpPr/>
      </dsp:nvSpPr>
      <dsp:spPr>
        <a:xfrm>
          <a:off x="5910722" y="1177577"/>
          <a:ext cx="350322" cy="1828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8679"/>
              </a:lnTo>
              <a:lnTo>
                <a:pt x="350322" y="1828679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C0CD6-4A65-4CD9-8159-8E3F04DB01BE}">
      <dsp:nvSpPr>
        <dsp:cNvPr id="0" name=""/>
        <dsp:cNvSpPr/>
      </dsp:nvSpPr>
      <dsp:spPr>
        <a:xfrm>
          <a:off x="5910722" y="1177577"/>
          <a:ext cx="350322" cy="1138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8061"/>
              </a:lnTo>
              <a:lnTo>
                <a:pt x="350322" y="1138061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9F44F-287D-41AD-847D-9886623B48DF}">
      <dsp:nvSpPr>
        <dsp:cNvPr id="0" name=""/>
        <dsp:cNvSpPr/>
      </dsp:nvSpPr>
      <dsp:spPr>
        <a:xfrm>
          <a:off x="5910722" y="1177577"/>
          <a:ext cx="350322" cy="4474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442"/>
              </a:lnTo>
              <a:lnTo>
                <a:pt x="350322" y="44744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145918-43B8-44B1-BBEB-BE9694F86DD1}">
      <dsp:nvSpPr>
        <dsp:cNvPr id="0" name=""/>
        <dsp:cNvSpPr/>
      </dsp:nvSpPr>
      <dsp:spPr>
        <a:xfrm>
          <a:off x="5495429" y="486958"/>
          <a:ext cx="1349487" cy="2042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33"/>
              </a:lnTo>
              <a:lnTo>
                <a:pt x="1349487" y="102133"/>
              </a:lnTo>
              <a:lnTo>
                <a:pt x="1349487" y="204267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89CFC-5E76-470E-83E3-506A04F8145D}">
      <dsp:nvSpPr>
        <dsp:cNvPr id="0" name=""/>
        <dsp:cNvSpPr/>
      </dsp:nvSpPr>
      <dsp:spPr>
        <a:xfrm>
          <a:off x="3227669" y="1177577"/>
          <a:ext cx="374206" cy="4474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442"/>
              </a:lnTo>
              <a:lnTo>
                <a:pt x="374206" y="44744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9C55C-A475-4312-AE33-5621ABB3F5C2}">
      <dsp:nvSpPr>
        <dsp:cNvPr id="0" name=""/>
        <dsp:cNvSpPr/>
      </dsp:nvSpPr>
      <dsp:spPr>
        <a:xfrm>
          <a:off x="4225552" y="486958"/>
          <a:ext cx="1269876" cy="204267"/>
        </a:xfrm>
        <a:custGeom>
          <a:avLst/>
          <a:gdLst/>
          <a:ahLst/>
          <a:cxnLst/>
          <a:rect l="0" t="0" r="0" b="0"/>
          <a:pathLst>
            <a:path>
              <a:moveTo>
                <a:pt x="1269876" y="0"/>
              </a:moveTo>
              <a:lnTo>
                <a:pt x="1269876" y="102133"/>
              </a:lnTo>
              <a:lnTo>
                <a:pt x="0" y="102133"/>
              </a:lnTo>
              <a:lnTo>
                <a:pt x="0" y="204267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B2F4AA-9D81-42D0-ADD5-0A29FFA7029A}">
      <dsp:nvSpPr>
        <dsp:cNvPr id="0" name=""/>
        <dsp:cNvSpPr/>
      </dsp:nvSpPr>
      <dsp:spPr>
        <a:xfrm>
          <a:off x="4331445" y="608"/>
          <a:ext cx="2327967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Newly diagnosed IDH1 or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IDH2 mutated AML</a:t>
          </a:r>
        </a:p>
      </dsp:txBody>
      <dsp:txXfrm>
        <a:off x="4331445" y="608"/>
        <a:ext cx="2327967" cy="486350"/>
      </dsp:txXfrm>
    </dsp:sp>
    <dsp:sp modelId="{DCBB978D-ECF1-4BB4-9CEB-49FCC8F6372C}">
      <dsp:nvSpPr>
        <dsp:cNvPr id="0" name=""/>
        <dsp:cNvSpPr/>
      </dsp:nvSpPr>
      <dsp:spPr>
        <a:xfrm>
          <a:off x="2978198" y="691226"/>
          <a:ext cx="2494707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Intensive Induction Candidate</a:t>
          </a:r>
        </a:p>
      </dsp:txBody>
      <dsp:txXfrm>
        <a:off x="2978198" y="691226"/>
        <a:ext cx="2494707" cy="486350"/>
      </dsp:txXfrm>
    </dsp:sp>
    <dsp:sp modelId="{7C670036-A1CC-442C-8428-14456021D0E1}">
      <dsp:nvSpPr>
        <dsp:cNvPr id="0" name=""/>
        <dsp:cNvSpPr/>
      </dsp:nvSpPr>
      <dsp:spPr>
        <a:xfrm>
          <a:off x="3601875" y="1381844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7+3</a:t>
          </a:r>
        </a:p>
      </dsp:txBody>
      <dsp:txXfrm>
        <a:off x="3601875" y="1381844"/>
        <a:ext cx="972701" cy="486350"/>
      </dsp:txXfrm>
    </dsp:sp>
    <dsp:sp modelId="{3ECBD231-8751-465B-9299-CFD79ADC8418}">
      <dsp:nvSpPr>
        <dsp:cNvPr id="0" name=""/>
        <dsp:cNvSpPr/>
      </dsp:nvSpPr>
      <dsp:spPr>
        <a:xfrm>
          <a:off x="5677173" y="691226"/>
          <a:ext cx="2335486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Ineligible for Intensive Induction</a:t>
          </a:r>
        </a:p>
      </dsp:txBody>
      <dsp:txXfrm>
        <a:off x="5677173" y="691226"/>
        <a:ext cx="2335486" cy="486350"/>
      </dsp:txXfrm>
    </dsp:sp>
    <dsp:sp modelId="{E52A6FC5-FA26-4373-960F-3C078EDCAC9D}">
      <dsp:nvSpPr>
        <dsp:cNvPr id="0" name=""/>
        <dsp:cNvSpPr/>
      </dsp:nvSpPr>
      <dsp:spPr>
        <a:xfrm>
          <a:off x="6261045" y="1381844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>
              <a:solidFill>
                <a:schemeClr val="tx1"/>
              </a:solidFill>
            </a:rPr>
            <a:t>venetoclax+HMA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6261045" y="1381844"/>
        <a:ext cx="972701" cy="486350"/>
      </dsp:txXfrm>
    </dsp:sp>
    <dsp:sp modelId="{C9310E4D-C912-40A9-8885-3E47E3169E79}">
      <dsp:nvSpPr>
        <dsp:cNvPr id="0" name=""/>
        <dsp:cNvSpPr/>
      </dsp:nvSpPr>
      <dsp:spPr>
        <a:xfrm>
          <a:off x="6261045" y="2072462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venetoclax+LDAC</a:t>
          </a:r>
        </a:p>
      </dsp:txBody>
      <dsp:txXfrm>
        <a:off x="6261045" y="2072462"/>
        <a:ext cx="972701" cy="486350"/>
      </dsp:txXfrm>
    </dsp:sp>
    <dsp:sp modelId="{AE33FABE-ACD4-4210-B817-D2AB83C1D1DD}">
      <dsp:nvSpPr>
        <dsp:cNvPr id="0" name=""/>
        <dsp:cNvSpPr/>
      </dsp:nvSpPr>
      <dsp:spPr>
        <a:xfrm>
          <a:off x="6261045" y="2763081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glasdegib+LDAC</a:t>
          </a:r>
        </a:p>
      </dsp:txBody>
      <dsp:txXfrm>
        <a:off x="6261045" y="2763081"/>
        <a:ext cx="972701" cy="486350"/>
      </dsp:txXfrm>
    </dsp:sp>
    <dsp:sp modelId="{3F96F064-942B-451D-82A2-DFC087C1D7DF}">
      <dsp:nvSpPr>
        <dsp:cNvPr id="0" name=""/>
        <dsp:cNvSpPr/>
      </dsp:nvSpPr>
      <dsp:spPr>
        <a:xfrm>
          <a:off x="6261045" y="3453699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HMA</a:t>
          </a:r>
        </a:p>
      </dsp:txBody>
      <dsp:txXfrm>
        <a:off x="6261045" y="3453699"/>
        <a:ext cx="972701" cy="486350"/>
      </dsp:txXfrm>
    </dsp:sp>
    <dsp:sp modelId="{F6F0326A-F593-4026-A046-9EF009D3B580}">
      <dsp:nvSpPr>
        <dsp:cNvPr id="0" name=""/>
        <dsp:cNvSpPr/>
      </dsp:nvSpPr>
      <dsp:spPr>
        <a:xfrm>
          <a:off x="6261045" y="4144317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LDAC</a:t>
          </a:r>
        </a:p>
      </dsp:txBody>
      <dsp:txXfrm>
        <a:off x="6261045" y="4144317"/>
        <a:ext cx="972701" cy="486350"/>
      </dsp:txXfrm>
    </dsp:sp>
    <dsp:sp modelId="{E28D5F9D-2BE1-4397-B9BB-6905EA2BE02B}">
      <dsp:nvSpPr>
        <dsp:cNvPr id="0" name=""/>
        <dsp:cNvSpPr/>
      </dsp:nvSpPr>
      <dsp:spPr>
        <a:xfrm>
          <a:off x="6261045" y="4834935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Ivosidenib (IDH1) or </a:t>
          </a:r>
          <a:r>
            <a:rPr lang="en-US" sz="1000" kern="1200" dirty="0">
              <a:solidFill>
                <a:srgbClr val="0070C0"/>
              </a:solidFill>
            </a:rPr>
            <a:t>Enasidenib (IDH2)</a:t>
          </a:r>
        </a:p>
      </dsp:txBody>
      <dsp:txXfrm>
        <a:off x="6261045" y="4834935"/>
        <a:ext cx="972701" cy="486350"/>
      </dsp:txXfrm>
    </dsp:sp>
    <dsp:sp modelId="{2BA01BD6-A3B1-44D6-8FE2-C8188482B76D}">
      <dsp:nvSpPr>
        <dsp:cNvPr id="0" name=""/>
        <dsp:cNvSpPr/>
      </dsp:nvSpPr>
      <dsp:spPr>
        <a:xfrm>
          <a:off x="6261045" y="5525554"/>
          <a:ext cx="972701" cy="4863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Supportive Care/Hospice</a:t>
          </a:r>
        </a:p>
      </dsp:txBody>
      <dsp:txXfrm>
        <a:off x="6261045" y="5525554"/>
        <a:ext cx="972701" cy="4863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95E148-AF42-45BD-B4BA-13D64EF55F2D}">
      <dsp:nvSpPr>
        <dsp:cNvPr id="0" name=""/>
        <dsp:cNvSpPr/>
      </dsp:nvSpPr>
      <dsp:spPr>
        <a:xfrm>
          <a:off x="5159100" y="2628226"/>
          <a:ext cx="204925" cy="25684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8401"/>
              </a:lnTo>
              <a:lnTo>
                <a:pt x="204925" y="2568401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509B2-679C-4FEA-A397-0DB63FAA86A5}">
      <dsp:nvSpPr>
        <dsp:cNvPr id="0" name=""/>
        <dsp:cNvSpPr/>
      </dsp:nvSpPr>
      <dsp:spPr>
        <a:xfrm>
          <a:off x="5159100" y="2628226"/>
          <a:ext cx="204925" cy="15984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8420"/>
              </a:lnTo>
              <a:lnTo>
                <a:pt x="204925" y="159842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61445-1029-4645-B200-26D1199767B6}">
      <dsp:nvSpPr>
        <dsp:cNvPr id="0" name=""/>
        <dsp:cNvSpPr/>
      </dsp:nvSpPr>
      <dsp:spPr>
        <a:xfrm>
          <a:off x="5159100" y="2628226"/>
          <a:ext cx="204925" cy="628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8438"/>
              </a:lnTo>
              <a:lnTo>
                <a:pt x="204925" y="62843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EAF68E-9EB8-457F-A223-D8BC4B93598F}">
      <dsp:nvSpPr>
        <dsp:cNvPr id="0" name=""/>
        <dsp:cNvSpPr/>
      </dsp:nvSpPr>
      <dsp:spPr>
        <a:xfrm>
          <a:off x="4465768" y="1658245"/>
          <a:ext cx="1239800" cy="286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447"/>
              </a:lnTo>
              <a:lnTo>
                <a:pt x="1239800" y="143447"/>
              </a:lnTo>
              <a:lnTo>
                <a:pt x="1239800" y="28689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667F6E-1CED-42FD-ADB6-429B40303FC0}">
      <dsp:nvSpPr>
        <dsp:cNvPr id="0" name=""/>
        <dsp:cNvSpPr/>
      </dsp:nvSpPr>
      <dsp:spPr>
        <a:xfrm>
          <a:off x="3506033" y="3598208"/>
          <a:ext cx="204925" cy="628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8438"/>
              </a:lnTo>
              <a:lnTo>
                <a:pt x="204925" y="62843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6E8113-5C49-4187-AD0E-F3FCEDF9D1F5}">
      <dsp:nvSpPr>
        <dsp:cNvPr id="0" name=""/>
        <dsp:cNvSpPr/>
      </dsp:nvSpPr>
      <dsp:spPr>
        <a:xfrm>
          <a:off x="3225968" y="2628226"/>
          <a:ext cx="826533" cy="286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447"/>
              </a:lnTo>
              <a:lnTo>
                <a:pt x="826533" y="143447"/>
              </a:lnTo>
              <a:lnTo>
                <a:pt x="826533" y="28689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1A302-225E-4002-8CEF-AE7B411AB490}">
      <dsp:nvSpPr>
        <dsp:cNvPr id="0" name=""/>
        <dsp:cNvSpPr/>
      </dsp:nvSpPr>
      <dsp:spPr>
        <a:xfrm>
          <a:off x="1852966" y="3598208"/>
          <a:ext cx="204925" cy="628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8438"/>
              </a:lnTo>
              <a:lnTo>
                <a:pt x="204925" y="62843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51D44F-00A5-419D-BED0-A98653F65414}">
      <dsp:nvSpPr>
        <dsp:cNvPr id="0" name=""/>
        <dsp:cNvSpPr/>
      </dsp:nvSpPr>
      <dsp:spPr>
        <a:xfrm>
          <a:off x="2399434" y="2628226"/>
          <a:ext cx="826533" cy="286895"/>
        </a:xfrm>
        <a:custGeom>
          <a:avLst/>
          <a:gdLst/>
          <a:ahLst/>
          <a:cxnLst/>
          <a:rect l="0" t="0" r="0" b="0"/>
          <a:pathLst>
            <a:path>
              <a:moveTo>
                <a:pt x="826533" y="0"/>
              </a:moveTo>
              <a:lnTo>
                <a:pt x="826533" y="143447"/>
              </a:lnTo>
              <a:lnTo>
                <a:pt x="0" y="143447"/>
              </a:lnTo>
              <a:lnTo>
                <a:pt x="0" y="28689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5CA15-FEC4-45BC-9510-CBCE85F57842}">
      <dsp:nvSpPr>
        <dsp:cNvPr id="0" name=""/>
        <dsp:cNvSpPr/>
      </dsp:nvSpPr>
      <dsp:spPr>
        <a:xfrm>
          <a:off x="3225968" y="1658245"/>
          <a:ext cx="1239800" cy="286895"/>
        </a:xfrm>
        <a:custGeom>
          <a:avLst/>
          <a:gdLst/>
          <a:ahLst/>
          <a:cxnLst/>
          <a:rect l="0" t="0" r="0" b="0"/>
          <a:pathLst>
            <a:path>
              <a:moveTo>
                <a:pt x="1239800" y="0"/>
              </a:moveTo>
              <a:lnTo>
                <a:pt x="1239800" y="143447"/>
              </a:lnTo>
              <a:lnTo>
                <a:pt x="0" y="143447"/>
              </a:lnTo>
              <a:lnTo>
                <a:pt x="0" y="28689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2702E-7A44-4D01-A906-CD6103A23514}">
      <dsp:nvSpPr>
        <dsp:cNvPr id="0" name=""/>
        <dsp:cNvSpPr/>
      </dsp:nvSpPr>
      <dsp:spPr>
        <a:xfrm>
          <a:off x="4420048" y="688263"/>
          <a:ext cx="91440" cy="2868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89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74E456-20DE-457B-92FA-8F8CA89B2527}">
      <dsp:nvSpPr>
        <dsp:cNvPr id="0" name=""/>
        <dsp:cNvSpPr/>
      </dsp:nvSpPr>
      <dsp:spPr>
        <a:xfrm>
          <a:off x="3694093" y="5178"/>
          <a:ext cx="1543349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Relapsed/refractory AML</a:t>
          </a:r>
        </a:p>
      </dsp:txBody>
      <dsp:txXfrm>
        <a:off x="3694093" y="5178"/>
        <a:ext cx="1543349" cy="683085"/>
      </dsp:txXfrm>
    </dsp:sp>
    <dsp:sp modelId="{05FBEF57-49DF-4E8D-AE95-087E0C663F84}">
      <dsp:nvSpPr>
        <dsp:cNvPr id="0" name=""/>
        <dsp:cNvSpPr/>
      </dsp:nvSpPr>
      <dsp:spPr>
        <a:xfrm>
          <a:off x="3782682" y="975159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Consider same induction regimen for patients with CR &gt;1 year</a:t>
          </a:r>
        </a:p>
      </dsp:txBody>
      <dsp:txXfrm>
        <a:off x="3782682" y="975159"/>
        <a:ext cx="1366171" cy="683085"/>
      </dsp:txXfrm>
    </dsp:sp>
    <dsp:sp modelId="{4E29917E-9670-4D0D-A1FC-E9AA81732985}">
      <dsp:nvSpPr>
        <dsp:cNvPr id="0" name=""/>
        <dsp:cNvSpPr/>
      </dsp:nvSpPr>
      <dsp:spPr>
        <a:xfrm>
          <a:off x="2542882" y="1945140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Molecular testing</a:t>
          </a:r>
        </a:p>
      </dsp:txBody>
      <dsp:txXfrm>
        <a:off x="2542882" y="1945140"/>
        <a:ext cx="1366171" cy="683085"/>
      </dsp:txXfrm>
    </dsp:sp>
    <dsp:sp modelId="{8BFB3276-63D9-4CA6-92F2-08B6AD3FEB28}">
      <dsp:nvSpPr>
        <dsp:cNvPr id="0" name=""/>
        <dsp:cNvSpPr/>
      </dsp:nvSpPr>
      <dsp:spPr>
        <a:xfrm>
          <a:off x="1716349" y="2915122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dirty="0"/>
            <a:t>IDH1</a:t>
          </a:r>
          <a:r>
            <a:rPr lang="en-US" sz="1100" kern="1200" dirty="0"/>
            <a:t> mutation</a:t>
          </a:r>
        </a:p>
      </dsp:txBody>
      <dsp:txXfrm>
        <a:off x="1716349" y="2915122"/>
        <a:ext cx="1366171" cy="683085"/>
      </dsp:txXfrm>
    </dsp:sp>
    <dsp:sp modelId="{D3B1F4D7-AC55-4A81-8058-3FD630B93F15}">
      <dsp:nvSpPr>
        <dsp:cNvPr id="0" name=""/>
        <dsp:cNvSpPr/>
      </dsp:nvSpPr>
      <dsp:spPr>
        <a:xfrm>
          <a:off x="2057891" y="3885103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ivosidenib</a:t>
          </a:r>
        </a:p>
      </dsp:txBody>
      <dsp:txXfrm>
        <a:off x="2057891" y="3885103"/>
        <a:ext cx="1366171" cy="683085"/>
      </dsp:txXfrm>
    </dsp:sp>
    <dsp:sp modelId="{F277BC65-AAB6-4DB1-826D-3D714D0867D8}">
      <dsp:nvSpPr>
        <dsp:cNvPr id="0" name=""/>
        <dsp:cNvSpPr/>
      </dsp:nvSpPr>
      <dsp:spPr>
        <a:xfrm>
          <a:off x="3369416" y="2915122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dirty="0"/>
            <a:t>IDH2</a:t>
          </a:r>
          <a:r>
            <a:rPr lang="en-US" sz="1100" kern="1200" dirty="0"/>
            <a:t> mutation</a:t>
          </a:r>
        </a:p>
      </dsp:txBody>
      <dsp:txXfrm>
        <a:off x="3369416" y="2915122"/>
        <a:ext cx="1366171" cy="683085"/>
      </dsp:txXfrm>
    </dsp:sp>
    <dsp:sp modelId="{C596B075-E8B6-482E-AD8D-C9923F4AE219}">
      <dsp:nvSpPr>
        <dsp:cNvPr id="0" name=""/>
        <dsp:cNvSpPr/>
      </dsp:nvSpPr>
      <dsp:spPr>
        <a:xfrm>
          <a:off x="3710958" y="3885103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enasidenib</a:t>
          </a:r>
        </a:p>
      </dsp:txBody>
      <dsp:txXfrm>
        <a:off x="3710958" y="3885103"/>
        <a:ext cx="1366171" cy="683085"/>
      </dsp:txXfrm>
    </dsp:sp>
    <dsp:sp modelId="{38160CB3-848E-4F5B-8361-0481AF571E33}">
      <dsp:nvSpPr>
        <dsp:cNvPr id="0" name=""/>
        <dsp:cNvSpPr/>
      </dsp:nvSpPr>
      <dsp:spPr>
        <a:xfrm>
          <a:off x="5022483" y="1945140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All comers</a:t>
          </a:r>
        </a:p>
      </dsp:txBody>
      <dsp:txXfrm>
        <a:off x="5022483" y="1945140"/>
        <a:ext cx="1366171" cy="683085"/>
      </dsp:txXfrm>
    </dsp:sp>
    <dsp:sp modelId="{01D9FACD-D84B-4E3B-8F64-0BE5A4B36E72}">
      <dsp:nvSpPr>
        <dsp:cNvPr id="0" name=""/>
        <dsp:cNvSpPr/>
      </dsp:nvSpPr>
      <dsp:spPr>
        <a:xfrm>
          <a:off x="5364025" y="2915122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Intensive chemotherapy regimen</a:t>
          </a:r>
        </a:p>
      </dsp:txBody>
      <dsp:txXfrm>
        <a:off x="5364025" y="2915122"/>
        <a:ext cx="1366171" cy="683085"/>
      </dsp:txXfrm>
    </dsp:sp>
    <dsp:sp modelId="{4918CC8C-4951-4D58-A5CD-8184400F43C5}">
      <dsp:nvSpPr>
        <dsp:cNvPr id="0" name=""/>
        <dsp:cNvSpPr/>
      </dsp:nvSpPr>
      <dsp:spPr>
        <a:xfrm>
          <a:off x="5364025" y="3885103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rgbClr val="0070C0"/>
              </a:solidFill>
            </a:rPr>
            <a:t>Venetoclax+HMA</a:t>
          </a:r>
        </a:p>
      </dsp:txBody>
      <dsp:txXfrm>
        <a:off x="5364025" y="3885103"/>
        <a:ext cx="1366171" cy="683085"/>
      </dsp:txXfrm>
    </dsp:sp>
    <dsp:sp modelId="{65158AE8-7059-48DB-986A-EA3462324D73}">
      <dsp:nvSpPr>
        <dsp:cNvPr id="0" name=""/>
        <dsp:cNvSpPr/>
      </dsp:nvSpPr>
      <dsp:spPr>
        <a:xfrm>
          <a:off x="5364025" y="4855085"/>
          <a:ext cx="1366171" cy="6830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Supportive care/hospice</a:t>
          </a:r>
        </a:p>
      </dsp:txBody>
      <dsp:txXfrm>
        <a:off x="5364025" y="4855085"/>
        <a:ext cx="1366171" cy="683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A4B40-03E1-4E34-819F-8E0A2EE33EF0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2F26D-4533-41A2-A691-BD8B2A1D9A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384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978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8DACF-8309-2044-8EF4-AA7C90F4E9A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967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B6BEF-02D8-4E05-9CF3-7D77EE7B0F9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24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5288" y="1222375"/>
            <a:ext cx="5867400" cy="3300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78090" y="4723448"/>
            <a:ext cx="6276288" cy="4474845"/>
          </a:xfrm>
        </p:spPr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B6BEF-02D8-4E05-9CF3-7D77EE7B0F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5885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877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864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5288" y="1222375"/>
            <a:ext cx="5867400" cy="3300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78090" y="4723448"/>
            <a:ext cx="6276288" cy="4474845"/>
          </a:xfrm>
        </p:spPr>
        <p:txBody>
          <a:bodyPr/>
          <a:lstStyle/>
          <a:p>
            <a:pPr>
              <a:buClr>
                <a:srgbClr val="FFFF00"/>
              </a:buClr>
            </a:pPr>
            <a:endParaRPr lang="en-US" b="0" dirty="0"/>
          </a:p>
          <a:p>
            <a:pPr>
              <a:buClr>
                <a:srgbClr val="FFFF00"/>
              </a:buClr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B6BEF-02D8-4E05-9CF3-7D77EE7B0F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539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623BD-FC57-4442-9D9A-242759D64DC3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77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63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731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699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84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02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786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EEA669-99F4-4158-B359-0655A97CEBB8}" type="slidenum">
              <a:rPr lang="en-US" altLang="en-US"/>
              <a:pPr/>
              <a:t>7</a:t>
            </a:fld>
            <a:endParaRPr lang="en-US" altLang="en-US" dirty="0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0738" y="1006475"/>
            <a:ext cx="6129337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113331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7640" rIns="0" bIns="0"/>
          <a:lstStyle/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en-US" altLang="en-US" sz="2000" dirty="0">
              <a:latin typeface="Arial" panose="020B0604020202020204" pitchFamily="34" charset="0"/>
              <a:cs typeface="Baekmuk Bata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199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94BE1-D10A-4380-825D-9E31A68D48E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254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E68B09-7013-4CBC-8349-8CBBA967800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43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20738" y="1006475"/>
            <a:ext cx="6129337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7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15900" indent="-215900" eaLnBrk="1">
              <a:lnSpc>
                <a:spcPct val="97000"/>
              </a:lnSpc>
              <a:spcBef>
                <a:spcPct val="0"/>
              </a:spcBef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en-GB" dirty="0">
              <a:latin typeface="Arial" charset="0"/>
              <a:ea typeface="Gothic" charset="0"/>
              <a:cs typeface="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409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20738" y="1006475"/>
            <a:ext cx="6129337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7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15900" indent="-215900" eaLnBrk="1">
              <a:lnSpc>
                <a:spcPct val="97000"/>
              </a:lnSpc>
              <a:spcBef>
                <a:spcPct val="0"/>
              </a:spcBef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en-GB" baseline="0" dirty="0">
              <a:latin typeface="Arial" charset="0"/>
              <a:ea typeface="Gothic" charset="0"/>
              <a:cs typeface="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934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F26D-4533-41A2-A691-BD8B2A1D9AA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3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emf"/><Relationship Id="rId4" Type="http://schemas.openxmlformats.org/officeDocument/2006/relationships/image" Target="../media/image11.jp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emf"/><Relationship Id="rId4" Type="http://schemas.microsoft.com/office/2007/relationships/hdphoto" Target="../media/hdphoto1.wdp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19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29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377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9600" y="1607127"/>
            <a:ext cx="4538133" cy="40924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406399"/>
            <a:ext cx="4587393" cy="86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E44A6-0CD4-4648-89D4-9E2CE747BAA1}" type="datetime8">
              <a:rPr lang="en-US"/>
              <a:pPr>
                <a:defRPr/>
              </a:pPr>
              <a:t>12/28/21 10:28 AM</a:t>
            </a:fld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A7FAD-84A0-4B9B-8929-46E1A7C19C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961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6516" y="1701802"/>
            <a:ext cx="8518968" cy="100329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ctr">
              <a:defRPr lang="en-US" sz="2800" b="1" i="0" kern="1200" dirty="0" smtClean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2909" y="3580180"/>
            <a:ext cx="8446184" cy="671119"/>
          </a:xfrm>
        </p:spPr>
        <p:txBody>
          <a:bodyPr wrap="square" lIns="0" tIns="0" rIns="0" bIns="0">
            <a:normAutofit/>
          </a:bodyPr>
          <a:lstStyle>
            <a:lvl1pPr marL="0" indent="0" algn="ctr">
              <a:buNone/>
              <a:defRPr lang="en-US" sz="1800" b="0" i="0" kern="1200" dirty="0" smtClean="0">
                <a:solidFill>
                  <a:srgbClr val="2C546E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1" hasCustomPrompt="1"/>
          </p:nvPr>
        </p:nvSpPr>
        <p:spPr>
          <a:xfrm>
            <a:off x="543252" y="6547322"/>
            <a:ext cx="8447616" cy="287337"/>
          </a:xfr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900"/>
              </a:spcBef>
              <a:buClr>
                <a:srgbClr val="005A81"/>
              </a:buClr>
              <a:buFont typeface="Wingdings" panose="05000000000000000000" pitchFamily="2" charset="2"/>
              <a:buNone/>
              <a:defRPr lang="en-US" sz="1200" b="0" i="0" kern="12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Master footer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820334" y="4659271"/>
            <a:ext cx="8500533" cy="714375"/>
          </a:xfr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ts val="900"/>
              </a:spcBef>
              <a:buClr>
                <a:srgbClr val="005A81"/>
              </a:buClr>
              <a:buFont typeface="Wingdings" panose="05000000000000000000" pitchFamily="2" charset="2"/>
              <a:buNone/>
              <a:defRPr lang="en-US" sz="1600" b="0" i="1" kern="1200" baseline="0" dirty="0" smtClean="0">
                <a:solidFill>
                  <a:srgbClr val="2C546E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6741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9600" y="1478395"/>
            <a:ext cx="10998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2702"/>
            <a:ext cx="10972800" cy="86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4FEB4-14C8-4279-91E7-009EED027DF6}" type="datetime8">
              <a:rPr lang="en-US"/>
              <a:pPr>
                <a:defRPr/>
              </a:pPr>
              <a:t>12/28/21 10:28 AM</a:t>
            </a:fld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9D98A-AAC7-48FB-A2D6-50A6CC5889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8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9274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, content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 hasCustomPrompt="1"/>
          </p:nvPr>
        </p:nvSpPr>
        <p:spPr>
          <a:xfrm>
            <a:off x="661339" y="690580"/>
            <a:ext cx="11012501" cy="54936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733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 goes here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773355" y="1524101"/>
            <a:ext cx="693352" cy="0"/>
          </a:xfrm>
          <a:prstGeom prst="line">
            <a:avLst/>
          </a:prstGeom>
          <a:ln>
            <a:solidFill>
              <a:srgbClr val="BB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281150" y="6570218"/>
            <a:ext cx="791809" cy="366183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rgbClr val="666666"/>
                </a:solidFill>
              </a:defRPr>
            </a:lvl1pPr>
          </a:lstStyle>
          <a:p>
            <a:fld id="{7E993FB2-EC5E-684F-95B2-25F06CCD4945}" type="slidenum">
              <a:rPr lang="en-US" smtClean="0"/>
              <a:pPr/>
              <a:t>‹#›</a:t>
            </a:fld>
            <a:r>
              <a:rPr lang="en-US" dirty="0">
                <a:solidFill>
                  <a:schemeClr val="accent1"/>
                </a:solidFill>
              </a:rPr>
              <a:t>  |</a:t>
            </a:r>
          </a:p>
        </p:txBody>
      </p:sp>
      <p:pic>
        <p:nvPicPr>
          <p:cNvPr id="2" name="Picture 1" descr="OSUWMC_landscape_illustration-COMMUNITY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8917"/>
            <a:ext cx="12192000" cy="167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6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3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181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33524" indent="0">
              <a:buNone/>
              <a:defRPr sz="1181" b="1"/>
            </a:lvl2pPr>
            <a:lvl3pPr marL="676424" indent="0">
              <a:buNone/>
              <a:defRPr sz="1181" b="1"/>
            </a:lvl3pPr>
            <a:lvl4pPr marL="1009947" indent="0">
              <a:buNone/>
              <a:defRPr sz="1181" b="1"/>
            </a:lvl4pPr>
            <a:lvl5pPr marL="1351508" indent="0">
              <a:buNone/>
              <a:defRPr sz="1181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8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37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89366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691" y="329117"/>
            <a:ext cx="9727423" cy="368547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690" y="618277"/>
            <a:ext cx="9727423" cy="4379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67" b="0" cap="none" baseline="0">
                <a:solidFill>
                  <a:srgbClr val="C50B2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68558" y="1308966"/>
            <a:ext cx="10709577" cy="452494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sz="1733" b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text styles - Insert content goes here,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id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lacus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Integer in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ante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finibu</a:t>
            </a:r>
            <a:r>
              <a:rPr lang="en-US" dirty="0"/>
              <a:t> Insert content goes here,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id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lacus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Integer in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ante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finibu</a:t>
            </a:r>
            <a:r>
              <a:rPr lang="en-US" dirty="0"/>
              <a:t> Insert content goes here,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id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lacus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Integer in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ante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finibu</a:t>
            </a:r>
            <a:endParaRPr lang="en-US" dirty="0"/>
          </a:p>
          <a:p>
            <a:r>
              <a:rPr lang="en-US" dirty="0"/>
              <a:t>Insert content goes here,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id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lacus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Integer in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ante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finibu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DA0B7D-0562-2746-8AC1-A9D60421ED16}"/>
              </a:ext>
            </a:extLst>
          </p:cNvPr>
          <p:cNvCxnSpPr/>
          <p:nvPr userDrawn="1"/>
        </p:nvCxnSpPr>
        <p:spPr>
          <a:xfrm>
            <a:off x="747703" y="959151"/>
            <a:ext cx="10615312" cy="0"/>
          </a:xfrm>
          <a:prstGeom prst="line">
            <a:avLst/>
          </a:prstGeom>
          <a:ln w="19050" cmpd="sng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890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A66A9F5-09EF-41DA-9109-8000D4A9FF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289" y="328613"/>
            <a:ext cx="1740838" cy="9386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9F8890-1B70-4F09-88A4-9CF75A7E6E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5" y="3662363"/>
            <a:ext cx="6086475" cy="32004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975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185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992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092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305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85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39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097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5340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028" y="6453342"/>
            <a:ext cx="6769100" cy="34539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99"/>
            </a:lvl1pPr>
          </a:lstStyle>
          <a:p>
            <a:pPr lvl="0"/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343875" y="6453342"/>
            <a:ext cx="6769100" cy="345395"/>
          </a:xfrm>
        </p:spPr>
        <p:txBody>
          <a:bodyPr anchor="b">
            <a:noAutofit/>
          </a:bodyPr>
          <a:lstStyle>
            <a:lvl1pPr marL="0" indent="0" algn="r">
              <a:spcBef>
                <a:spcPts val="0"/>
              </a:spcBef>
              <a:buNone/>
              <a:defRPr sz="999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2455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D4A7ABD0-76CA-42C0-ADB2-8E38495B58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3513" y="328761"/>
            <a:ext cx="2673350" cy="94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2725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647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73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35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6905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0859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972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5983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9450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" y="1"/>
            <a:ext cx="12191997" cy="4000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8" t="3488" r="18458"/>
          <a:stretch/>
        </p:blipFill>
        <p:spPr>
          <a:xfrm>
            <a:off x="3" y="171450"/>
            <a:ext cx="4064000" cy="37304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t="6503" r="25890" b="1142"/>
          <a:stretch/>
        </p:blipFill>
        <p:spPr>
          <a:xfrm>
            <a:off x="4064005" y="171451"/>
            <a:ext cx="4063999" cy="3733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t="1957" r="27183"/>
          <a:stretch/>
        </p:blipFill>
        <p:spPr>
          <a:xfrm>
            <a:off x="8112296" y="171451"/>
            <a:ext cx="4079705" cy="373391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" y="3558713"/>
            <a:ext cx="12191997" cy="347856"/>
          </a:xfrm>
          <a:prstGeom prst="rect">
            <a:avLst/>
          </a:prstGeom>
          <a:solidFill>
            <a:srgbClr val="BB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36" y="4776686"/>
            <a:ext cx="3600369" cy="940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5029625" y="4738585"/>
            <a:ext cx="6476576" cy="697803"/>
          </a:xfrm>
          <a:ln algn="ctr"/>
        </p:spPr>
        <p:txBody>
          <a:bodyPr anchor="b"/>
          <a:lstStyle>
            <a:lvl1pPr algn="l">
              <a:defRPr sz="28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29625" y="5586002"/>
            <a:ext cx="6476576" cy="79057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8" name="Rectangle 17"/>
          <p:cNvSpPr>
            <a:spLocks noChangeArrowheads="1"/>
          </p:cNvSpPr>
          <p:nvPr userDrawn="1"/>
        </p:nvSpPr>
        <p:spPr bwMode="auto">
          <a:xfrm>
            <a:off x="1364346" y="6694817"/>
            <a:ext cx="5119775" cy="7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00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1450524" y="3642296"/>
            <a:ext cx="9290952" cy="216940"/>
            <a:chOff x="513" y="1219"/>
            <a:chExt cx="3469" cy="108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513" y="1219"/>
              <a:ext cx="1501" cy="108"/>
            </a:xfrm>
            <a:custGeom>
              <a:avLst/>
              <a:gdLst>
                <a:gd name="T0" fmla="*/ 22 w 3098"/>
                <a:gd name="T1" fmla="*/ 87 h 222"/>
                <a:gd name="T2" fmla="*/ 171 w 3098"/>
                <a:gd name="T3" fmla="*/ 172 h 222"/>
                <a:gd name="T4" fmla="*/ 224 w 3098"/>
                <a:gd name="T5" fmla="*/ 66 h 222"/>
                <a:gd name="T6" fmla="*/ 361 w 3098"/>
                <a:gd name="T7" fmla="*/ 112 h 222"/>
                <a:gd name="T8" fmla="*/ 304 w 3098"/>
                <a:gd name="T9" fmla="*/ 175 h 222"/>
                <a:gd name="T10" fmla="*/ 463 w 3098"/>
                <a:gd name="T11" fmla="*/ 172 h 222"/>
                <a:gd name="T12" fmla="*/ 463 w 3098"/>
                <a:gd name="T13" fmla="*/ 89 h 222"/>
                <a:gd name="T14" fmla="*/ 482 w 3098"/>
                <a:gd name="T15" fmla="*/ 172 h 222"/>
                <a:gd name="T16" fmla="*/ 429 w 3098"/>
                <a:gd name="T17" fmla="*/ 161 h 222"/>
                <a:gd name="T18" fmla="*/ 517 w 3098"/>
                <a:gd name="T19" fmla="*/ 49 h 222"/>
                <a:gd name="T20" fmla="*/ 536 w 3098"/>
                <a:gd name="T21" fmla="*/ 66 h 222"/>
                <a:gd name="T22" fmla="*/ 517 w 3098"/>
                <a:gd name="T23" fmla="*/ 146 h 222"/>
                <a:gd name="T24" fmla="*/ 582 w 3098"/>
                <a:gd name="T25" fmla="*/ 172 h 222"/>
                <a:gd name="T26" fmla="*/ 716 w 3098"/>
                <a:gd name="T27" fmla="*/ 92 h 222"/>
                <a:gd name="T28" fmla="*/ 652 w 3098"/>
                <a:gd name="T29" fmla="*/ 49 h 222"/>
                <a:gd name="T30" fmla="*/ 766 w 3098"/>
                <a:gd name="T31" fmla="*/ 204 h 222"/>
                <a:gd name="T32" fmla="*/ 759 w 3098"/>
                <a:gd name="T33" fmla="*/ 110 h 222"/>
                <a:gd name="T34" fmla="*/ 816 w 3098"/>
                <a:gd name="T35" fmla="*/ 222 h 222"/>
                <a:gd name="T36" fmla="*/ 818 w 3098"/>
                <a:gd name="T37" fmla="*/ 157 h 222"/>
                <a:gd name="T38" fmla="*/ 1001 w 3098"/>
                <a:gd name="T39" fmla="*/ 94 h 222"/>
                <a:gd name="T40" fmla="*/ 1013 w 3098"/>
                <a:gd name="T41" fmla="*/ 46 h 222"/>
                <a:gd name="T42" fmla="*/ 1008 w 3098"/>
                <a:gd name="T43" fmla="*/ 108 h 222"/>
                <a:gd name="T44" fmla="*/ 1297 w 3098"/>
                <a:gd name="T45" fmla="*/ 33 h 222"/>
                <a:gd name="T46" fmla="*/ 1298 w 3098"/>
                <a:gd name="T47" fmla="*/ 142 h 222"/>
                <a:gd name="T48" fmla="*/ 1311 w 3098"/>
                <a:gd name="T49" fmla="*/ 134 h 222"/>
                <a:gd name="T50" fmla="*/ 1317 w 3098"/>
                <a:gd name="T51" fmla="*/ 67 h 222"/>
                <a:gd name="T52" fmla="*/ 1394 w 3098"/>
                <a:gd name="T53" fmla="*/ 123 h 222"/>
                <a:gd name="T54" fmla="*/ 1528 w 3098"/>
                <a:gd name="T55" fmla="*/ 92 h 222"/>
                <a:gd name="T56" fmla="*/ 1464 w 3098"/>
                <a:gd name="T57" fmla="*/ 49 h 222"/>
                <a:gd name="T58" fmla="*/ 1572 w 3098"/>
                <a:gd name="T59" fmla="*/ 111 h 222"/>
                <a:gd name="T60" fmla="*/ 1634 w 3098"/>
                <a:gd name="T61" fmla="*/ 158 h 222"/>
                <a:gd name="T62" fmla="*/ 1752 w 3098"/>
                <a:gd name="T63" fmla="*/ 46 h 222"/>
                <a:gd name="T64" fmla="*/ 1803 w 3098"/>
                <a:gd name="T65" fmla="*/ 156 h 222"/>
                <a:gd name="T66" fmla="*/ 1751 w 3098"/>
                <a:gd name="T67" fmla="*/ 62 h 222"/>
                <a:gd name="T68" fmla="*/ 1895 w 3098"/>
                <a:gd name="T69" fmla="*/ 66 h 222"/>
                <a:gd name="T70" fmla="*/ 1901 w 3098"/>
                <a:gd name="T71" fmla="*/ 102 h 222"/>
                <a:gd name="T72" fmla="*/ 1968 w 3098"/>
                <a:gd name="T73" fmla="*/ 66 h 222"/>
                <a:gd name="T74" fmla="*/ 2042 w 3098"/>
                <a:gd name="T75" fmla="*/ 22 h 222"/>
                <a:gd name="T76" fmla="*/ 2007 w 3098"/>
                <a:gd name="T77" fmla="*/ 66 h 222"/>
                <a:gd name="T78" fmla="*/ 2067 w 3098"/>
                <a:gd name="T79" fmla="*/ 69 h 222"/>
                <a:gd name="T80" fmla="*/ 2048 w 3098"/>
                <a:gd name="T81" fmla="*/ 172 h 222"/>
                <a:gd name="T82" fmla="*/ 2183 w 3098"/>
                <a:gd name="T83" fmla="*/ 159 h 222"/>
                <a:gd name="T84" fmla="*/ 2139 w 3098"/>
                <a:gd name="T85" fmla="*/ 103 h 222"/>
                <a:gd name="T86" fmla="*/ 2375 w 3098"/>
                <a:gd name="T87" fmla="*/ 117 h 222"/>
                <a:gd name="T88" fmla="*/ 2255 w 3098"/>
                <a:gd name="T89" fmla="*/ 111 h 222"/>
                <a:gd name="T90" fmla="*/ 2551 w 3098"/>
                <a:gd name="T91" fmla="*/ 35 h 222"/>
                <a:gd name="T92" fmla="*/ 2543 w 3098"/>
                <a:gd name="T93" fmla="*/ 3 h 222"/>
                <a:gd name="T94" fmla="*/ 2589 w 3098"/>
                <a:gd name="T95" fmla="*/ 172 h 222"/>
                <a:gd name="T96" fmla="*/ 2761 w 3098"/>
                <a:gd name="T97" fmla="*/ 111 h 222"/>
                <a:gd name="T98" fmla="*/ 2805 w 3098"/>
                <a:gd name="T99" fmla="*/ 49 h 222"/>
                <a:gd name="T100" fmla="*/ 2824 w 3098"/>
                <a:gd name="T101" fmla="*/ 85 h 222"/>
                <a:gd name="T102" fmla="*/ 2902 w 3098"/>
                <a:gd name="T103" fmla="*/ 172 h 222"/>
                <a:gd name="T104" fmla="*/ 2981 w 3098"/>
                <a:gd name="T105" fmla="*/ 46 h 222"/>
                <a:gd name="T106" fmla="*/ 3023 w 3098"/>
                <a:gd name="T107" fmla="*/ 139 h 222"/>
                <a:gd name="T108" fmla="*/ 3070 w 3098"/>
                <a:gd name="T109" fmla="*/ 1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98" h="222">
                  <a:moveTo>
                    <a:pt x="0" y="87"/>
                  </a:moveTo>
                  <a:cubicBezTo>
                    <a:pt x="0" y="35"/>
                    <a:pt x="38" y="0"/>
                    <a:pt x="87" y="0"/>
                  </a:cubicBezTo>
                  <a:cubicBezTo>
                    <a:pt x="117" y="0"/>
                    <a:pt x="138" y="14"/>
                    <a:pt x="151" y="3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24" y="29"/>
                    <a:pt x="106" y="19"/>
                    <a:pt x="87" y="19"/>
                  </a:cubicBezTo>
                  <a:cubicBezTo>
                    <a:pt x="50" y="19"/>
                    <a:pt x="22" y="47"/>
                    <a:pt x="22" y="87"/>
                  </a:cubicBezTo>
                  <a:cubicBezTo>
                    <a:pt x="22" y="128"/>
                    <a:pt x="50" y="156"/>
                    <a:pt x="87" y="156"/>
                  </a:cubicBezTo>
                  <a:cubicBezTo>
                    <a:pt x="106" y="156"/>
                    <a:pt x="124" y="146"/>
                    <a:pt x="134" y="13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37" y="161"/>
                    <a:pt x="117" y="175"/>
                    <a:pt x="87" y="175"/>
                  </a:cubicBezTo>
                  <a:cubicBezTo>
                    <a:pt x="38" y="175"/>
                    <a:pt x="0" y="140"/>
                    <a:pt x="0" y="87"/>
                  </a:cubicBezTo>
                  <a:close/>
                  <a:moveTo>
                    <a:pt x="171" y="172"/>
                  </a:moveTo>
                  <a:cubicBezTo>
                    <a:pt x="171" y="49"/>
                    <a:pt x="171" y="49"/>
                    <a:pt x="171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69"/>
                    <a:pt x="191" y="69"/>
                    <a:pt x="191" y="69"/>
                  </a:cubicBezTo>
                  <a:cubicBezTo>
                    <a:pt x="200" y="56"/>
                    <a:pt x="215" y="47"/>
                    <a:pt x="231" y="4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29" y="66"/>
                    <a:pt x="227" y="66"/>
                    <a:pt x="224" y="66"/>
                  </a:cubicBezTo>
                  <a:cubicBezTo>
                    <a:pt x="212" y="66"/>
                    <a:pt x="196" y="75"/>
                    <a:pt x="191" y="85"/>
                  </a:cubicBezTo>
                  <a:cubicBezTo>
                    <a:pt x="191" y="172"/>
                    <a:pt x="191" y="172"/>
                    <a:pt x="191" y="172"/>
                  </a:cubicBezTo>
                  <a:lnTo>
                    <a:pt x="171" y="172"/>
                  </a:lnTo>
                  <a:close/>
                  <a:moveTo>
                    <a:pt x="242" y="111"/>
                  </a:moveTo>
                  <a:cubicBezTo>
                    <a:pt x="242" y="75"/>
                    <a:pt x="267" y="46"/>
                    <a:pt x="302" y="46"/>
                  </a:cubicBezTo>
                  <a:cubicBezTo>
                    <a:pt x="340" y="46"/>
                    <a:pt x="361" y="75"/>
                    <a:pt x="361" y="112"/>
                  </a:cubicBezTo>
                  <a:cubicBezTo>
                    <a:pt x="361" y="117"/>
                    <a:pt x="361" y="117"/>
                    <a:pt x="361" y="117"/>
                  </a:cubicBezTo>
                  <a:cubicBezTo>
                    <a:pt x="262" y="117"/>
                    <a:pt x="262" y="117"/>
                    <a:pt x="262" y="117"/>
                  </a:cubicBezTo>
                  <a:cubicBezTo>
                    <a:pt x="264" y="140"/>
                    <a:pt x="280" y="159"/>
                    <a:pt x="306" y="159"/>
                  </a:cubicBezTo>
                  <a:cubicBezTo>
                    <a:pt x="320" y="159"/>
                    <a:pt x="334" y="154"/>
                    <a:pt x="344" y="144"/>
                  </a:cubicBezTo>
                  <a:cubicBezTo>
                    <a:pt x="353" y="156"/>
                    <a:pt x="353" y="156"/>
                    <a:pt x="353" y="156"/>
                  </a:cubicBezTo>
                  <a:cubicBezTo>
                    <a:pt x="341" y="169"/>
                    <a:pt x="325" y="175"/>
                    <a:pt x="304" y="175"/>
                  </a:cubicBezTo>
                  <a:cubicBezTo>
                    <a:pt x="268" y="175"/>
                    <a:pt x="242" y="149"/>
                    <a:pt x="242" y="111"/>
                  </a:cubicBezTo>
                  <a:close/>
                  <a:moveTo>
                    <a:pt x="302" y="62"/>
                  </a:moveTo>
                  <a:cubicBezTo>
                    <a:pt x="276" y="62"/>
                    <a:pt x="263" y="84"/>
                    <a:pt x="262" y="103"/>
                  </a:cubicBezTo>
                  <a:cubicBezTo>
                    <a:pt x="343" y="103"/>
                    <a:pt x="343" y="103"/>
                    <a:pt x="343" y="103"/>
                  </a:cubicBezTo>
                  <a:cubicBezTo>
                    <a:pt x="342" y="85"/>
                    <a:pt x="330" y="62"/>
                    <a:pt x="302" y="62"/>
                  </a:cubicBezTo>
                  <a:close/>
                  <a:moveTo>
                    <a:pt x="463" y="172"/>
                  </a:moveTo>
                  <a:cubicBezTo>
                    <a:pt x="463" y="158"/>
                    <a:pt x="463" y="158"/>
                    <a:pt x="463" y="158"/>
                  </a:cubicBezTo>
                  <a:cubicBezTo>
                    <a:pt x="452" y="169"/>
                    <a:pt x="438" y="175"/>
                    <a:pt x="422" y="175"/>
                  </a:cubicBezTo>
                  <a:cubicBezTo>
                    <a:pt x="401" y="175"/>
                    <a:pt x="379" y="161"/>
                    <a:pt x="379" y="134"/>
                  </a:cubicBezTo>
                  <a:cubicBezTo>
                    <a:pt x="379" y="107"/>
                    <a:pt x="401" y="94"/>
                    <a:pt x="422" y="94"/>
                  </a:cubicBezTo>
                  <a:cubicBezTo>
                    <a:pt x="439" y="94"/>
                    <a:pt x="453" y="99"/>
                    <a:pt x="463" y="111"/>
                  </a:cubicBezTo>
                  <a:cubicBezTo>
                    <a:pt x="463" y="89"/>
                    <a:pt x="463" y="89"/>
                    <a:pt x="463" y="89"/>
                  </a:cubicBezTo>
                  <a:cubicBezTo>
                    <a:pt x="463" y="72"/>
                    <a:pt x="449" y="63"/>
                    <a:pt x="432" y="63"/>
                  </a:cubicBezTo>
                  <a:cubicBezTo>
                    <a:pt x="417" y="63"/>
                    <a:pt x="405" y="68"/>
                    <a:pt x="394" y="80"/>
                  </a:cubicBezTo>
                  <a:cubicBezTo>
                    <a:pt x="385" y="67"/>
                    <a:pt x="385" y="67"/>
                    <a:pt x="385" y="67"/>
                  </a:cubicBezTo>
                  <a:cubicBezTo>
                    <a:pt x="398" y="53"/>
                    <a:pt x="414" y="46"/>
                    <a:pt x="434" y="46"/>
                  </a:cubicBezTo>
                  <a:cubicBezTo>
                    <a:pt x="460" y="46"/>
                    <a:pt x="482" y="58"/>
                    <a:pt x="482" y="88"/>
                  </a:cubicBezTo>
                  <a:cubicBezTo>
                    <a:pt x="482" y="172"/>
                    <a:pt x="482" y="172"/>
                    <a:pt x="482" y="172"/>
                  </a:cubicBezTo>
                  <a:lnTo>
                    <a:pt x="463" y="172"/>
                  </a:lnTo>
                  <a:close/>
                  <a:moveTo>
                    <a:pt x="463" y="146"/>
                  </a:moveTo>
                  <a:cubicBezTo>
                    <a:pt x="463" y="123"/>
                    <a:pt x="463" y="123"/>
                    <a:pt x="463" y="123"/>
                  </a:cubicBezTo>
                  <a:cubicBezTo>
                    <a:pt x="455" y="113"/>
                    <a:pt x="442" y="108"/>
                    <a:pt x="429" y="108"/>
                  </a:cubicBezTo>
                  <a:cubicBezTo>
                    <a:pt x="411" y="108"/>
                    <a:pt x="399" y="119"/>
                    <a:pt x="399" y="135"/>
                  </a:cubicBezTo>
                  <a:cubicBezTo>
                    <a:pt x="399" y="150"/>
                    <a:pt x="411" y="161"/>
                    <a:pt x="429" y="161"/>
                  </a:cubicBezTo>
                  <a:cubicBezTo>
                    <a:pt x="442" y="161"/>
                    <a:pt x="455" y="156"/>
                    <a:pt x="463" y="146"/>
                  </a:cubicBezTo>
                  <a:close/>
                  <a:moveTo>
                    <a:pt x="517" y="146"/>
                  </a:moveTo>
                  <a:cubicBezTo>
                    <a:pt x="517" y="66"/>
                    <a:pt x="517" y="66"/>
                    <a:pt x="517" y="66"/>
                  </a:cubicBezTo>
                  <a:cubicBezTo>
                    <a:pt x="497" y="66"/>
                    <a:pt x="497" y="66"/>
                    <a:pt x="497" y="66"/>
                  </a:cubicBezTo>
                  <a:cubicBezTo>
                    <a:pt x="497" y="49"/>
                    <a:pt x="497" y="49"/>
                    <a:pt x="497" y="49"/>
                  </a:cubicBezTo>
                  <a:cubicBezTo>
                    <a:pt x="517" y="49"/>
                    <a:pt x="517" y="49"/>
                    <a:pt x="517" y="49"/>
                  </a:cubicBezTo>
                  <a:cubicBezTo>
                    <a:pt x="517" y="16"/>
                    <a:pt x="517" y="16"/>
                    <a:pt x="517" y="16"/>
                  </a:cubicBezTo>
                  <a:cubicBezTo>
                    <a:pt x="536" y="16"/>
                    <a:pt x="536" y="16"/>
                    <a:pt x="536" y="16"/>
                  </a:cubicBezTo>
                  <a:cubicBezTo>
                    <a:pt x="536" y="49"/>
                    <a:pt x="536" y="49"/>
                    <a:pt x="536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66"/>
                    <a:pt x="561" y="66"/>
                    <a:pt x="561" y="66"/>
                  </a:cubicBezTo>
                  <a:cubicBezTo>
                    <a:pt x="536" y="66"/>
                    <a:pt x="536" y="66"/>
                    <a:pt x="536" y="66"/>
                  </a:cubicBezTo>
                  <a:cubicBezTo>
                    <a:pt x="536" y="142"/>
                    <a:pt x="536" y="142"/>
                    <a:pt x="536" y="142"/>
                  </a:cubicBezTo>
                  <a:cubicBezTo>
                    <a:pt x="536" y="151"/>
                    <a:pt x="540" y="158"/>
                    <a:pt x="549" y="158"/>
                  </a:cubicBezTo>
                  <a:cubicBezTo>
                    <a:pt x="554" y="158"/>
                    <a:pt x="559" y="156"/>
                    <a:pt x="562" y="153"/>
                  </a:cubicBezTo>
                  <a:cubicBezTo>
                    <a:pt x="567" y="167"/>
                    <a:pt x="567" y="167"/>
                    <a:pt x="567" y="167"/>
                  </a:cubicBezTo>
                  <a:cubicBezTo>
                    <a:pt x="562" y="172"/>
                    <a:pt x="556" y="175"/>
                    <a:pt x="544" y="175"/>
                  </a:cubicBezTo>
                  <a:cubicBezTo>
                    <a:pt x="526" y="175"/>
                    <a:pt x="517" y="165"/>
                    <a:pt x="517" y="146"/>
                  </a:cubicBezTo>
                  <a:close/>
                  <a:moveTo>
                    <a:pt x="578" y="19"/>
                  </a:moveTo>
                  <a:cubicBezTo>
                    <a:pt x="578" y="12"/>
                    <a:pt x="584" y="6"/>
                    <a:pt x="591" y="6"/>
                  </a:cubicBezTo>
                  <a:cubicBezTo>
                    <a:pt x="598" y="6"/>
                    <a:pt x="604" y="12"/>
                    <a:pt x="604" y="19"/>
                  </a:cubicBezTo>
                  <a:cubicBezTo>
                    <a:pt x="604" y="26"/>
                    <a:pt x="598" y="32"/>
                    <a:pt x="591" y="32"/>
                  </a:cubicBezTo>
                  <a:cubicBezTo>
                    <a:pt x="584" y="32"/>
                    <a:pt x="578" y="26"/>
                    <a:pt x="578" y="19"/>
                  </a:cubicBezTo>
                  <a:close/>
                  <a:moveTo>
                    <a:pt x="582" y="172"/>
                  </a:moveTo>
                  <a:cubicBezTo>
                    <a:pt x="582" y="49"/>
                    <a:pt x="582" y="49"/>
                    <a:pt x="582" y="49"/>
                  </a:cubicBezTo>
                  <a:cubicBezTo>
                    <a:pt x="601" y="49"/>
                    <a:pt x="601" y="49"/>
                    <a:pt x="601" y="49"/>
                  </a:cubicBezTo>
                  <a:cubicBezTo>
                    <a:pt x="601" y="172"/>
                    <a:pt x="601" y="172"/>
                    <a:pt x="601" y="172"/>
                  </a:cubicBezTo>
                  <a:lnTo>
                    <a:pt x="582" y="172"/>
                  </a:lnTo>
                  <a:close/>
                  <a:moveTo>
                    <a:pt x="716" y="172"/>
                  </a:moveTo>
                  <a:cubicBezTo>
                    <a:pt x="716" y="92"/>
                    <a:pt x="716" y="92"/>
                    <a:pt x="716" y="92"/>
                  </a:cubicBezTo>
                  <a:cubicBezTo>
                    <a:pt x="716" y="70"/>
                    <a:pt x="705" y="63"/>
                    <a:pt x="688" y="63"/>
                  </a:cubicBezTo>
                  <a:cubicBezTo>
                    <a:pt x="673" y="63"/>
                    <a:pt x="659" y="72"/>
                    <a:pt x="652" y="82"/>
                  </a:cubicBezTo>
                  <a:cubicBezTo>
                    <a:pt x="652" y="172"/>
                    <a:pt x="652" y="172"/>
                    <a:pt x="652" y="172"/>
                  </a:cubicBezTo>
                  <a:cubicBezTo>
                    <a:pt x="633" y="172"/>
                    <a:pt x="633" y="172"/>
                    <a:pt x="633" y="172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52" y="49"/>
                    <a:pt x="652" y="49"/>
                    <a:pt x="652" y="49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60" y="57"/>
                    <a:pt x="677" y="46"/>
                    <a:pt x="695" y="46"/>
                  </a:cubicBezTo>
                  <a:cubicBezTo>
                    <a:pt x="721" y="46"/>
                    <a:pt x="735" y="59"/>
                    <a:pt x="735" y="86"/>
                  </a:cubicBezTo>
                  <a:cubicBezTo>
                    <a:pt x="735" y="172"/>
                    <a:pt x="735" y="172"/>
                    <a:pt x="735" y="172"/>
                  </a:cubicBezTo>
                  <a:lnTo>
                    <a:pt x="716" y="172"/>
                  </a:lnTo>
                  <a:close/>
                  <a:moveTo>
                    <a:pt x="766" y="204"/>
                  </a:moveTo>
                  <a:cubicBezTo>
                    <a:pt x="776" y="189"/>
                    <a:pt x="776" y="189"/>
                    <a:pt x="776" y="189"/>
                  </a:cubicBezTo>
                  <a:cubicBezTo>
                    <a:pt x="786" y="202"/>
                    <a:pt x="798" y="206"/>
                    <a:pt x="816" y="206"/>
                  </a:cubicBezTo>
                  <a:cubicBezTo>
                    <a:pt x="836" y="206"/>
                    <a:pt x="855" y="196"/>
                    <a:pt x="855" y="169"/>
                  </a:cubicBezTo>
                  <a:cubicBezTo>
                    <a:pt x="855" y="152"/>
                    <a:pt x="855" y="152"/>
                    <a:pt x="855" y="152"/>
                  </a:cubicBezTo>
                  <a:cubicBezTo>
                    <a:pt x="846" y="164"/>
                    <a:pt x="831" y="174"/>
                    <a:pt x="814" y="174"/>
                  </a:cubicBezTo>
                  <a:cubicBezTo>
                    <a:pt x="782" y="174"/>
                    <a:pt x="759" y="150"/>
                    <a:pt x="759" y="110"/>
                  </a:cubicBezTo>
                  <a:cubicBezTo>
                    <a:pt x="759" y="71"/>
                    <a:pt x="782" y="46"/>
                    <a:pt x="814" y="46"/>
                  </a:cubicBezTo>
                  <a:cubicBezTo>
                    <a:pt x="830" y="46"/>
                    <a:pt x="845" y="54"/>
                    <a:pt x="855" y="68"/>
                  </a:cubicBezTo>
                  <a:cubicBezTo>
                    <a:pt x="855" y="49"/>
                    <a:pt x="855" y="49"/>
                    <a:pt x="855" y="49"/>
                  </a:cubicBezTo>
                  <a:cubicBezTo>
                    <a:pt x="874" y="49"/>
                    <a:pt x="874" y="49"/>
                    <a:pt x="874" y="49"/>
                  </a:cubicBezTo>
                  <a:cubicBezTo>
                    <a:pt x="874" y="169"/>
                    <a:pt x="874" y="169"/>
                    <a:pt x="874" y="169"/>
                  </a:cubicBezTo>
                  <a:cubicBezTo>
                    <a:pt x="874" y="209"/>
                    <a:pt x="846" y="222"/>
                    <a:pt x="816" y="222"/>
                  </a:cubicBezTo>
                  <a:cubicBezTo>
                    <a:pt x="795" y="222"/>
                    <a:pt x="781" y="218"/>
                    <a:pt x="766" y="204"/>
                  </a:cubicBezTo>
                  <a:close/>
                  <a:moveTo>
                    <a:pt x="855" y="137"/>
                  </a:moveTo>
                  <a:cubicBezTo>
                    <a:pt x="855" y="83"/>
                    <a:pt x="855" y="83"/>
                    <a:pt x="855" y="83"/>
                  </a:cubicBezTo>
                  <a:cubicBezTo>
                    <a:pt x="848" y="72"/>
                    <a:pt x="834" y="63"/>
                    <a:pt x="818" y="63"/>
                  </a:cubicBezTo>
                  <a:cubicBezTo>
                    <a:pt x="794" y="63"/>
                    <a:pt x="779" y="83"/>
                    <a:pt x="779" y="110"/>
                  </a:cubicBezTo>
                  <a:cubicBezTo>
                    <a:pt x="779" y="137"/>
                    <a:pt x="794" y="157"/>
                    <a:pt x="818" y="157"/>
                  </a:cubicBezTo>
                  <a:cubicBezTo>
                    <a:pt x="834" y="157"/>
                    <a:pt x="848" y="147"/>
                    <a:pt x="855" y="137"/>
                  </a:cubicBezTo>
                  <a:close/>
                  <a:moveTo>
                    <a:pt x="1042" y="172"/>
                  </a:moveTo>
                  <a:cubicBezTo>
                    <a:pt x="1042" y="158"/>
                    <a:pt x="1042" y="158"/>
                    <a:pt x="1042" y="158"/>
                  </a:cubicBezTo>
                  <a:cubicBezTo>
                    <a:pt x="1032" y="169"/>
                    <a:pt x="1018" y="175"/>
                    <a:pt x="1001" y="175"/>
                  </a:cubicBezTo>
                  <a:cubicBezTo>
                    <a:pt x="980" y="175"/>
                    <a:pt x="958" y="161"/>
                    <a:pt x="958" y="134"/>
                  </a:cubicBezTo>
                  <a:cubicBezTo>
                    <a:pt x="958" y="107"/>
                    <a:pt x="980" y="94"/>
                    <a:pt x="1001" y="94"/>
                  </a:cubicBezTo>
                  <a:cubicBezTo>
                    <a:pt x="1018" y="94"/>
                    <a:pt x="1032" y="99"/>
                    <a:pt x="1042" y="111"/>
                  </a:cubicBezTo>
                  <a:cubicBezTo>
                    <a:pt x="1042" y="89"/>
                    <a:pt x="1042" y="89"/>
                    <a:pt x="1042" y="89"/>
                  </a:cubicBezTo>
                  <a:cubicBezTo>
                    <a:pt x="1042" y="72"/>
                    <a:pt x="1029" y="63"/>
                    <a:pt x="1011" y="63"/>
                  </a:cubicBezTo>
                  <a:cubicBezTo>
                    <a:pt x="996" y="63"/>
                    <a:pt x="984" y="68"/>
                    <a:pt x="973" y="80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78" y="53"/>
                    <a:pt x="993" y="46"/>
                    <a:pt x="1013" y="46"/>
                  </a:cubicBezTo>
                  <a:cubicBezTo>
                    <a:pt x="1039" y="46"/>
                    <a:pt x="1061" y="58"/>
                    <a:pt x="1061" y="88"/>
                  </a:cubicBezTo>
                  <a:cubicBezTo>
                    <a:pt x="1061" y="172"/>
                    <a:pt x="1061" y="172"/>
                    <a:pt x="1061" y="172"/>
                  </a:cubicBezTo>
                  <a:lnTo>
                    <a:pt x="1042" y="172"/>
                  </a:lnTo>
                  <a:close/>
                  <a:moveTo>
                    <a:pt x="1042" y="146"/>
                  </a:moveTo>
                  <a:cubicBezTo>
                    <a:pt x="1042" y="123"/>
                    <a:pt x="1042" y="123"/>
                    <a:pt x="1042" y="123"/>
                  </a:cubicBezTo>
                  <a:cubicBezTo>
                    <a:pt x="1035" y="113"/>
                    <a:pt x="1022" y="108"/>
                    <a:pt x="1008" y="108"/>
                  </a:cubicBezTo>
                  <a:cubicBezTo>
                    <a:pt x="990" y="108"/>
                    <a:pt x="978" y="119"/>
                    <a:pt x="978" y="135"/>
                  </a:cubicBezTo>
                  <a:cubicBezTo>
                    <a:pt x="978" y="150"/>
                    <a:pt x="990" y="161"/>
                    <a:pt x="1008" y="161"/>
                  </a:cubicBezTo>
                  <a:cubicBezTo>
                    <a:pt x="1022" y="161"/>
                    <a:pt x="1035" y="156"/>
                    <a:pt x="1042" y="146"/>
                  </a:cubicBezTo>
                  <a:close/>
                  <a:moveTo>
                    <a:pt x="1146" y="87"/>
                  </a:moveTo>
                  <a:cubicBezTo>
                    <a:pt x="1146" y="35"/>
                    <a:pt x="1184" y="0"/>
                    <a:pt x="1233" y="0"/>
                  </a:cubicBezTo>
                  <a:cubicBezTo>
                    <a:pt x="1263" y="0"/>
                    <a:pt x="1284" y="14"/>
                    <a:pt x="1297" y="33"/>
                  </a:cubicBezTo>
                  <a:cubicBezTo>
                    <a:pt x="1280" y="43"/>
                    <a:pt x="1280" y="43"/>
                    <a:pt x="1280" y="43"/>
                  </a:cubicBezTo>
                  <a:cubicBezTo>
                    <a:pt x="1270" y="29"/>
                    <a:pt x="1252" y="19"/>
                    <a:pt x="1233" y="19"/>
                  </a:cubicBezTo>
                  <a:cubicBezTo>
                    <a:pt x="1196" y="19"/>
                    <a:pt x="1168" y="47"/>
                    <a:pt x="1168" y="87"/>
                  </a:cubicBezTo>
                  <a:cubicBezTo>
                    <a:pt x="1168" y="128"/>
                    <a:pt x="1196" y="156"/>
                    <a:pt x="1233" y="156"/>
                  </a:cubicBezTo>
                  <a:cubicBezTo>
                    <a:pt x="1252" y="156"/>
                    <a:pt x="1270" y="146"/>
                    <a:pt x="1280" y="132"/>
                  </a:cubicBezTo>
                  <a:cubicBezTo>
                    <a:pt x="1298" y="142"/>
                    <a:pt x="1298" y="142"/>
                    <a:pt x="1298" y="142"/>
                  </a:cubicBezTo>
                  <a:cubicBezTo>
                    <a:pt x="1283" y="161"/>
                    <a:pt x="1263" y="175"/>
                    <a:pt x="1233" y="175"/>
                  </a:cubicBezTo>
                  <a:cubicBezTo>
                    <a:pt x="1184" y="175"/>
                    <a:pt x="1146" y="140"/>
                    <a:pt x="1146" y="87"/>
                  </a:cubicBezTo>
                  <a:close/>
                  <a:moveTo>
                    <a:pt x="1394" y="172"/>
                  </a:moveTo>
                  <a:cubicBezTo>
                    <a:pt x="1394" y="158"/>
                    <a:pt x="1394" y="158"/>
                    <a:pt x="1394" y="158"/>
                  </a:cubicBezTo>
                  <a:cubicBezTo>
                    <a:pt x="1384" y="169"/>
                    <a:pt x="1370" y="175"/>
                    <a:pt x="1354" y="175"/>
                  </a:cubicBezTo>
                  <a:cubicBezTo>
                    <a:pt x="1333" y="175"/>
                    <a:pt x="1311" y="161"/>
                    <a:pt x="1311" y="134"/>
                  </a:cubicBezTo>
                  <a:cubicBezTo>
                    <a:pt x="1311" y="107"/>
                    <a:pt x="1333" y="94"/>
                    <a:pt x="1354" y="94"/>
                  </a:cubicBezTo>
                  <a:cubicBezTo>
                    <a:pt x="1370" y="94"/>
                    <a:pt x="1384" y="99"/>
                    <a:pt x="1394" y="111"/>
                  </a:cubicBezTo>
                  <a:cubicBezTo>
                    <a:pt x="1394" y="89"/>
                    <a:pt x="1394" y="89"/>
                    <a:pt x="1394" y="89"/>
                  </a:cubicBezTo>
                  <a:cubicBezTo>
                    <a:pt x="1394" y="72"/>
                    <a:pt x="1381" y="63"/>
                    <a:pt x="1363" y="63"/>
                  </a:cubicBezTo>
                  <a:cubicBezTo>
                    <a:pt x="1349" y="63"/>
                    <a:pt x="1337" y="68"/>
                    <a:pt x="1326" y="80"/>
                  </a:cubicBezTo>
                  <a:cubicBezTo>
                    <a:pt x="1317" y="67"/>
                    <a:pt x="1317" y="67"/>
                    <a:pt x="1317" y="67"/>
                  </a:cubicBezTo>
                  <a:cubicBezTo>
                    <a:pt x="1330" y="53"/>
                    <a:pt x="1346" y="46"/>
                    <a:pt x="1366" y="46"/>
                  </a:cubicBezTo>
                  <a:cubicBezTo>
                    <a:pt x="1392" y="46"/>
                    <a:pt x="1413" y="58"/>
                    <a:pt x="1413" y="88"/>
                  </a:cubicBezTo>
                  <a:cubicBezTo>
                    <a:pt x="1413" y="172"/>
                    <a:pt x="1413" y="172"/>
                    <a:pt x="1413" y="172"/>
                  </a:cubicBezTo>
                  <a:lnTo>
                    <a:pt x="1394" y="172"/>
                  </a:lnTo>
                  <a:close/>
                  <a:moveTo>
                    <a:pt x="1394" y="146"/>
                  </a:moveTo>
                  <a:cubicBezTo>
                    <a:pt x="1394" y="123"/>
                    <a:pt x="1394" y="123"/>
                    <a:pt x="1394" y="123"/>
                  </a:cubicBezTo>
                  <a:cubicBezTo>
                    <a:pt x="1387" y="113"/>
                    <a:pt x="1374" y="108"/>
                    <a:pt x="1360" y="108"/>
                  </a:cubicBezTo>
                  <a:cubicBezTo>
                    <a:pt x="1343" y="108"/>
                    <a:pt x="1330" y="119"/>
                    <a:pt x="1330" y="135"/>
                  </a:cubicBezTo>
                  <a:cubicBezTo>
                    <a:pt x="1330" y="150"/>
                    <a:pt x="1343" y="161"/>
                    <a:pt x="1360" y="161"/>
                  </a:cubicBezTo>
                  <a:cubicBezTo>
                    <a:pt x="1374" y="161"/>
                    <a:pt x="1387" y="156"/>
                    <a:pt x="1394" y="146"/>
                  </a:cubicBezTo>
                  <a:close/>
                  <a:moveTo>
                    <a:pt x="1528" y="172"/>
                  </a:moveTo>
                  <a:cubicBezTo>
                    <a:pt x="1528" y="92"/>
                    <a:pt x="1528" y="92"/>
                    <a:pt x="1528" y="92"/>
                  </a:cubicBezTo>
                  <a:cubicBezTo>
                    <a:pt x="1528" y="70"/>
                    <a:pt x="1517" y="63"/>
                    <a:pt x="1501" y="63"/>
                  </a:cubicBezTo>
                  <a:cubicBezTo>
                    <a:pt x="1486" y="63"/>
                    <a:pt x="1471" y="72"/>
                    <a:pt x="1464" y="82"/>
                  </a:cubicBezTo>
                  <a:cubicBezTo>
                    <a:pt x="1464" y="172"/>
                    <a:pt x="1464" y="172"/>
                    <a:pt x="1464" y="172"/>
                  </a:cubicBezTo>
                  <a:cubicBezTo>
                    <a:pt x="1445" y="172"/>
                    <a:pt x="1445" y="172"/>
                    <a:pt x="1445" y="172"/>
                  </a:cubicBezTo>
                  <a:cubicBezTo>
                    <a:pt x="1445" y="49"/>
                    <a:pt x="1445" y="49"/>
                    <a:pt x="1445" y="49"/>
                  </a:cubicBezTo>
                  <a:cubicBezTo>
                    <a:pt x="1464" y="49"/>
                    <a:pt x="1464" y="49"/>
                    <a:pt x="1464" y="49"/>
                  </a:cubicBezTo>
                  <a:cubicBezTo>
                    <a:pt x="1464" y="67"/>
                    <a:pt x="1464" y="67"/>
                    <a:pt x="1464" y="67"/>
                  </a:cubicBezTo>
                  <a:cubicBezTo>
                    <a:pt x="1473" y="57"/>
                    <a:pt x="1490" y="46"/>
                    <a:pt x="1508" y="46"/>
                  </a:cubicBezTo>
                  <a:cubicBezTo>
                    <a:pt x="1534" y="46"/>
                    <a:pt x="1547" y="59"/>
                    <a:pt x="1547" y="86"/>
                  </a:cubicBezTo>
                  <a:cubicBezTo>
                    <a:pt x="1547" y="172"/>
                    <a:pt x="1547" y="172"/>
                    <a:pt x="1547" y="172"/>
                  </a:cubicBezTo>
                  <a:lnTo>
                    <a:pt x="1528" y="172"/>
                  </a:lnTo>
                  <a:close/>
                  <a:moveTo>
                    <a:pt x="1572" y="111"/>
                  </a:moveTo>
                  <a:cubicBezTo>
                    <a:pt x="1572" y="74"/>
                    <a:pt x="1596" y="46"/>
                    <a:pt x="1633" y="46"/>
                  </a:cubicBezTo>
                  <a:cubicBezTo>
                    <a:pt x="1655" y="46"/>
                    <a:pt x="1669" y="55"/>
                    <a:pt x="1678" y="68"/>
                  </a:cubicBezTo>
                  <a:cubicBezTo>
                    <a:pt x="1665" y="79"/>
                    <a:pt x="1665" y="79"/>
                    <a:pt x="1665" y="79"/>
                  </a:cubicBezTo>
                  <a:cubicBezTo>
                    <a:pt x="1657" y="68"/>
                    <a:pt x="1647" y="63"/>
                    <a:pt x="1634" y="63"/>
                  </a:cubicBezTo>
                  <a:cubicBezTo>
                    <a:pt x="1608" y="63"/>
                    <a:pt x="1592" y="83"/>
                    <a:pt x="1592" y="111"/>
                  </a:cubicBezTo>
                  <a:cubicBezTo>
                    <a:pt x="1592" y="138"/>
                    <a:pt x="1608" y="158"/>
                    <a:pt x="1634" y="158"/>
                  </a:cubicBezTo>
                  <a:cubicBezTo>
                    <a:pt x="1647" y="158"/>
                    <a:pt x="1657" y="153"/>
                    <a:pt x="1665" y="142"/>
                  </a:cubicBezTo>
                  <a:cubicBezTo>
                    <a:pt x="1678" y="154"/>
                    <a:pt x="1678" y="154"/>
                    <a:pt x="1678" y="154"/>
                  </a:cubicBezTo>
                  <a:cubicBezTo>
                    <a:pt x="1669" y="166"/>
                    <a:pt x="1655" y="175"/>
                    <a:pt x="1633" y="175"/>
                  </a:cubicBezTo>
                  <a:cubicBezTo>
                    <a:pt x="1596" y="175"/>
                    <a:pt x="1572" y="147"/>
                    <a:pt x="1572" y="111"/>
                  </a:cubicBezTo>
                  <a:close/>
                  <a:moveTo>
                    <a:pt x="1691" y="111"/>
                  </a:moveTo>
                  <a:cubicBezTo>
                    <a:pt x="1691" y="75"/>
                    <a:pt x="1717" y="46"/>
                    <a:pt x="1752" y="46"/>
                  </a:cubicBezTo>
                  <a:cubicBezTo>
                    <a:pt x="1789" y="46"/>
                    <a:pt x="1811" y="75"/>
                    <a:pt x="1811" y="112"/>
                  </a:cubicBezTo>
                  <a:cubicBezTo>
                    <a:pt x="1811" y="117"/>
                    <a:pt x="1811" y="117"/>
                    <a:pt x="1811" y="117"/>
                  </a:cubicBezTo>
                  <a:cubicBezTo>
                    <a:pt x="1711" y="117"/>
                    <a:pt x="1711" y="117"/>
                    <a:pt x="1711" y="117"/>
                  </a:cubicBezTo>
                  <a:cubicBezTo>
                    <a:pt x="1713" y="140"/>
                    <a:pt x="1729" y="159"/>
                    <a:pt x="1756" y="159"/>
                  </a:cubicBezTo>
                  <a:cubicBezTo>
                    <a:pt x="1769" y="159"/>
                    <a:pt x="1784" y="154"/>
                    <a:pt x="1793" y="144"/>
                  </a:cubicBezTo>
                  <a:cubicBezTo>
                    <a:pt x="1803" y="156"/>
                    <a:pt x="1803" y="156"/>
                    <a:pt x="1803" y="156"/>
                  </a:cubicBezTo>
                  <a:cubicBezTo>
                    <a:pt x="1790" y="169"/>
                    <a:pt x="1774" y="175"/>
                    <a:pt x="1754" y="175"/>
                  </a:cubicBezTo>
                  <a:cubicBezTo>
                    <a:pt x="1717" y="175"/>
                    <a:pt x="1691" y="149"/>
                    <a:pt x="1691" y="111"/>
                  </a:cubicBezTo>
                  <a:close/>
                  <a:moveTo>
                    <a:pt x="1751" y="62"/>
                  </a:moveTo>
                  <a:cubicBezTo>
                    <a:pt x="1725" y="62"/>
                    <a:pt x="1712" y="84"/>
                    <a:pt x="1711" y="103"/>
                  </a:cubicBezTo>
                  <a:cubicBezTo>
                    <a:pt x="1792" y="103"/>
                    <a:pt x="1792" y="103"/>
                    <a:pt x="1792" y="103"/>
                  </a:cubicBezTo>
                  <a:cubicBezTo>
                    <a:pt x="1792" y="85"/>
                    <a:pt x="1779" y="62"/>
                    <a:pt x="1751" y="62"/>
                  </a:cubicBezTo>
                  <a:close/>
                  <a:moveTo>
                    <a:pt x="1835" y="172"/>
                  </a:moveTo>
                  <a:cubicBezTo>
                    <a:pt x="1835" y="49"/>
                    <a:pt x="1835" y="49"/>
                    <a:pt x="1835" y="49"/>
                  </a:cubicBezTo>
                  <a:cubicBezTo>
                    <a:pt x="1854" y="49"/>
                    <a:pt x="1854" y="49"/>
                    <a:pt x="1854" y="49"/>
                  </a:cubicBezTo>
                  <a:cubicBezTo>
                    <a:pt x="1854" y="69"/>
                    <a:pt x="1854" y="69"/>
                    <a:pt x="1854" y="69"/>
                  </a:cubicBezTo>
                  <a:cubicBezTo>
                    <a:pt x="1864" y="56"/>
                    <a:pt x="1878" y="47"/>
                    <a:pt x="1895" y="47"/>
                  </a:cubicBezTo>
                  <a:cubicBezTo>
                    <a:pt x="1895" y="66"/>
                    <a:pt x="1895" y="66"/>
                    <a:pt x="1895" y="66"/>
                  </a:cubicBezTo>
                  <a:cubicBezTo>
                    <a:pt x="1893" y="66"/>
                    <a:pt x="1891" y="66"/>
                    <a:pt x="1887" y="66"/>
                  </a:cubicBezTo>
                  <a:cubicBezTo>
                    <a:pt x="1876" y="66"/>
                    <a:pt x="1860" y="75"/>
                    <a:pt x="1854" y="85"/>
                  </a:cubicBezTo>
                  <a:cubicBezTo>
                    <a:pt x="1854" y="172"/>
                    <a:pt x="1854" y="172"/>
                    <a:pt x="1854" y="172"/>
                  </a:cubicBezTo>
                  <a:lnTo>
                    <a:pt x="1835" y="172"/>
                  </a:lnTo>
                  <a:close/>
                  <a:moveTo>
                    <a:pt x="1901" y="119"/>
                  </a:moveTo>
                  <a:cubicBezTo>
                    <a:pt x="1901" y="102"/>
                    <a:pt x="1901" y="102"/>
                    <a:pt x="1901" y="102"/>
                  </a:cubicBezTo>
                  <a:cubicBezTo>
                    <a:pt x="1962" y="102"/>
                    <a:pt x="1962" y="102"/>
                    <a:pt x="1962" y="102"/>
                  </a:cubicBezTo>
                  <a:cubicBezTo>
                    <a:pt x="1962" y="119"/>
                    <a:pt x="1962" y="119"/>
                    <a:pt x="1962" y="119"/>
                  </a:cubicBezTo>
                  <a:lnTo>
                    <a:pt x="1901" y="119"/>
                  </a:lnTo>
                  <a:close/>
                  <a:moveTo>
                    <a:pt x="1988" y="172"/>
                  </a:moveTo>
                  <a:cubicBezTo>
                    <a:pt x="1988" y="66"/>
                    <a:pt x="1988" y="66"/>
                    <a:pt x="1988" y="66"/>
                  </a:cubicBezTo>
                  <a:cubicBezTo>
                    <a:pt x="1968" y="66"/>
                    <a:pt x="1968" y="66"/>
                    <a:pt x="1968" y="66"/>
                  </a:cubicBezTo>
                  <a:cubicBezTo>
                    <a:pt x="1968" y="49"/>
                    <a:pt x="1968" y="49"/>
                    <a:pt x="1968" y="49"/>
                  </a:cubicBezTo>
                  <a:cubicBezTo>
                    <a:pt x="1988" y="49"/>
                    <a:pt x="1988" y="49"/>
                    <a:pt x="1988" y="49"/>
                  </a:cubicBezTo>
                  <a:cubicBezTo>
                    <a:pt x="1988" y="40"/>
                    <a:pt x="1988" y="40"/>
                    <a:pt x="1988" y="40"/>
                  </a:cubicBezTo>
                  <a:cubicBezTo>
                    <a:pt x="1988" y="15"/>
                    <a:pt x="2002" y="0"/>
                    <a:pt x="2023" y="0"/>
                  </a:cubicBezTo>
                  <a:cubicBezTo>
                    <a:pt x="2033" y="0"/>
                    <a:pt x="2042" y="2"/>
                    <a:pt x="2049" y="9"/>
                  </a:cubicBezTo>
                  <a:cubicBezTo>
                    <a:pt x="2042" y="22"/>
                    <a:pt x="2042" y="22"/>
                    <a:pt x="2042" y="22"/>
                  </a:cubicBezTo>
                  <a:cubicBezTo>
                    <a:pt x="2037" y="18"/>
                    <a:pt x="2033" y="16"/>
                    <a:pt x="2026" y="16"/>
                  </a:cubicBezTo>
                  <a:cubicBezTo>
                    <a:pt x="2014" y="16"/>
                    <a:pt x="2007" y="24"/>
                    <a:pt x="2007" y="40"/>
                  </a:cubicBezTo>
                  <a:cubicBezTo>
                    <a:pt x="2007" y="49"/>
                    <a:pt x="2007" y="49"/>
                    <a:pt x="2007" y="49"/>
                  </a:cubicBezTo>
                  <a:cubicBezTo>
                    <a:pt x="2032" y="49"/>
                    <a:pt x="2032" y="49"/>
                    <a:pt x="2032" y="49"/>
                  </a:cubicBezTo>
                  <a:cubicBezTo>
                    <a:pt x="2032" y="66"/>
                    <a:pt x="2032" y="66"/>
                    <a:pt x="2032" y="66"/>
                  </a:cubicBezTo>
                  <a:cubicBezTo>
                    <a:pt x="2007" y="66"/>
                    <a:pt x="2007" y="66"/>
                    <a:pt x="2007" y="66"/>
                  </a:cubicBezTo>
                  <a:cubicBezTo>
                    <a:pt x="2007" y="172"/>
                    <a:pt x="2007" y="172"/>
                    <a:pt x="2007" y="172"/>
                  </a:cubicBezTo>
                  <a:lnTo>
                    <a:pt x="1988" y="172"/>
                  </a:lnTo>
                  <a:close/>
                  <a:moveTo>
                    <a:pt x="2048" y="172"/>
                  </a:moveTo>
                  <a:cubicBezTo>
                    <a:pt x="2048" y="49"/>
                    <a:pt x="2048" y="49"/>
                    <a:pt x="2048" y="49"/>
                  </a:cubicBezTo>
                  <a:cubicBezTo>
                    <a:pt x="2067" y="49"/>
                    <a:pt x="2067" y="49"/>
                    <a:pt x="2067" y="49"/>
                  </a:cubicBezTo>
                  <a:cubicBezTo>
                    <a:pt x="2067" y="69"/>
                    <a:pt x="2067" y="69"/>
                    <a:pt x="2067" y="69"/>
                  </a:cubicBezTo>
                  <a:cubicBezTo>
                    <a:pt x="2077" y="56"/>
                    <a:pt x="2091" y="47"/>
                    <a:pt x="2108" y="47"/>
                  </a:cubicBezTo>
                  <a:cubicBezTo>
                    <a:pt x="2108" y="66"/>
                    <a:pt x="2108" y="66"/>
                    <a:pt x="2108" y="66"/>
                  </a:cubicBezTo>
                  <a:cubicBezTo>
                    <a:pt x="2106" y="66"/>
                    <a:pt x="2104" y="66"/>
                    <a:pt x="2100" y="66"/>
                  </a:cubicBezTo>
                  <a:cubicBezTo>
                    <a:pt x="2089" y="66"/>
                    <a:pt x="2073" y="75"/>
                    <a:pt x="2067" y="85"/>
                  </a:cubicBezTo>
                  <a:cubicBezTo>
                    <a:pt x="2067" y="172"/>
                    <a:pt x="2067" y="172"/>
                    <a:pt x="2067" y="172"/>
                  </a:cubicBezTo>
                  <a:lnTo>
                    <a:pt x="2048" y="172"/>
                  </a:lnTo>
                  <a:close/>
                  <a:moveTo>
                    <a:pt x="2119" y="111"/>
                  </a:moveTo>
                  <a:cubicBezTo>
                    <a:pt x="2119" y="75"/>
                    <a:pt x="2144" y="46"/>
                    <a:pt x="2179" y="46"/>
                  </a:cubicBezTo>
                  <a:cubicBezTo>
                    <a:pt x="2216" y="46"/>
                    <a:pt x="2238" y="75"/>
                    <a:pt x="2238" y="112"/>
                  </a:cubicBezTo>
                  <a:cubicBezTo>
                    <a:pt x="2238" y="117"/>
                    <a:pt x="2238" y="117"/>
                    <a:pt x="2238" y="117"/>
                  </a:cubicBezTo>
                  <a:cubicBezTo>
                    <a:pt x="2139" y="117"/>
                    <a:pt x="2139" y="117"/>
                    <a:pt x="2139" y="117"/>
                  </a:cubicBezTo>
                  <a:cubicBezTo>
                    <a:pt x="2140" y="140"/>
                    <a:pt x="2156" y="159"/>
                    <a:pt x="2183" y="159"/>
                  </a:cubicBezTo>
                  <a:cubicBezTo>
                    <a:pt x="2197" y="159"/>
                    <a:pt x="2211" y="154"/>
                    <a:pt x="2221" y="144"/>
                  </a:cubicBezTo>
                  <a:cubicBezTo>
                    <a:pt x="2230" y="156"/>
                    <a:pt x="2230" y="156"/>
                    <a:pt x="2230" y="156"/>
                  </a:cubicBezTo>
                  <a:cubicBezTo>
                    <a:pt x="2218" y="169"/>
                    <a:pt x="2201" y="175"/>
                    <a:pt x="2181" y="175"/>
                  </a:cubicBezTo>
                  <a:cubicBezTo>
                    <a:pt x="2145" y="175"/>
                    <a:pt x="2119" y="149"/>
                    <a:pt x="2119" y="111"/>
                  </a:cubicBezTo>
                  <a:close/>
                  <a:moveTo>
                    <a:pt x="2179" y="62"/>
                  </a:moveTo>
                  <a:cubicBezTo>
                    <a:pt x="2153" y="62"/>
                    <a:pt x="2140" y="84"/>
                    <a:pt x="2139" y="103"/>
                  </a:cubicBezTo>
                  <a:cubicBezTo>
                    <a:pt x="2219" y="103"/>
                    <a:pt x="2219" y="103"/>
                    <a:pt x="2219" y="103"/>
                  </a:cubicBezTo>
                  <a:cubicBezTo>
                    <a:pt x="2219" y="85"/>
                    <a:pt x="2207" y="62"/>
                    <a:pt x="2179" y="62"/>
                  </a:cubicBezTo>
                  <a:close/>
                  <a:moveTo>
                    <a:pt x="2255" y="111"/>
                  </a:moveTo>
                  <a:cubicBezTo>
                    <a:pt x="2255" y="75"/>
                    <a:pt x="2281" y="46"/>
                    <a:pt x="2316" y="46"/>
                  </a:cubicBezTo>
                  <a:cubicBezTo>
                    <a:pt x="2353" y="46"/>
                    <a:pt x="2375" y="75"/>
                    <a:pt x="2375" y="112"/>
                  </a:cubicBezTo>
                  <a:cubicBezTo>
                    <a:pt x="2375" y="117"/>
                    <a:pt x="2375" y="117"/>
                    <a:pt x="2375" y="117"/>
                  </a:cubicBezTo>
                  <a:cubicBezTo>
                    <a:pt x="2275" y="117"/>
                    <a:pt x="2275" y="117"/>
                    <a:pt x="2275" y="117"/>
                  </a:cubicBezTo>
                  <a:cubicBezTo>
                    <a:pt x="2277" y="140"/>
                    <a:pt x="2293" y="159"/>
                    <a:pt x="2320" y="159"/>
                  </a:cubicBezTo>
                  <a:cubicBezTo>
                    <a:pt x="2334" y="159"/>
                    <a:pt x="2348" y="154"/>
                    <a:pt x="2357" y="144"/>
                  </a:cubicBezTo>
                  <a:cubicBezTo>
                    <a:pt x="2367" y="156"/>
                    <a:pt x="2367" y="156"/>
                    <a:pt x="2367" y="156"/>
                  </a:cubicBezTo>
                  <a:cubicBezTo>
                    <a:pt x="2354" y="169"/>
                    <a:pt x="2338" y="175"/>
                    <a:pt x="2318" y="175"/>
                  </a:cubicBezTo>
                  <a:cubicBezTo>
                    <a:pt x="2281" y="175"/>
                    <a:pt x="2255" y="149"/>
                    <a:pt x="2255" y="111"/>
                  </a:cubicBezTo>
                  <a:close/>
                  <a:moveTo>
                    <a:pt x="2316" y="62"/>
                  </a:moveTo>
                  <a:cubicBezTo>
                    <a:pt x="2289" y="62"/>
                    <a:pt x="2276" y="84"/>
                    <a:pt x="2275" y="103"/>
                  </a:cubicBezTo>
                  <a:cubicBezTo>
                    <a:pt x="2356" y="103"/>
                    <a:pt x="2356" y="103"/>
                    <a:pt x="2356" y="103"/>
                  </a:cubicBezTo>
                  <a:cubicBezTo>
                    <a:pt x="2356" y="85"/>
                    <a:pt x="2344" y="62"/>
                    <a:pt x="2316" y="62"/>
                  </a:cubicBezTo>
                  <a:close/>
                  <a:moveTo>
                    <a:pt x="2589" y="172"/>
                  </a:moveTo>
                  <a:cubicBezTo>
                    <a:pt x="2551" y="35"/>
                    <a:pt x="2551" y="35"/>
                    <a:pt x="2551" y="35"/>
                  </a:cubicBezTo>
                  <a:cubicBezTo>
                    <a:pt x="2514" y="172"/>
                    <a:pt x="2514" y="172"/>
                    <a:pt x="2514" y="172"/>
                  </a:cubicBezTo>
                  <a:cubicBezTo>
                    <a:pt x="2491" y="172"/>
                    <a:pt x="2491" y="172"/>
                    <a:pt x="2491" y="172"/>
                  </a:cubicBezTo>
                  <a:cubicBezTo>
                    <a:pt x="2443" y="3"/>
                    <a:pt x="2443" y="3"/>
                    <a:pt x="2443" y="3"/>
                  </a:cubicBezTo>
                  <a:cubicBezTo>
                    <a:pt x="2466" y="3"/>
                    <a:pt x="2466" y="3"/>
                    <a:pt x="2466" y="3"/>
                  </a:cubicBezTo>
                  <a:cubicBezTo>
                    <a:pt x="2504" y="144"/>
                    <a:pt x="2504" y="144"/>
                    <a:pt x="2504" y="144"/>
                  </a:cubicBezTo>
                  <a:cubicBezTo>
                    <a:pt x="2543" y="3"/>
                    <a:pt x="2543" y="3"/>
                    <a:pt x="2543" y="3"/>
                  </a:cubicBezTo>
                  <a:cubicBezTo>
                    <a:pt x="2560" y="3"/>
                    <a:pt x="2560" y="3"/>
                    <a:pt x="2560" y="3"/>
                  </a:cubicBezTo>
                  <a:cubicBezTo>
                    <a:pt x="2599" y="144"/>
                    <a:pt x="2599" y="144"/>
                    <a:pt x="2599" y="144"/>
                  </a:cubicBezTo>
                  <a:cubicBezTo>
                    <a:pt x="2637" y="3"/>
                    <a:pt x="2637" y="3"/>
                    <a:pt x="2637" y="3"/>
                  </a:cubicBezTo>
                  <a:cubicBezTo>
                    <a:pt x="2660" y="3"/>
                    <a:pt x="2660" y="3"/>
                    <a:pt x="2660" y="3"/>
                  </a:cubicBezTo>
                  <a:cubicBezTo>
                    <a:pt x="2612" y="172"/>
                    <a:pt x="2612" y="172"/>
                    <a:pt x="2612" y="172"/>
                  </a:cubicBezTo>
                  <a:lnTo>
                    <a:pt x="2589" y="172"/>
                  </a:lnTo>
                  <a:close/>
                  <a:moveTo>
                    <a:pt x="2659" y="111"/>
                  </a:moveTo>
                  <a:cubicBezTo>
                    <a:pt x="2659" y="75"/>
                    <a:pt x="2683" y="46"/>
                    <a:pt x="2720" y="46"/>
                  </a:cubicBezTo>
                  <a:cubicBezTo>
                    <a:pt x="2757" y="46"/>
                    <a:pt x="2781" y="75"/>
                    <a:pt x="2781" y="111"/>
                  </a:cubicBezTo>
                  <a:cubicBezTo>
                    <a:pt x="2781" y="146"/>
                    <a:pt x="2757" y="175"/>
                    <a:pt x="2720" y="175"/>
                  </a:cubicBezTo>
                  <a:cubicBezTo>
                    <a:pt x="2683" y="175"/>
                    <a:pt x="2659" y="146"/>
                    <a:pt x="2659" y="111"/>
                  </a:cubicBezTo>
                  <a:close/>
                  <a:moveTo>
                    <a:pt x="2761" y="111"/>
                  </a:moveTo>
                  <a:cubicBezTo>
                    <a:pt x="2761" y="86"/>
                    <a:pt x="2746" y="63"/>
                    <a:pt x="2720" y="63"/>
                  </a:cubicBezTo>
                  <a:cubicBezTo>
                    <a:pt x="2694" y="63"/>
                    <a:pt x="2679" y="86"/>
                    <a:pt x="2679" y="111"/>
                  </a:cubicBezTo>
                  <a:cubicBezTo>
                    <a:pt x="2679" y="136"/>
                    <a:pt x="2694" y="158"/>
                    <a:pt x="2720" y="158"/>
                  </a:cubicBezTo>
                  <a:cubicBezTo>
                    <a:pt x="2746" y="158"/>
                    <a:pt x="2761" y="136"/>
                    <a:pt x="2761" y="111"/>
                  </a:cubicBezTo>
                  <a:close/>
                  <a:moveTo>
                    <a:pt x="2805" y="172"/>
                  </a:moveTo>
                  <a:cubicBezTo>
                    <a:pt x="2805" y="49"/>
                    <a:pt x="2805" y="49"/>
                    <a:pt x="2805" y="49"/>
                  </a:cubicBezTo>
                  <a:cubicBezTo>
                    <a:pt x="2824" y="49"/>
                    <a:pt x="2824" y="49"/>
                    <a:pt x="2824" y="49"/>
                  </a:cubicBezTo>
                  <a:cubicBezTo>
                    <a:pt x="2824" y="69"/>
                    <a:pt x="2824" y="69"/>
                    <a:pt x="2824" y="69"/>
                  </a:cubicBezTo>
                  <a:cubicBezTo>
                    <a:pt x="2834" y="56"/>
                    <a:pt x="2849" y="47"/>
                    <a:pt x="2865" y="47"/>
                  </a:cubicBezTo>
                  <a:cubicBezTo>
                    <a:pt x="2865" y="66"/>
                    <a:pt x="2865" y="66"/>
                    <a:pt x="2865" y="66"/>
                  </a:cubicBezTo>
                  <a:cubicBezTo>
                    <a:pt x="2863" y="66"/>
                    <a:pt x="2861" y="66"/>
                    <a:pt x="2858" y="66"/>
                  </a:cubicBezTo>
                  <a:cubicBezTo>
                    <a:pt x="2846" y="66"/>
                    <a:pt x="2830" y="75"/>
                    <a:pt x="2824" y="85"/>
                  </a:cubicBezTo>
                  <a:cubicBezTo>
                    <a:pt x="2824" y="172"/>
                    <a:pt x="2824" y="172"/>
                    <a:pt x="2824" y="172"/>
                  </a:cubicBezTo>
                  <a:lnTo>
                    <a:pt x="2805" y="172"/>
                  </a:lnTo>
                  <a:close/>
                  <a:moveTo>
                    <a:pt x="2883" y="172"/>
                  </a:moveTo>
                  <a:cubicBezTo>
                    <a:pt x="2883" y="3"/>
                    <a:pt x="2883" y="3"/>
                    <a:pt x="2883" y="3"/>
                  </a:cubicBezTo>
                  <a:cubicBezTo>
                    <a:pt x="2902" y="3"/>
                    <a:pt x="2902" y="3"/>
                    <a:pt x="2902" y="3"/>
                  </a:cubicBezTo>
                  <a:cubicBezTo>
                    <a:pt x="2902" y="172"/>
                    <a:pt x="2902" y="172"/>
                    <a:pt x="2902" y="172"/>
                  </a:cubicBezTo>
                  <a:lnTo>
                    <a:pt x="2883" y="172"/>
                  </a:lnTo>
                  <a:close/>
                  <a:moveTo>
                    <a:pt x="3023" y="172"/>
                  </a:moveTo>
                  <a:cubicBezTo>
                    <a:pt x="3023" y="154"/>
                    <a:pt x="3023" y="154"/>
                    <a:pt x="3023" y="154"/>
                  </a:cubicBezTo>
                  <a:cubicBezTo>
                    <a:pt x="3014" y="166"/>
                    <a:pt x="2999" y="175"/>
                    <a:pt x="2981" y="175"/>
                  </a:cubicBezTo>
                  <a:cubicBezTo>
                    <a:pt x="2949" y="175"/>
                    <a:pt x="2927" y="151"/>
                    <a:pt x="2927" y="111"/>
                  </a:cubicBezTo>
                  <a:cubicBezTo>
                    <a:pt x="2927" y="72"/>
                    <a:pt x="2949" y="46"/>
                    <a:pt x="2981" y="46"/>
                  </a:cubicBezTo>
                  <a:cubicBezTo>
                    <a:pt x="2998" y="46"/>
                    <a:pt x="3013" y="54"/>
                    <a:pt x="3023" y="68"/>
                  </a:cubicBezTo>
                  <a:cubicBezTo>
                    <a:pt x="3023" y="3"/>
                    <a:pt x="3023" y="3"/>
                    <a:pt x="3023" y="3"/>
                  </a:cubicBezTo>
                  <a:cubicBezTo>
                    <a:pt x="3042" y="3"/>
                    <a:pt x="3042" y="3"/>
                    <a:pt x="3042" y="3"/>
                  </a:cubicBezTo>
                  <a:cubicBezTo>
                    <a:pt x="3042" y="172"/>
                    <a:pt x="3042" y="172"/>
                    <a:pt x="3042" y="172"/>
                  </a:cubicBezTo>
                  <a:lnTo>
                    <a:pt x="3023" y="172"/>
                  </a:lnTo>
                  <a:close/>
                  <a:moveTo>
                    <a:pt x="3023" y="139"/>
                  </a:moveTo>
                  <a:cubicBezTo>
                    <a:pt x="3023" y="83"/>
                    <a:pt x="3023" y="83"/>
                    <a:pt x="3023" y="83"/>
                  </a:cubicBezTo>
                  <a:cubicBezTo>
                    <a:pt x="3016" y="72"/>
                    <a:pt x="3001" y="63"/>
                    <a:pt x="2986" y="63"/>
                  </a:cubicBezTo>
                  <a:cubicBezTo>
                    <a:pt x="2961" y="63"/>
                    <a:pt x="2947" y="84"/>
                    <a:pt x="2947" y="111"/>
                  </a:cubicBezTo>
                  <a:cubicBezTo>
                    <a:pt x="2947" y="138"/>
                    <a:pt x="2961" y="158"/>
                    <a:pt x="2986" y="158"/>
                  </a:cubicBezTo>
                  <a:cubicBezTo>
                    <a:pt x="3001" y="158"/>
                    <a:pt x="3016" y="149"/>
                    <a:pt x="3023" y="139"/>
                  </a:cubicBezTo>
                  <a:close/>
                  <a:moveTo>
                    <a:pt x="3070" y="161"/>
                  </a:moveTo>
                  <a:cubicBezTo>
                    <a:pt x="3070" y="153"/>
                    <a:pt x="3076" y="147"/>
                    <a:pt x="3084" y="147"/>
                  </a:cubicBezTo>
                  <a:cubicBezTo>
                    <a:pt x="3091" y="147"/>
                    <a:pt x="3098" y="153"/>
                    <a:pt x="3098" y="161"/>
                  </a:cubicBezTo>
                  <a:cubicBezTo>
                    <a:pt x="3098" y="168"/>
                    <a:pt x="3091" y="175"/>
                    <a:pt x="3084" y="175"/>
                  </a:cubicBezTo>
                  <a:cubicBezTo>
                    <a:pt x="3076" y="175"/>
                    <a:pt x="3070" y="168"/>
                    <a:pt x="307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061" y="1219"/>
              <a:ext cx="1921" cy="108"/>
            </a:xfrm>
            <a:custGeom>
              <a:avLst/>
              <a:gdLst>
                <a:gd name="T0" fmla="*/ 146 w 3965"/>
                <a:gd name="T1" fmla="*/ 88 h 222"/>
                <a:gd name="T2" fmla="*/ 277 w 3965"/>
                <a:gd name="T3" fmla="*/ 92 h 222"/>
                <a:gd name="T4" fmla="*/ 213 w 3965"/>
                <a:gd name="T5" fmla="*/ 50 h 222"/>
                <a:gd name="T6" fmla="*/ 321 w 3965"/>
                <a:gd name="T7" fmla="*/ 111 h 222"/>
                <a:gd name="T8" fmla="*/ 423 w 3965"/>
                <a:gd name="T9" fmla="*/ 144 h 222"/>
                <a:gd name="T10" fmla="*/ 421 w 3965"/>
                <a:gd name="T11" fmla="*/ 103 h 222"/>
                <a:gd name="T12" fmla="*/ 593 w 3965"/>
                <a:gd name="T13" fmla="*/ 105 h 222"/>
                <a:gd name="T14" fmla="*/ 546 w 3965"/>
                <a:gd name="T15" fmla="*/ 22 h 222"/>
                <a:gd name="T16" fmla="*/ 776 w 3965"/>
                <a:gd name="T17" fmla="*/ 112 h 222"/>
                <a:gd name="T18" fmla="*/ 719 w 3965"/>
                <a:gd name="T19" fmla="*/ 175 h 222"/>
                <a:gd name="T20" fmla="*/ 800 w 3965"/>
                <a:gd name="T21" fmla="*/ 172 h 222"/>
                <a:gd name="T22" fmla="*/ 853 w 3965"/>
                <a:gd name="T23" fmla="*/ 66 h 222"/>
                <a:gd name="T24" fmla="*/ 917 w 3965"/>
                <a:gd name="T25" fmla="*/ 160 h 222"/>
                <a:gd name="T26" fmla="*/ 916 w 3965"/>
                <a:gd name="T27" fmla="*/ 62 h 222"/>
                <a:gd name="T28" fmla="*/ 1043 w 3965"/>
                <a:gd name="T29" fmla="*/ 46 h 222"/>
                <a:gd name="T30" fmla="*/ 1002 w 3965"/>
                <a:gd name="T31" fmla="*/ 111 h 222"/>
                <a:gd name="T32" fmla="*/ 1148 w 3965"/>
                <a:gd name="T33" fmla="*/ 83 h 222"/>
                <a:gd name="T34" fmla="*/ 1191 w 3965"/>
                <a:gd name="T35" fmla="*/ 46 h 222"/>
                <a:gd name="T36" fmla="*/ 1274 w 3965"/>
                <a:gd name="T37" fmla="*/ 173 h 222"/>
                <a:gd name="T38" fmla="*/ 1368 w 3965"/>
                <a:gd name="T39" fmla="*/ 88 h 222"/>
                <a:gd name="T40" fmla="*/ 1452 w 3965"/>
                <a:gd name="T41" fmla="*/ 19 h 222"/>
                <a:gd name="T42" fmla="*/ 1617 w 3965"/>
                <a:gd name="T43" fmla="*/ 63 h 222"/>
                <a:gd name="T44" fmla="*/ 1581 w 3965"/>
                <a:gd name="T45" fmla="*/ 67 h 222"/>
                <a:gd name="T46" fmla="*/ 1749 w 3965"/>
                <a:gd name="T47" fmla="*/ 46 h 222"/>
                <a:gd name="T48" fmla="*/ 1800 w 3965"/>
                <a:gd name="T49" fmla="*/ 157 h 222"/>
                <a:gd name="T50" fmla="*/ 1749 w 3965"/>
                <a:gd name="T51" fmla="*/ 62 h 222"/>
                <a:gd name="T52" fmla="*/ 1892 w 3965"/>
                <a:gd name="T53" fmla="*/ 172 h 222"/>
                <a:gd name="T54" fmla="*/ 2015 w 3965"/>
                <a:gd name="T55" fmla="*/ 88 h 222"/>
                <a:gd name="T56" fmla="*/ 2063 w 3965"/>
                <a:gd name="T57" fmla="*/ 172 h 222"/>
                <a:gd name="T58" fmla="*/ 2113 w 3965"/>
                <a:gd name="T59" fmla="*/ 142 h 222"/>
                <a:gd name="T60" fmla="*/ 2189 w 3965"/>
                <a:gd name="T61" fmla="*/ 77 h 222"/>
                <a:gd name="T62" fmla="*/ 2219 w 3965"/>
                <a:gd name="T63" fmla="*/ 111 h 222"/>
                <a:gd name="T64" fmla="*/ 2281 w 3965"/>
                <a:gd name="T65" fmla="*/ 158 h 222"/>
                <a:gd name="T66" fmla="*/ 2399 w 3965"/>
                <a:gd name="T67" fmla="*/ 46 h 222"/>
                <a:gd name="T68" fmla="*/ 2358 w 3965"/>
                <a:gd name="T69" fmla="*/ 111 h 222"/>
                <a:gd name="T70" fmla="*/ 2528 w 3965"/>
                <a:gd name="T71" fmla="*/ 150 h 222"/>
                <a:gd name="T72" fmla="*/ 2656 w 3965"/>
                <a:gd name="T73" fmla="*/ 46 h 222"/>
                <a:gd name="T74" fmla="*/ 2707 w 3965"/>
                <a:gd name="T75" fmla="*/ 157 h 222"/>
                <a:gd name="T76" fmla="*/ 2656 w 3965"/>
                <a:gd name="T77" fmla="*/ 62 h 222"/>
                <a:gd name="T78" fmla="*/ 2799 w 3965"/>
                <a:gd name="T79" fmla="*/ 67 h 222"/>
                <a:gd name="T80" fmla="*/ 2823 w 3965"/>
                <a:gd name="T81" fmla="*/ 205 h 222"/>
                <a:gd name="T82" fmla="*/ 2901 w 3965"/>
                <a:gd name="T83" fmla="*/ 50 h 222"/>
                <a:gd name="T84" fmla="*/ 3071 w 3965"/>
                <a:gd name="T85" fmla="*/ 172 h 222"/>
                <a:gd name="T86" fmla="*/ 3071 w 3965"/>
                <a:gd name="T87" fmla="*/ 89 h 222"/>
                <a:gd name="T88" fmla="*/ 3090 w 3965"/>
                <a:gd name="T89" fmla="*/ 172 h 222"/>
                <a:gd name="T90" fmla="*/ 3037 w 3965"/>
                <a:gd name="T91" fmla="*/ 162 h 222"/>
                <a:gd name="T92" fmla="*/ 3126 w 3965"/>
                <a:gd name="T93" fmla="*/ 50 h 222"/>
                <a:gd name="T94" fmla="*/ 3145 w 3965"/>
                <a:gd name="T95" fmla="*/ 66 h 222"/>
                <a:gd name="T96" fmla="*/ 3126 w 3965"/>
                <a:gd name="T97" fmla="*/ 147 h 222"/>
                <a:gd name="T98" fmla="*/ 3326 w 3965"/>
                <a:gd name="T99" fmla="*/ 111 h 222"/>
                <a:gd name="T100" fmla="*/ 3345 w 3965"/>
                <a:gd name="T101" fmla="*/ 88 h 222"/>
                <a:gd name="T102" fmla="*/ 3262 w 3965"/>
                <a:gd name="T103" fmla="*/ 135 h 222"/>
                <a:gd name="T104" fmla="*/ 3406 w 3965"/>
                <a:gd name="T105" fmla="*/ 3 h 222"/>
                <a:gd name="T106" fmla="*/ 3552 w 3965"/>
                <a:gd name="T107" fmla="*/ 19 h 222"/>
                <a:gd name="T108" fmla="*/ 3556 w 3965"/>
                <a:gd name="T109" fmla="*/ 50 h 222"/>
                <a:gd name="T110" fmla="*/ 3732 w 3965"/>
                <a:gd name="T111" fmla="*/ 63 h 222"/>
                <a:gd name="T112" fmla="*/ 3626 w 3965"/>
                <a:gd name="T113" fmla="*/ 83 h 222"/>
                <a:gd name="T114" fmla="*/ 3665 w 3965"/>
                <a:gd name="T115" fmla="*/ 46 h 222"/>
                <a:gd name="T116" fmla="*/ 3798 w 3965"/>
                <a:gd name="T117" fmla="*/ 111 h 222"/>
                <a:gd name="T118" fmla="*/ 3901 w 3965"/>
                <a:gd name="T119" fmla="*/ 144 h 222"/>
                <a:gd name="T120" fmla="*/ 3899 w 3965"/>
                <a:gd name="T121" fmla="*/ 103 h 222"/>
                <a:gd name="T122" fmla="*/ 3937 w 3965"/>
                <a:gd name="T123" fmla="*/ 1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5" h="222">
                  <a:moveTo>
                    <a:pt x="0" y="88"/>
                  </a:moveTo>
                  <a:cubicBezTo>
                    <a:pt x="0" y="38"/>
                    <a:pt x="34" y="0"/>
                    <a:pt x="84" y="0"/>
                  </a:cubicBezTo>
                  <a:cubicBezTo>
                    <a:pt x="134" y="0"/>
                    <a:pt x="168" y="38"/>
                    <a:pt x="168" y="88"/>
                  </a:cubicBezTo>
                  <a:cubicBezTo>
                    <a:pt x="168" y="138"/>
                    <a:pt x="134" y="175"/>
                    <a:pt x="84" y="175"/>
                  </a:cubicBezTo>
                  <a:cubicBezTo>
                    <a:pt x="34" y="175"/>
                    <a:pt x="0" y="138"/>
                    <a:pt x="0" y="88"/>
                  </a:cubicBezTo>
                  <a:close/>
                  <a:moveTo>
                    <a:pt x="146" y="88"/>
                  </a:moveTo>
                  <a:cubicBezTo>
                    <a:pt x="146" y="48"/>
                    <a:pt x="122" y="19"/>
                    <a:pt x="84" y="19"/>
                  </a:cubicBezTo>
                  <a:cubicBezTo>
                    <a:pt x="46" y="19"/>
                    <a:pt x="22" y="48"/>
                    <a:pt x="22" y="88"/>
                  </a:cubicBezTo>
                  <a:cubicBezTo>
                    <a:pt x="22" y="127"/>
                    <a:pt x="46" y="157"/>
                    <a:pt x="84" y="157"/>
                  </a:cubicBezTo>
                  <a:cubicBezTo>
                    <a:pt x="122" y="157"/>
                    <a:pt x="146" y="127"/>
                    <a:pt x="146" y="88"/>
                  </a:cubicBezTo>
                  <a:close/>
                  <a:moveTo>
                    <a:pt x="277" y="172"/>
                  </a:moveTo>
                  <a:cubicBezTo>
                    <a:pt x="277" y="92"/>
                    <a:pt x="277" y="92"/>
                    <a:pt x="277" y="92"/>
                  </a:cubicBezTo>
                  <a:cubicBezTo>
                    <a:pt x="277" y="70"/>
                    <a:pt x="266" y="63"/>
                    <a:pt x="250" y="63"/>
                  </a:cubicBezTo>
                  <a:cubicBezTo>
                    <a:pt x="235" y="63"/>
                    <a:pt x="220" y="73"/>
                    <a:pt x="213" y="83"/>
                  </a:cubicBezTo>
                  <a:cubicBezTo>
                    <a:pt x="213" y="172"/>
                    <a:pt x="213" y="172"/>
                    <a:pt x="213" y="172"/>
                  </a:cubicBezTo>
                  <a:cubicBezTo>
                    <a:pt x="194" y="172"/>
                    <a:pt x="194" y="172"/>
                    <a:pt x="194" y="172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213" y="50"/>
                    <a:pt x="213" y="50"/>
                    <a:pt x="213" y="50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22" y="57"/>
                    <a:pt x="239" y="46"/>
                    <a:pt x="257" y="46"/>
                  </a:cubicBezTo>
                  <a:cubicBezTo>
                    <a:pt x="283" y="46"/>
                    <a:pt x="296" y="59"/>
                    <a:pt x="296" y="86"/>
                  </a:cubicBezTo>
                  <a:cubicBezTo>
                    <a:pt x="296" y="172"/>
                    <a:pt x="296" y="172"/>
                    <a:pt x="296" y="172"/>
                  </a:cubicBezTo>
                  <a:lnTo>
                    <a:pt x="277" y="172"/>
                  </a:lnTo>
                  <a:close/>
                  <a:moveTo>
                    <a:pt x="321" y="111"/>
                  </a:moveTo>
                  <a:cubicBezTo>
                    <a:pt x="321" y="75"/>
                    <a:pt x="346" y="46"/>
                    <a:pt x="381" y="46"/>
                  </a:cubicBezTo>
                  <a:cubicBezTo>
                    <a:pt x="418" y="46"/>
                    <a:pt x="440" y="75"/>
                    <a:pt x="440" y="112"/>
                  </a:cubicBezTo>
                  <a:cubicBezTo>
                    <a:pt x="440" y="117"/>
                    <a:pt x="440" y="117"/>
                    <a:pt x="440" y="117"/>
                  </a:cubicBezTo>
                  <a:cubicBezTo>
                    <a:pt x="341" y="117"/>
                    <a:pt x="341" y="117"/>
                    <a:pt x="341" y="117"/>
                  </a:cubicBezTo>
                  <a:cubicBezTo>
                    <a:pt x="342" y="140"/>
                    <a:pt x="359" y="160"/>
                    <a:pt x="385" y="160"/>
                  </a:cubicBezTo>
                  <a:cubicBezTo>
                    <a:pt x="399" y="160"/>
                    <a:pt x="413" y="154"/>
                    <a:pt x="423" y="144"/>
                  </a:cubicBezTo>
                  <a:cubicBezTo>
                    <a:pt x="432" y="157"/>
                    <a:pt x="432" y="157"/>
                    <a:pt x="432" y="157"/>
                  </a:cubicBezTo>
                  <a:cubicBezTo>
                    <a:pt x="420" y="169"/>
                    <a:pt x="403" y="175"/>
                    <a:pt x="383" y="175"/>
                  </a:cubicBezTo>
                  <a:cubicBezTo>
                    <a:pt x="347" y="175"/>
                    <a:pt x="321" y="149"/>
                    <a:pt x="321" y="111"/>
                  </a:cubicBezTo>
                  <a:close/>
                  <a:moveTo>
                    <a:pt x="381" y="62"/>
                  </a:moveTo>
                  <a:cubicBezTo>
                    <a:pt x="355" y="62"/>
                    <a:pt x="342" y="84"/>
                    <a:pt x="341" y="103"/>
                  </a:cubicBezTo>
                  <a:cubicBezTo>
                    <a:pt x="421" y="103"/>
                    <a:pt x="421" y="103"/>
                    <a:pt x="421" y="103"/>
                  </a:cubicBezTo>
                  <a:cubicBezTo>
                    <a:pt x="421" y="85"/>
                    <a:pt x="409" y="62"/>
                    <a:pt x="381" y="62"/>
                  </a:cubicBezTo>
                  <a:close/>
                  <a:moveTo>
                    <a:pt x="525" y="172"/>
                  </a:moveTo>
                  <a:cubicBezTo>
                    <a:pt x="525" y="3"/>
                    <a:pt x="525" y="3"/>
                    <a:pt x="525" y="3"/>
                  </a:cubicBezTo>
                  <a:cubicBezTo>
                    <a:pt x="593" y="3"/>
                    <a:pt x="593" y="3"/>
                    <a:pt x="593" y="3"/>
                  </a:cubicBezTo>
                  <a:cubicBezTo>
                    <a:pt x="627" y="3"/>
                    <a:pt x="646" y="26"/>
                    <a:pt x="646" y="54"/>
                  </a:cubicBezTo>
                  <a:cubicBezTo>
                    <a:pt x="646" y="82"/>
                    <a:pt x="626" y="105"/>
                    <a:pt x="593" y="105"/>
                  </a:cubicBezTo>
                  <a:cubicBezTo>
                    <a:pt x="546" y="105"/>
                    <a:pt x="546" y="105"/>
                    <a:pt x="546" y="105"/>
                  </a:cubicBezTo>
                  <a:cubicBezTo>
                    <a:pt x="546" y="172"/>
                    <a:pt x="546" y="172"/>
                    <a:pt x="546" y="172"/>
                  </a:cubicBezTo>
                  <a:lnTo>
                    <a:pt x="525" y="172"/>
                  </a:lnTo>
                  <a:close/>
                  <a:moveTo>
                    <a:pt x="624" y="54"/>
                  </a:moveTo>
                  <a:cubicBezTo>
                    <a:pt x="624" y="35"/>
                    <a:pt x="610" y="22"/>
                    <a:pt x="590" y="22"/>
                  </a:cubicBezTo>
                  <a:cubicBezTo>
                    <a:pt x="546" y="22"/>
                    <a:pt x="546" y="22"/>
                    <a:pt x="546" y="22"/>
                  </a:cubicBezTo>
                  <a:cubicBezTo>
                    <a:pt x="546" y="86"/>
                    <a:pt x="546" y="86"/>
                    <a:pt x="546" y="86"/>
                  </a:cubicBezTo>
                  <a:cubicBezTo>
                    <a:pt x="590" y="86"/>
                    <a:pt x="590" y="86"/>
                    <a:pt x="590" y="86"/>
                  </a:cubicBezTo>
                  <a:cubicBezTo>
                    <a:pt x="610" y="86"/>
                    <a:pt x="624" y="73"/>
                    <a:pt x="624" y="54"/>
                  </a:cubicBezTo>
                  <a:close/>
                  <a:moveTo>
                    <a:pt x="656" y="111"/>
                  </a:moveTo>
                  <a:cubicBezTo>
                    <a:pt x="656" y="75"/>
                    <a:pt x="682" y="46"/>
                    <a:pt x="717" y="46"/>
                  </a:cubicBezTo>
                  <a:cubicBezTo>
                    <a:pt x="754" y="46"/>
                    <a:pt x="776" y="75"/>
                    <a:pt x="776" y="112"/>
                  </a:cubicBezTo>
                  <a:cubicBezTo>
                    <a:pt x="776" y="117"/>
                    <a:pt x="776" y="117"/>
                    <a:pt x="776" y="117"/>
                  </a:cubicBezTo>
                  <a:cubicBezTo>
                    <a:pt x="676" y="117"/>
                    <a:pt x="676" y="117"/>
                    <a:pt x="676" y="117"/>
                  </a:cubicBezTo>
                  <a:cubicBezTo>
                    <a:pt x="678" y="140"/>
                    <a:pt x="694" y="160"/>
                    <a:pt x="721" y="160"/>
                  </a:cubicBezTo>
                  <a:cubicBezTo>
                    <a:pt x="735" y="160"/>
                    <a:pt x="749" y="154"/>
                    <a:pt x="758" y="144"/>
                  </a:cubicBezTo>
                  <a:cubicBezTo>
                    <a:pt x="768" y="157"/>
                    <a:pt x="768" y="157"/>
                    <a:pt x="768" y="157"/>
                  </a:cubicBezTo>
                  <a:cubicBezTo>
                    <a:pt x="755" y="169"/>
                    <a:pt x="739" y="175"/>
                    <a:pt x="719" y="175"/>
                  </a:cubicBezTo>
                  <a:cubicBezTo>
                    <a:pt x="682" y="175"/>
                    <a:pt x="656" y="149"/>
                    <a:pt x="656" y="111"/>
                  </a:cubicBezTo>
                  <a:close/>
                  <a:moveTo>
                    <a:pt x="717" y="62"/>
                  </a:moveTo>
                  <a:cubicBezTo>
                    <a:pt x="690" y="62"/>
                    <a:pt x="677" y="84"/>
                    <a:pt x="676" y="103"/>
                  </a:cubicBezTo>
                  <a:cubicBezTo>
                    <a:pt x="757" y="103"/>
                    <a:pt x="757" y="103"/>
                    <a:pt x="757" y="103"/>
                  </a:cubicBezTo>
                  <a:cubicBezTo>
                    <a:pt x="757" y="85"/>
                    <a:pt x="745" y="62"/>
                    <a:pt x="717" y="62"/>
                  </a:cubicBezTo>
                  <a:close/>
                  <a:moveTo>
                    <a:pt x="800" y="172"/>
                  </a:moveTo>
                  <a:cubicBezTo>
                    <a:pt x="800" y="50"/>
                    <a:pt x="800" y="50"/>
                    <a:pt x="800" y="50"/>
                  </a:cubicBezTo>
                  <a:cubicBezTo>
                    <a:pt x="819" y="50"/>
                    <a:pt x="819" y="50"/>
                    <a:pt x="819" y="50"/>
                  </a:cubicBezTo>
                  <a:cubicBezTo>
                    <a:pt x="819" y="69"/>
                    <a:pt x="819" y="69"/>
                    <a:pt x="819" y="69"/>
                  </a:cubicBezTo>
                  <a:cubicBezTo>
                    <a:pt x="829" y="56"/>
                    <a:pt x="843" y="47"/>
                    <a:pt x="860" y="47"/>
                  </a:cubicBezTo>
                  <a:cubicBezTo>
                    <a:pt x="860" y="67"/>
                    <a:pt x="860" y="67"/>
                    <a:pt x="860" y="67"/>
                  </a:cubicBezTo>
                  <a:cubicBezTo>
                    <a:pt x="858" y="66"/>
                    <a:pt x="856" y="66"/>
                    <a:pt x="853" y="66"/>
                  </a:cubicBezTo>
                  <a:cubicBezTo>
                    <a:pt x="841" y="66"/>
                    <a:pt x="825" y="75"/>
                    <a:pt x="819" y="85"/>
                  </a:cubicBezTo>
                  <a:cubicBezTo>
                    <a:pt x="819" y="172"/>
                    <a:pt x="819" y="172"/>
                    <a:pt x="819" y="172"/>
                  </a:cubicBezTo>
                  <a:lnTo>
                    <a:pt x="800" y="172"/>
                  </a:lnTo>
                  <a:close/>
                  <a:moveTo>
                    <a:pt x="867" y="156"/>
                  </a:moveTo>
                  <a:cubicBezTo>
                    <a:pt x="877" y="142"/>
                    <a:pt x="877" y="142"/>
                    <a:pt x="877" y="142"/>
                  </a:cubicBezTo>
                  <a:cubicBezTo>
                    <a:pt x="885" y="152"/>
                    <a:pt x="901" y="160"/>
                    <a:pt x="917" y="160"/>
                  </a:cubicBezTo>
                  <a:cubicBezTo>
                    <a:pt x="936" y="160"/>
                    <a:pt x="946" y="151"/>
                    <a:pt x="946" y="139"/>
                  </a:cubicBezTo>
                  <a:cubicBezTo>
                    <a:pt x="946" y="109"/>
                    <a:pt x="870" y="127"/>
                    <a:pt x="870" y="82"/>
                  </a:cubicBezTo>
                  <a:cubicBezTo>
                    <a:pt x="870" y="63"/>
                    <a:pt x="887" y="46"/>
                    <a:pt x="916" y="46"/>
                  </a:cubicBezTo>
                  <a:cubicBezTo>
                    <a:pt x="937" y="46"/>
                    <a:pt x="952" y="54"/>
                    <a:pt x="962" y="64"/>
                  </a:cubicBezTo>
                  <a:cubicBezTo>
                    <a:pt x="953" y="77"/>
                    <a:pt x="953" y="77"/>
                    <a:pt x="953" y="77"/>
                  </a:cubicBezTo>
                  <a:cubicBezTo>
                    <a:pt x="945" y="69"/>
                    <a:pt x="932" y="62"/>
                    <a:pt x="916" y="62"/>
                  </a:cubicBezTo>
                  <a:cubicBezTo>
                    <a:pt x="899" y="62"/>
                    <a:pt x="889" y="70"/>
                    <a:pt x="889" y="81"/>
                  </a:cubicBezTo>
                  <a:cubicBezTo>
                    <a:pt x="889" y="108"/>
                    <a:pt x="965" y="90"/>
                    <a:pt x="965" y="138"/>
                  </a:cubicBezTo>
                  <a:cubicBezTo>
                    <a:pt x="965" y="159"/>
                    <a:pt x="948" y="175"/>
                    <a:pt x="917" y="175"/>
                  </a:cubicBezTo>
                  <a:cubicBezTo>
                    <a:pt x="897" y="175"/>
                    <a:pt x="879" y="169"/>
                    <a:pt x="867" y="156"/>
                  </a:cubicBezTo>
                  <a:close/>
                  <a:moveTo>
                    <a:pt x="982" y="111"/>
                  </a:moveTo>
                  <a:cubicBezTo>
                    <a:pt x="982" y="75"/>
                    <a:pt x="1006" y="46"/>
                    <a:pt x="1043" y="46"/>
                  </a:cubicBezTo>
                  <a:cubicBezTo>
                    <a:pt x="1081" y="46"/>
                    <a:pt x="1104" y="75"/>
                    <a:pt x="1104" y="111"/>
                  </a:cubicBezTo>
                  <a:cubicBezTo>
                    <a:pt x="1104" y="146"/>
                    <a:pt x="1081" y="175"/>
                    <a:pt x="1043" y="175"/>
                  </a:cubicBezTo>
                  <a:cubicBezTo>
                    <a:pt x="1006" y="175"/>
                    <a:pt x="982" y="146"/>
                    <a:pt x="982" y="111"/>
                  </a:cubicBezTo>
                  <a:close/>
                  <a:moveTo>
                    <a:pt x="1084" y="111"/>
                  </a:moveTo>
                  <a:cubicBezTo>
                    <a:pt x="1084" y="86"/>
                    <a:pt x="1069" y="63"/>
                    <a:pt x="1043" y="63"/>
                  </a:cubicBezTo>
                  <a:cubicBezTo>
                    <a:pt x="1017" y="63"/>
                    <a:pt x="1002" y="86"/>
                    <a:pt x="1002" y="111"/>
                  </a:cubicBezTo>
                  <a:cubicBezTo>
                    <a:pt x="1002" y="136"/>
                    <a:pt x="1017" y="158"/>
                    <a:pt x="1043" y="158"/>
                  </a:cubicBezTo>
                  <a:cubicBezTo>
                    <a:pt x="1069" y="158"/>
                    <a:pt x="1084" y="136"/>
                    <a:pt x="1084" y="111"/>
                  </a:cubicBezTo>
                  <a:close/>
                  <a:moveTo>
                    <a:pt x="1211" y="172"/>
                  </a:moveTo>
                  <a:cubicBezTo>
                    <a:pt x="1211" y="92"/>
                    <a:pt x="1211" y="92"/>
                    <a:pt x="1211" y="92"/>
                  </a:cubicBezTo>
                  <a:cubicBezTo>
                    <a:pt x="1211" y="70"/>
                    <a:pt x="1201" y="63"/>
                    <a:pt x="1184" y="63"/>
                  </a:cubicBezTo>
                  <a:cubicBezTo>
                    <a:pt x="1169" y="63"/>
                    <a:pt x="1155" y="73"/>
                    <a:pt x="1148" y="83"/>
                  </a:cubicBezTo>
                  <a:cubicBezTo>
                    <a:pt x="1148" y="172"/>
                    <a:pt x="1148" y="172"/>
                    <a:pt x="1148" y="172"/>
                  </a:cubicBezTo>
                  <a:cubicBezTo>
                    <a:pt x="1129" y="172"/>
                    <a:pt x="1129" y="172"/>
                    <a:pt x="1129" y="172"/>
                  </a:cubicBezTo>
                  <a:cubicBezTo>
                    <a:pt x="1129" y="50"/>
                    <a:pt x="1129" y="50"/>
                    <a:pt x="1129" y="50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48" y="67"/>
                    <a:pt x="1148" y="67"/>
                    <a:pt x="1148" y="67"/>
                  </a:cubicBezTo>
                  <a:cubicBezTo>
                    <a:pt x="1156" y="57"/>
                    <a:pt x="1173" y="46"/>
                    <a:pt x="1191" y="46"/>
                  </a:cubicBezTo>
                  <a:cubicBezTo>
                    <a:pt x="1217" y="46"/>
                    <a:pt x="1231" y="59"/>
                    <a:pt x="1231" y="86"/>
                  </a:cubicBezTo>
                  <a:cubicBezTo>
                    <a:pt x="1231" y="172"/>
                    <a:pt x="1231" y="172"/>
                    <a:pt x="1231" y="172"/>
                  </a:cubicBezTo>
                  <a:lnTo>
                    <a:pt x="1211" y="172"/>
                  </a:lnTo>
                  <a:close/>
                  <a:moveTo>
                    <a:pt x="1267" y="205"/>
                  </a:moveTo>
                  <a:cubicBezTo>
                    <a:pt x="1258" y="197"/>
                    <a:pt x="1258" y="197"/>
                    <a:pt x="1258" y="197"/>
                  </a:cubicBezTo>
                  <a:cubicBezTo>
                    <a:pt x="1266" y="191"/>
                    <a:pt x="1273" y="181"/>
                    <a:pt x="1274" y="173"/>
                  </a:cubicBezTo>
                  <a:cubicBezTo>
                    <a:pt x="1274" y="173"/>
                    <a:pt x="1272" y="174"/>
                    <a:pt x="1271" y="174"/>
                  </a:cubicBezTo>
                  <a:cubicBezTo>
                    <a:pt x="1264" y="174"/>
                    <a:pt x="1259" y="168"/>
                    <a:pt x="1259" y="161"/>
                  </a:cubicBezTo>
                  <a:cubicBezTo>
                    <a:pt x="1259" y="153"/>
                    <a:pt x="1264" y="147"/>
                    <a:pt x="1272" y="147"/>
                  </a:cubicBezTo>
                  <a:cubicBezTo>
                    <a:pt x="1280" y="147"/>
                    <a:pt x="1288" y="154"/>
                    <a:pt x="1288" y="166"/>
                  </a:cubicBezTo>
                  <a:cubicBezTo>
                    <a:pt x="1288" y="182"/>
                    <a:pt x="1279" y="196"/>
                    <a:pt x="1267" y="205"/>
                  </a:cubicBezTo>
                  <a:close/>
                  <a:moveTo>
                    <a:pt x="1368" y="88"/>
                  </a:moveTo>
                  <a:cubicBezTo>
                    <a:pt x="1368" y="38"/>
                    <a:pt x="1401" y="0"/>
                    <a:pt x="1452" y="0"/>
                  </a:cubicBezTo>
                  <a:cubicBezTo>
                    <a:pt x="1502" y="0"/>
                    <a:pt x="1536" y="38"/>
                    <a:pt x="1536" y="88"/>
                  </a:cubicBezTo>
                  <a:cubicBezTo>
                    <a:pt x="1536" y="138"/>
                    <a:pt x="1502" y="175"/>
                    <a:pt x="1452" y="175"/>
                  </a:cubicBezTo>
                  <a:cubicBezTo>
                    <a:pt x="1401" y="175"/>
                    <a:pt x="1368" y="138"/>
                    <a:pt x="1368" y="88"/>
                  </a:cubicBezTo>
                  <a:close/>
                  <a:moveTo>
                    <a:pt x="1514" y="88"/>
                  </a:moveTo>
                  <a:cubicBezTo>
                    <a:pt x="1514" y="48"/>
                    <a:pt x="1490" y="19"/>
                    <a:pt x="1452" y="19"/>
                  </a:cubicBezTo>
                  <a:cubicBezTo>
                    <a:pt x="1414" y="19"/>
                    <a:pt x="1389" y="48"/>
                    <a:pt x="1389" y="88"/>
                  </a:cubicBezTo>
                  <a:cubicBezTo>
                    <a:pt x="1389" y="127"/>
                    <a:pt x="1414" y="157"/>
                    <a:pt x="1452" y="157"/>
                  </a:cubicBezTo>
                  <a:cubicBezTo>
                    <a:pt x="1490" y="157"/>
                    <a:pt x="1514" y="127"/>
                    <a:pt x="1514" y="88"/>
                  </a:cubicBezTo>
                  <a:close/>
                  <a:moveTo>
                    <a:pt x="1645" y="172"/>
                  </a:moveTo>
                  <a:cubicBezTo>
                    <a:pt x="1645" y="92"/>
                    <a:pt x="1645" y="92"/>
                    <a:pt x="1645" y="92"/>
                  </a:cubicBezTo>
                  <a:cubicBezTo>
                    <a:pt x="1645" y="70"/>
                    <a:pt x="1634" y="63"/>
                    <a:pt x="1617" y="63"/>
                  </a:cubicBezTo>
                  <a:cubicBezTo>
                    <a:pt x="1602" y="63"/>
                    <a:pt x="1588" y="73"/>
                    <a:pt x="1581" y="83"/>
                  </a:cubicBezTo>
                  <a:cubicBezTo>
                    <a:pt x="1581" y="172"/>
                    <a:pt x="1581" y="172"/>
                    <a:pt x="1581" y="172"/>
                  </a:cubicBezTo>
                  <a:cubicBezTo>
                    <a:pt x="1562" y="172"/>
                    <a:pt x="1562" y="172"/>
                    <a:pt x="1562" y="172"/>
                  </a:cubicBezTo>
                  <a:cubicBezTo>
                    <a:pt x="1562" y="50"/>
                    <a:pt x="1562" y="50"/>
                    <a:pt x="1562" y="50"/>
                  </a:cubicBezTo>
                  <a:cubicBezTo>
                    <a:pt x="1581" y="50"/>
                    <a:pt x="1581" y="50"/>
                    <a:pt x="1581" y="50"/>
                  </a:cubicBezTo>
                  <a:cubicBezTo>
                    <a:pt x="1581" y="67"/>
                    <a:pt x="1581" y="67"/>
                    <a:pt x="1581" y="67"/>
                  </a:cubicBezTo>
                  <a:cubicBezTo>
                    <a:pt x="1590" y="57"/>
                    <a:pt x="1606" y="46"/>
                    <a:pt x="1625" y="46"/>
                  </a:cubicBezTo>
                  <a:cubicBezTo>
                    <a:pt x="1650" y="46"/>
                    <a:pt x="1664" y="59"/>
                    <a:pt x="1664" y="86"/>
                  </a:cubicBezTo>
                  <a:cubicBezTo>
                    <a:pt x="1664" y="172"/>
                    <a:pt x="1664" y="172"/>
                    <a:pt x="1664" y="172"/>
                  </a:cubicBezTo>
                  <a:lnTo>
                    <a:pt x="1645" y="172"/>
                  </a:lnTo>
                  <a:close/>
                  <a:moveTo>
                    <a:pt x="1688" y="111"/>
                  </a:moveTo>
                  <a:cubicBezTo>
                    <a:pt x="1688" y="75"/>
                    <a:pt x="1714" y="46"/>
                    <a:pt x="1749" y="46"/>
                  </a:cubicBezTo>
                  <a:cubicBezTo>
                    <a:pt x="1786" y="46"/>
                    <a:pt x="1808" y="75"/>
                    <a:pt x="1808" y="112"/>
                  </a:cubicBezTo>
                  <a:cubicBezTo>
                    <a:pt x="1808" y="117"/>
                    <a:pt x="1808" y="117"/>
                    <a:pt x="1808" y="117"/>
                  </a:cubicBezTo>
                  <a:cubicBezTo>
                    <a:pt x="1708" y="117"/>
                    <a:pt x="1708" y="117"/>
                    <a:pt x="1708" y="117"/>
                  </a:cubicBezTo>
                  <a:cubicBezTo>
                    <a:pt x="1710" y="140"/>
                    <a:pt x="1726" y="160"/>
                    <a:pt x="1753" y="160"/>
                  </a:cubicBezTo>
                  <a:cubicBezTo>
                    <a:pt x="1767" y="160"/>
                    <a:pt x="1781" y="154"/>
                    <a:pt x="1791" y="144"/>
                  </a:cubicBezTo>
                  <a:cubicBezTo>
                    <a:pt x="1800" y="157"/>
                    <a:pt x="1800" y="157"/>
                    <a:pt x="1800" y="157"/>
                  </a:cubicBezTo>
                  <a:cubicBezTo>
                    <a:pt x="1788" y="169"/>
                    <a:pt x="1771" y="175"/>
                    <a:pt x="1751" y="175"/>
                  </a:cubicBezTo>
                  <a:cubicBezTo>
                    <a:pt x="1715" y="175"/>
                    <a:pt x="1688" y="149"/>
                    <a:pt x="1688" y="111"/>
                  </a:cubicBezTo>
                  <a:close/>
                  <a:moveTo>
                    <a:pt x="1749" y="62"/>
                  </a:moveTo>
                  <a:cubicBezTo>
                    <a:pt x="1722" y="62"/>
                    <a:pt x="1710" y="84"/>
                    <a:pt x="1708" y="103"/>
                  </a:cubicBezTo>
                  <a:cubicBezTo>
                    <a:pt x="1789" y="103"/>
                    <a:pt x="1789" y="103"/>
                    <a:pt x="1789" y="103"/>
                  </a:cubicBezTo>
                  <a:cubicBezTo>
                    <a:pt x="1789" y="85"/>
                    <a:pt x="1777" y="62"/>
                    <a:pt x="1749" y="62"/>
                  </a:cubicBezTo>
                  <a:close/>
                  <a:moveTo>
                    <a:pt x="1892" y="172"/>
                  </a:moveTo>
                  <a:cubicBezTo>
                    <a:pt x="1892" y="3"/>
                    <a:pt x="1892" y="3"/>
                    <a:pt x="1892" y="3"/>
                  </a:cubicBezTo>
                  <a:cubicBezTo>
                    <a:pt x="1950" y="3"/>
                    <a:pt x="1950" y="3"/>
                    <a:pt x="1950" y="3"/>
                  </a:cubicBezTo>
                  <a:cubicBezTo>
                    <a:pt x="2003" y="3"/>
                    <a:pt x="2037" y="40"/>
                    <a:pt x="2037" y="88"/>
                  </a:cubicBezTo>
                  <a:cubicBezTo>
                    <a:pt x="2037" y="136"/>
                    <a:pt x="2003" y="172"/>
                    <a:pt x="1950" y="172"/>
                  </a:cubicBezTo>
                  <a:lnTo>
                    <a:pt x="1892" y="172"/>
                  </a:lnTo>
                  <a:close/>
                  <a:moveTo>
                    <a:pt x="2015" y="88"/>
                  </a:moveTo>
                  <a:cubicBezTo>
                    <a:pt x="2015" y="51"/>
                    <a:pt x="1992" y="22"/>
                    <a:pt x="1950" y="22"/>
                  </a:cubicBezTo>
                  <a:cubicBezTo>
                    <a:pt x="1913" y="22"/>
                    <a:pt x="1913" y="22"/>
                    <a:pt x="1913" y="22"/>
                  </a:cubicBezTo>
                  <a:cubicBezTo>
                    <a:pt x="1913" y="153"/>
                    <a:pt x="1913" y="153"/>
                    <a:pt x="1913" y="153"/>
                  </a:cubicBezTo>
                  <a:cubicBezTo>
                    <a:pt x="1950" y="153"/>
                    <a:pt x="1950" y="153"/>
                    <a:pt x="1950" y="153"/>
                  </a:cubicBezTo>
                  <a:cubicBezTo>
                    <a:pt x="1991" y="153"/>
                    <a:pt x="2015" y="124"/>
                    <a:pt x="2015" y="88"/>
                  </a:cubicBezTo>
                  <a:close/>
                  <a:moveTo>
                    <a:pt x="2060" y="19"/>
                  </a:moveTo>
                  <a:cubicBezTo>
                    <a:pt x="2060" y="12"/>
                    <a:pt x="2066" y="6"/>
                    <a:pt x="2073" y="6"/>
                  </a:cubicBezTo>
                  <a:cubicBezTo>
                    <a:pt x="2080" y="6"/>
                    <a:pt x="2086" y="12"/>
                    <a:pt x="2086" y="19"/>
                  </a:cubicBezTo>
                  <a:cubicBezTo>
                    <a:pt x="2086" y="26"/>
                    <a:pt x="2080" y="32"/>
                    <a:pt x="2073" y="32"/>
                  </a:cubicBezTo>
                  <a:cubicBezTo>
                    <a:pt x="2066" y="32"/>
                    <a:pt x="2060" y="26"/>
                    <a:pt x="2060" y="19"/>
                  </a:cubicBezTo>
                  <a:close/>
                  <a:moveTo>
                    <a:pt x="2063" y="172"/>
                  </a:moveTo>
                  <a:cubicBezTo>
                    <a:pt x="2063" y="50"/>
                    <a:pt x="2063" y="50"/>
                    <a:pt x="2063" y="50"/>
                  </a:cubicBezTo>
                  <a:cubicBezTo>
                    <a:pt x="2082" y="50"/>
                    <a:pt x="2082" y="50"/>
                    <a:pt x="2082" y="50"/>
                  </a:cubicBezTo>
                  <a:cubicBezTo>
                    <a:pt x="2082" y="172"/>
                    <a:pt x="2082" y="172"/>
                    <a:pt x="2082" y="172"/>
                  </a:cubicBezTo>
                  <a:lnTo>
                    <a:pt x="2063" y="172"/>
                  </a:lnTo>
                  <a:close/>
                  <a:moveTo>
                    <a:pt x="2103" y="156"/>
                  </a:moveTo>
                  <a:cubicBezTo>
                    <a:pt x="2113" y="142"/>
                    <a:pt x="2113" y="142"/>
                    <a:pt x="2113" y="142"/>
                  </a:cubicBezTo>
                  <a:cubicBezTo>
                    <a:pt x="2121" y="152"/>
                    <a:pt x="2137" y="160"/>
                    <a:pt x="2154" y="160"/>
                  </a:cubicBezTo>
                  <a:cubicBezTo>
                    <a:pt x="2172" y="160"/>
                    <a:pt x="2183" y="151"/>
                    <a:pt x="2183" y="139"/>
                  </a:cubicBezTo>
                  <a:cubicBezTo>
                    <a:pt x="2183" y="109"/>
                    <a:pt x="2107" y="127"/>
                    <a:pt x="2107" y="82"/>
                  </a:cubicBezTo>
                  <a:cubicBezTo>
                    <a:pt x="2107" y="63"/>
                    <a:pt x="2123" y="46"/>
                    <a:pt x="2152" y="46"/>
                  </a:cubicBezTo>
                  <a:cubicBezTo>
                    <a:pt x="2173" y="46"/>
                    <a:pt x="2188" y="54"/>
                    <a:pt x="2198" y="64"/>
                  </a:cubicBezTo>
                  <a:cubicBezTo>
                    <a:pt x="2189" y="77"/>
                    <a:pt x="2189" y="77"/>
                    <a:pt x="2189" y="77"/>
                  </a:cubicBezTo>
                  <a:cubicBezTo>
                    <a:pt x="2182" y="69"/>
                    <a:pt x="2168" y="62"/>
                    <a:pt x="2152" y="62"/>
                  </a:cubicBezTo>
                  <a:cubicBezTo>
                    <a:pt x="2136" y="62"/>
                    <a:pt x="2125" y="70"/>
                    <a:pt x="2125" y="81"/>
                  </a:cubicBezTo>
                  <a:cubicBezTo>
                    <a:pt x="2125" y="108"/>
                    <a:pt x="2201" y="90"/>
                    <a:pt x="2201" y="138"/>
                  </a:cubicBezTo>
                  <a:cubicBezTo>
                    <a:pt x="2201" y="159"/>
                    <a:pt x="2185" y="175"/>
                    <a:pt x="2153" y="175"/>
                  </a:cubicBezTo>
                  <a:cubicBezTo>
                    <a:pt x="2133" y="175"/>
                    <a:pt x="2116" y="169"/>
                    <a:pt x="2103" y="156"/>
                  </a:cubicBezTo>
                  <a:close/>
                  <a:moveTo>
                    <a:pt x="2219" y="111"/>
                  </a:moveTo>
                  <a:cubicBezTo>
                    <a:pt x="2219" y="74"/>
                    <a:pt x="2243" y="46"/>
                    <a:pt x="2280" y="46"/>
                  </a:cubicBezTo>
                  <a:cubicBezTo>
                    <a:pt x="2302" y="46"/>
                    <a:pt x="2316" y="56"/>
                    <a:pt x="2325" y="68"/>
                  </a:cubicBezTo>
                  <a:cubicBezTo>
                    <a:pt x="2312" y="80"/>
                    <a:pt x="2312" y="80"/>
                    <a:pt x="2312" y="80"/>
                  </a:cubicBezTo>
                  <a:cubicBezTo>
                    <a:pt x="2304" y="68"/>
                    <a:pt x="2294" y="63"/>
                    <a:pt x="2281" y="63"/>
                  </a:cubicBezTo>
                  <a:cubicBezTo>
                    <a:pt x="2255" y="63"/>
                    <a:pt x="2239" y="84"/>
                    <a:pt x="2239" y="111"/>
                  </a:cubicBezTo>
                  <a:cubicBezTo>
                    <a:pt x="2239" y="138"/>
                    <a:pt x="2255" y="158"/>
                    <a:pt x="2281" y="158"/>
                  </a:cubicBezTo>
                  <a:cubicBezTo>
                    <a:pt x="2294" y="158"/>
                    <a:pt x="2304" y="153"/>
                    <a:pt x="2312" y="142"/>
                  </a:cubicBezTo>
                  <a:cubicBezTo>
                    <a:pt x="2325" y="154"/>
                    <a:pt x="2325" y="154"/>
                    <a:pt x="2325" y="154"/>
                  </a:cubicBezTo>
                  <a:cubicBezTo>
                    <a:pt x="2316" y="166"/>
                    <a:pt x="2302" y="175"/>
                    <a:pt x="2280" y="175"/>
                  </a:cubicBezTo>
                  <a:cubicBezTo>
                    <a:pt x="2243" y="175"/>
                    <a:pt x="2219" y="147"/>
                    <a:pt x="2219" y="111"/>
                  </a:cubicBezTo>
                  <a:close/>
                  <a:moveTo>
                    <a:pt x="2338" y="111"/>
                  </a:moveTo>
                  <a:cubicBezTo>
                    <a:pt x="2338" y="75"/>
                    <a:pt x="2362" y="46"/>
                    <a:pt x="2399" y="46"/>
                  </a:cubicBezTo>
                  <a:cubicBezTo>
                    <a:pt x="2436" y="46"/>
                    <a:pt x="2460" y="75"/>
                    <a:pt x="2460" y="111"/>
                  </a:cubicBezTo>
                  <a:cubicBezTo>
                    <a:pt x="2460" y="146"/>
                    <a:pt x="2436" y="175"/>
                    <a:pt x="2399" y="175"/>
                  </a:cubicBezTo>
                  <a:cubicBezTo>
                    <a:pt x="2362" y="175"/>
                    <a:pt x="2338" y="146"/>
                    <a:pt x="2338" y="111"/>
                  </a:cubicBezTo>
                  <a:close/>
                  <a:moveTo>
                    <a:pt x="2440" y="111"/>
                  </a:moveTo>
                  <a:cubicBezTo>
                    <a:pt x="2440" y="86"/>
                    <a:pt x="2425" y="63"/>
                    <a:pt x="2399" y="63"/>
                  </a:cubicBezTo>
                  <a:cubicBezTo>
                    <a:pt x="2373" y="63"/>
                    <a:pt x="2358" y="86"/>
                    <a:pt x="2358" y="111"/>
                  </a:cubicBezTo>
                  <a:cubicBezTo>
                    <a:pt x="2358" y="136"/>
                    <a:pt x="2373" y="158"/>
                    <a:pt x="2399" y="158"/>
                  </a:cubicBezTo>
                  <a:cubicBezTo>
                    <a:pt x="2425" y="158"/>
                    <a:pt x="2440" y="136"/>
                    <a:pt x="2440" y="111"/>
                  </a:cubicBezTo>
                  <a:close/>
                  <a:moveTo>
                    <a:pt x="2517" y="172"/>
                  </a:moveTo>
                  <a:cubicBezTo>
                    <a:pt x="2466" y="50"/>
                    <a:pt x="2466" y="50"/>
                    <a:pt x="2466" y="50"/>
                  </a:cubicBezTo>
                  <a:cubicBezTo>
                    <a:pt x="2487" y="50"/>
                    <a:pt x="2487" y="50"/>
                    <a:pt x="2487" y="50"/>
                  </a:cubicBezTo>
                  <a:cubicBezTo>
                    <a:pt x="2528" y="150"/>
                    <a:pt x="2528" y="150"/>
                    <a:pt x="2528" y="150"/>
                  </a:cubicBezTo>
                  <a:cubicBezTo>
                    <a:pt x="2568" y="50"/>
                    <a:pt x="2568" y="50"/>
                    <a:pt x="2568" y="50"/>
                  </a:cubicBezTo>
                  <a:cubicBezTo>
                    <a:pt x="2589" y="50"/>
                    <a:pt x="2589" y="50"/>
                    <a:pt x="2589" y="50"/>
                  </a:cubicBezTo>
                  <a:cubicBezTo>
                    <a:pt x="2538" y="172"/>
                    <a:pt x="2538" y="172"/>
                    <a:pt x="2538" y="172"/>
                  </a:cubicBezTo>
                  <a:lnTo>
                    <a:pt x="2517" y="172"/>
                  </a:lnTo>
                  <a:close/>
                  <a:moveTo>
                    <a:pt x="2595" y="111"/>
                  </a:moveTo>
                  <a:cubicBezTo>
                    <a:pt x="2595" y="75"/>
                    <a:pt x="2621" y="46"/>
                    <a:pt x="2656" y="46"/>
                  </a:cubicBezTo>
                  <a:cubicBezTo>
                    <a:pt x="2693" y="46"/>
                    <a:pt x="2715" y="75"/>
                    <a:pt x="2715" y="112"/>
                  </a:cubicBezTo>
                  <a:cubicBezTo>
                    <a:pt x="2715" y="117"/>
                    <a:pt x="2715" y="117"/>
                    <a:pt x="2715" y="117"/>
                  </a:cubicBezTo>
                  <a:cubicBezTo>
                    <a:pt x="2616" y="117"/>
                    <a:pt x="2616" y="117"/>
                    <a:pt x="2616" y="117"/>
                  </a:cubicBezTo>
                  <a:cubicBezTo>
                    <a:pt x="2617" y="140"/>
                    <a:pt x="2633" y="160"/>
                    <a:pt x="2660" y="160"/>
                  </a:cubicBezTo>
                  <a:cubicBezTo>
                    <a:pt x="2674" y="160"/>
                    <a:pt x="2688" y="154"/>
                    <a:pt x="2698" y="144"/>
                  </a:cubicBezTo>
                  <a:cubicBezTo>
                    <a:pt x="2707" y="157"/>
                    <a:pt x="2707" y="157"/>
                    <a:pt x="2707" y="157"/>
                  </a:cubicBezTo>
                  <a:cubicBezTo>
                    <a:pt x="2695" y="169"/>
                    <a:pt x="2678" y="175"/>
                    <a:pt x="2658" y="175"/>
                  </a:cubicBezTo>
                  <a:cubicBezTo>
                    <a:pt x="2622" y="175"/>
                    <a:pt x="2595" y="149"/>
                    <a:pt x="2595" y="111"/>
                  </a:cubicBezTo>
                  <a:close/>
                  <a:moveTo>
                    <a:pt x="2656" y="62"/>
                  </a:moveTo>
                  <a:cubicBezTo>
                    <a:pt x="2630" y="62"/>
                    <a:pt x="2617" y="84"/>
                    <a:pt x="2616" y="103"/>
                  </a:cubicBezTo>
                  <a:cubicBezTo>
                    <a:pt x="2696" y="103"/>
                    <a:pt x="2696" y="103"/>
                    <a:pt x="2696" y="103"/>
                  </a:cubicBezTo>
                  <a:cubicBezTo>
                    <a:pt x="2696" y="85"/>
                    <a:pt x="2684" y="62"/>
                    <a:pt x="2656" y="62"/>
                  </a:cubicBezTo>
                  <a:close/>
                  <a:moveTo>
                    <a:pt x="2739" y="172"/>
                  </a:moveTo>
                  <a:cubicBezTo>
                    <a:pt x="2739" y="50"/>
                    <a:pt x="2739" y="50"/>
                    <a:pt x="2739" y="50"/>
                  </a:cubicBezTo>
                  <a:cubicBezTo>
                    <a:pt x="2758" y="50"/>
                    <a:pt x="2758" y="50"/>
                    <a:pt x="2758" y="50"/>
                  </a:cubicBezTo>
                  <a:cubicBezTo>
                    <a:pt x="2758" y="69"/>
                    <a:pt x="2758" y="69"/>
                    <a:pt x="2758" y="69"/>
                  </a:cubicBezTo>
                  <a:cubicBezTo>
                    <a:pt x="2768" y="56"/>
                    <a:pt x="2783" y="47"/>
                    <a:pt x="2799" y="47"/>
                  </a:cubicBezTo>
                  <a:cubicBezTo>
                    <a:pt x="2799" y="67"/>
                    <a:pt x="2799" y="67"/>
                    <a:pt x="2799" y="67"/>
                  </a:cubicBezTo>
                  <a:cubicBezTo>
                    <a:pt x="2797" y="66"/>
                    <a:pt x="2795" y="66"/>
                    <a:pt x="2792" y="66"/>
                  </a:cubicBezTo>
                  <a:cubicBezTo>
                    <a:pt x="2780" y="66"/>
                    <a:pt x="2764" y="75"/>
                    <a:pt x="2758" y="85"/>
                  </a:cubicBezTo>
                  <a:cubicBezTo>
                    <a:pt x="2758" y="172"/>
                    <a:pt x="2758" y="172"/>
                    <a:pt x="2758" y="172"/>
                  </a:cubicBezTo>
                  <a:lnTo>
                    <a:pt x="2739" y="172"/>
                  </a:lnTo>
                  <a:close/>
                  <a:moveTo>
                    <a:pt x="2813" y="203"/>
                  </a:moveTo>
                  <a:cubicBezTo>
                    <a:pt x="2816" y="204"/>
                    <a:pt x="2820" y="205"/>
                    <a:pt x="2823" y="205"/>
                  </a:cubicBezTo>
                  <a:cubicBezTo>
                    <a:pt x="2832" y="205"/>
                    <a:pt x="2837" y="202"/>
                    <a:pt x="2842" y="192"/>
                  </a:cubicBezTo>
                  <a:cubicBezTo>
                    <a:pt x="2850" y="174"/>
                    <a:pt x="2850" y="174"/>
                    <a:pt x="2850" y="174"/>
                  </a:cubicBezTo>
                  <a:cubicBezTo>
                    <a:pt x="2799" y="50"/>
                    <a:pt x="2799" y="50"/>
                    <a:pt x="2799" y="50"/>
                  </a:cubicBezTo>
                  <a:cubicBezTo>
                    <a:pt x="2819" y="50"/>
                    <a:pt x="2819" y="50"/>
                    <a:pt x="2819" y="50"/>
                  </a:cubicBezTo>
                  <a:cubicBezTo>
                    <a:pt x="2860" y="150"/>
                    <a:pt x="2860" y="150"/>
                    <a:pt x="2860" y="150"/>
                  </a:cubicBezTo>
                  <a:cubicBezTo>
                    <a:pt x="2901" y="50"/>
                    <a:pt x="2901" y="50"/>
                    <a:pt x="2901" y="50"/>
                  </a:cubicBezTo>
                  <a:cubicBezTo>
                    <a:pt x="2922" y="50"/>
                    <a:pt x="2922" y="50"/>
                    <a:pt x="2922" y="50"/>
                  </a:cubicBezTo>
                  <a:cubicBezTo>
                    <a:pt x="2860" y="197"/>
                    <a:pt x="2860" y="197"/>
                    <a:pt x="2860" y="197"/>
                  </a:cubicBezTo>
                  <a:cubicBezTo>
                    <a:pt x="2853" y="215"/>
                    <a:pt x="2840" y="222"/>
                    <a:pt x="2824" y="222"/>
                  </a:cubicBezTo>
                  <a:cubicBezTo>
                    <a:pt x="2820" y="222"/>
                    <a:pt x="2814" y="221"/>
                    <a:pt x="2810" y="220"/>
                  </a:cubicBezTo>
                  <a:lnTo>
                    <a:pt x="2813" y="203"/>
                  </a:lnTo>
                  <a:close/>
                  <a:moveTo>
                    <a:pt x="3071" y="172"/>
                  </a:moveTo>
                  <a:cubicBezTo>
                    <a:pt x="3071" y="158"/>
                    <a:pt x="3071" y="158"/>
                    <a:pt x="3071" y="158"/>
                  </a:cubicBezTo>
                  <a:cubicBezTo>
                    <a:pt x="3061" y="169"/>
                    <a:pt x="3047" y="175"/>
                    <a:pt x="3030" y="175"/>
                  </a:cubicBezTo>
                  <a:cubicBezTo>
                    <a:pt x="3010" y="175"/>
                    <a:pt x="2987" y="161"/>
                    <a:pt x="2987" y="135"/>
                  </a:cubicBezTo>
                  <a:cubicBezTo>
                    <a:pt x="2987" y="107"/>
                    <a:pt x="3010" y="94"/>
                    <a:pt x="3030" y="94"/>
                  </a:cubicBezTo>
                  <a:cubicBezTo>
                    <a:pt x="3047" y="94"/>
                    <a:pt x="3061" y="100"/>
                    <a:pt x="3071" y="111"/>
                  </a:cubicBezTo>
                  <a:cubicBezTo>
                    <a:pt x="3071" y="89"/>
                    <a:pt x="3071" y="89"/>
                    <a:pt x="3071" y="89"/>
                  </a:cubicBezTo>
                  <a:cubicBezTo>
                    <a:pt x="3071" y="72"/>
                    <a:pt x="3058" y="63"/>
                    <a:pt x="3040" y="63"/>
                  </a:cubicBezTo>
                  <a:cubicBezTo>
                    <a:pt x="3025" y="63"/>
                    <a:pt x="3013" y="68"/>
                    <a:pt x="3002" y="80"/>
                  </a:cubicBezTo>
                  <a:cubicBezTo>
                    <a:pt x="2994" y="67"/>
                    <a:pt x="2994" y="67"/>
                    <a:pt x="2994" y="67"/>
                  </a:cubicBezTo>
                  <a:cubicBezTo>
                    <a:pt x="3007" y="53"/>
                    <a:pt x="3023" y="46"/>
                    <a:pt x="3043" y="46"/>
                  </a:cubicBezTo>
                  <a:cubicBezTo>
                    <a:pt x="3069" y="46"/>
                    <a:pt x="3090" y="58"/>
                    <a:pt x="3090" y="88"/>
                  </a:cubicBezTo>
                  <a:cubicBezTo>
                    <a:pt x="3090" y="172"/>
                    <a:pt x="3090" y="172"/>
                    <a:pt x="3090" y="172"/>
                  </a:cubicBezTo>
                  <a:lnTo>
                    <a:pt x="3071" y="172"/>
                  </a:lnTo>
                  <a:close/>
                  <a:moveTo>
                    <a:pt x="3071" y="146"/>
                  </a:moveTo>
                  <a:cubicBezTo>
                    <a:pt x="3071" y="123"/>
                    <a:pt x="3071" y="123"/>
                    <a:pt x="3071" y="123"/>
                  </a:cubicBezTo>
                  <a:cubicBezTo>
                    <a:pt x="3064" y="113"/>
                    <a:pt x="3051" y="108"/>
                    <a:pt x="3037" y="108"/>
                  </a:cubicBezTo>
                  <a:cubicBezTo>
                    <a:pt x="3019" y="108"/>
                    <a:pt x="3007" y="119"/>
                    <a:pt x="3007" y="135"/>
                  </a:cubicBezTo>
                  <a:cubicBezTo>
                    <a:pt x="3007" y="150"/>
                    <a:pt x="3019" y="162"/>
                    <a:pt x="3037" y="162"/>
                  </a:cubicBezTo>
                  <a:cubicBezTo>
                    <a:pt x="3051" y="162"/>
                    <a:pt x="3064" y="157"/>
                    <a:pt x="3071" y="146"/>
                  </a:cubicBezTo>
                  <a:close/>
                  <a:moveTo>
                    <a:pt x="3126" y="147"/>
                  </a:moveTo>
                  <a:cubicBezTo>
                    <a:pt x="3126" y="66"/>
                    <a:pt x="3126" y="66"/>
                    <a:pt x="3126" y="66"/>
                  </a:cubicBezTo>
                  <a:cubicBezTo>
                    <a:pt x="3105" y="66"/>
                    <a:pt x="3105" y="66"/>
                    <a:pt x="3105" y="66"/>
                  </a:cubicBezTo>
                  <a:cubicBezTo>
                    <a:pt x="3105" y="50"/>
                    <a:pt x="3105" y="50"/>
                    <a:pt x="3105" y="50"/>
                  </a:cubicBezTo>
                  <a:cubicBezTo>
                    <a:pt x="3126" y="50"/>
                    <a:pt x="3126" y="50"/>
                    <a:pt x="3126" y="50"/>
                  </a:cubicBezTo>
                  <a:cubicBezTo>
                    <a:pt x="3126" y="16"/>
                    <a:pt x="3126" y="16"/>
                    <a:pt x="3126" y="16"/>
                  </a:cubicBezTo>
                  <a:cubicBezTo>
                    <a:pt x="3145" y="16"/>
                    <a:pt x="3145" y="16"/>
                    <a:pt x="3145" y="16"/>
                  </a:cubicBezTo>
                  <a:cubicBezTo>
                    <a:pt x="3145" y="50"/>
                    <a:pt x="3145" y="50"/>
                    <a:pt x="3145" y="50"/>
                  </a:cubicBezTo>
                  <a:cubicBezTo>
                    <a:pt x="3170" y="50"/>
                    <a:pt x="3170" y="50"/>
                    <a:pt x="3170" y="50"/>
                  </a:cubicBezTo>
                  <a:cubicBezTo>
                    <a:pt x="3170" y="66"/>
                    <a:pt x="3170" y="66"/>
                    <a:pt x="3170" y="66"/>
                  </a:cubicBezTo>
                  <a:cubicBezTo>
                    <a:pt x="3145" y="66"/>
                    <a:pt x="3145" y="66"/>
                    <a:pt x="3145" y="66"/>
                  </a:cubicBezTo>
                  <a:cubicBezTo>
                    <a:pt x="3145" y="143"/>
                    <a:pt x="3145" y="143"/>
                    <a:pt x="3145" y="143"/>
                  </a:cubicBezTo>
                  <a:cubicBezTo>
                    <a:pt x="3145" y="152"/>
                    <a:pt x="3149" y="158"/>
                    <a:pt x="3157" y="158"/>
                  </a:cubicBezTo>
                  <a:cubicBezTo>
                    <a:pt x="3163" y="158"/>
                    <a:pt x="3168" y="156"/>
                    <a:pt x="3170" y="153"/>
                  </a:cubicBezTo>
                  <a:cubicBezTo>
                    <a:pt x="3176" y="167"/>
                    <a:pt x="3176" y="167"/>
                    <a:pt x="3176" y="167"/>
                  </a:cubicBezTo>
                  <a:cubicBezTo>
                    <a:pt x="3171" y="172"/>
                    <a:pt x="3164" y="175"/>
                    <a:pt x="3153" y="175"/>
                  </a:cubicBezTo>
                  <a:cubicBezTo>
                    <a:pt x="3135" y="175"/>
                    <a:pt x="3126" y="165"/>
                    <a:pt x="3126" y="147"/>
                  </a:cubicBezTo>
                  <a:close/>
                  <a:moveTo>
                    <a:pt x="3326" y="172"/>
                  </a:moveTo>
                  <a:cubicBezTo>
                    <a:pt x="3326" y="158"/>
                    <a:pt x="3326" y="158"/>
                    <a:pt x="3326" y="158"/>
                  </a:cubicBezTo>
                  <a:cubicBezTo>
                    <a:pt x="3316" y="169"/>
                    <a:pt x="3302" y="175"/>
                    <a:pt x="3286" y="175"/>
                  </a:cubicBezTo>
                  <a:cubicBezTo>
                    <a:pt x="3265" y="175"/>
                    <a:pt x="3243" y="161"/>
                    <a:pt x="3243" y="135"/>
                  </a:cubicBezTo>
                  <a:cubicBezTo>
                    <a:pt x="3243" y="107"/>
                    <a:pt x="3265" y="94"/>
                    <a:pt x="3286" y="94"/>
                  </a:cubicBezTo>
                  <a:cubicBezTo>
                    <a:pt x="3302" y="94"/>
                    <a:pt x="3316" y="100"/>
                    <a:pt x="3326" y="111"/>
                  </a:cubicBezTo>
                  <a:cubicBezTo>
                    <a:pt x="3326" y="89"/>
                    <a:pt x="3326" y="89"/>
                    <a:pt x="3326" y="89"/>
                  </a:cubicBezTo>
                  <a:cubicBezTo>
                    <a:pt x="3326" y="72"/>
                    <a:pt x="3313" y="63"/>
                    <a:pt x="3295" y="63"/>
                  </a:cubicBezTo>
                  <a:cubicBezTo>
                    <a:pt x="3281" y="63"/>
                    <a:pt x="3269" y="68"/>
                    <a:pt x="3258" y="80"/>
                  </a:cubicBezTo>
                  <a:cubicBezTo>
                    <a:pt x="3249" y="67"/>
                    <a:pt x="3249" y="67"/>
                    <a:pt x="3249" y="67"/>
                  </a:cubicBezTo>
                  <a:cubicBezTo>
                    <a:pt x="3262" y="53"/>
                    <a:pt x="3278" y="46"/>
                    <a:pt x="3298" y="46"/>
                  </a:cubicBezTo>
                  <a:cubicBezTo>
                    <a:pt x="3324" y="46"/>
                    <a:pt x="3345" y="58"/>
                    <a:pt x="3345" y="88"/>
                  </a:cubicBezTo>
                  <a:cubicBezTo>
                    <a:pt x="3345" y="172"/>
                    <a:pt x="3345" y="172"/>
                    <a:pt x="3345" y="172"/>
                  </a:cubicBezTo>
                  <a:lnTo>
                    <a:pt x="3326" y="172"/>
                  </a:lnTo>
                  <a:close/>
                  <a:moveTo>
                    <a:pt x="3326" y="146"/>
                  </a:moveTo>
                  <a:cubicBezTo>
                    <a:pt x="3326" y="123"/>
                    <a:pt x="3326" y="123"/>
                    <a:pt x="3326" y="123"/>
                  </a:cubicBezTo>
                  <a:cubicBezTo>
                    <a:pt x="3319" y="113"/>
                    <a:pt x="3306" y="108"/>
                    <a:pt x="3293" y="108"/>
                  </a:cubicBezTo>
                  <a:cubicBezTo>
                    <a:pt x="3275" y="108"/>
                    <a:pt x="3262" y="119"/>
                    <a:pt x="3262" y="135"/>
                  </a:cubicBezTo>
                  <a:cubicBezTo>
                    <a:pt x="3262" y="150"/>
                    <a:pt x="3275" y="162"/>
                    <a:pt x="3293" y="162"/>
                  </a:cubicBezTo>
                  <a:cubicBezTo>
                    <a:pt x="3306" y="162"/>
                    <a:pt x="3319" y="157"/>
                    <a:pt x="3326" y="146"/>
                  </a:cubicBezTo>
                  <a:close/>
                  <a:moveTo>
                    <a:pt x="3460" y="172"/>
                  </a:moveTo>
                  <a:cubicBezTo>
                    <a:pt x="3460" y="22"/>
                    <a:pt x="3460" y="22"/>
                    <a:pt x="3460" y="22"/>
                  </a:cubicBezTo>
                  <a:cubicBezTo>
                    <a:pt x="3406" y="22"/>
                    <a:pt x="3406" y="22"/>
                    <a:pt x="3406" y="22"/>
                  </a:cubicBezTo>
                  <a:cubicBezTo>
                    <a:pt x="3406" y="3"/>
                    <a:pt x="3406" y="3"/>
                    <a:pt x="3406" y="3"/>
                  </a:cubicBezTo>
                  <a:cubicBezTo>
                    <a:pt x="3535" y="3"/>
                    <a:pt x="3535" y="3"/>
                    <a:pt x="3535" y="3"/>
                  </a:cubicBezTo>
                  <a:cubicBezTo>
                    <a:pt x="3535" y="22"/>
                    <a:pt x="3535" y="22"/>
                    <a:pt x="3535" y="22"/>
                  </a:cubicBezTo>
                  <a:cubicBezTo>
                    <a:pt x="3481" y="22"/>
                    <a:pt x="3481" y="22"/>
                    <a:pt x="3481" y="22"/>
                  </a:cubicBezTo>
                  <a:cubicBezTo>
                    <a:pt x="3481" y="172"/>
                    <a:pt x="3481" y="172"/>
                    <a:pt x="3481" y="172"/>
                  </a:cubicBezTo>
                  <a:lnTo>
                    <a:pt x="3460" y="172"/>
                  </a:lnTo>
                  <a:close/>
                  <a:moveTo>
                    <a:pt x="3552" y="19"/>
                  </a:moveTo>
                  <a:cubicBezTo>
                    <a:pt x="3552" y="12"/>
                    <a:pt x="3558" y="6"/>
                    <a:pt x="3565" y="6"/>
                  </a:cubicBezTo>
                  <a:cubicBezTo>
                    <a:pt x="3572" y="6"/>
                    <a:pt x="3578" y="12"/>
                    <a:pt x="3578" y="19"/>
                  </a:cubicBezTo>
                  <a:cubicBezTo>
                    <a:pt x="3578" y="26"/>
                    <a:pt x="3572" y="32"/>
                    <a:pt x="3565" y="32"/>
                  </a:cubicBezTo>
                  <a:cubicBezTo>
                    <a:pt x="3558" y="32"/>
                    <a:pt x="3552" y="26"/>
                    <a:pt x="3552" y="19"/>
                  </a:cubicBezTo>
                  <a:close/>
                  <a:moveTo>
                    <a:pt x="3556" y="172"/>
                  </a:moveTo>
                  <a:cubicBezTo>
                    <a:pt x="3556" y="50"/>
                    <a:pt x="3556" y="50"/>
                    <a:pt x="3556" y="50"/>
                  </a:cubicBezTo>
                  <a:cubicBezTo>
                    <a:pt x="3575" y="50"/>
                    <a:pt x="3575" y="50"/>
                    <a:pt x="3575" y="50"/>
                  </a:cubicBezTo>
                  <a:cubicBezTo>
                    <a:pt x="3575" y="172"/>
                    <a:pt x="3575" y="172"/>
                    <a:pt x="3575" y="172"/>
                  </a:cubicBezTo>
                  <a:lnTo>
                    <a:pt x="3556" y="172"/>
                  </a:lnTo>
                  <a:close/>
                  <a:moveTo>
                    <a:pt x="3755" y="172"/>
                  </a:moveTo>
                  <a:cubicBezTo>
                    <a:pt x="3755" y="89"/>
                    <a:pt x="3755" y="89"/>
                    <a:pt x="3755" y="89"/>
                  </a:cubicBezTo>
                  <a:cubicBezTo>
                    <a:pt x="3755" y="73"/>
                    <a:pt x="3748" y="63"/>
                    <a:pt x="3732" y="63"/>
                  </a:cubicBezTo>
                  <a:cubicBezTo>
                    <a:pt x="3719" y="63"/>
                    <a:pt x="3706" y="73"/>
                    <a:pt x="3700" y="82"/>
                  </a:cubicBezTo>
                  <a:cubicBezTo>
                    <a:pt x="3700" y="172"/>
                    <a:pt x="3700" y="172"/>
                    <a:pt x="3700" y="172"/>
                  </a:cubicBezTo>
                  <a:cubicBezTo>
                    <a:pt x="3680" y="172"/>
                    <a:pt x="3680" y="172"/>
                    <a:pt x="3680" y="172"/>
                  </a:cubicBezTo>
                  <a:cubicBezTo>
                    <a:pt x="3680" y="89"/>
                    <a:pt x="3680" y="89"/>
                    <a:pt x="3680" y="89"/>
                  </a:cubicBezTo>
                  <a:cubicBezTo>
                    <a:pt x="3680" y="73"/>
                    <a:pt x="3674" y="63"/>
                    <a:pt x="3658" y="63"/>
                  </a:cubicBezTo>
                  <a:cubicBezTo>
                    <a:pt x="3645" y="63"/>
                    <a:pt x="3632" y="73"/>
                    <a:pt x="3626" y="83"/>
                  </a:cubicBezTo>
                  <a:cubicBezTo>
                    <a:pt x="3626" y="172"/>
                    <a:pt x="3626" y="172"/>
                    <a:pt x="3626" y="172"/>
                  </a:cubicBezTo>
                  <a:cubicBezTo>
                    <a:pt x="3606" y="172"/>
                    <a:pt x="3606" y="172"/>
                    <a:pt x="3606" y="172"/>
                  </a:cubicBezTo>
                  <a:cubicBezTo>
                    <a:pt x="3606" y="50"/>
                    <a:pt x="3606" y="50"/>
                    <a:pt x="3606" y="50"/>
                  </a:cubicBezTo>
                  <a:cubicBezTo>
                    <a:pt x="3626" y="50"/>
                    <a:pt x="3626" y="50"/>
                    <a:pt x="3626" y="50"/>
                  </a:cubicBezTo>
                  <a:cubicBezTo>
                    <a:pt x="3626" y="67"/>
                    <a:pt x="3626" y="67"/>
                    <a:pt x="3626" y="67"/>
                  </a:cubicBezTo>
                  <a:cubicBezTo>
                    <a:pt x="3631" y="59"/>
                    <a:pt x="3647" y="46"/>
                    <a:pt x="3665" y="46"/>
                  </a:cubicBezTo>
                  <a:cubicBezTo>
                    <a:pt x="3684" y="46"/>
                    <a:pt x="3695" y="57"/>
                    <a:pt x="3698" y="69"/>
                  </a:cubicBezTo>
                  <a:cubicBezTo>
                    <a:pt x="3705" y="58"/>
                    <a:pt x="3722" y="46"/>
                    <a:pt x="3739" y="46"/>
                  </a:cubicBezTo>
                  <a:cubicBezTo>
                    <a:pt x="3762" y="46"/>
                    <a:pt x="3774" y="59"/>
                    <a:pt x="3774" y="84"/>
                  </a:cubicBezTo>
                  <a:cubicBezTo>
                    <a:pt x="3774" y="172"/>
                    <a:pt x="3774" y="172"/>
                    <a:pt x="3774" y="172"/>
                  </a:cubicBezTo>
                  <a:lnTo>
                    <a:pt x="3755" y="172"/>
                  </a:lnTo>
                  <a:close/>
                  <a:moveTo>
                    <a:pt x="3798" y="111"/>
                  </a:moveTo>
                  <a:cubicBezTo>
                    <a:pt x="3798" y="75"/>
                    <a:pt x="3824" y="46"/>
                    <a:pt x="3859" y="46"/>
                  </a:cubicBezTo>
                  <a:cubicBezTo>
                    <a:pt x="3896" y="46"/>
                    <a:pt x="3918" y="75"/>
                    <a:pt x="3918" y="112"/>
                  </a:cubicBezTo>
                  <a:cubicBezTo>
                    <a:pt x="3918" y="117"/>
                    <a:pt x="3918" y="117"/>
                    <a:pt x="3918" y="117"/>
                  </a:cubicBezTo>
                  <a:cubicBezTo>
                    <a:pt x="3818" y="117"/>
                    <a:pt x="3818" y="117"/>
                    <a:pt x="3818" y="117"/>
                  </a:cubicBezTo>
                  <a:cubicBezTo>
                    <a:pt x="3820" y="140"/>
                    <a:pt x="3836" y="160"/>
                    <a:pt x="3863" y="160"/>
                  </a:cubicBezTo>
                  <a:cubicBezTo>
                    <a:pt x="3877" y="160"/>
                    <a:pt x="3891" y="154"/>
                    <a:pt x="3901" y="144"/>
                  </a:cubicBezTo>
                  <a:cubicBezTo>
                    <a:pt x="3910" y="157"/>
                    <a:pt x="3910" y="157"/>
                    <a:pt x="3910" y="157"/>
                  </a:cubicBezTo>
                  <a:cubicBezTo>
                    <a:pt x="3898" y="169"/>
                    <a:pt x="3881" y="175"/>
                    <a:pt x="3861" y="175"/>
                  </a:cubicBezTo>
                  <a:cubicBezTo>
                    <a:pt x="3825" y="175"/>
                    <a:pt x="3798" y="149"/>
                    <a:pt x="3798" y="111"/>
                  </a:cubicBezTo>
                  <a:close/>
                  <a:moveTo>
                    <a:pt x="3859" y="62"/>
                  </a:moveTo>
                  <a:cubicBezTo>
                    <a:pt x="3832" y="62"/>
                    <a:pt x="3820" y="84"/>
                    <a:pt x="3818" y="103"/>
                  </a:cubicBezTo>
                  <a:cubicBezTo>
                    <a:pt x="3899" y="103"/>
                    <a:pt x="3899" y="103"/>
                    <a:pt x="3899" y="103"/>
                  </a:cubicBezTo>
                  <a:cubicBezTo>
                    <a:pt x="3899" y="85"/>
                    <a:pt x="3887" y="62"/>
                    <a:pt x="3859" y="62"/>
                  </a:cubicBezTo>
                  <a:close/>
                  <a:moveTo>
                    <a:pt x="3937" y="161"/>
                  </a:moveTo>
                  <a:cubicBezTo>
                    <a:pt x="3937" y="153"/>
                    <a:pt x="3943" y="147"/>
                    <a:pt x="3951" y="147"/>
                  </a:cubicBezTo>
                  <a:cubicBezTo>
                    <a:pt x="3958" y="147"/>
                    <a:pt x="3965" y="153"/>
                    <a:pt x="3965" y="161"/>
                  </a:cubicBezTo>
                  <a:cubicBezTo>
                    <a:pt x="3965" y="168"/>
                    <a:pt x="3958" y="175"/>
                    <a:pt x="3951" y="175"/>
                  </a:cubicBezTo>
                  <a:cubicBezTo>
                    <a:pt x="3943" y="175"/>
                    <a:pt x="3937" y="168"/>
                    <a:pt x="3937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22974770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ray ban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33" y="1335525"/>
            <a:ext cx="10972800" cy="47008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813061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Ho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48342" r="7278"/>
          <a:stretch/>
        </p:blipFill>
        <p:spPr>
          <a:xfrm>
            <a:off x="-4238" y="3821193"/>
            <a:ext cx="12196239" cy="3034038"/>
          </a:xfrm>
          <a:prstGeom prst="rect">
            <a:avLst/>
          </a:prstGeom>
        </p:spPr>
      </p:pic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</p:spPr>
        <p:txBody>
          <a:bodyPr/>
          <a:lstStyle/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" y="3821193"/>
            <a:ext cx="12192000" cy="55482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78000">
                <a:schemeClr val="accent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/>
          <a:stretch/>
        </p:blipFill>
        <p:spPr>
          <a:xfrm>
            <a:off x="-4239" y="981075"/>
            <a:ext cx="6201176" cy="5876925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570" y="4492996"/>
            <a:ext cx="3502805" cy="915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Group 4"/>
          <p:cNvGrpSpPr>
            <a:grpSpLocks noChangeAspect="1"/>
          </p:cNvGrpSpPr>
          <p:nvPr userDrawn="1"/>
        </p:nvGrpSpPr>
        <p:grpSpPr bwMode="auto">
          <a:xfrm>
            <a:off x="6749791" y="5760489"/>
            <a:ext cx="3706596" cy="335736"/>
            <a:chOff x="2993" y="826"/>
            <a:chExt cx="1921" cy="232"/>
          </a:xfrm>
          <a:solidFill>
            <a:schemeClr val="tx2">
              <a:lumMod val="50000"/>
            </a:schemeClr>
          </a:solidFill>
        </p:grpSpPr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2993" y="826"/>
              <a:ext cx="1501" cy="108"/>
            </a:xfrm>
            <a:custGeom>
              <a:avLst/>
              <a:gdLst>
                <a:gd name="T0" fmla="*/ 22 w 3098"/>
                <a:gd name="T1" fmla="*/ 87 h 222"/>
                <a:gd name="T2" fmla="*/ 171 w 3098"/>
                <a:gd name="T3" fmla="*/ 172 h 222"/>
                <a:gd name="T4" fmla="*/ 224 w 3098"/>
                <a:gd name="T5" fmla="*/ 66 h 222"/>
                <a:gd name="T6" fmla="*/ 361 w 3098"/>
                <a:gd name="T7" fmla="*/ 112 h 222"/>
                <a:gd name="T8" fmla="*/ 304 w 3098"/>
                <a:gd name="T9" fmla="*/ 175 h 222"/>
                <a:gd name="T10" fmla="*/ 463 w 3098"/>
                <a:gd name="T11" fmla="*/ 172 h 222"/>
                <a:gd name="T12" fmla="*/ 463 w 3098"/>
                <a:gd name="T13" fmla="*/ 89 h 222"/>
                <a:gd name="T14" fmla="*/ 482 w 3098"/>
                <a:gd name="T15" fmla="*/ 172 h 222"/>
                <a:gd name="T16" fmla="*/ 429 w 3098"/>
                <a:gd name="T17" fmla="*/ 161 h 222"/>
                <a:gd name="T18" fmla="*/ 517 w 3098"/>
                <a:gd name="T19" fmla="*/ 49 h 222"/>
                <a:gd name="T20" fmla="*/ 536 w 3098"/>
                <a:gd name="T21" fmla="*/ 66 h 222"/>
                <a:gd name="T22" fmla="*/ 517 w 3098"/>
                <a:gd name="T23" fmla="*/ 146 h 222"/>
                <a:gd name="T24" fmla="*/ 582 w 3098"/>
                <a:gd name="T25" fmla="*/ 172 h 222"/>
                <a:gd name="T26" fmla="*/ 716 w 3098"/>
                <a:gd name="T27" fmla="*/ 92 h 222"/>
                <a:gd name="T28" fmla="*/ 652 w 3098"/>
                <a:gd name="T29" fmla="*/ 49 h 222"/>
                <a:gd name="T30" fmla="*/ 766 w 3098"/>
                <a:gd name="T31" fmla="*/ 204 h 222"/>
                <a:gd name="T32" fmla="*/ 759 w 3098"/>
                <a:gd name="T33" fmla="*/ 110 h 222"/>
                <a:gd name="T34" fmla="*/ 816 w 3098"/>
                <a:gd name="T35" fmla="*/ 222 h 222"/>
                <a:gd name="T36" fmla="*/ 818 w 3098"/>
                <a:gd name="T37" fmla="*/ 157 h 222"/>
                <a:gd name="T38" fmla="*/ 1001 w 3098"/>
                <a:gd name="T39" fmla="*/ 94 h 222"/>
                <a:gd name="T40" fmla="*/ 1013 w 3098"/>
                <a:gd name="T41" fmla="*/ 46 h 222"/>
                <a:gd name="T42" fmla="*/ 1008 w 3098"/>
                <a:gd name="T43" fmla="*/ 108 h 222"/>
                <a:gd name="T44" fmla="*/ 1297 w 3098"/>
                <a:gd name="T45" fmla="*/ 33 h 222"/>
                <a:gd name="T46" fmla="*/ 1298 w 3098"/>
                <a:gd name="T47" fmla="*/ 142 h 222"/>
                <a:gd name="T48" fmla="*/ 1311 w 3098"/>
                <a:gd name="T49" fmla="*/ 134 h 222"/>
                <a:gd name="T50" fmla="*/ 1317 w 3098"/>
                <a:gd name="T51" fmla="*/ 67 h 222"/>
                <a:gd name="T52" fmla="*/ 1394 w 3098"/>
                <a:gd name="T53" fmla="*/ 123 h 222"/>
                <a:gd name="T54" fmla="*/ 1528 w 3098"/>
                <a:gd name="T55" fmla="*/ 92 h 222"/>
                <a:gd name="T56" fmla="*/ 1464 w 3098"/>
                <a:gd name="T57" fmla="*/ 49 h 222"/>
                <a:gd name="T58" fmla="*/ 1572 w 3098"/>
                <a:gd name="T59" fmla="*/ 111 h 222"/>
                <a:gd name="T60" fmla="*/ 1634 w 3098"/>
                <a:gd name="T61" fmla="*/ 158 h 222"/>
                <a:gd name="T62" fmla="*/ 1752 w 3098"/>
                <a:gd name="T63" fmla="*/ 46 h 222"/>
                <a:gd name="T64" fmla="*/ 1803 w 3098"/>
                <a:gd name="T65" fmla="*/ 156 h 222"/>
                <a:gd name="T66" fmla="*/ 1751 w 3098"/>
                <a:gd name="T67" fmla="*/ 62 h 222"/>
                <a:gd name="T68" fmla="*/ 1895 w 3098"/>
                <a:gd name="T69" fmla="*/ 66 h 222"/>
                <a:gd name="T70" fmla="*/ 1901 w 3098"/>
                <a:gd name="T71" fmla="*/ 102 h 222"/>
                <a:gd name="T72" fmla="*/ 1968 w 3098"/>
                <a:gd name="T73" fmla="*/ 66 h 222"/>
                <a:gd name="T74" fmla="*/ 2042 w 3098"/>
                <a:gd name="T75" fmla="*/ 22 h 222"/>
                <a:gd name="T76" fmla="*/ 2007 w 3098"/>
                <a:gd name="T77" fmla="*/ 66 h 222"/>
                <a:gd name="T78" fmla="*/ 2067 w 3098"/>
                <a:gd name="T79" fmla="*/ 69 h 222"/>
                <a:gd name="T80" fmla="*/ 2048 w 3098"/>
                <a:gd name="T81" fmla="*/ 172 h 222"/>
                <a:gd name="T82" fmla="*/ 2183 w 3098"/>
                <a:gd name="T83" fmla="*/ 159 h 222"/>
                <a:gd name="T84" fmla="*/ 2139 w 3098"/>
                <a:gd name="T85" fmla="*/ 103 h 222"/>
                <a:gd name="T86" fmla="*/ 2375 w 3098"/>
                <a:gd name="T87" fmla="*/ 117 h 222"/>
                <a:gd name="T88" fmla="*/ 2255 w 3098"/>
                <a:gd name="T89" fmla="*/ 111 h 222"/>
                <a:gd name="T90" fmla="*/ 2551 w 3098"/>
                <a:gd name="T91" fmla="*/ 35 h 222"/>
                <a:gd name="T92" fmla="*/ 2543 w 3098"/>
                <a:gd name="T93" fmla="*/ 3 h 222"/>
                <a:gd name="T94" fmla="*/ 2589 w 3098"/>
                <a:gd name="T95" fmla="*/ 172 h 222"/>
                <a:gd name="T96" fmla="*/ 2761 w 3098"/>
                <a:gd name="T97" fmla="*/ 111 h 222"/>
                <a:gd name="T98" fmla="*/ 2805 w 3098"/>
                <a:gd name="T99" fmla="*/ 49 h 222"/>
                <a:gd name="T100" fmla="*/ 2824 w 3098"/>
                <a:gd name="T101" fmla="*/ 85 h 222"/>
                <a:gd name="T102" fmla="*/ 2902 w 3098"/>
                <a:gd name="T103" fmla="*/ 172 h 222"/>
                <a:gd name="T104" fmla="*/ 2981 w 3098"/>
                <a:gd name="T105" fmla="*/ 46 h 222"/>
                <a:gd name="T106" fmla="*/ 3023 w 3098"/>
                <a:gd name="T107" fmla="*/ 139 h 222"/>
                <a:gd name="T108" fmla="*/ 3070 w 3098"/>
                <a:gd name="T109" fmla="*/ 1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98" h="222">
                  <a:moveTo>
                    <a:pt x="0" y="87"/>
                  </a:moveTo>
                  <a:cubicBezTo>
                    <a:pt x="0" y="35"/>
                    <a:pt x="38" y="0"/>
                    <a:pt x="87" y="0"/>
                  </a:cubicBezTo>
                  <a:cubicBezTo>
                    <a:pt x="117" y="0"/>
                    <a:pt x="138" y="14"/>
                    <a:pt x="151" y="3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24" y="29"/>
                    <a:pt x="106" y="19"/>
                    <a:pt x="87" y="19"/>
                  </a:cubicBezTo>
                  <a:cubicBezTo>
                    <a:pt x="50" y="19"/>
                    <a:pt x="22" y="47"/>
                    <a:pt x="22" y="87"/>
                  </a:cubicBezTo>
                  <a:cubicBezTo>
                    <a:pt x="22" y="128"/>
                    <a:pt x="50" y="156"/>
                    <a:pt x="87" y="156"/>
                  </a:cubicBezTo>
                  <a:cubicBezTo>
                    <a:pt x="106" y="156"/>
                    <a:pt x="124" y="146"/>
                    <a:pt x="134" y="13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37" y="161"/>
                    <a:pt x="117" y="175"/>
                    <a:pt x="87" y="175"/>
                  </a:cubicBezTo>
                  <a:cubicBezTo>
                    <a:pt x="38" y="175"/>
                    <a:pt x="0" y="140"/>
                    <a:pt x="0" y="87"/>
                  </a:cubicBezTo>
                  <a:close/>
                  <a:moveTo>
                    <a:pt x="171" y="172"/>
                  </a:moveTo>
                  <a:cubicBezTo>
                    <a:pt x="171" y="49"/>
                    <a:pt x="171" y="49"/>
                    <a:pt x="171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69"/>
                    <a:pt x="191" y="69"/>
                    <a:pt x="191" y="69"/>
                  </a:cubicBezTo>
                  <a:cubicBezTo>
                    <a:pt x="200" y="56"/>
                    <a:pt x="215" y="47"/>
                    <a:pt x="231" y="4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29" y="66"/>
                    <a:pt x="227" y="66"/>
                    <a:pt x="224" y="66"/>
                  </a:cubicBezTo>
                  <a:cubicBezTo>
                    <a:pt x="212" y="66"/>
                    <a:pt x="196" y="75"/>
                    <a:pt x="191" y="85"/>
                  </a:cubicBezTo>
                  <a:cubicBezTo>
                    <a:pt x="191" y="172"/>
                    <a:pt x="191" y="172"/>
                    <a:pt x="191" y="172"/>
                  </a:cubicBezTo>
                  <a:lnTo>
                    <a:pt x="171" y="172"/>
                  </a:lnTo>
                  <a:close/>
                  <a:moveTo>
                    <a:pt x="242" y="111"/>
                  </a:moveTo>
                  <a:cubicBezTo>
                    <a:pt x="242" y="75"/>
                    <a:pt x="267" y="46"/>
                    <a:pt x="302" y="46"/>
                  </a:cubicBezTo>
                  <a:cubicBezTo>
                    <a:pt x="340" y="46"/>
                    <a:pt x="361" y="75"/>
                    <a:pt x="361" y="112"/>
                  </a:cubicBezTo>
                  <a:cubicBezTo>
                    <a:pt x="361" y="117"/>
                    <a:pt x="361" y="117"/>
                    <a:pt x="361" y="117"/>
                  </a:cubicBezTo>
                  <a:cubicBezTo>
                    <a:pt x="262" y="117"/>
                    <a:pt x="262" y="117"/>
                    <a:pt x="262" y="117"/>
                  </a:cubicBezTo>
                  <a:cubicBezTo>
                    <a:pt x="264" y="140"/>
                    <a:pt x="280" y="159"/>
                    <a:pt x="306" y="159"/>
                  </a:cubicBezTo>
                  <a:cubicBezTo>
                    <a:pt x="320" y="159"/>
                    <a:pt x="334" y="154"/>
                    <a:pt x="344" y="144"/>
                  </a:cubicBezTo>
                  <a:cubicBezTo>
                    <a:pt x="353" y="156"/>
                    <a:pt x="353" y="156"/>
                    <a:pt x="353" y="156"/>
                  </a:cubicBezTo>
                  <a:cubicBezTo>
                    <a:pt x="341" y="169"/>
                    <a:pt x="325" y="175"/>
                    <a:pt x="304" y="175"/>
                  </a:cubicBezTo>
                  <a:cubicBezTo>
                    <a:pt x="268" y="175"/>
                    <a:pt x="242" y="149"/>
                    <a:pt x="242" y="111"/>
                  </a:cubicBezTo>
                  <a:close/>
                  <a:moveTo>
                    <a:pt x="302" y="62"/>
                  </a:moveTo>
                  <a:cubicBezTo>
                    <a:pt x="276" y="62"/>
                    <a:pt x="263" y="84"/>
                    <a:pt x="262" y="103"/>
                  </a:cubicBezTo>
                  <a:cubicBezTo>
                    <a:pt x="343" y="103"/>
                    <a:pt x="343" y="103"/>
                    <a:pt x="343" y="103"/>
                  </a:cubicBezTo>
                  <a:cubicBezTo>
                    <a:pt x="342" y="85"/>
                    <a:pt x="330" y="62"/>
                    <a:pt x="302" y="62"/>
                  </a:cubicBezTo>
                  <a:close/>
                  <a:moveTo>
                    <a:pt x="463" y="172"/>
                  </a:moveTo>
                  <a:cubicBezTo>
                    <a:pt x="463" y="158"/>
                    <a:pt x="463" y="158"/>
                    <a:pt x="463" y="158"/>
                  </a:cubicBezTo>
                  <a:cubicBezTo>
                    <a:pt x="452" y="169"/>
                    <a:pt x="438" y="175"/>
                    <a:pt x="422" y="175"/>
                  </a:cubicBezTo>
                  <a:cubicBezTo>
                    <a:pt x="401" y="175"/>
                    <a:pt x="379" y="161"/>
                    <a:pt x="379" y="134"/>
                  </a:cubicBezTo>
                  <a:cubicBezTo>
                    <a:pt x="379" y="107"/>
                    <a:pt x="401" y="94"/>
                    <a:pt x="422" y="94"/>
                  </a:cubicBezTo>
                  <a:cubicBezTo>
                    <a:pt x="439" y="94"/>
                    <a:pt x="453" y="99"/>
                    <a:pt x="463" y="111"/>
                  </a:cubicBezTo>
                  <a:cubicBezTo>
                    <a:pt x="463" y="89"/>
                    <a:pt x="463" y="89"/>
                    <a:pt x="463" y="89"/>
                  </a:cubicBezTo>
                  <a:cubicBezTo>
                    <a:pt x="463" y="72"/>
                    <a:pt x="449" y="63"/>
                    <a:pt x="432" y="63"/>
                  </a:cubicBezTo>
                  <a:cubicBezTo>
                    <a:pt x="417" y="63"/>
                    <a:pt x="405" y="68"/>
                    <a:pt x="394" y="80"/>
                  </a:cubicBezTo>
                  <a:cubicBezTo>
                    <a:pt x="385" y="67"/>
                    <a:pt x="385" y="67"/>
                    <a:pt x="385" y="67"/>
                  </a:cubicBezTo>
                  <a:cubicBezTo>
                    <a:pt x="398" y="53"/>
                    <a:pt x="414" y="46"/>
                    <a:pt x="434" y="46"/>
                  </a:cubicBezTo>
                  <a:cubicBezTo>
                    <a:pt x="460" y="46"/>
                    <a:pt x="482" y="58"/>
                    <a:pt x="482" y="88"/>
                  </a:cubicBezTo>
                  <a:cubicBezTo>
                    <a:pt x="482" y="172"/>
                    <a:pt x="482" y="172"/>
                    <a:pt x="482" y="172"/>
                  </a:cubicBezTo>
                  <a:lnTo>
                    <a:pt x="463" y="172"/>
                  </a:lnTo>
                  <a:close/>
                  <a:moveTo>
                    <a:pt x="463" y="146"/>
                  </a:moveTo>
                  <a:cubicBezTo>
                    <a:pt x="463" y="123"/>
                    <a:pt x="463" y="123"/>
                    <a:pt x="463" y="123"/>
                  </a:cubicBezTo>
                  <a:cubicBezTo>
                    <a:pt x="455" y="113"/>
                    <a:pt x="442" y="108"/>
                    <a:pt x="429" y="108"/>
                  </a:cubicBezTo>
                  <a:cubicBezTo>
                    <a:pt x="411" y="108"/>
                    <a:pt x="399" y="119"/>
                    <a:pt x="399" y="135"/>
                  </a:cubicBezTo>
                  <a:cubicBezTo>
                    <a:pt x="399" y="150"/>
                    <a:pt x="411" y="161"/>
                    <a:pt x="429" y="161"/>
                  </a:cubicBezTo>
                  <a:cubicBezTo>
                    <a:pt x="442" y="161"/>
                    <a:pt x="455" y="156"/>
                    <a:pt x="463" y="146"/>
                  </a:cubicBezTo>
                  <a:close/>
                  <a:moveTo>
                    <a:pt x="517" y="146"/>
                  </a:moveTo>
                  <a:cubicBezTo>
                    <a:pt x="517" y="66"/>
                    <a:pt x="517" y="66"/>
                    <a:pt x="517" y="66"/>
                  </a:cubicBezTo>
                  <a:cubicBezTo>
                    <a:pt x="497" y="66"/>
                    <a:pt x="497" y="66"/>
                    <a:pt x="497" y="66"/>
                  </a:cubicBezTo>
                  <a:cubicBezTo>
                    <a:pt x="497" y="49"/>
                    <a:pt x="497" y="49"/>
                    <a:pt x="497" y="49"/>
                  </a:cubicBezTo>
                  <a:cubicBezTo>
                    <a:pt x="517" y="49"/>
                    <a:pt x="517" y="49"/>
                    <a:pt x="517" y="49"/>
                  </a:cubicBezTo>
                  <a:cubicBezTo>
                    <a:pt x="517" y="16"/>
                    <a:pt x="517" y="16"/>
                    <a:pt x="517" y="16"/>
                  </a:cubicBezTo>
                  <a:cubicBezTo>
                    <a:pt x="536" y="16"/>
                    <a:pt x="536" y="16"/>
                    <a:pt x="536" y="16"/>
                  </a:cubicBezTo>
                  <a:cubicBezTo>
                    <a:pt x="536" y="49"/>
                    <a:pt x="536" y="49"/>
                    <a:pt x="536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66"/>
                    <a:pt x="561" y="66"/>
                    <a:pt x="561" y="66"/>
                  </a:cubicBezTo>
                  <a:cubicBezTo>
                    <a:pt x="536" y="66"/>
                    <a:pt x="536" y="66"/>
                    <a:pt x="536" y="66"/>
                  </a:cubicBezTo>
                  <a:cubicBezTo>
                    <a:pt x="536" y="142"/>
                    <a:pt x="536" y="142"/>
                    <a:pt x="536" y="142"/>
                  </a:cubicBezTo>
                  <a:cubicBezTo>
                    <a:pt x="536" y="151"/>
                    <a:pt x="540" y="158"/>
                    <a:pt x="549" y="158"/>
                  </a:cubicBezTo>
                  <a:cubicBezTo>
                    <a:pt x="554" y="158"/>
                    <a:pt x="559" y="156"/>
                    <a:pt x="562" y="153"/>
                  </a:cubicBezTo>
                  <a:cubicBezTo>
                    <a:pt x="567" y="167"/>
                    <a:pt x="567" y="167"/>
                    <a:pt x="567" y="167"/>
                  </a:cubicBezTo>
                  <a:cubicBezTo>
                    <a:pt x="562" y="172"/>
                    <a:pt x="556" y="175"/>
                    <a:pt x="544" y="175"/>
                  </a:cubicBezTo>
                  <a:cubicBezTo>
                    <a:pt x="526" y="175"/>
                    <a:pt x="517" y="165"/>
                    <a:pt x="517" y="146"/>
                  </a:cubicBezTo>
                  <a:close/>
                  <a:moveTo>
                    <a:pt x="578" y="19"/>
                  </a:moveTo>
                  <a:cubicBezTo>
                    <a:pt x="578" y="12"/>
                    <a:pt x="584" y="6"/>
                    <a:pt x="591" y="6"/>
                  </a:cubicBezTo>
                  <a:cubicBezTo>
                    <a:pt x="598" y="6"/>
                    <a:pt x="604" y="12"/>
                    <a:pt x="604" y="19"/>
                  </a:cubicBezTo>
                  <a:cubicBezTo>
                    <a:pt x="604" y="26"/>
                    <a:pt x="598" y="32"/>
                    <a:pt x="591" y="32"/>
                  </a:cubicBezTo>
                  <a:cubicBezTo>
                    <a:pt x="584" y="32"/>
                    <a:pt x="578" y="26"/>
                    <a:pt x="578" y="19"/>
                  </a:cubicBezTo>
                  <a:close/>
                  <a:moveTo>
                    <a:pt x="582" y="172"/>
                  </a:moveTo>
                  <a:cubicBezTo>
                    <a:pt x="582" y="49"/>
                    <a:pt x="582" y="49"/>
                    <a:pt x="582" y="49"/>
                  </a:cubicBezTo>
                  <a:cubicBezTo>
                    <a:pt x="601" y="49"/>
                    <a:pt x="601" y="49"/>
                    <a:pt x="601" y="49"/>
                  </a:cubicBezTo>
                  <a:cubicBezTo>
                    <a:pt x="601" y="172"/>
                    <a:pt x="601" y="172"/>
                    <a:pt x="601" y="172"/>
                  </a:cubicBezTo>
                  <a:lnTo>
                    <a:pt x="582" y="172"/>
                  </a:lnTo>
                  <a:close/>
                  <a:moveTo>
                    <a:pt x="716" y="172"/>
                  </a:moveTo>
                  <a:cubicBezTo>
                    <a:pt x="716" y="92"/>
                    <a:pt x="716" y="92"/>
                    <a:pt x="716" y="92"/>
                  </a:cubicBezTo>
                  <a:cubicBezTo>
                    <a:pt x="716" y="70"/>
                    <a:pt x="705" y="63"/>
                    <a:pt x="688" y="63"/>
                  </a:cubicBezTo>
                  <a:cubicBezTo>
                    <a:pt x="673" y="63"/>
                    <a:pt x="659" y="72"/>
                    <a:pt x="652" y="82"/>
                  </a:cubicBezTo>
                  <a:cubicBezTo>
                    <a:pt x="652" y="172"/>
                    <a:pt x="652" y="172"/>
                    <a:pt x="652" y="172"/>
                  </a:cubicBezTo>
                  <a:cubicBezTo>
                    <a:pt x="633" y="172"/>
                    <a:pt x="633" y="172"/>
                    <a:pt x="633" y="172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52" y="49"/>
                    <a:pt x="652" y="49"/>
                    <a:pt x="652" y="49"/>
                  </a:cubicBezTo>
                  <a:cubicBezTo>
                    <a:pt x="652" y="67"/>
                    <a:pt x="652" y="67"/>
                    <a:pt x="652" y="67"/>
                  </a:cubicBezTo>
                  <a:cubicBezTo>
                    <a:pt x="660" y="57"/>
                    <a:pt x="677" y="46"/>
                    <a:pt x="695" y="46"/>
                  </a:cubicBezTo>
                  <a:cubicBezTo>
                    <a:pt x="721" y="46"/>
                    <a:pt x="735" y="59"/>
                    <a:pt x="735" y="86"/>
                  </a:cubicBezTo>
                  <a:cubicBezTo>
                    <a:pt x="735" y="172"/>
                    <a:pt x="735" y="172"/>
                    <a:pt x="735" y="172"/>
                  </a:cubicBezTo>
                  <a:lnTo>
                    <a:pt x="716" y="172"/>
                  </a:lnTo>
                  <a:close/>
                  <a:moveTo>
                    <a:pt x="766" y="204"/>
                  </a:moveTo>
                  <a:cubicBezTo>
                    <a:pt x="776" y="189"/>
                    <a:pt x="776" y="189"/>
                    <a:pt x="776" y="189"/>
                  </a:cubicBezTo>
                  <a:cubicBezTo>
                    <a:pt x="786" y="202"/>
                    <a:pt x="798" y="206"/>
                    <a:pt x="816" y="206"/>
                  </a:cubicBezTo>
                  <a:cubicBezTo>
                    <a:pt x="836" y="206"/>
                    <a:pt x="855" y="196"/>
                    <a:pt x="855" y="169"/>
                  </a:cubicBezTo>
                  <a:cubicBezTo>
                    <a:pt x="855" y="152"/>
                    <a:pt x="855" y="152"/>
                    <a:pt x="855" y="152"/>
                  </a:cubicBezTo>
                  <a:cubicBezTo>
                    <a:pt x="846" y="164"/>
                    <a:pt x="831" y="174"/>
                    <a:pt x="814" y="174"/>
                  </a:cubicBezTo>
                  <a:cubicBezTo>
                    <a:pt x="782" y="174"/>
                    <a:pt x="759" y="150"/>
                    <a:pt x="759" y="110"/>
                  </a:cubicBezTo>
                  <a:cubicBezTo>
                    <a:pt x="759" y="71"/>
                    <a:pt x="782" y="46"/>
                    <a:pt x="814" y="46"/>
                  </a:cubicBezTo>
                  <a:cubicBezTo>
                    <a:pt x="830" y="46"/>
                    <a:pt x="845" y="54"/>
                    <a:pt x="855" y="68"/>
                  </a:cubicBezTo>
                  <a:cubicBezTo>
                    <a:pt x="855" y="49"/>
                    <a:pt x="855" y="49"/>
                    <a:pt x="855" y="49"/>
                  </a:cubicBezTo>
                  <a:cubicBezTo>
                    <a:pt x="874" y="49"/>
                    <a:pt x="874" y="49"/>
                    <a:pt x="874" y="49"/>
                  </a:cubicBezTo>
                  <a:cubicBezTo>
                    <a:pt x="874" y="169"/>
                    <a:pt x="874" y="169"/>
                    <a:pt x="874" y="169"/>
                  </a:cubicBezTo>
                  <a:cubicBezTo>
                    <a:pt x="874" y="209"/>
                    <a:pt x="846" y="222"/>
                    <a:pt x="816" y="222"/>
                  </a:cubicBezTo>
                  <a:cubicBezTo>
                    <a:pt x="795" y="222"/>
                    <a:pt x="781" y="218"/>
                    <a:pt x="766" y="204"/>
                  </a:cubicBezTo>
                  <a:close/>
                  <a:moveTo>
                    <a:pt x="855" y="137"/>
                  </a:moveTo>
                  <a:cubicBezTo>
                    <a:pt x="855" y="83"/>
                    <a:pt x="855" y="83"/>
                    <a:pt x="855" y="83"/>
                  </a:cubicBezTo>
                  <a:cubicBezTo>
                    <a:pt x="848" y="72"/>
                    <a:pt x="834" y="63"/>
                    <a:pt x="818" y="63"/>
                  </a:cubicBezTo>
                  <a:cubicBezTo>
                    <a:pt x="794" y="63"/>
                    <a:pt x="779" y="83"/>
                    <a:pt x="779" y="110"/>
                  </a:cubicBezTo>
                  <a:cubicBezTo>
                    <a:pt x="779" y="137"/>
                    <a:pt x="794" y="157"/>
                    <a:pt x="818" y="157"/>
                  </a:cubicBezTo>
                  <a:cubicBezTo>
                    <a:pt x="834" y="157"/>
                    <a:pt x="848" y="147"/>
                    <a:pt x="855" y="137"/>
                  </a:cubicBezTo>
                  <a:close/>
                  <a:moveTo>
                    <a:pt x="1042" y="172"/>
                  </a:moveTo>
                  <a:cubicBezTo>
                    <a:pt x="1042" y="158"/>
                    <a:pt x="1042" y="158"/>
                    <a:pt x="1042" y="158"/>
                  </a:cubicBezTo>
                  <a:cubicBezTo>
                    <a:pt x="1032" y="169"/>
                    <a:pt x="1018" y="175"/>
                    <a:pt x="1001" y="175"/>
                  </a:cubicBezTo>
                  <a:cubicBezTo>
                    <a:pt x="980" y="175"/>
                    <a:pt x="958" y="161"/>
                    <a:pt x="958" y="134"/>
                  </a:cubicBezTo>
                  <a:cubicBezTo>
                    <a:pt x="958" y="107"/>
                    <a:pt x="980" y="94"/>
                    <a:pt x="1001" y="94"/>
                  </a:cubicBezTo>
                  <a:cubicBezTo>
                    <a:pt x="1018" y="94"/>
                    <a:pt x="1032" y="99"/>
                    <a:pt x="1042" y="111"/>
                  </a:cubicBezTo>
                  <a:cubicBezTo>
                    <a:pt x="1042" y="89"/>
                    <a:pt x="1042" y="89"/>
                    <a:pt x="1042" y="89"/>
                  </a:cubicBezTo>
                  <a:cubicBezTo>
                    <a:pt x="1042" y="72"/>
                    <a:pt x="1029" y="63"/>
                    <a:pt x="1011" y="63"/>
                  </a:cubicBezTo>
                  <a:cubicBezTo>
                    <a:pt x="996" y="63"/>
                    <a:pt x="984" y="68"/>
                    <a:pt x="973" y="80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78" y="53"/>
                    <a:pt x="993" y="46"/>
                    <a:pt x="1013" y="46"/>
                  </a:cubicBezTo>
                  <a:cubicBezTo>
                    <a:pt x="1039" y="46"/>
                    <a:pt x="1061" y="58"/>
                    <a:pt x="1061" y="88"/>
                  </a:cubicBezTo>
                  <a:cubicBezTo>
                    <a:pt x="1061" y="172"/>
                    <a:pt x="1061" y="172"/>
                    <a:pt x="1061" y="172"/>
                  </a:cubicBezTo>
                  <a:lnTo>
                    <a:pt x="1042" y="172"/>
                  </a:lnTo>
                  <a:close/>
                  <a:moveTo>
                    <a:pt x="1042" y="146"/>
                  </a:moveTo>
                  <a:cubicBezTo>
                    <a:pt x="1042" y="123"/>
                    <a:pt x="1042" y="123"/>
                    <a:pt x="1042" y="123"/>
                  </a:cubicBezTo>
                  <a:cubicBezTo>
                    <a:pt x="1035" y="113"/>
                    <a:pt x="1022" y="108"/>
                    <a:pt x="1008" y="108"/>
                  </a:cubicBezTo>
                  <a:cubicBezTo>
                    <a:pt x="990" y="108"/>
                    <a:pt x="978" y="119"/>
                    <a:pt x="978" y="135"/>
                  </a:cubicBezTo>
                  <a:cubicBezTo>
                    <a:pt x="978" y="150"/>
                    <a:pt x="990" y="161"/>
                    <a:pt x="1008" y="161"/>
                  </a:cubicBezTo>
                  <a:cubicBezTo>
                    <a:pt x="1022" y="161"/>
                    <a:pt x="1035" y="156"/>
                    <a:pt x="1042" y="146"/>
                  </a:cubicBezTo>
                  <a:close/>
                  <a:moveTo>
                    <a:pt x="1146" y="87"/>
                  </a:moveTo>
                  <a:cubicBezTo>
                    <a:pt x="1146" y="35"/>
                    <a:pt x="1184" y="0"/>
                    <a:pt x="1233" y="0"/>
                  </a:cubicBezTo>
                  <a:cubicBezTo>
                    <a:pt x="1263" y="0"/>
                    <a:pt x="1284" y="14"/>
                    <a:pt x="1297" y="33"/>
                  </a:cubicBezTo>
                  <a:cubicBezTo>
                    <a:pt x="1280" y="43"/>
                    <a:pt x="1280" y="43"/>
                    <a:pt x="1280" y="43"/>
                  </a:cubicBezTo>
                  <a:cubicBezTo>
                    <a:pt x="1270" y="29"/>
                    <a:pt x="1252" y="19"/>
                    <a:pt x="1233" y="19"/>
                  </a:cubicBezTo>
                  <a:cubicBezTo>
                    <a:pt x="1196" y="19"/>
                    <a:pt x="1168" y="47"/>
                    <a:pt x="1168" y="87"/>
                  </a:cubicBezTo>
                  <a:cubicBezTo>
                    <a:pt x="1168" y="128"/>
                    <a:pt x="1196" y="156"/>
                    <a:pt x="1233" y="156"/>
                  </a:cubicBezTo>
                  <a:cubicBezTo>
                    <a:pt x="1252" y="156"/>
                    <a:pt x="1270" y="146"/>
                    <a:pt x="1280" y="132"/>
                  </a:cubicBezTo>
                  <a:cubicBezTo>
                    <a:pt x="1298" y="142"/>
                    <a:pt x="1298" y="142"/>
                    <a:pt x="1298" y="142"/>
                  </a:cubicBezTo>
                  <a:cubicBezTo>
                    <a:pt x="1283" y="161"/>
                    <a:pt x="1263" y="175"/>
                    <a:pt x="1233" y="175"/>
                  </a:cubicBezTo>
                  <a:cubicBezTo>
                    <a:pt x="1184" y="175"/>
                    <a:pt x="1146" y="140"/>
                    <a:pt x="1146" y="87"/>
                  </a:cubicBezTo>
                  <a:close/>
                  <a:moveTo>
                    <a:pt x="1394" y="172"/>
                  </a:moveTo>
                  <a:cubicBezTo>
                    <a:pt x="1394" y="158"/>
                    <a:pt x="1394" y="158"/>
                    <a:pt x="1394" y="158"/>
                  </a:cubicBezTo>
                  <a:cubicBezTo>
                    <a:pt x="1384" y="169"/>
                    <a:pt x="1370" y="175"/>
                    <a:pt x="1354" y="175"/>
                  </a:cubicBezTo>
                  <a:cubicBezTo>
                    <a:pt x="1333" y="175"/>
                    <a:pt x="1311" y="161"/>
                    <a:pt x="1311" y="134"/>
                  </a:cubicBezTo>
                  <a:cubicBezTo>
                    <a:pt x="1311" y="107"/>
                    <a:pt x="1333" y="94"/>
                    <a:pt x="1354" y="94"/>
                  </a:cubicBezTo>
                  <a:cubicBezTo>
                    <a:pt x="1370" y="94"/>
                    <a:pt x="1384" y="99"/>
                    <a:pt x="1394" y="111"/>
                  </a:cubicBezTo>
                  <a:cubicBezTo>
                    <a:pt x="1394" y="89"/>
                    <a:pt x="1394" y="89"/>
                    <a:pt x="1394" y="89"/>
                  </a:cubicBezTo>
                  <a:cubicBezTo>
                    <a:pt x="1394" y="72"/>
                    <a:pt x="1381" y="63"/>
                    <a:pt x="1363" y="63"/>
                  </a:cubicBezTo>
                  <a:cubicBezTo>
                    <a:pt x="1349" y="63"/>
                    <a:pt x="1337" y="68"/>
                    <a:pt x="1326" y="80"/>
                  </a:cubicBezTo>
                  <a:cubicBezTo>
                    <a:pt x="1317" y="67"/>
                    <a:pt x="1317" y="67"/>
                    <a:pt x="1317" y="67"/>
                  </a:cubicBezTo>
                  <a:cubicBezTo>
                    <a:pt x="1330" y="53"/>
                    <a:pt x="1346" y="46"/>
                    <a:pt x="1366" y="46"/>
                  </a:cubicBezTo>
                  <a:cubicBezTo>
                    <a:pt x="1392" y="46"/>
                    <a:pt x="1413" y="58"/>
                    <a:pt x="1413" y="88"/>
                  </a:cubicBezTo>
                  <a:cubicBezTo>
                    <a:pt x="1413" y="172"/>
                    <a:pt x="1413" y="172"/>
                    <a:pt x="1413" y="172"/>
                  </a:cubicBezTo>
                  <a:lnTo>
                    <a:pt x="1394" y="172"/>
                  </a:lnTo>
                  <a:close/>
                  <a:moveTo>
                    <a:pt x="1394" y="146"/>
                  </a:moveTo>
                  <a:cubicBezTo>
                    <a:pt x="1394" y="123"/>
                    <a:pt x="1394" y="123"/>
                    <a:pt x="1394" y="123"/>
                  </a:cubicBezTo>
                  <a:cubicBezTo>
                    <a:pt x="1387" y="113"/>
                    <a:pt x="1374" y="108"/>
                    <a:pt x="1360" y="108"/>
                  </a:cubicBezTo>
                  <a:cubicBezTo>
                    <a:pt x="1343" y="108"/>
                    <a:pt x="1330" y="119"/>
                    <a:pt x="1330" y="135"/>
                  </a:cubicBezTo>
                  <a:cubicBezTo>
                    <a:pt x="1330" y="150"/>
                    <a:pt x="1343" y="161"/>
                    <a:pt x="1360" y="161"/>
                  </a:cubicBezTo>
                  <a:cubicBezTo>
                    <a:pt x="1374" y="161"/>
                    <a:pt x="1387" y="156"/>
                    <a:pt x="1394" y="146"/>
                  </a:cubicBezTo>
                  <a:close/>
                  <a:moveTo>
                    <a:pt x="1528" y="172"/>
                  </a:moveTo>
                  <a:cubicBezTo>
                    <a:pt x="1528" y="92"/>
                    <a:pt x="1528" y="92"/>
                    <a:pt x="1528" y="92"/>
                  </a:cubicBezTo>
                  <a:cubicBezTo>
                    <a:pt x="1528" y="70"/>
                    <a:pt x="1517" y="63"/>
                    <a:pt x="1501" y="63"/>
                  </a:cubicBezTo>
                  <a:cubicBezTo>
                    <a:pt x="1486" y="63"/>
                    <a:pt x="1471" y="72"/>
                    <a:pt x="1464" y="82"/>
                  </a:cubicBezTo>
                  <a:cubicBezTo>
                    <a:pt x="1464" y="172"/>
                    <a:pt x="1464" y="172"/>
                    <a:pt x="1464" y="172"/>
                  </a:cubicBezTo>
                  <a:cubicBezTo>
                    <a:pt x="1445" y="172"/>
                    <a:pt x="1445" y="172"/>
                    <a:pt x="1445" y="172"/>
                  </a:cubicBezTo>
                  <a:cubicBezTo>
                    <a:pt x="1445" y="49"/>
                    <a:pt x="1445" y="49"/>
                    <a:pt x="1445" y="49"/>
                  </a:cubicBezTo>
                  <a:cubicBezTo>
                    <a:pt x="1464" y="49"/>
                    <a:pt x="1464" y="49"/>
                    <a:pt x="1464" y="49"/>
                  </a:cubicBezTo>
                  <a:cubicBezTo>
                    <a:pt x="1464" y="67"/>
                    <a:pt x="1464" y="67"/>
                    <a:pt x="1464" y="67"/>
                  </a:cubicBezTo>
                  <a:cubicBezTo>
                    <a:pt x="1473" y="57"/>
                    <a:pt x="1490" y="46"/>
                    <a:pt x="1508" y="46"/>
                  </a:cubicBezTo>
                  <a:cubicBezTo>
                    <a:pt x="1534" y="46"/>
                    <a:pt x="1547" y="59"/>
                    <a:pt x="1547" y="86"/>
                  </a:cubicBezTo>
                  <a:cubicBezTo>
                    <a:pt x="1547" y="172"/>
                    <a:pt x="1547" y="172"/>
                    <a:pt x="1547" y="172"/>
                  </a:cubicBezTo>
                  <a:lnTo>
                    <a:pt x="1528" y="172"/>
                  </a:lnTo>
                  <a:close/>
                  <a:moveTo>
                    <a:pt x="1572" y="111"/>
                  </a:moveTo>
                  <a:cubicBezTo>
                    <a:pt x="1572" y="74"/>
                    <a:pt x="1596" y="46"/>
                    <a:pt x="1633" y="46"/>
                  </a:cubicBezTo>
                  <a:cubicBezTo>
                    <a:pt x="1655" y="46"/>
                    <a:pt x="1669" y="55"/>
                    <a:pt x="1678" y="68"/>
                  </a:cubicBezTo>
                  <a:cubicBezTo>
                    <a:pt x="1665" y="79"/>
                    <a:pt x="1665" y="79"/>
                    <a:pt x="1665" y="79"/>
                  </a:cubicBezTo>
                  <a:cubicBezTo>
                    <a:pt x="1657" y="68"/>
                    <a:pt x="1647" y="63"/>
                    <a:pt x="1634" y="63"/>
                  </a:cubicBezTo>
                  <a:cubicBezTo>
                    <a:pt x="1608" y="63"/>
                    <a:pt x="1592" y="83"/>
                    <a:pt x="1592" y="111"/>
                  </a:cubicBezTo>
                  <a:cubicBezTo>
                    <a:pt x="1592" y="138"/>
                    <a:pt x="1608" y="158"/>
                    <a:pt x="1634" y="158"/>
                  </a:cubicBezTo>
                  <a:cubicBezTo>
                    <a:pt x="1647" y="158"/>
                    <a:pt x="1657" y="153"/>
                    <a:pt x="1665" y="142"/>
                  </a:cubicBezTo>
                  <a:cubicBezTo>
                    <a:pt x="1678" y="154"/>
                    <a:pt x="1678" y="154"/>
                    <a:pt x="1678" y="154"/>
                  </a:cubicBezTo>
                  <a:cubicBezTo>
                    <a:pt x="1669" y="166"/>
                    <a:pt x="1655" y="175"/>
                    <a:pt x="1633" y="175"/>
                  </a:cubicBezTo>
                  <a:cubicBezTo>
                    <a:pt x="1596" y="175"/>
                    <a:pt x="1572" y="147"/>
                    <a:pt x="1572" y="111"/>
                  </a:cubicBezTo>
                  <a:close/>
                  <a:moveTo>
                    <a:pt x="1691" y="111"/>
                  </a:moveTo>
                  <a:cubicBezTo>
                    <a:pt x="1691" y="75"/>
                    <a:pt x="1717" y="46"/>
                    <a:pt x="1752" y="46"/>
                  </a:cubicBezTo>
                  <a:cubicBezTo>
                    <a:pt x="1789" y="46"/>
                    <a:pt x="1811" y="75"/>
                    <a:pt x="1811" y="112"/>
                  </a:cubicBezTo>
                  <a:cubicBezTo>
                    <a:pt x="1811" y="117"/>
                    <a:pt x="1811" y="117"/>
                    <a:pt x="1811" y="117"/>
                  </a:cubicBezTo>
                  <a:cubicBezTo>
                    <a:pt x="1711" y="117"/>
                    <a:pt x="1711" y="117"/>
                    <a:pt x="1711" y="117"/>
                  </a:cubicBezTo>
                  <a:cubicBezTo>
                    <a:pt x="1713" y="140"/>
                    <a:pt x="1729" y="159"/>
                    <a:pt x="1756" y="159"/>
                  </a:cubicBezTo>
                  <a:cubicBezTo>
                    <a:pt x="1769" y="159"/>
                    <a:pt x="1784" y="154"/>
                    <a:pt x="1793" y="144"/>
                  </a:cubicBezTo>
                  <a:cubicBezTo>
                    <a:pt x="1803" y="156"/>
                    <a:pt x="1803" y="156"/>
                    <a:pt x="1803" y="156"/>
                  </a:cubicBezTo>
                  <a:cubicBezTo>
                    <a:pt x="1790" y="169"/>
                    <a:pt x="1774" y="175"/>
                    <a:pt x="1754" y="175"/>
                  </a:cubicBezTo>
                  <a:cubicBezTo>
                    <a:pt x="1717" y="175"/>
                    <a:pt x="1691" y="149"/>
                    <a:pt x="1691" y="111"/>
                  </a:cubicBezTo>
                  <a:close/>
                  <a:moveTo>
                    <a:pt x="1751" y="62"/>
                  </a:moveTo>
                  <a:cubicBezTo>
                    <a:pt x="1725" y="62"/>
                    <a:pt x="1712" y="84"/>
                    <a:pt x="1711" y="103"/>
                  </a:cubicBezTo>
                  <a:cubicBezTo>
                    <a:pt x="1792" y="103"/>
                    <a:pt x="1792" y="103"/>
                    <a:pt x="1792" y="103"/>
                  </a:cubicBezTo>
                  <a:cubicBezTo>
                    <a:pt x="1792" y="85"/>
                    <a:pt x="1779" y="62"/>
                    <a:pt x="1751" y="62"/>
                  </a:cubicBezTo>
                  <a:close/>
                  <a:moveTo>
                    <a:pt x="1835" y="172"/>
                  </a:moveTo>
                  <a:cubicBezTo>
                    <a:pt x="1835" y="49"/>
                    <a:pt x="1835" y="49"/>
                    <a:pt x="1835" y="49"/>
                  </a:cubicBezTo>
                  <a:cubicBezTo>
                    <a:pt x="1854" y="49"/>
                    <a:pt x="1854" y="49"/>
                    <a:pt x="1854" y="49"/>
                  </a:cubicBezTo>
                  <a:cubicBezTo>
                    <a:pt x="1854" y="69"/>
                    <a:pt x="1854" y="69"/>
                    <a:pt x="1854" y="69"/>
                  </a:cubicBezTo>
                  <a:cubicBezTo>
                    <a:pt x="1864" y="56"/>
                    <a:pt x="1878" y="47"/>
                    <a:pt x="1895" y="47"/>
                  </a:cubicBezTo>
                  <a:cubicBezTo>
                    <a:pt x="1895" y="66"/>
                    <a:pt x="1895" y="66"/>
                    <a:pt x="1895" y="66"/>
                  </a:cubicBezTo>
                  <a:cubicBezTo>
                    <a:pt x="1893" y="66"/>
                    <a:pt x="1891" y="66"/>
                    <a:pt x="1887" y="66"/>
                  </a:cubicBezTo>
                  <a:cubicBezTo>
                    <a:pt x="1876" y="66"/>
                    <a:pt x="1860" y="75"/>
                    <a:pt x="1854" y="85"/>
                  </a:cubicBezTo>
                  <a:cubicBezTo>
                    <a:pt x="1854" y="172"/>
                    <a:pt x="1854" y="172"/>
                    <a:pt x="1854" y="172"/>
                  </a:cubicBezTo>
                  <a:lnTo>
                    <a:pt x="1835" y="172"/>
                  </a:lnTo>
                  <a:close/>
                  <a:moveTo>
                    <a:pt x="1901" y="119"/>
                  </a:moveTo>
                  <a:cubicBezTo>
                    <a:pt x="1901" y="102"/>
                    <a:pt x="1901" y="102"/>
                    <a:pt x="1901" y="102"/>
                  </a:cubicBezTo>
                  <a:cubicBezTo>
                    <a:pt x="1962" y="102"/>
                    <a:pt x="1962" y="102"/>
                    <a:pt x="1962" y="102"/>
                  </a:cubicBezTo>
                  <a:cubicBezTo>
                    <a:pt x="1962" y="119"/>
                    <a:pt x="1962" y="119"/>
                    <a:pt x="1962" y="119"/>
                  </a:cubicBezTo>
                  <a:lnTo>
                    <a:pt x="1901" y="119"/>
                  </a:lnTo>
                  <a:close/>
                  <a:moveTo>
                    <a:pt x="1988" y="172"/>
                  </a:moveTo>
                  <a:cubicBezTo>
                    <a:pt x="1988" y="66"/>
                    <a:pt x="1988" y="66"/>
                    <a:pt x="1988" y="66"/>
                  </a:cubicBezTo>
                  <a:cubicBezTo>
                    <a:pt x="1968" y="66"/>
                    <a:pt x="1968" y="66"/>
                    <a:pt x="1968" y="66"/>
                  </a:cubicBezTo>
                  <a:cubicBezTo>
                    <a:pt x="1968" y="49"/>
                    <a:pt x="1968" y="49"/>
                    <a:pt x="1968" y="49"/>
                  </a:cubicBezTo>
                  <a:cubicBezTo>
                    <a:pt x="1988" y="49"/>
                    <a:pt x="1988" y="49"/>
                    <a:pt x="1988" y="49"/>
                  </a:cubicBezTo>
                  <a:cubicBezTo>
                    <a:pt x="1988" y="40"/>
                    <a:pt x="1988" y="40"/>
                    <a:pt x="1988" y="40"/>
                  </a:cubicBezTo>
                  <a:cubicBezTo>
                    <a:pt x="1988" y="15"/>
                    <a:pt x="2002" y="0"/>
                    <a:pt x="2023" y="0"/>
                  </a:cubicBezTo>
                  <a:cubicBezTo>
                    <a:pt x="2033" y="0"/>
                    <a:pt x="2042" y="2"/>
                    <a:pt x="2049" y="9"/>
                  </a:cubicBezTo>
                  <a:cubicBezTo>
                    <a:pt x="2042" y="22"/>
                    <a:pt x="2042" y="22"/>
                    <a:pt x="2042" y="22"/>
                  </a:cubicBezTo>
                  <a:cubicBezTo>
                    <a:pt x="2037" y="18"/>
                    <a:pt x="2033" y="16"/>
                    <a:pt x="2026" y="16"/>
                  </a:cubicBezTo>
                  <a:cubicBezTo>
                    <a:pt x="2014" y="16"/>
                    <a:pt x="2007" y="24"/>
                    <a:pt x="2007" y="40"/>
                  </a:cubicBezTo>
                  <a:cubicBezTo>
                    <a:pt x="2007" y="49"/>
                    <a:pt x="2007" y="49"/>
                    <a:pt x="2007" y="49"/>
                  </a:cubicBezTo>
                  <a:cubicBezTo>
                    <a:pt x="2032" y="49"/>
                    <a:pt x="2032" y="49"/>
                    <a:pt x="2032" y="49"/>
                  </a:cubicBezTo>
                  <a:cubicBezTo>
                    <a:pt x="2032" y="66"/>
                    <a:pt x="2032" y="66"/>
                    <a:pt x="2032" y="66"/>
                  </a:cubicBezTo>
                  <a:cubicBezTo>
                    <a:pt x="2007" y="66"/>
                    <a:pt x="2007" y="66"/>
                    <a:pt x="2007" y="66"/>
                  </a:cubicBezTo>
                  <a:cubicBezTo>
                    <a:pt x="2007" y="172"/>
                    <a:pt x="2007" y="172"/>
                    <a:pt x="2007" y="172"/>
                  </a:cubicBezTo>
                  <a:lnTo>
                    <a:pt x="1988" y="172"/>
                  </a:lnTo>
                  <a:close/>
                  <a:moveTo>
                    <a:pt x="2048" y="172"/>
                  </a:moveTo>
                  <a:cubicBezTo>
                    <a:pt x="2048" y="49"/>
                    <a:pt x="2048" y="49"/>
                    <a:pt x="2048" y="49"/>
                  </a:cubicBezTo>
                  <a:cubicBezTo>
                    <a:pt x="2067" y="49"/>
                    <a:pt x="2067" y="49"/>
                    <a:pt x="2067" y="49"/>
                  </a:cubicBezTo>
                  <a:cubicBezTo>
                    <a:pt x="2067" y="69"/>
                    <a:pt x="2067" y="69"/>
                    <a:pt x="2067" y="69"/>
                  </a:cubicBezTo>
                  <a:cubicBezTo>
                    <a:pt x="2077" y="56"/>
                    <a:pt x="2091" y="47"/>
                    <a:pt x="2108" y="47"/>
                  </a:cubicBezTo>
                  <a:cubicBezTo>
                    <a:pt x="2108" y="66"/>
                    <a:pt x="2108" y="66"/>
                    <a:pt x="2108" y="66"/>
                  </a:cubicBezTo>
                  <a:cubicBezTo>
                    <a:pt x="2106" y="66"/>
                    <a:pt x="2104" y="66"/>
                    <a:pt x="2100" y="66"/>
                  </a:cubicBezTo>
                  <a:cubicBezTo>
                    <a:pt x="2089" y="66"/>
                    <a:pt x="2073" y="75"/>
                    <a:pt x="2067" y="85"/>
                  </a:cubicBezTo>
                  <a:cubicBezTo>
                    <a:pt x="2067" y="172"/>
                    <a:pt x="2067" y="172"/>
                    <a:pt x="2067" y="172"/>
                  </a:cubicBezTo>
                  <a:lnTo>
                    <a:pt x="2048" y="172"/>
                  </a:lnTo>
                  <a:close/>
                  <a:moveTo>
                    <a:pt x="2119" y="111"/>
                  </a:moveTo>
                  <a:cubicBezTo>
                    <a:pt x="2119" y="75"/>
                    <a:pt x="2144" y="46"/>
                    <a:pt x="2179" y="46"/>
                  </a:cubicBezTo>
                  <a:cubicBezTo>
                    <a:pt x="2216" y="46"/>
                    <a:pt x="2238" y="75"/>
                    <a:pt x="2238" y="112"/>
                  </a:cubicBezTo>
                  <a:cubicBezTo>
                    <a:pt x="2238" y="117"/>
                    <a:pt x="2238" y="117"/>
                    <a:pt x="2238" y="117"/>
                  </a:cubicBezTo>
                  <a:cubicBezTo>
                    <a:pt x="2139" y="117"/>
                    <a:pt x="2139" y="117"/>
                    <a:pt x="2139" y="117"/>
                  </a:cubicBezTo>
                  <a:cubicBezTo>
                    <a:pt x="2140" y="140"/>
                    <a:pt x="2156" y="159"/>
                    <a:pt x="2183" y="159"/>
                  </a:cubicBezTo>
                  <a:cubicBezTo>
                    <a:pt x="2197" y="159"/>
                    <a:pt x="2211" y="154"/>
                    <a:pt x="2221" y="144"/>
                  </a:cubicBezTo>
                  <a:cubicBezTo>
                    <a:pt x="2230" y="156"/>
                    <a:pt x="2230" y="156"/>
                    <a:pt x="2230" y="156"/>
                  </a:cubicBezTo>
                  <a:cubicBezTo>
                    <a:pt x="2218" y="169"/>
                    <a:pt x="2201" y="175"/>
                    <a:pt x="2181" y="175"/>
                  </a:cubicBezTo>
                  <a:cubicBezTo>
                    <a:pt x="2145" y="175"/>
                    <a:pt x="2119" y="149"/>
                    <a:pt x="2119" y="111"/>
                  </a:cubicBezTo>
                  <a:close/>
                  <a:moveTo>
                    <a:pt x="2179" y="62"/>
                  </a:moveTo>
                  <a:cubicBezTo>
                    <a:pt x="2153" y="62"/>
                    <a:pt x="2140" y="84"/>
                    <a:pt x="2139" y="103"/>
                  </a:cubicBezTo>
                  <a:cubicBezTo>
                    <a:pt x="2219" y="103"/>
                    <a:pt x="2219" y="103"/>
                    <a:pt x="2219" y="103"/>
                  </a:cubicBezTo>
                  <a:cubicBezTo>
                    <a:pt x="2219" y="85"/>
                    <a:pt x="2207" y="62"/>
                    <a:pt x="2179" y="62"/>
                  </a:cubicBezTo>
                  <a:close/>
                  <a:moveTo>
                    <a:pt x="2255" y="111"/>
                  </a:moveTo>
                  <a:cubicBezTo>
                    <a:pt x="2255" y="75"/>
                    <a:pt x="2281" y="46"/>
                    <a:pt x="2316" y="46"/>
                  </a:cubicBezTo>
                  <a:cubicBezTo>
                    <a:pt x="2353" y="46"/>
                    <a:pt x="2375" y="75"/>
                    <a:pt x="2375" y="112"/>
                  </a:cubicBezTo>
                  <a:cubicBezTo>
                    <a:pt x="2375" y="117"/>
                    <a:pt x="2375" y="117"/>
                    <a:pt x="2375" y="117"/>
                  </a:cubicBezTo>
                  <a:cubicBezTo>
                    <a:pt x="2275" y="117"/>
                    <a:pt x="2275" y="117"/>
                    <a:pt x="2275" y="117"/>
                  </a:cubicBezTo>
                  <a:cubicBezTo>
                    <a:pt x="2277" y="140"/>
                    <a:pt x="2293" y="159"/>
                    <a:pt x="2320" y="159"/>
                  </a:cubicBezTo>
                  <a:cubicBezTo>
                    <a:pt x="2334" y="159"/>
                    <a:pt x="2348" y="154"/>
                    <a:pt x="2357" y="144"/>
                  </a:cubicBezTo>
                  <a:cubicBezTo>
                    <a:pt x="2367" y="156"/>
                    <a:pt x="2367" y="156"/>
                    <a:pt x="2367" y="156"/>
                  </a:cubicBezTo>
                  <a:cubicBezTo>
                    <a:pt x="2354" y="169"/>
                    <a:pt x="2338" y="175"/>
                    <a:pt x="2318" y="175"/>
                  </a:cubicBezTo>
                  <a:cubicBezTo>
                    <a:pt x="2281" y="175"/>
                    <a:pt x="2255" y="149"/>
                    <a:pt x="2255" y="111"/>
                  </a:cubicBezTo>
                  <a:close/>
                  <a:moveTo>
                    <a:pt x="2316" y="62"/>
                  </a:moveTo>
                  <a:cubicBezTo>
                    <a:pt x="2289" y="62"/>
                    <a:pt x="2276" y="84"/>
                    <a:pt x="2275" y="103"/>
                  </a:cubicBezTo>
                  <a:cubicBezTo>
                    <a:pt x="2356" y="103"/>
                    <a:pt x="2356" y="103"/>
                    <a:pt x="2356" y="103"/>
                  </a:cubicBezTo>
                  <a:cubicBezTo>
                    <a:pt x="2356" y="85"/>
                    <a:pt x="2344" y="62"/>
                    <a:pt x="2316" y="62"/>
                  </a:cubicBezTo>
                  <a:close/>
                  <a:moveTo>
                    <a:pt x="2589" y="172"/>
                  </a:moveTo>
                  <a:cubicBezTo>
                    <a:pt x="2551" y="35"/>
                    <a:pt x="2551" y="35"/>
                    <a:pt x="2551" y="35"/>
                  </a:cubicBezTo>
                  <a:cubicBezTo>
                    <a:pt x="2514" y="172"/>
                    <a:pt x="2514" y="172"/>
                    <a:pt x="2514" y="172"/>
                  </a:cubicBezTo>
                  <a:cubicBezTo>
                    <a:pt x="2491" y="172"/>
                    <a:pt x="2491" y="172"/>
                    <a:pt x="2491" y="172"/>
                  </a:cubicBezTo>
                  <a:cubicBezTo>
                    <a:pt x="2443" y="3"/>
                    <a:pt x="2443" y="3"/>
                    <a:pt x="2443" y="3"/>
                  </a:cubicBezTo>
                  <a:cubicBezTo>
                    <a:pt x="2466" y="3"/>
                    <a:pt x="2466" y="3"/>
                    <a:pt x="2466" y="3"/>
                  </a:cubicBezTo>
                  <a:cubicBezTo>
                    <a:pt x="2504" y="144"/>
                    <a:pt x="2504" y="144"/>
                    <a:pt x="2504" y="144"/>
                  </a:cubicBezTo>
                  <a:cubicBezTo>
                    <a:pt x="2543" y="3"/>
                    <a:pt x="2543" y="3"/>
                    <a:pt x="2543" y="3"/>
                  </a:cubicBezTo>
                  <a:cubicBezTo>
                    <a:pt x="2560" y="3"/>
                    <a:pt x="2560" y="3"/>
                    <a:pt x="2560" y="3"/>
                  </a:cubicBezTo>
                  <a:cubicBezTo>
                    <a:pt x="2599" y="144"/>
                    <a:pt x="2599" y="144"/>
                    <a:pt x="2599" y="144"/>
                  </a:cubicBezTo>
                  <a:cubicBezTo>
                    <a:pt x="2637" y="3"/>
                    <a:pt x="2637" y="3"/>
                    <a:pt x="2637" y="3"/>
                  </a:cubicBezTo>
                  <a:cubicBezTo>
                    <a:pt x="2660" y="3"/>
                    <a:pt x="2660" y="3"/>
                    <a:pt x="2660" y="3"/>
                  </a:cubicBezTo>
                  <a:cubicBezTo>
                    <a:pt x="2612" y="172"/>
                    <a:pt x="2612" y="172"/>
                    <a:pt x="2612" y="172"/>
                  </a:cubicBezTo>
                  <a:lnTo>
                    <a:pt x="2589" y="172"/>
                  </a:lnTo>
                  <a:close/>
                  <a:moveTo>
                    <a:pt x="2659" y="111"/>
                  </a:moveTo>
                  <a:cubicBezTo>
                    <a:pt x="2659" y="75"/>
                    <a:pt x="2683" y="46"/>
                    <a:pt x="2720" y="46"/>
                  </a:cubicBezTo>
                  <a:cubicBezTo>
                    <a:pt x="2757" y="46"/>
                    <a:pt x="2781" y="75"/>
                    <a:pt x="2781" y="111"/>
                  </a:cubicBezTo>
                  <a:cubicBezTo>
                    <a:pt x="2781" y="146"/>
                    <a:pt x="2757" y="175"/>
                    <a:pt x="2720" y="175"/>
                  </a:cubicBezTo>
                  <a:cubicBezTo>
                    <a:pt x="2683" y="175"/>
                    <a:pt x="2659" y="146"/>
                    <a:pt x="2659" y="111"/>
                  </a:cubicBezTo>
                  <a:close/>
                  <a:moveTo>
                    <a:pt x="2761" y="111"/>
                  </a:moveTo>
                  <a:cubicBezTo>
                    <a:pt x="2761" y="86"/>
                    <a:pt x="2746" y="63"/>
                    <a:pt x="2720" y="63"/>
                  </a:cubicBezTo>
                  <a:cubicBezTo>
                    <a:pt x="2694" y="63"/>
                    <a:pt x="2679" y="86"/>
                    <a:pt x="2679" y="111"/>
                  </a:cubicBezTo>
                  <a:cubicBezTo>
                    <a:pt x="2679" y="136"/>
                    <a:pt x="2694" y="158"/>
                    <a:pt x="2720" y="158"/>
                  </a:cubicBezTo>
                  <a:cubicBezTo>
                    <a:pt x="2746" y="158"/>
                    <a:pt x="2761" y="136"/>
                    <a:pt x="2761" y="111"/>
                  </a:cubicBezTo>
                  <a:close/>
                  <a:moveTo>
                    <a:pt x="2805" y="172"/>
                  </a:moveTo>
                  <a:cubicBezTo>
                    <a:pt x="2805" y="49"/>
                    <a:pt x="2805" y="49"/>
                    <a:pt x="2805" y="49"/>
                  </a:cubicBezTo>
                  <a:cubicBezTo>
                    <a:pt x="2824" y="49"/>
                    <a:pt x="2824" y="49"/>
                    <a:pt x="2824" y="49"/>
                  </a:cubicBezTo>
                  <a:cubicBezTo>
                    <a:pt x="2824" y="69"/>
                    <a:pt x="2824" y="69"/>
                    <a:pt x="2824" y="69"/>
                  </a:cubicBezTo>
                  <a:cubicBezTo>
                    <a:pt x="2834" y="56"/>
                    <a:pt x="2849" y="47"/>
                    <a:pt x="2865" y="47"/>
                  </a:cubicBezTo>
                  <a:cubicBezTo>
                    <a:pt x="2865" y="66"/>
                    <a:pt x="2865" y="66"/>
                    <a:pt x="2865" y="66"/>
                  </a:cubicBezTo>
                  <a:cubicBezTo>
                    <a:pt x="2863" y="66"/>
                    <a:pt x="2861" y="66"/>
                    <a:pt x="2858" y="66"/>
                  </a:cubicBezTo>
                  <a:cubicBezTo>
                    <a:pt x="2846" y="66"/>
                    <a:pt x="2830" y="75"/>
                    <a:pt x="2824" y="85"/>
                  </a:cubicBezTo>
                  <a:cubicBezTo>
                    <a:pt x="2824" y="172"/>
                    <a:pt x="2824" y="172"/>
                    <a:pt x="2824" y="172"/>
                  </a:cubicBezTo>
                  <a:lnTo>
                    <a:pt x="2805" y="172"/>
                  </a:lnTo>
                  <a:close/>
                  <a:moveTo>
                    <a:pt x="2883" y="172"/>
                  </a:moveTo>
                  <a:cubicBezTo>
                    <a:pt x="2883" y="3"/>
                    <a:pt x="2883" y="3"/>
                    <a:pt x="2883" y="3"/>
                  </a:cubicBezTo>
                  <a:cubicBezTo>
                    <a:pt x="2902" y="3"/>
                    <a:pt x="2902" y="3"/>
                    <a:pt x="2902" y="3"/>
                  </a:cubicBezTo>
                  <a:cubicBezTo>
                    <a:pt x="2902" y="172"/>
                    <a:pt x="2902" y="172"/>
                    <a:pt x="2902" y="172"/>
                  </a:cubicBezTo>
                  <a:lnTo>
                    <a:pt x="2883" y="172"/>
                  </a:lnTo>
                  <a:close/>
                  <a:moveTo>
                    <a:pt x="3023" y="172"/>
                  </a:moveTo>
                  <a:cubicBezTo>
                    <a:pt x="3023" y="154"/>
                    <a:pt x="3023" y="154"/>
                    <a:pt x="3023" y="154"/>
                  </a:cubicBezTo>
                  <a:cubicBezTo>
                    <a:pt x="3014" y="166"/>
                    <a:pt x="2999" y="175"/>
                    <a:pt x="2981" y="175"/>
                  </a:cubicBezTo>
                  <a:cubicBezTo>
                    <a:pt x="2949" y="175"/>
                    <a:pt x="2927" y="151"/>
                    <a:pt x="2927" y="111"/>
                  </a:cubicBezTo>
                  <a:cubicBezTo>
                    <a:pt x="2927" y="72"/>
                    <a:pt x="2949" y="46"/>
                    <a:pt x="2981" y="46"/>
                  </a:cubicBezTo>
                  <a:cubicBezTo>
                    <a:pt x="2998" y="46"/>
                    <a:pt x="3013" y="54"/>
                    <a:pt x="3023" y="68"/>
                  </a:cubicBezTo>
                  <a:cubicBezTo>
                    <a:pt x="3023" y="3"/>
                    <a:pt x="3023" y="3"/>
                    <a:pt x="3023" y="3"/>
                  </a:cubicBezTo>
                  <a:cubicBezTo>
                    <a:pt x="3042" y="3"/>
                    <a:pt x="3042" y="3"/>
                    <a:pt x="3042" y="3"/>
                  </a:cubicBezTo>
                  <a:cubicBezTo>
                    <a:pt x="3042" y="172"/>
                    <a:pt x="3042" y="172"/>
                    <a:pt x="3042" y="172"/>
                  </a:cubicBezTo>
                  <a:lnTo>
                    <a:pt x="3023" y="172"/>
                  </a:lnTo>
                  <a:close/>
                  <a:moveTo>
                    <a:pt x="3023" y="139"/>
                  </a:moveTo>
                  <a:cubicBezTo>
                    <a:pt x="3023" y="83"/>
                    <a:pt x="3023" y="83"/>
                    <a:pt x="3023" y="83"/>
                  </a:cubicBezTo>
                  <a:cubicBezTo>
                    <a:pt x="3016" y="72"/>
                    <a:pt x="3001" y="63"/>
                    <a:pt x="2986" y="63"/>
                  </a:cubicBezTo>
                  <a:cubicBezTo>
                    <a:pt x="2961" y="63"/>
                    <a:pt x="2947" y="84"/>
                    <a:pt x="2947" y="111"/>
                  </a:cubicBezTo>
                  <a:cubicBezTo>
                    <a:pt x="2947" y="138"/>
                    <a:pt x="2961" y="158"/>
                    <a:pt x="2986" y="158"/>
                  </a:cubicBezTo>
                  <a:cubicBezTo>
                    <a:pt x="3001" y="158"/>
                    <a:pt x="3016" y="149"/>
                    <a:pt x="3023" y="139"/>
                  </a:cubicBezTo>
                  <a:close/>
                  <a:moveTo>
                    <a:pt x="3070" y="161"/>
                  </a:moveTo>
                  <a:cubicBezTo>
                    <a:pt x="3070" y="153"/>
                    <a:pt x="3076" y="147"/>
                    <a:pt x="3084" y="147"/>
                  </a:cubicBezTo>
                  <a:cubicBezTo>
                    <a:pt x="3091" y="147"/>
                    <a:pt x="3098" y="153"/>
                    <a:pt x="3098" y="161"/>
                  </a:cubicBezTo>
                  <a:cubicBezTo>
                    <a:pt x="3098" y="168"/>
                    <a:pt x="3091" y="175"/>
                    <a:pt x="3084" y="175"/>
                  </a:cubicBezTo>
                  <a:cubicBezTo>
                    <a:pt x="3076" y="175"/>
                    <a:pt x="3070" y="168"/>
                    <a:pt x="307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2993" y="950"/>
              <a:ext cx="1921" cy="108"/>
            </a:xfrm>
            <a:custGeom>
              <a:avLst/>
              <a:gdLst>
                <a:gd name="T0" fmla="*/ 146 w 3965"/>
                <a:gd name="T1" fmla="*/ 88 h 222"/>
                <a:gd name="T2" fmla="*/ 277 w 3965"/>
                <a:gd name="T3" fmla="*/ 92 h 222"/>
                <a:gd name="T4" fmla="*/ 213 w 3965"/>
                <a:gd name="T5" fmla="*/ 50 h 222"/>
                <a:gd name="T6" fmla="*/ 321 w 3965"/>
                <a:gd name="T7" fmla="*/ 111 h 222"/>
                <a:gd name="T8" fmla="*/ 423 w 3965"/>
                <a:gd name="T9" fmla="*/ 144 h 222"/>
                <a:gd name="T10" fmla="*/ 421 w 3965"/>
                <a:gd name="T11" fmla="*/ 103 h 222"/>
                <a:gd name="T12" fmla="*/ 593 w 3965"/>
                <a:gd name="T13" fmla="*/ 105 h 222"/>
                <a:gd name="T14" fmla="*/ 546 w 3965"/>
                <a:gd name="T15" fmla="*/ 22 h 222"/>
                <a:gd name="T16" fmla="*/ 776 w 3965"/>
                <a:gd name="T17" fmla="*/ 112 h 222"/>
                <a:gd name="T18" fmla="*/ 719 w 3965"/>
                <a:gd name="T19" fmla="*/ 175 h 222"/>
                <a:gd name="T20" fmla="*/ 800 w 3965"/>
                <a:gd name="T21" fmla="*/ 172 h 222"/>
                <a:gd name="T22" fmla="*/ 853 w 3965"/>
                <a:gd name="T23" fmla="*/ 66 h 222"/>
                <a:gd name="T24" fmla="*/ 917 w 3965"/>
                <a:gd name="T25" fmla="*/ 160 h 222"/>
                <a:gd name="T26" fmla="*/ 916 w 3965"/>
                <a:gd name="T27" fmla="*/ 62 h 222"/>
                <a:gd name="T28" fmla="*/ 1043 w 3965"/>
                <a:gd name="T29" fmla="*/ 46 h 222"/>
                <a:gd name="T30" fmla="*/ 1002 w 3965"/>
                <a:gd name="T31" fmla="*/ 111 h 222"/>
                <a:gd name="T32" fmla="*/ 1148 w 3965"/>
                <a:gd name="T33" fmla="*/ 83 h 222"/>
                <a:gd name="T34" fmla="*/ 1191 w 3965"/>
                <a:gd name="T35" fmla="*/ 46 h 222"/>
                <a:gd name="T36" fmla="*/ 1274 w 3965"/>
                <a:gd name="T37" fmla="*/ 173 h 222"/>
                <a:gd name="T38" fmla="*/ 1368 w 3965"/>
                <a:gd name="T39" fmla="*/ 88 h 222"/>
                <a:gd name="T40" fmla="*/ 1452 w 3965"/>
                <a:gd name="T41" fmla="*/ 19 h 222"/>
                <a:gd name="T42" fmla="*/ 1617 w 3965"/>
                <a:gd name="T43" fmla="*/ 63 h 222"/>
                <a:gd name="T44" fmla="*/ 1581 w 3965"/>
                <a:gd name="T45" fmla="*/ 67 h 222"/>
                <a:gd name="T46" fmla="*/ 1749 w 3965"/>
                <a:gd name="T47" fmla="*/ 46 h 222"/>
                <a:gd name="T48" fmla="*/ 1800 w 3965"/>
                <a:gd name="T49" fmla="*/ 157 h 222"/>
                <a:gd name="T50" fmla="*/ 1749 w 3965"/>
                <a:gd name="T51" fmla="*/ 62 h 222"/>
                <a:gd name="T52" fmla="*/ 1892 w 3965"/>
                <a:gd name="T53" fmla="*/ 172 h 222"/>
                <a:gd name="T54" fmla="*/ 2015 w 3965"/>
                <a:gd name="T55" fmla="*/ 88 h 222"/>
                <a:gd name="T56" fmla="*/ 2063 w 3965"/>
                <a:gd name="T57" fmla="*/ 172 h 222"/>
                <a:gd name="T58" fmla="*/ 2113 w 3965"/>
                <a:gd name="T59" fmla="*/ 142 h 222"/>
                <a:gd name="T60" fmla="*/ 2189 w 3965"/>
                <a:gd name="T61" fmla="*/ 77 h 222"/>
                <a:gd name="T62" fmla="*/ 2219 w 3965"/>
                <a:gd name="T63" fmla="*/ 111 h 222"/>
                <a:gd name="T64" fmla="*/ 2281 w 3965"/>
                <a:gd name="T65" fmla="*/ 158 h 222"/>
                <a:gd name="T66" fmla="*/ 2399 w 3965"/>
                <a:gd name="T67" fmla="*/ 46 h 222"/>
                <a:gd name="T68" fmla="*/ 2358 w 3965"/>
                <a:gd name="T69" fmla="*/ 111 h 222"/>
                <a:gd name="T70" fmla="*/ 2528 w 3965"/>
                <a:gd name="T71" fmla="*/ 150 h 222"/>
                <a:gd name="T72" fmla="*/ 2656 w 3965"/>
                <a:gd name="T73" fmla="*/ 46 h 222"/>
                <a:gd name="T74" fmla="*/ 2707 w 3965"/>
                <a:gd name="T75" fmla="*/ 157 h 222"/>
                <a:gd name="T76" fmla="*/ 2656 w 3965"/>
                <a:gd name="T77" fmla="*/ 62 h 222"/>
                <a:gd name="T78" fmla="*/ 2799 w 3965"/>
                <a:gd name="T79" fmla="*/ 67 h 222"/>
                <a:gd name="T80" fmla="*/ 2823 w 3965"/>
                <a:gd name="T81" fmla="*/ 205 h 222"/>
                <a:gd name="T82" fmla="*/ 2901 w 3965"/>
                <a:gd name="T83" fmla="*/ 50 h 222"/>
                <a:gd name="T84" fmla="*/ 3071 w 3965"/>
                <a:gd name="T85" fmla="*/ 172 h 222"/>
                <a:gd name="T86" fmla="*/ 3071 w 3965"/>
                <a:gd name="T87" fmla="*/ 89 h 222"/>
                <a:gd name="T88" fmla="*/ 3090 w 3965"/>
                <a:gd name="T89" fmla="*/ 172 h 222"/>
                <a:gd name="T90" fmla="*/ 3037 w 3965"/>
                <a:gd name="T91" fmla="*/ 162 h 222"/>
                <a:gd name="T92" fmla="*/ 3126 w 3965"/>
                <a:gd name="T93" fmla="*/ 50 h 222"/>
                <a:gd name="T94" fmla="*/ 3145 w 3965"/>
                <a:gd name="T95" fmla="*/ 66 h 222"/>
                <a:gd name="T96" fmla="*/ 3126 w 3965"/>
                <a:gd name="T97" fmla="*/ 147 h 222"/>
                <a:gd name="T98" fmla="*/ 3326 w 3965"/>
                <a:gd name="T99" fmla="*/ 111 h 222"/>
                <a:gd name="T100" fmla="*/ 3345 w 3965"/>
                <a:gd name="T101" fmla="*/ 88 h 222"/>
                <a:gd name="T102" fmla="*/ 3262 w 3965"/>
                <a:gd name="T103" fmla="*/ 135 h 222"/>
                <a:gd name="T104" fmla="*/ 3406 w 3965"/>
                <a:gd name="T105" fmla="*/ 3 h 222"/>
                <a:gd name="T106" fmla="*/ 3552 w 3965"/>
                <a:gd name="T107" fmla="*/ 19 h 222"/>
                <a:gd name="T108" fmla="*/ 3556 w 3965"/>
                <a:gd name="T109" fmla="*/ 50 h 222"/>
                <a:gd name="T110" fmla="*/ 3732 w 3965"/>
                <a:gd name="T111" fmla="*/ 63 h 222"/>
                <a:gd name="T112" fmla="*/ 3626 w 3965"/>
                <a:gd name="T113" fmla="*/ 83 h 222"/>
                <a:gd name="T114" fmla="*/ 3665 w 3965"/>
                <a:gd name="T115" fmla="*/ 46 h 222"/>
                <a:gd name="T116" fmla="*/ 3798 w 3965"/>
                <a:gd name="T117" fmla="*/ 111 h 222"/>
                <a:gd name="T118" fmla="*/ 3901 w 3965"/>
                <a:gd name="T119" fmla="*/ 144 h 222"/>
                <a:gd name="T120" fmla="*/ 3899 w 3965"/>
                <a:gd name="T121" fmla="*/ 103 h 222"/>
                <a:gd name="T122" fmla="*/ 3937 w 3965"/>
                <a:gd name="T123" fmla="*/ 1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5" h="222">
                  <a:moveTo>
                    <a:pt x="0" y="88"/>
                  </a:moveTo>
                  <a:cubicBezTo>
                    <a:pt x="0" y="38"/>
                    <a:pt x="34" y="0"/>
                    <a:pt x="84" y="0"/>
                  </a:cubicBezTo>
                  <a:cubicBezTo>
                    <a:pt x="134" y="0"/>
                    <a:pt x="168" y="38"/>
                    <a:pt x="168" y="88"/>
                  </a:cubicBezTo>
                  <a:cubicBezTo>
                    <a:pt x="168" y="138"/>
                    <a:pt x="134" y="175"/>
                    <a:pt x="84" y="175"/>
                  </a:cubicBezTo>
                  <a:cubicBezTo>
                    <a:pt x="34" y="175"/>
                    <a:pt x="0" y="138"/>
                    <a:pt x="0" y="88"/>
                  </a:cubicBezTo>
                  <a:close/>
                  <a:moveTo>
                    <a:pt x="146" y="88"/>
                  </a:moveTo>
                  <a:cubicBezTo>
                    <a:pt x="146" y="48"/>
                    <a:pt x="122" y="19"/>
                    <a:pt x="84" y="19"/>
                  </a:cubicBezTo>
                  <a:cubicBezTo>
                    <a:pt x="46" y="19"/>
                    <a:pt x="22" y="48"/>
                    <a:pt x="22" y="88"/>
                  </a:cubicBezTo>
                  <a:cubicBezTo>
                    <a:pt x="22" y="127"/>
                    <a:pt x="46" y="157"/>
                    <a:pt x="84" y="157"/>
                  </a:cubicBezTo>
                  <a:cubicBezTo>
                    <a:pt x="122" y="157"/>
                    <a:pt x="146" y="127"/>
                    <a:pt x="146" y="88"/>
                  </a:cubicBezTo>
                  <a:close/>
                  <a:moveTo>
                    <a:pt x="277" y="172"/>
                  </a:moveTo>
                  <a:cubicBezTo>
                    <a:pt x="277" y="92"/>
                    <a:pt x="277" y="92"/>
                    <a:pt x="277" y="92"/>
                  </a:cubicBezTo>
                  <a:cubicBezTo>
                    <a:pt x="277" y="70"/>
                    <a:pt x="266" y="63"/>
                    <a:pt x="250" y="63"/>
                  </a:cubicBezTo>
                  <a:cubicBezTo>
                    <a:pt x="235" y="63"/>
                    <a:pt x="220" y="73"/>
                    <a:pt x="213" y="83"/>
                  </a:cubicBezTo>
                  <a:cubicBezTo>
                    <a:pt x="213" y="172"/>
                    <a:pt x="213" y="172"/>
                    <a:pt x="213" y="172"/>
                  </a:cubicBezTo>
                  <a:cubicBezTo>
                    <a:pt x="194" y="172"/>
                    <a:pt x="194" y="172"/>
                    <a:pt x="194" y="172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213" y="50"/>
                    <a:pt x="213" y="50"/>
                    <a:pt x="213" y="50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22" y="57"/>
                    <a:pt x="239" y="46"/>
                    <a:pt x="257" y="46"/>
                  </a:cubicBezTo>
                  <a:cubicBezTo>
                    <a:pt x="283" y="46"/>
                    <a:pt x="296" y="59"/>
                    <a:pt x="296" y="86"/>
                  </a:cubicBezTo>
                  <a:cubicBezTo>
                    <a:pt x="296" y="172"/>
                    <a:pt x="296" y="172"/>
                    <a:pt x="296" y="172"/>
                  </a:cubicBezTo>
                  <a:lnTo>
                    <a:pt x="277" y="172"/>
                  </a:lnTo>
                  <a:close/>
                  <a:moveTo>
                    <a:pt x="321" y="111"/>
                  </a:moveTo>
                  <a:cubicBezTo>
                    <a:pt x="321" y="75"/>
                    <a:pt x="346" y="46"/>
                    <a:pt x="381" y="46"/>
                  </a:cubicBezTo>
                  <a:cubicBezTo>
                    <a:pt x="418" y="46"/>
                    <a:pt x="440" y="75"/>
                    <a:pt x="440" y="112"/>
                  </a:cubicBezTo>
                  <a:cubicBezTo>
                    <a:pt x="440" y="117"/>
                    <a:pt x="440" y="117"/>
                    <a:pt x="440" y="117"/>
                  </a:cubicBezTo>
                  <a:cubicBezTo>
                    <a:pt x="341" y="117"/>
                    <a:pt x="341" y="117"/>
                    <a:pt x="341" y="117"/>
                  </a:cubicBezTo>
                  <a:cubicBezTo>
                    <a:pt x="342" y="140"/>
                    <a:pt x="359" y="160"/>
                    <a:pt x="385" y="160"/>
                  </a:cubicBezTo>
                  <a:cubicBezTo>
                    <a:pt x="399" y="160"/>
                    <a:pt x="413" y="154"/>
                    <a:pt x="423" y="144"/>
                  </a:cubicBezTo>
                  <a:cubicBezTo>
                    <a:pt x="432" y="157"/>
                    <a:pt x="432" y="157"/>
                    <a:pt x="432" y="157"/>
                  </a:cubicBezTo>
                  <a:cubicBezTo>
                    <a:pt x="420" y="169"/>
                    <a:pt x="403" y="175"/>
                    <a:pt x="383" y="175"/>
                  </a:cubicBezTo>
                  <a:cubicBezTo>
                    <a:pt x="347" y="175"/>
                    <a:pt x="321" y="149"/>
                    <a:pt x="321" y="111"/>
                  </a:cubicBezTo>
                  <a:close/>
                  <a:moveTo>
                    <a:pt x="381" y="62"/>
                  </a:moveTo>
                  <a:cubicBezTo>
                    <a:pt x="355" y="62"/>
                    <a:pt x="342" y="84"/>
                    <a:pt x="341" y="103"/>
                  </a:cubicBezTo>
                  <a:cubicBezTo>
                    <a:pt x="421" y="103"/>
                    <a:pt x="421" y="103"/>
                    <a:pt x="421" y="103"/>
                  </a:cubicBezTo>
                  <a:cubicBezTo>
                    <a:pt x="421" y="85"/>
                    <a:pt x="409" y="62"/>
                    <a:pt x="381" y="62"/>
                  </a:cubicBezTo>
                  <a:close/>
                  <a:moveTo>
                    <a:pt x="525" y="172"/>
                  </a:moveTo>
                  <a:cubicBezTo>
                    <a:pt x="525" y="3"/>
                    <a:pt x="525" y="3"/>
                    <a:pt x="525" y="3"/>
                  </a:cubicBezTo>
                  <a:cubicBezTo>
                    <a:pt x="593" y="3"/>
                    <a:pt x="593" y="3"/>
                    <a:pt x="593" y="3"/>
                  </a:cubicBezTo>
                  <a:cubicBezTo>
                    <a:pt x="627" y="3"/>
                    <a:pt x="646" y="26"/>
                    <a:pt x="646" y="54"/>
                  </a:cubicBezTo>
                  <a:cubicBezTo>
                    <a:pt x="646" y="82"/>
                    <a:pt x="626" y="105"/>
                    <a:pt x="593" y="105"/>
                  </a:cubicBezTo>
                  <a:cubicBezTo>
                    <a:pt x="546" y="105"/>
                    <a:pt x="546" y="105"/>
                    <a:pt x="546" y="105"/>
                  </a:cubicBezTo>
                  <a:cubicBezTo>
                    <a:pt x="546" y="172"/>
                    <a:pt x="546" y="172"/>
                    <a:pt x="546" y="172"/>
                  </a:cubicBezTo>
                  <a:lnTo>
                    <a:pt x="525" y="172"/>
                  </a:lnTo>
                  <a:close/>
                  <a:moveTo>
                    <a:pt x="624" y="54"/>
                  </a:moveTo>
                  <a:cubicBezTo>
                    <a:pt x="624" y="35"/>
                    <a:pt x="610" y="22"/>
                    <a:pt x="590" y="22"/>
                  </a:cubicBezTo>
                  <a:cubicBezTo>
                    <a:pt x="546" y="22"/>
                    <a:pt x="546" y="22"/>
                    <a:pt x="546" y="22"/>
                  </a:cubicBezTo>
                  <a:cubicBezTo>
                    <a:pt x="546" y="86"/>
                    <a:pt x="546" y="86"/>
                    <a:pt x="546" y="86"/>
                  </a:cubicBezTo>
                  <a:cubicBezTo>
                    <a:pt x="590" y="86"/>
                    <a:pt x="590" y="86"/>
                    <a:pt x="590" y="86"/>
                  </a:cubicBezTo>
                  <a:cubicBezTo>
                    <a:pt x="610" y="86"/>
                    <a:pt x="624" y="73"/>
                    <a:pt x="624" y="54"/>
                  </a:cubicBezTo>
                  <a:close/>
                  <a:moveTo>
                    <a:pt x="656" y="111"/>
                  </a:moveTo>
                  <a:cubicBezTo>
                    <a:pt x="656" y="75"/>
                    <a:pt x="682" y="46"/>
                    <a:pt x="717" y="46"/>
                  </a:cubicBezTo>
                  <a:cubicBezTo>
                    <a:pt x="754" y="46"/>
                    <a:pt x="776" y="75"/>
                    <a:pt x="776" y="112"/>
                  </a:cubicBezTo>
                  <a:cubicBezTo>
                    <a:pt x="776" y="117"/>
                    <a:pt x="776" y="117"/>
                    <a:pt x="776" y="117"/>
                  </a:cubicBezTo>
                  <a:cubicBezTo>
                    <a:pt x="676" y="117"/>
                    <a:pt x="676" y="117"/>
                    <a:pt x="676" y="117"/>
                  </a:cubicBezTo>
                  <a:cubicBezTo>
                    <a:pt x="678" y="140"/>
                    <a:pt x="694" y="160"/>
                    <a:pt x="721" y="160"/>
                  </a:cubicBezTo>
                  <a:cubicBezTo>
                    <a:pt x="735" y="160"/>
                    <a:pt x="749" y="154"/>
                    <a:pt x="758" y="144"/>
                  </a:cubicBezTo>
                  <a:cubicBezTo>
                    <a:pt x="768" y="157"/>
                    <a:pt x="768" y="157"/>
                    <a:pt x="768" y="157"/>
                  </a:cubicBezTo>
                  <a:cubicBezTo>
                    <a:pt x="755" y="169"/>
                    <a:pt x="739" y="175"/>
                    <a:pt x="719" y="175"/>
                  </a:cubicBezTo>
                  <a:cubicBezTo>
                    <a:pt x="682" y="175"/>
                    <a:pt x="656" y="149"/>
                    <a:pt x="656" y="111"/>
                  </a:cubicBezTo>
                  <a:close/>
                  <a:moveTo>
                    <a:pt x="717" y="62"/>
                  </a:moveTo>
                  <a:cubicBezTo>
                    <a:pt x="690" y="62"/>
                    <a:pt x="677" y="84"/>
                    <a:pt x="676" y="103"/>
                  </a:cubicBezTo>
                  <a:cubicBezTo>
                    <a:pt x="757" y="103"/>
                    <a:pt x="757" y="103"/>
                    <a:pt x="757" y="103"/>
                  </a:cubicBezTo>
                  <a:cubicBezTo>
                    <a:pt x="757" y="85"/>
                    <a:pt x="745" y="62"/>
                    <a:pt x="717" y="62"/>
                  </a:cubicBezTo>
                  <a:close/>
                  <a:moveTo>
                    <a:pt x="800" y="172"/>
                  </a:moveTo>
                  <a:cubicBezTo>
                    <a:pt x="800" y="50"/>
                    <a:pt x="800" y="50"/>
                    <a:pt x="800" y="50"/>
                  </a:cubicBezTo>
                  <a:cubicBezTo>
                    <a:pt x="819" y="50"/>
                    <a:pt x="819" y="50"/>
                    <a:pt x="819" y="50"/>
                  </a:cubicBezTo>
                  <a:cubicBezTo>
                    <a:pt x="819" y="69"/>
                    <a:pt x="819" y="69"/>
                    <a:pt x="819" y="69"/>
                  </a:cubicBezTo>
                  <a:cubicBezTo>
                    <a:pt x="829" y="56"/>
                    <a:pt x="843" y="47"/>
                    <a:pt x="860" y="47"/>
                  </a:cubicBezTo>
                  <a:cubicBezTo>
                    <a:pt x="860" y="67"/>
                    <a:pt x="860" y="67"/>
                    <a:pt x="860" y="67"/>
                  </a:cubicBezTo>
                  <a:cubicBezTo>
                    <a:pt x="858" y="66"/>
                    <a:pt x="856" y="66"/>
                    <a:pt x="853" y="66"/>
                  </a:cubicBezTo>
                  <a:cubicBezTo>
                    <a:pt x="841" y="66"/>
                    <a:pt x="825" y="75"/>
                    <a:pt x="819" y="85"/>
                  </a:cubicBezTo>
                  <a:cubicBezTo>
                    <a:pt x="819" y="172"/>
                    <a:pt x="819" y="172"/>
                    <a:pt x="819" y="172"/>
                  </a:cubicBezTo>
                  <a:lnTo>
                    <a:pt x="800" y="172"/>
                  </a:lnTo>
                  <a:close/>
                  <a:moveTo>
                    <a:pt x="867" y="156"/>
                  </a:moveTo>
                  <a:cubicBezTo>
                    <a:pt x="877" y="142"/>
                    <a:pt x="877" y="142"/>
                    <a:pt x="877" y="142"/>
                  </a:cubicBezTo>
                  <a:cubicBezTo>
                    <a:pt x="885" y="152"/>
                    <a:pt x="901" y="160"/>
                    <a:pt x="917" y="160"/>
                  </a:cubicBezTo>
                  <a:cubicBezTo>
                    <a:pt x="936" y="160"/>
                    <a:pt x="946" y="151"/>
                    <a:pt x="946" y="139"/>
                  </a:cubicBezTo>
                  <a:cubicBezTo>
                    <a:pt x="946" y="109"/>
                    <a:pt x="870" y="127"/>
                    <a:pt x="870" y="82"/>
                  </a:cubicBezTo>
                  <a:cubicBezTo>
                    <a:pt x="870" y="63"/>
                    <a:pt x="887" y="46"/>
                    <a:pt x="916" y="46"/>
                  </a:cubicBezTo>
                  <a:cubicBezTo>
                    <a:pt x="937" y="46"/>
                    <a:pt x="952" y="54"/>
                    <a:pt x="962" y="64"/>
                  </a:cubicBezTo>
                  <a:cubicBezTo>
                    <a:pt x="953" y="77"/>
                    <a:pt x="953" y="77"/>
                    <a:pt x="953" y="77"/>
                  </a:cubicBezTo>
                  <a:cubicBezTo>
                    <a:pt x="945" y="69"/>
                    <a:pt x="932" y="62"/>
                    <a:pt x="916" y="62"/>
                  </a:cubicBezTo>
                  <a:cubicBezTo>
                    <a:pt x="899" y="62"/>
                    <a:pt x="889" y="70"/>
                    <a:pt x="889" y="81"/>
                  </a:cubicBezTo>
                  <a:cubicBezTo>
                    <a:pt x="889" y="108"/>
                    <a:pt x="965" y="90"/>
                    <a:pt x="965" y="138"/>
                  </a:cubicBezTo>
                  <a:cubicBezTo>
                    <a:pt x="965" y="159"/>
                    <a:pt x="948" y="175"/>
                    <a:pt x="917" y="175"/>
                  </a:cubicBezTo>
                  <a:cubicBezTo>
                    <a:pt x="897" y="175"/>
                    <a:pt x="879" y="169"/>
                    <a:pt x="867" y="156"/>
                  </a:cubicBezTo>
                  <a:close/>
                  <a:moveTo>
                    <a:pt x="982" y="111"/>
                  </a:moveTo>
                  <a:cubicBezTo>
                    <a:pt x="982" y="75"/>
                    <a:pt x="1006" y="46"/>
                    <a:pt x="1043" y="46"/>
                  </a:cubicBezTo>
                  <a:cubicBezTo>
                    <a:pt x="1081" y="46"/>
                    <a:pt x="1104" y="75"/>
                    <a:pt x="1104" y="111"/>
                  </a:cubicBezTo>
                  <a:cubicBezTo>
                    <a:pt x="1104" y="146"/>
                    <a:pt x="1081" y="175"/>
                    <a:pt x="1043" y="175"/>
                  </a:cubicBezTo>
                  <a:cubicBezTo>
                    <a:pt x="1006" y="175"/>
                    <a:pt x="982" y="146"/>
                    <a:pt x="982" y="111"/>
                  </a:cubicBezTo>
                  <a:close/>
                  <a:moveTo>
                    <a:pt x="1084" y="111"/>
                  </a:moveTo>
                  <a:cubicBezTo>
                    <a:pt x="1084" y="86"/>
                    <a:pt x="1069" y="63"/>
                    <a:pt x="1043" y="63"/>
                  </a:cubicBezTo>
                  <a:cubicBezTo>
                    <a:pt x="1017" y="63"/>
                    <a:pt x="1002" y="86"/>
                    <a:pt x="1002" y="111"/>
                  </a:cubicBezTo>
                  <a:cubicBezTo>
                    <a:pt x="1002" y="136"/>
                    <a:pt x="1017" y="158"/>
                    <a:pt x="1043" y="158"/>
                  </a:cubicBezTo>
                  <a:cubicBezTo>
                    <a:pt x="1069" y="158"/>
                    <a:pt x="1084" y="136"/>
                    <a:pt x="1084" y="111"/>
                  </a:cubicBezTo>
                  <a:close/>
                  <a:moveTo>
                    <a:pt x="1211" y="172"/>
                  </a:moveTo>
                  <a:cubicBezTo>
                    <a:pt x="1211" y="92"/>
                    <a:pt x="1211" y="92"/>
                    <a:pt x="1211" y="92"/>
                  </a:cubicBezTo>
                  <a:cubicBezTo>
                    <a:pt x="1211" y="70"/>
                    <a:pt x="1201" y="63"/>
                    <a:pt x="1184" y="63"/>
                  </a:cubicBezTo>
                  <a:cubicBezTo>
                    <a:pt x="1169" y="63"/>
                    <a:pt x="1155" y="73"/>
                    <a:pt x="1148" y="83"/>
                  </a:cubicBezTo>
                  <a:cubicBezTo>
                    <a:pt x="1148" y="172"/>
                    <a:pt x="1148" y="172"/>
                    <a:pt x="1148" y="172"/>
                  </a:cubicBezTo>
                  <a:cubicBezTo>
                    <a:pt x="1129" y="172"/>
                    <a:pt x="1129" y="172"/>
                    <a:pt x="1129" y="172"/>
                  </a:cubicBezTo>
                  <a:cubicBezTo>
                    <a:pt x="1129" y="50"/>
                    <a:pt x="1129" y="50"/>
                    <a:pt x="1129" y="50"/>
                  </a:cubicBezTo>
                  <a:cubicBezTo>
                    <a:pt x="1148" y="50"/>
                    <a:pt x="1148" y="50"/>
                    <a:pt x="1148" y="50"/>
                  </a:cubicBezTo>
                  <a:cubicBezTo>
                    <a:pt x="1148" y="67"/>
                    <a:pt x="1148" y="67"/>
                    <a:pt x="1148" y="67"/>
                  </a:cubicBezTo>
                  <a:cubicBezTo>
                    <a:pt x="1156" y="57"/>
                    <a:pt x="1173" y="46"/>
                    <a:pt x="1191" y="46"/>
                  </a:cubicBezTo>
                  <a:cubicBezTo>
                    <a:pt x="1217" y="46"/>
                    <a:pt x="1231" y="59"/>
                    <a:pt x="1231" y="86"/>
                  </a:cubicBezTo>
                  <a:cubicBezTo>
                    <a:pt x="1231" y="172"/>
                    <a:pt x="1231" y="172"/>
                    <a:pt x="1231" y="172"/>
                  </a:cubicBezTo>
                  <a:lnTo>
                    <a:pt x="1211" y="172"/>
                  </a:lnTo>
                  <a:close/>
                  <a:moveTo>
                    <a:pt x="1267" y="205"/>
                  </a:moveTo>
                  <a:cubicBezTo>
                    <a:pt x="1258" y="197"/>
                    <a:pt x="1258" y="197"/>
                    <a:pt x="1258" y="197"/>
                  </a:cubicBezTo>
                  <a:cubicBezTo>
                    <a:pt x="1266" y="191"/>
                    <a:pt x="1273" y="181"/>
                    <a:pt x="1274" y="173"/>
                  </a:cubicBezTo>
                  <a:cubicBezTo>
                    <a:pt x="1274" y="173"/>
                    <a:pt x="1272" y="174"/>
                    <a:pt x="1271" y="174"/>
                  </a:cubicBezTo>
                  <a:cubicBezTo>
                    <a:pt x="1264" y="174"/>
                    <a:pt x="1259" y="168"/>
                    <a:pt x="1259" y="161"/>
                  </a:cubicBezTo>
                  <a:cubicBezTo>
                    <a:pt x="1259" y="153"/>
                    <a:pt x="1264" y="147"/>
                    <a:pt x="1272" y="147"/>
                  </a:cubicBezTo>
                  <a:cubicBezTo>
                    <a:pt x="1280" y="147"/>
                    <a:pt x="1288" y="154"/>
                    <a:pt x="1288" y="166"/>
                  </a:cubicBezTo>
                  <a:cubicBezTo>
                    <a:pt x="1288" y="182"/>
                    <a:pt x="1279" y="196"/>
                    <a:pt x="1267" y="205"/>
                  </a:cubicBezTo>
                  <a:close/>
                  <a:moveTo>
                    <a:pt x="1368" y="88"/>
                  </a:moveTo>
                  <a:cubicBezTo>
                    <a:pt x="1368" y="38"/>
                    <a:pt x="1401" y="0"/>
                    <a:pt x="1452" y="0"/>
                  </a:cubicBezTo>
                  <a:cubicBezTo>
                    <a:pt x="1502" y="0"/>
                    <a:pt x="1536" y="38"/>
                    <a:pt x="1536" y="88"/>
                  </a:cubicBezTo>
                  <a:cubicBezTo>
                    <a:pt x="1536" y="138"/>
                    <a:pt x="1502" y="175"/>
                    <a:pt x="1452" y="175"/>
                  </a:cubicBezTo>
                  <a:cubicBezTo>
                    <a:pt x="1401" y="175"/>
                    <a:pt x="1368" y="138"/>
                    <a:pt x="1368" y="88"/>
                  </a:cubicBezTo>
                  <a:close/>
                  <a:moveTo>
                    <a:pt x="1514" y="88"/>
                  </a:moveTo>
                  <a:cubicBezTo>
                    <a:pt x="1514" y="48"/>
                    <a:pt x="1490" y="19"/>
                    <a:pt x="1452" y="19"/>
                  </a:cubicBezTo>
                  <a:cubicBezTo>
                    <a:pt x="1414" y="19"/>
                    <a:pt x="1389" y="48"/>
                    <a:pt x="1389" y="88"/>
                  </a:cubicBezTo>
                  <a:cubicBezTo>
                    <a:pt x="1389" y="127"/>
                    <a:pt x="1414" y="157"/>
                    <a:pt x="1452" y="157"/>
                  </a:cubicBezTo>
                  <a:cubicBezTo>
                    <a:pt x="1490" y="157"/>
                    <a:pt x="1514" y="127"/>
                    <a:pt x="1514" y="88"/>
                  </a:cubicBezTo>
                  <a:close/>
                  <a:moveTo>
                    <a:pt x="1645" y="172"/>
                  </a:moveTo>
                  <a:cubicBezTo>
                    <a:pt x="1645" y="92"/>
                    <a:pt x="1645" y="92"/>
                    <a:pt x="1645" y="92"/>
                  </a:cubicBezTo>
                  <a:cubicBezTo>
                    <a:pt x="1645" y="70"/>
                    <a:pt x="1634" y="63"/>
                    <a:pt x="1617" y="63"/>
                  </a:cubicBezTo>
                  <a:cubicBezTo>
                    <a:pt x="1602" y="63"/>
                    <a:pt x="1588" y="73"/>
                    <a:pt x="1581" y="83"/>
                  </a:cubicBezTo>
                  <a:cubicBezTo>
                    <a:pt x="1581" y="172"/>
                    <a:pt x="1581" y="172"/>
                    <a:pt x="1581" y="172"/>
                  </a:cubicBezTo>
                  <a:cubicBezTo>
                    <a:pt x="1562" y="172"/>
                    <a:pt x="1562" y="172"/>
                    <a:pt x="1562" y="172"/>
                  </a:cubicBezTo>
                  <a:cubicBezTo>
                    <a:pt x="1562" y="50"/>
                    <a:pt x="1562" y="50"/>
                    <a:pt x="1562" y="50"/>
                  </a:cubicBezTo>
                  <a:cubicBezTo>
                    <a:pt x="1581" y="50"/>
                    <a:pt x="1581" y="50"/>
                    <a:pt x="1581" y="50"/>
                  </a:cubicBezTo>
                  <a:cubicBezTo>
                    <a:pt x="1581" y="67"/>
                    <a:pt x="1581" y="67"/>
                    <a:pt x="1581" y="67"/>
                  </a:cubicBezTo>
                  <a:cubicBezTo>
                    <a:pt x="1590" y="57"/>
                    <a:pt x="1606" y="46"/>
                    <a:pt x="1625" y="46"/>
                  </a:cubicBezTo>
                  <a:cubicBezTo>
                    <a:pt x="1650" y="46"/>
                    <a:pt x="1664" y="59"/>
                    <a:pt x="1664" y="86"/>
                  </a:cubicBezTo>
                  <a:cubicBezTo>
                    <a:pt x="1664" y="172"/>
                    <a:pt x="1664" y="172"/>
                    <a:pt x="1664" y="172"/>
                  </a:cubicBezTo>
                  <a:lnTo>
                    <a:pt x="1645" y="172"/>
                  </a:lnTo>
                  <a:close/>
                  <a:moveTo>
                    <a:pt x="1688" y="111"/>
                  </a:moveTo>
                  <a:cubicBezTo>
                    <a:pt x="1688" y="75"/>
                    <a:pt x="1714" y="46"/>
                    <a:pt x="1749" y="46"/>
                  </a:cubicBezTo>
                  <a:cubicBezTo>
                    <a:pt x="1786" y="46"/>
                    <a:pt x="1808" y="75"/>
                    <a:pt x="1808" y="112"/>
                  </a:cubicBezTo>
                  <a:cubicBezTo>
                    <a:pt x="1808" y="117"/>
                    <a:pt x="1808" y="117"/>
                    <a:pt x="1808" y="117"/>
                  </a:cubicBezTo>
                  <a:cubicBezTo>
                    <a:pt x="1708" y="117"/>
                    <a:pt x="1708" y="117"/>
                    <a:pt x="1708" y="117"/>
                  </a:cubicBezTo>
                  <a:cubicBezTo>
                    <a:pt x="1710" y="140"/>
                    <a:pt x="1726" y="160"/>
                    <a:pt x="1753" y="160"/>
                  </a:cubicBezTo>
                  <a:cubicBezTo>
                    <a:pt x="1767" y="160"/>
                    <a:pt x="1781" y="154"/>
                    <a:pt x="1791" y="144"/>
                  </a:cubicBezTo>
                  <a:cubicBezTo>
                    <a:pt x="1800" y="157"/>
                    <a:pt x="1800" y="157"/>
                    <a:pt x="1800" y="157"/>
                  </a:cubicBezTo>
                  <a:cubicBezTo>
                    <a:pt x="1788" y="169"/>
                    <a:pt x="1771" y="175"/>
                    <a:pt x="1751" y="175"/>
                  </a:cubicBezTo>
                  <a:cubicBezTo>
                    <a:pt x="1715" y="175"/>
                    <a:pt x="1688" y="149"/>
                    <a:pt x="1688" y="111"/>
                  </a:cubicBezTo>
                  <a:close/>
                  <a:moveTo>
                    <a:pt x="1749" y="62"/>
                  </a:moveTo>
                  <a:cubicBezTo>
                    <a:pt x="1722" y="62"/>
                    <a:pt x="1710" y="84"/>
                    <a:pt x="1708" y="103"/>
                  </a:cubicBezTo>
                  <a:cubicBezTo>
                    <a:pt x="1789" y="103"/>
                    <a:pt x="1789" y="103"/>
                    <a:pt x="1789" y="103"/>
                  </a:cubicBezTo>
                  <a:cubicBezTo>
                    <a:pt x="1789" y="85"/>
                    <a:pt x="1777" y="62"/>
                    <a:pt x="1749" y="62"/>
                  </a:cubicBezTo>
                  <a:close/>
                  <a:moveTo>
                    <a:pt x="1892" y="172"/>
                  </a:moveTo>
                  <a:cubicBezTo>
                    <a:pt x="1892" y="3"/>
                    <a:pt x="1892" y="3"/>
                    <a:pt x="1892" y="3"/>
                  </a:cubicBezTo>
                  <a:cubicBezTo>
                    <a:pt x="1950" y="3"/>
                    <a:pt x="1950" y="3"/>
                    <a:pt x="1950" y="3"/>
                  </a:cubicBezTo>
                  <a:cubicBezTo>
                    <a:pt x="2003" y="3"/>
                    <a:pt x="2037" y="40"/>
                    <a:pt x="2037" y="88"/>
                  </a:cubicBezTo>
                  <a:cubicBezTo>
                    <a:pt x="2037" y="136"/>
                    <a:pt x="2003" y="172"/>
                    <a:pt x="1950" y="172"/>
                  </a:cubicBezTo>
                  <a:lnTo>
                    <a:pt x="1892" y="172"/>
                  </a:lnTo>
                  <a:close/>
                  <a:moveTo>
                    <a:pt x="2015" y="88"/>
                  </a:moveTo>
                  <a:cubicBezTo>
                    <a:pt x="2015" y="51"/>
                    <a:pt x="1992" y="22"/>
                    <a:pt x="1950" y="22"/>
                  </a:cubicBezTo>
                  <a:cubicBezTo>
                    <a:pt x="1913" y="22"/>
                    <a:pt x="1913" y="22"/>
                    <a:pt x="1913" y="22"/>
                  </a:cubicBezTo>
                  <a:cubicBezTo>
                    <a:pt x="1913" y="153"/>
                    <a:pt x="1913" y="153"/>
                    <a:pt x="1913" y="153"/>
                  </a:cubicBezTo>
                  <a:cubicBezTo>
                    <a:pt x="1950" y="153"/>
                    <a:pt x="1950" y="153"/>
                    <a:pt x="1950" y="153"/>
                  </a:cubicBezTo>
                  <a:cubicBezTo>
                    <a:pt x="1991" y="153"/>
                    <a:pt x="2015" y="124"/>
                    <a:pt x="2015" y="88"/>
                  </a:cubicBezTo>
                  <a:close/>
                  <a:moveTo>
                    <a:pt x="2060" y="19"/>
                  </a:moveTo>
                  <a:cubicBezTo>
                    <a:pt x="2060" y="12"/>
                    <a:pt x="2066" y="6"/>
                    <a:pt x="2073" y="6"/>
                  </a:cubicBezTo>
                  <a:cubicBezTo>
                    <a:pt x="2080" y="6"/>
                    <a:pt x="2086" y="12"/>
                    <a:pt x="2086" y="19"/>
                  </a:cubicBezTo>
                  <a:cubicBezTo>
                    <a:pt x="2086" y="26"/>
                    <a:pt x="2080" y="32"/>
                    <a:pt x="2073" y="32"/>
                  </a:cubicBezTo>
                  <a:cubicBezTo>
                    <a:pt x="2066" y="32"/>
                    <a:pt x="2060" y="26"/>
                    <a:pt x="2060" y="19"/>
                  </a:cubicBezTo>
                  <a:close/>
                  <a:moveTo>
                    <a:pt x="2063" y="172"/>
                  </a:moveTo>
                  <a:cubicBezTo>
                    <a:pt x="2063" y="50"/>
                    <a:pt x="2063" y="50"/>
                    <a:pt x="2063" y="50"/>
                  </a:cubicBezTo>
                  <a:cubicBezTo>
                    <a:pt x="2082" y="50"/>
                    <a:pt x="2082" y="50"/>
                    <a:pt x="2082" y="50"/>
                  </a:cubicBezTo>
                  <a:cubicBezTo>
                    <a:pt x="2082" y="172"/>
                    <a:pt x="2082" y="172"/>
                    <a:pt x="2082" y="172"/>
                  </a:cubicBezTo>
                  <a:lnTo>
                    <a:pt x="2063" y="172"/>
                  </a:lnTo>
                  <a:close/>
                  <a:moveTo>
                    <a:pt x="2103" y="156"/>
                  </a:moveTo>
                  <a:cubicBezTo>
                    <a:pt x="2113" y="142"/>
                    <a:pt x="2113" y="142"/>
                    <a:pt x="2113" y="142"/>
                  </a:cubicBezTo>
                  <a:cubicBezTo>
                    <a:pt x="2121" y="152"/>
                    <a:pt x="2137" y="160"/>
                    <a:pt x="2154" y="160"/>
                  </a:cubicBezTo>
                  <a:cubicBezTo>
                    <a:pt x="2172" y="160"/>
                    <a:pt x="2183" y="151"/>
                    <a:pt x="2183" y="139"/>
                  </a:cubicBezTo>
                  <a:cubicBezTo>
                    <a:pt x="2183" y="109"/>
                    <a:pt x="2107" y="127"/>
                    <a:pt x="2107" y="82"/>
                  </a:cubicBezTo>
                  <a:cubicBezTo>
                    <a:pt x="2107" y="63"/>
                    <a:pt x="2123" y="46"/>
                    <a:pt x="2152" y="46"/>
                  </a:cubicBezTo>
                  <a:cubicBezTo>
                    <a:pt x="2173" y="46"/>
                    <a:pt x="2188" y="54"/>
                    <a:pt x="2198" y="64"/>
                  </a:cubicBezTo>
                  <a:cubicBezTo>
                    <a:pt x="2189" y="77"/>
                    <a:pt x="2189" y="77"/>
                    <a:pt x="2189" y="77"/>
                  </a:cubicBezTo>
                  <a:cubicBezTo>
                    <a:pt x="2182" y="69"/>
                    <a:pt x="2168" y="62"/>
                    <a:pt x="2152" y="62"/>
                  </a:cubicBezTo>
                  <a:cubicBezTo>
                    <a:pt x="2136" y="62"/>
                    <a:pt x="2125" y="70"/>
                    <a:pt x="2125" y="81"/>
                  </a:cubicBezTo>
                  <a:cubicBezTo>
                    <a:pt x="2125" y="108"/>
                    <a:pt x="2201" y="90"/>
                    <a:pt x="2201" y="138"/>
                  </a:cubicBezTo>
                  <a:cubicBezTo>
                    <a:pt x="2201" y="159"/>
                    <a:pt x="2185" y="175"/>
                    <a:pt x="2153" y="175"/>
                  </a:cubicBezTo>
                  <a:cubicBezTo>
                    <a:pt x="2133" y="175"/>
                    <a:pt x="2116" y="169"/>
                    <a:pt x="2103" y="156"/>
                  </a:cubicBezTo>
                  <a:close/>
                  <a:moveTo>
                    <a:pt x="2219" y="111"/>
                  </a:moveTo>
                  <a:cubicBezTo>
                    <a:pt x="2219" y="74"/>
                    <a:pt x="2243" y="46"/>
                    <a:pt x="2280" y="46"/>
                  </a:cubicBezTo>
                  <a:cubicBezTo>
                    <a:pt x="2302" y="46"/>
                    <a:pt x="2316" y="56"/>
                    <a:pt x="2325" y="68"/>
                  </a:cubicBezTo>
                  <a:cubicBezTo>
                    <a:pt x="2312" y="80"/>
                    <a:pt x="2312" y="80"/>
                    <a:pt x="2312" y="80"/>
                  </a:cubicBezTo>
                  <a:cubicBezTo>
                    <a:pt x="2304" y="68"/>
                    <a:pt x="2294" y="63"/>
                    <a:pt x="2281" y="63"/>
                  </a:cubicBezTo>
                  <a:cubicBezTo>
                    <a:pt x="2255" y="63"/>
                    <a:pt x="2239" y="84"/>
                    <a:pt x="2239" y="111"/>
                  </a:cubicBezTo>
                  <a:cubicBezTo>
                    <a:pt x="2239" y="138"/>
                    <a:pt x="2255" y="158"/>
                    <a:pt x="2281" y="158"/>
                  </a:cubicBezTo>
                  <a:cubicBezTo>
                    <a:pt x="2294" y="158"/>
                    <a:pt x="2304" y="153"/>
                    <a:pt x="2312" y="142"/>
                  </a:cubicBezTo>
                  <a:cubicBezTo>
                    <a:pt x="2325" y="154"/>
                    <a:pt x="2325" y="154"/>
                    <a:pt x="2325" y="154"/>
                  </a:cubicBezTo>
                  <a:cubicBezTo>
                    <a:pt x="2316" y="166"/>
                    <a:pt x="2302" y="175"/>
                    <a:pt x="2280" y="175"/>
                  </a:cubicBezTo>
                  <a:cubicBezTo>
                    <a:pt x="2243" y="175"/>
                    <a:pt x="2219" y="147"/>
                    <a:pt x="2219" y="111"/>
                  </a:cubicBezTo>
                  <a:close/>
                  <a:moveTo>
                    <a:pt x="2338" y="111"/>
                  </a:moveTo>
                  <a:cubicBezTo>
                    <a:pt x="2338" y="75"/>
                    <a:pt x="2362" y="46"/>
                    <a:pt x="2399" y="46"/>
                  </a:cubicBezTo>
                  <a:cubicBezTo>
                    <a:pt x="2436" y="46"/>
                    <a:pt x="2460" y="75"/>
                    <a:pt x="2460" y="111"/>
                  </a:cubicBezTo>
                  <a:cubicBezTo>
                    <a:pt x="2460" y="146"/>
                    <a:pt x="2436" y="175"/>
                    <a:pt x="2399" y="175"/>
                  </a:cubicBezTo>
                  <a:cubicBezTo>
                    <a:pt x="2362" y="175"/>
                    <a:pt x="2338" y="146"/>
                    <a:pt x="2338" y="111"/>
                  </a:cubicBezTo>
                  <a:close/>
                  <a:moveTo>
                    <a:pt x="2440" y="111"/>
                  </a:moveTo>
                  <a:cubicBezTo>
                    <a:pt x="2440" y="86"/>
                    <a:pt x="2425" y="63"/>
                    <a:pt x="2399" y="63"/>
                  </a:cubicBezTo>
                  <a:cubicBezTo>
                    <a:pt x="2373" y="63"/>
                    <a:pt x="2358" y="86"/>
                    <a:pt x="2358" y="111"/>
                  </a:cubicBezTo>
                  <a:cubicBezTo>
                    <a:pt x="2358" y="136"/>
                    <a:pt x="2373" y="158"/>
                    <a:pt x="2399" y="158"/>
                  </a:cubicBezTo>
                  <a:cubicBezTo>
                    <a:pt x="2425" y="158"/>
                    <a:pt x="2440" y="136"/>
                    <a:pt x="2440" y="111"/>
                  </a:cubicBezTo>
                  <a:close/>
                  <a:moveTo>
                    <a:pt x="2517" y="172"/>
                  </a:moveTo>
                  <a:cubicBezTo>
                    <a:pt x="2466" y="50"/>
                    <a:pt x="2466" y="50"/>
                    <a:pt x="2466" y="50"/>
                  </a:cubicBezTo>
                  <a:cubicBezTo>
                    <a:pt x="2487" y="50"/>
                    <a:pt x="2487" y="50"/>
                    <a:pt x="2487" y="50"/>
                  </a:cubicBezTo>
                  <a:cubicBezTo>
                    <a:pt x="2528" y="150"/>
                    <a:pt x="2528" y="150"/>
                    <a:pt x="2528" y="150"/>
                  </a:cubicBezTo>
                  <a:cubicBezTo>
                    <a:pt x="2568" y="50"/>
                    <a:pt x="2568" y="50"/>
                    <a:pt x="2568" y="50"/>
                  </a:cubicBezTo>
                  <a:cubicBezTo>
                    <a:pt x="2589" y="50"/>
                    <a:pt x="2589" y="50"/>
                    <a:pt x="2589" y="50"/>
                  </a:cubicBezTo>
                  <a:cubicBezTo>
                    <a:pt x="2538" y="172"/>
                    <a:pt x="2538" y="172"/>
                    <a:pt x="2538" y="172"/>
                  </a:cubicBezTo>
                  <a:lnTo>
                    <a:pt x="2517" y="172"/>
                  </a:lnTo>
                  <a:close/>
                  <a:moveTo>
                    <a:pt x="2595" y="111"/>
                  </a:moveTo>
                  <a:cubicBezTo>
                    <a:pt x="2595" y="75"/>
                    <a:pt x="2621" y="46"/>
                    <a:pt x="2656" y="46"/>
                  </a:cubicBezTo>
                  <a:cubicBezTo>
                    <a:pt x="2693" y="46"/>
                    <a:pt x="2715" y="75"/>
                    <a:pt x="2715" y="112"/>
                  </a:cubicBezTo>
                  <a:cubicBezTo>
                    <a:pt x="2715" y="117"/>
                    <a:pt x="2715" y="117"/>
                    <a:pt x="2715" y="117"/>
                  </a:cubicBezTo>
                  <a:cubicBezTo>
                    <a:pt x="2616" y="117"/>
                    <a:pt x="2616" y="117"/>
                    <a:pt x="2616" y="117"/>
                  </a:cubicBezTo>
                  <a:cubicBezTo>
                    <a:pt x="2617" y="140"/>
                    <a:pt x="2633" y="160"/>
                    <a:pt x="2660" y="160"/>
                  </a:cubicBezTo>
                  <a:cubicBezTo>
                    <a:pt x="2674" y="160"/>
                    <a:pt x="2688" y="154"/>
                    <a:pt x="2698" y="144"/>
                  </a:cubicBezTo>
                  <a:cubicBezTo>
                    <a:pt x="2707" y="157"/>
                    <a:pt x="2707" y="157"/>
                    <a:pt x="2707" y="157"/>
                  </a:cubicBezTo>
                  <a:cubicBezTo>
                    <a:pt x="2695" y="169"/>
                    <a:pt x="2678" y="175"/>
                    <a:pt x="2658" y="175"/>
                  </a:cubicBezTo>
                  <a:cubicBezTo>
                    <a:pt x="2622" y="175"/>
                    <a:pt x="2595" y="149"/>
                    <a:pt x="2595" y="111"/>
                  </a:cubicBezTo>
                  <a:close/>
                  <a:moveTo>
                    <a:pt x="2656" y="62"/>
                  </a:moveTo>
                  <a:cubicBezTo>
                    <a:pt x="2630" y="62"/>
                    <a:pt x="2617" y="84"/>
                    <a:pt x="2616" y="103"/>
                  </a:cubicBezTo>
                  <a:cubicBezTo>
                    <a:pt x="2696" y="103"/>
                    <a:pt x="2696" y="103"/>
                    <a:pt x="2696" y="103"/>
                  </a:cubicBezTo>
                  <a:cubicBezTo>
                    <a:pt x="2696" y="85"/>
                    <a:pt x="2684" y="62"/>
                    <a:pt x="2656" y="62"/>
                  </a:cubicBezTo>
                  <a:close/>
                  <a:moveTo>
                    <a:pt x="2739" y="172"/>
                  </a:moveTo>
                  <a:cubicBezTo>
                    <a:pt x="2739" y="50"/>
                    <a:pt x="2739" y="50"/>
                    <a:pt x="2739" y="50"/>
                  </a:cubicBezTo>
                  <a:cubicBezTo>
                    <a:pt x="2758" y="50"/>
                    <a:pt x="2758" y="50"/>
                    <a:pt x="2758" y="50"/>
                  </a:cubicBezTo>
                  <a:cubicBezTo>
                    <a:pt x="2758" y="69"/>
                    <a:pt x="2758" y="69"/>
                    <a:pt x="2758" y="69"/>
                  </a:cubicBezTo>
                  <a:cubicBezTo>
                    <a:pt x="2768" y="56"/>
                    <a:pt x="2783" y="47"/>
                    <a:pt x="2799" y="47"/>
                  </a:cubicBezTo>
                  <a:cubicBezTo>
                    <a:pt x="2799" y="67"/>
                    <a:pt x="2799" y="67"/>
                    <a:pt x="2799" y="67"/>
                  </a:cubicBezTo>
                  <a:cubicBezTo>
                    <a:pt x="2797" y="66"/>
                    <a:pt x="2795" y="66"/>
                    <a:pt x="2792" y="66"/>
                  </a:cubicBezTo>
                  <a:cubicBezTo>
                    <a:pt x="2780" y="66"/>
                    <a:pt x="2764" y="75"/>
                    <a:pt x="2758" y="85"/>
                  </a:cubicBezTo>
                  <a:cubicBezTo>
                    <a:pt x="2758" y="172"/>
                    <a:pt x="2758" y="172"/>
                    <a:pt x="2758" y="172"/>
                  </a:cubicBezTo>
                  <a:lnTo>
                    <a:pt x="2739" y="172"/>
                  </a:lnTo>
                  <a:close/>
                  <a:moveTo>
                    <a:pt x="2813" y="203"/>
                  </a:moveTo>
                  <a:cubicBezTo>
                    <a:pt x="2816" y="204"/>
                    <a:pt x="2820" y="205"/>
                    <a:pt x="2823" y="205"/>
                  </a:cubicBezTo>
                  <a:cubicBezTo>
                    <a:pt x="2832" y="205"/>
                    <a:pt x="2837" y="202"/>
                    <a:pt x="2842" y="192"/>
                  </a:cubicBezTo>
                  <a:cubicBezTo>
                    <a:pt x="2850" y="174"/>
                    <a:pt x="2850" y="174"/>
                    <a:pt x="2850" y="174"/>
                  </a:cubicBezTo>
                  <a:cubicBezTo>
                    <a:pt x="2799" y="50"/>
                    <a:pt x="2799" y="50"/>
                    <a:pt x="2799" y="50"/>
                  </a:cubicBezTo>
                  <a:cubicBezTo>
                    <a:pt x="2819" y="50"/>
                    <a:pt x="2819" y="50"/>
                    <a:pt x="2819" y="50"/>
                  </a:cubicBezTo>
                  <a:cubicBezTo>
                    <a:pt x="2860" y="150"/>
                    <a:pt x="2860" y="150"/>
                    <a:pt x="2860" y="150"/>
                  </a:cubicBezTo>
                  <a:cubicBezTo>
                    <a:pt x="2901" y="50"/>
                    <a:pt x="2901" y="50"/>
                    <a:pt x="2901" y="50"/>
                  </a:cubicBezTo>
                  <a:cubicBezTo>
                    <a:pt x="2922" y="50"/>
                    <a:pt x="2922" y="50"/>
                    <a:pt x="2922" y="50"/>
                  </a:cubicBezTo>
                  <a:cubicBezTo>
                    <a:pt x="2860" y="197"/>
                    <a:pt x="2860" y="197"/>
                    <a:pt x="2860" y="197"/>
                  </a:cubicBezTo>
                  <a:cubicBezTo>
                    <a:pt x="2853" y="215"/>
                    <a:pt x="2840" y="222"/>
                    <a:pt x="2824" y="222"/>
                  </a:cubicBezTo>
                  <a:cubicBezTo>
                    <a:pt x="2820" y="222"/>
                    <a:pt x="2814" y="221"/>
                    <a:pt x="2810" y="220"/>
                  </a:cubicBezTo>
                  <a:lnTo>
                    <a:pt x="2813" y="203"/>
                  </a:lnTo>
                  <a:close/>
                  <a:moveTo>
                    <a:pt x="3071" y="172"/>
                  </a:moveTo>
                  <a:cubicBezTo>
                    <a:pt x="3071" y="158"/>
                    <a:pt x="3071" y="158"/>
                    <a:pt x="3071" y="158"/>
                  </a:cubicBezTo>
                  <a:cubicBezTo>
                    <a:pt x="3061" y="169"/>
                    <a:pt x="3047" y="175"/>
                    <a:pt x="3030" y="175"/>
                  </a:cubicBezTo>
                  <a:cubicBezTo>
                    <a:pt x="3010" y="175"/>
                    <a:pt x="2987" y="161"/>
                    <a:pt x="2987" y="135"/>
                  </a:cubicBezTo>
                  <a:cubicBezTo>
                    <a:pt x="2987" y="107"/>
                    <a:pt x="3010" y="94"/>
                    <a:pt x="3030" y="94"/>
                  </a:cubicBezTo>
                  <a:cubicBezTo>
                    <a:pt x="3047" y="94"/>
                    <a:pt x="3061" y="100"/>
                    <a:pt x="3071" y="111"/>
                  </a:cubicBezTo>
                  <a:cubicBezTo>
                    <a:pt x="3071" y="89"/>
                    <a:pt x="3071" y="89"/>
                    <a:pt x="3071" y="89"/>
                  </a:cubicBezTo>
                  <a:cubicBezTo>
                    <a:pt x="3071" y="72"/>
                    <a:pt x="3058" y="63"/>
                    <a:pt x="3040" y="63"/>
                  </a:cubicBezTo>
                  <a:cubicBezTo>
                    <a:pt x="3025" y="63"/>
                    <a:pt x="3013" y="68"/>
                    <a:pt x="3002" y="80"/>
                  </a:cubicBezTo>
                  <a:cubicBezTo>
                    <a:pt x="2994" y="67"/>
                    <a:pt x="2994" y="67"/>
                    <a:pt x="2994" y="67"/>
                  </a:cubicBezTo>
                  <a:cubicBezTo>
                    <a:pt x="3007" y="53"/>
                    <a:pt x="3023" y="46"/>
                    <a:pt x="3043" y="46"/>
                  </a:cubicBezTo>
                  <a:cubicBezTo>
                    <a:pt x="3069" y="46"/>
                    <a:pt x="3090" y="58"/>
                    <a:pt x="3090" y="88"/>
                  </a:cubicBezTo>
                  <a:cubicBezTo>
                    <a:pt x="3090" y="172"/>
                    <a:pt x="3090" y="172"/>
                    <a:pt x="3090" y="172"/>
                  </a:cubicBezTo>
                  <a:lnTo>
                    <a:pt x="3071" y="172"/>
                  </a:lnTo>
                  <a:close/>
                  <a:moveTo>
                    <a:pt x="3071" y="146"/>
                  </a:moveTo>
                  <a:cubicBezTo>
                    <a:pt x="3071" y="123"/>
                    <a:pt x="3071" y="123"/>
                    <a:pt x="3071" y="123"/>
                  </a:cubicBezTo>
                  <a:cubicBezTo>
                    <a:pt x="3064" y="113"/>
                    <a:pt x="3051" y="108"/>
                    <a:pt x="3037" y="108"/>
                  </a:cubicBezTo>
                  <a:cubicBezTo>
                    <a:pt x="3019" y="108"/>
                    <a:pt x="3007" y="119"/>
                    <a:pt x="3007" y="135"/>
                  </a:cubicBezTo>
                  <a:cubicBezTo>
                    <a:pt x="3007" y="150"/>
                    <a:pt x="3019" y="162"/>
                    <a:pt x="3037" y="162"/>
                  </a:cubicBezTo>
                  <a:cubicBezTo>
                    <a:pt x="3051" y="162"/>
                    <a:pt x="3064" y="157"/>
                    <a:pt x="3071" y="146"/>
                  </a:cubicBezTo>
                  <a:close/>
                  <a:moveTo>
                    <a:pt x="3126" y="147"/>
                  </a:moveTo>
                  <a:cubicBezTo>
                    <a:pt x="3126" y="66"/>
                    <a:pt x="3126" y="66"/>
                    <a:pt x="3126" y="66"/>
                  </a:cubicBezTo>
                  <a:cubicBezTo>
                    <a:pt x="3105" y="66"/>
                    <a:pt x="3105" y="66"/>
                    <a:pt x="3105" y="66"/>
                  </a:cubicBezTo>
                  <a:cubicBezTo>
                    <a:pt x="3105" y="50"/>
                    <a:pt x="3105" y="50"/>
                    <a:pt x="3105" y="50"/>
                  </a:cubicBezTo>
                  <a:cubicBezTo>
                    <a:pt x="3126" y="50"/>
                    <a:pt x="3126" y="50"/>
                    <a:pt x="3126" y="50"/>
                  </a:cubicBezTo>
                  <a:cubicBezTo>
                    <a:pt x="3126" y="16"/>
                    <a:pt x="3126" y="16"/>
                    <a:pt x="3126" y="16"/>
                  </a:cubicBezTo>
                  <a:cubicBezTo>
                    <a:pt x="3145" y="16"/>
                    <a:pt x="3145" y="16"/>
                    <a:pt x="3145" y="16"/>
                  </a:cubicBezTo>
                  <a:cubicBezTo>
                    <a:pt x="3145" y="50"/>
                    <a:pt x="3145" y="50"/>
                    <a:pt x="3145" y="50"/>
                  </a:cubicBezTo>
                  <a:cubicBezTo>
                    <a:pt x="3170" y="50"/>
                    <a:pt x="3170" y="50"/>
                    <a:pt x="3170" y="50"/>
                  </a:cubicBezTo>
                  <a:cubicBezTo>
                    <a:pt x="3170" y="66"/>
                    <a:pt x="3170" y="66"/>
                    <a:pt x="3170" y="66"/>
                  </a:cubicBezTo>
                  <a:cubicBezTo>
                    <a:pt x="3145" y="66"/>
                    <a:pt x="3145" y="66"/>
                    <a:pt x="3145" y="66"/>
                  </a:cubicBezTo>
                  <a:cubicBezTo>
                    <a:pt x="3145" y="143"/>
                    <a:pt x="3145" y="143"/>
                    <a:pt x="3145" y="143"/>
                  </a:cubicBezTo>
                  <a:cubicBezTo>
                    <a:pt x="3145" y="152"/>
                    <a:pt x="3149" y="158"/>
                    <a:pt x="3157" y="158"/>
                  </a:cubicBezTo>
                  <a:cubicBezTo>
                    <a:pt x="3163" y="158"/>
                    <a:pt x="3168" y="156"/>
                    <a:pt x="3170" y="153"/>
                  </a:cubicBezTo>
                  <a:cubicBezTo>
                    <a:pt x="3176" y="167"/>
                    <a:pt x="3176" y="167"/>
                    <a:pt x="3176" y="167"/>
                  </a:cubicBezTo>
                  <a:cubicBezTo>
                    <a:pt x="3171" y="172"/>
                    <a:pt x="3164" y="175"/>
                    <a:pt x="3153" y="175"/>
                  </a:cubicBezTo>
                  <a:cubicBezTo>
                    <a:pt x="3135" y="175"/>
                    <a:pt x="3126" y="165"/>
                    <a:pt x="3126" y="147"/>
                  </a:cubicBezTo>
                  <a:close/>
                  <a:moveTo>
                    <a:pt x="3326" y="172"/>
                  </a:moveTo>
                  <a:cubicBezTo>
                    <a:pt x="3326" y="158"/>
                    <a:pt x="3326" y="158"/>
                    <a:pt x="3326" y="158"/>
                  </a:cubicBezTo>
                  <a:cubicBezTo>
                    <a:pt x="3316" y="169"/>
                    <a:pt x="3302" y="175"/>
                    <a:pt x="3286" y="175"/>
                  </a:cubicBezTo>
                  <a:cubicBezTo>
                    <a:pt x="3265" y="175"/>
                    <a:pt x="3243" y="161"/>
                    <a:pt x="3243" y="135"/>
                  </a:cubicBezTo>
                  <a:cubicBezTo>
                    <a:pt x="3243" y="107"/>
                    <a:pt x="3265" y="94"/>
                    <a:pt x="3286" y="94"/>
                  </a:cubicBezTo>
                  <a:cubicBezTo>
                    <a:pt x="3302" y="94"/>
                    <a:pt x="3316" y="100"/>
                    <a:pt x="3326" y="111"/>
                  </a:cubicBezTo>
                  <a:cubicBezTo>
                    <a:pt x="3326" y="89"/>
                    <a:pt x="3326" y="89"/>
                    <a:pt x="3326" y="89"/>
                  </a:cubicBezTo>
                  <a:cubicBezTo>
                    <a:pt x="3326" y="72"/>
                    <a:pt x="3313" y="63"/>
                    <a:pt x="3295" y="63"/>
                  </a:cubicBezTo>
                  <a:cubicBezTo>
                    <a:pt x="3281" y="63"/>
                    <a:pt x="3269" y="68"/>
                    <a:pt x="3258" y="80"/>
                  </a:cubicBezTo>
                  <a:cubicBezTo>
                    <a:pt x="3249" y="67"/>
                    <a:pt x="3249" y="67"/>
                    <a:pt x="3249" y="67"/>
                  </a:cubicBezTo>
                  <a:cubicBezTo>
                    <a:pt x="3262" y="53"/>
                    <a:pt x="3278" y="46"/>
                    <a:pt x="3298" y="46"/>
                  </a:cubicBezTo>
                  <a:cubicBezTo>
                    <a:pt x="3324" y="46"/>
                    <a:pt x="3345" y="58"/>
                    <a:pt x="3345" y="88"/>
                  </a:cubicBezTo>
                  <a:cubicBezTo>
                    <a:pt x="3345" y="172"/>
                    <a:pt x="3345" y="172"/>
                    <a:pt x="3345" y="172"/>
                  </a:cubicBezTo>
                  <a:lnTo>
                    <a:pt x="3326" y="172"/>
                  </a:lnTo>
                  <a:close/>
                  <a:moveTo>
                    <a:pt x="3326" y="146"/>
                  </a:moveTo>
                  <a:cubicBezTo>
                    <a:pt x="3326" y="123"/>
                    <a:pt x="3326" y="123"/>
                    <a:pt x="3326" y="123"/>
                  </a:cubicBezTo>
                  <a:cubicBezTo>
                    <a:pt x="3319" y="113"/>
                    <a:pt x="3306" y="108"/>
                    <a:pt x="3293" y="108"/>
                  </a:cubicBezTo>
                  <a:cubicBezTo>
                    <a:pt x="3275" y="108"/>
                    <a:pt x="3262" y="119"/>
                    <a:pt x="3262" y="135"/>
                  </a:cubicBezTo>
                  <a:cubicBezTo>
                    <a:pt x="3262" y="150"/>
                    <a:pt x="3275" y="162"/>
                    <a:pt x="3293" y="162"/>
                  </a:cubicBezTo>
                  <a:cubicBezTo>
                    <a:pt x="3306" y="162"/>
                    <a:pt x="3319" y="157"/>
                    <a:pt x="3326" y="146"/>
                  </a:cubicBezTo>
                  <a:close/>
                  <a:moveTo>
                    <a:pt x="3460" y="172"/>
                  </a:moveTo>
                  <a:cubicBezTo>
                    <a:pt x="3460" y="22"/>
                    <a:pt x="3460" y="22"/>
                    <a:pt x="3460" y="22"/>
                  </a:cubicBezTo>
                  <a:cubicBezTo>
                    <a:pt x="3406" y="22"/>
                    <a:pt x="3406" y="22"/>
                    <a:pt x="3406" y="22"/>
                  </a:cubicBezTo>
                  <a:cubicBezTo>
                    <a:pt x="3406" y="3"/>
                    <a:pt x="3406" y="3"/>
                    <a:pt x="3406" y="3"/>
                  </a:cubicBezTo>
                  <a:cubicBezTo>
                    <a:pt x="3535" y="3"/>
                    <a:pt x="3535" y="3"/>
                    <a:pt x="3535" y="3"/>
                  </a:cubicBezTo>
                  <a:cubicBezTo>
                    <a:pt x="3535" y="22"/>
                    <a:pt x="3535" y="22"/>
                    <a:pt x="3535" y="22"/>
                  </a:cubicBezTo>
                  <a:cubicBezTo>
                    <a:pt x="3481" y="22"/>
                    <a:pt x="3481" y="22"/>
                    <a:pt x="3481" y="22"/>
                  </a:cubicBezTo>
                  <a:cubicBezTo>
                    <a:pt x="3481" y="172"/>
                    <a:pt x="3481" y="172"/>
                    <a:pt x="3481" y="172"/>
                  </a:cubicBezTo>
                  <a:lnTo>
                    <a:pt x="3460" y="172"/>
                  </a:lnTo>
                  <a:close/>
                  <a:moveTo>
                    <a:pt x="3552" y="19"/>
                  </a:moveTo>
                  <a:cubicBezTo>
                    <a:pt x="3552" y="12"/>
                    <a:pt x="3558" y="6"/>
                    <a:pt x="3565" y="6"/>
                  </a:cubicBezTo>
                  <a:cubicBezTo>
                    <a:pt x="3572" y="6"/>
                    <a:pt x="3578" y="12"/>
                    <a:pt x="3578" y="19"/>
                  </a:cubicBezTo>
                  <a:cubicBezTo>
                    <a:pt x="3578" y="26"/>
                    <a:pt x="3572" y="32"/>
                    <a:pt x="3565" y="32"/>
                  </a:cubicBezTo>
                  <a:cubicBezTo>
                    <a:pt x="3558" y="32"/>
                    <a:pt x="3552" y="26"/>
                    <a:pt x="3552" y="19"/>
                  </a:cubicBezTo>
                  <a:close/>
                  <a:moveTo>
                    <a:pt x="3556" y="172"/>
                  </a:moveTo>
                  <a:cubicBezTo>
                    <a:pt x="3556" y="50"/>
                    <a:pt x="3556" y="50"/>
                    <a:pt x="3556" y="50"/>
                  </a:cubicBezTo>
                  <a:cubicBezTo>
                    <a:pt x="3575" y="50"/>
                    <a:pt x="3575" y="50"/>
                    <a:pt x="3575" y="50"/>
                  </a:cubicBezTo>
                  <a:cubicBezTo>
                    <a:pt x="3575" y="172"/>
                    <a:pt x="3575" y="172"/>
                    <a:pt x="3575" y="172"/>
                  </a:cubicBezTo>
                  <a:lnTo>
                    <a:pt x="3556" y="172"/>
                  </a:lnTo>
                  <a:close/>
                  <a:moveTo>
                    <a:pt x="3755" y="172"/>
                  </a:moveTo>
                  <a:cubicBezTo>
                    <a:pt x="3755" y="89"/>
                    <a:pt x="3755" y="89"/>
                    <a:pt x="3755" y="89"/>
                  </a:cubicBezTo>
                  <a:cubicBezTo>
                    <a:pt x="3755" y="73"/>
                    <a:pt x="3748" y="63"/>
                    <a:pt x="3732" y="63"/>
                  </a:cubicBezTo>
                  <a:cubicBezTo>
                    <a:pt x="3719" y="63"/>
                    <a:pt x="3706" y="73"/>
                    <a:pt x="3700" y="82"/>
                  </a:cubicBezTo>
                  <a:cubicBezTo>
                    <a:pt x="3700" y="172"/>
                    <a:pt x="3700" y="172"/>
                    <a:pt x="3700" y="172"/>
                  </a:cubicBezTo>
                  <a:cubicBezTo>
                    <a:pt x="3680" y="172"/>
                    <a:pt x="3680" y="172"/>
                    <a:pt x="3680" y="172"/>
                  </a:cubicBezTo>
                  <a:cubicBezTo>
                    <a:pt x="3680" y="89"/>
                    <a:pt x="3680" y="89"/>
                    <a:pt x="3680" y="89"/>
                  </a:cubicBezTo>
                  <a:cubicBezTo>
                    <a:pt x="3680" y="73"/>
                    <a:pt x="3674" y="63"/>
                    <a:pt x="3658" y="63"/>
                  </a:cubicBezTo>
                  <a:cubicBezTo>
                    <a:pt x="3645" y="63"/>
                    <a:pt x="3632" y="73"/>
                    <a:pt x="3626" y="83"/>
                  </a:cubicBezTo>
                  <a:cubicBezTo>
                    <a:pt x="3626" y="172"/>
                    <a:pt x="3626" y="172"/>
                    <a:pt x="3626" y="172"/>
                  </a:cubicBezTo>
                  <a:cubicBezTo>
                    <a:pt x="3606" y="172"/>
                    <a:pt x="3606" y="172"/>
                    <a:pt x="3606" y="172"/>
                  </a:cubicBezTo>
                  <a:cubicBezTo>
                    <a:pt x="3606" y="50"/>
                    <a:pt x="3606" y="50"/>
                    <a:pt x="3606" y="50"/>
                  </a:cubicBezTo>
                  <a:cubicBezTo>
                    <a:pt x="3626" y="50"/>
                    <a:pt x="3626" y="50"/>
                    <a:pt x="3626" y="50"/>
                  </a:cubicBezTo>
                  <a:cubicBezTo>
                    <a:pt x="3626" y="67"/>
                    <a:pt x="3626" y="67"/>
                    <a:pt x="3626" y="67"/>
                  </a:cubicBezTo>
                  <a:cubicBezTo>
                    <a:pt x="3631" y="59"/>
                    <a:pt x="3647" y="46"/>
                    <a:pt x="3665" y="46"/>
                  </a:cubicBezTo>
                  <a:cubicBezTo>
                    <a:pt x="3684" y="46"/>
                    <a:pt x="3695" y="57"/>
                    <a:pt x="3698" y="69"/>
                  </a:cubicBezTo>
                  <a:cubicBezTo>
                    <a:pt x="3705" y="58"/>
                    <a:pt x="3722" y="46"/>
                    <a:pt x="3739" y="46"/>
                  </a:cubicBezTo>
                  <a:cubicBezTo>
                    <a:pt x="3762" y="46"/>
                    <a:pt x="3774" y="59"/>
                    <a:pt x="3774" y="84"/>
                  </a:cubicBezTo>
                  <a:cubicBezTo>
                    <a:pt x="3774" y="172"/>
                    <a:pt x="3774" y="172"/>
                    <a:pt x="3774" y="172"/>
                  </a:cubicBezTo>
                  <a:lnTo>
                    <a:pt x="3755" y="172"/>
                  </a:lnTo>
                  <a:close/>
                  <a:moveTo>
                    <a:pt x="3798" y="111"/>
                  </a:moveTo>
                  <a:cubicBezTo>
                    <a:pt x="3798" y="75"/>
                    <a:pt x="3824" y="46"/>
                    <a:pt x="3859" y="46"/>
                  </a:cubicBezTo>
                  <a:cubicBezTo>
                    <a:pt x="3896" y="46"/>
                    <a:pt x="3918" y="75"/>
                    <a:pt x="3918" y="112"/>
                  </a:cubicBezTo>
                  <a:cubicBezTo>
                    <a:pt x="3918" y="117"/>
                    <a:pt x="3918" y="117"/>
                    <a:pt x="3918" y="117"/>
                  </a:cubicBezTo>
                  <a:cubicBezTo>
                    <a:pt x="3818" y="117"/>
                    <a:pt x="3818" y="117"/>
                    <a:pt x="3818" y="117"/>
                  </a:cubicBezTo>
                  <a:cubicBezTo>
                    <a:pt x="3820" y="140"/>
                    <a:pt x="3836" y="160"/>
                    <a:pt x="3863" y="160"/>
                  </a:cubicBezTo>
                  <a:cubicBezTo>
                    <a:pt x="3877" y="160"/>
                    <a:pt x="3891" y="154"/>
                    <a:pt x="3901" y="144"/>
                  </a:cubicBezTo>
                  <a:cubicBezTo>
                    <a:pt x="3910" y="157"/>
                    <a:pt x="3910" y="157"/>
                    <a:pt x="3910" y="157"/>
                  </a:cubicBezTo>
                  <a:cubicBezTo>
                    <a:pt x="3898" y="169"/>
                    <a:pt x="3881" y="175"/>
                    <a:pt x="3861" y="175"/>
                  </a:cubicBezTo>
                  <a:cubicBezTo>
                    <a:pt x="3825" y="175"/>
                    <a:pt x="3798" y="149"/>
                    <a:pt x="3798" y="111"/>
                  </a:cubicBezTo>
                  <a:close/>
                  <a:moveTo>
                    <a:pt x="3859" y="62"/>
                  </a:moveTo>
                  <a:cubicBezTo>
                    <a:pt x="3832" y="62"/>
                    <a:pt x="3820" y="84"/>
                    <a:pt x="3818" y="103"/>
                  </a:cubicBezTo>
                  <a:cubicBezTo>
                    <a:pt x="3899" y="103"/>
                    <a:pt x="3899" y="103"/>
                    <a:pt x="3899" y="103"/>
                  </a:cubicBezTo>
                  <a:cubicBezTo>
                    <a:pt x="3899" y="85"/>
                    <a:pt x="3887" y="62"/>
                    <a:pt x="3859" y="62"/>
                  </a:cubicBezTo>
                  <a:close/>
                  <a:moveTo>
                    <a:pt x="3937" y="161"/>
                  </a:moveTo>
                  <a:cubicBezTo>
                    <a:pt x="3937" y="153"/>
                    <a:pt x="3943" y="147"/>
                    <a:pt x="3951" y="147"/>
                  </a:cubicBezTo>
                  <a:cubicBezTo>
                    <a:pt x="3958" y="147"/>
                    <a:pt x="3965" y="153"/>
                    <a:pt x="3965" y="161"/>
                  </a:cubicBezTo>
                  <a:cubicBezTo>
                    <a:pt x="3965" y="168"/>
                    <a:pt x="3958" y="175"/>
                    <a:pt x="3951" y="175"/>
                  </a:cubicBezTo>
                  <a:cubicBezTo>
                    <a:pt x="3943" y="175"/>
                    <a:pt x="3937" y="168"/>
                    <a:pt x="3937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6594869" y="864075"/>
            <a:ext cx="5266931" cy="1621951"/>
          </a:xfrm>
          <a:ln algn="ctr"/>
        </p:spPr>
        <p:txBody>
          <a:bodyPr anchor="b"/>
          <a:lstStyle>
            <a:lvl1pPr algn="l"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6730378" y="6572509"/>
            <a:ext cx="5119775" cy="7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00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594869" y="2644451"/>
            <a:ext cx="5266931" cy="79057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23798299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ason\Documents\Work\Client_File_Backups\CCC_James\09-11-2013 2013 Rebrand\Clinical\2014_ClinicalStandardContent_2-21_GrayDNA_bottomExte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33" y="1335525"/>
            <a:ext cx="10972800" cy="47008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181820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0784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d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" y="0"/>
            <a:ext cx="941046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33" y="1335525"/>
            <a:ext cx="10972800" cy="47008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520143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p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"/>
                    </a14:imgEffect>
                    <a14:imgEffect>
                      <a14:brightnessContrast bright="3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38" b="24425"/>
          <a:stretch/>
        </p:blipFill>
        <p:spPr bwMode="auto">
          <a:xfrm>
            <a:off x="1" y="439729"/>
            <a:ext cx="3169796" cy="6170622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3600" y="1464421"/>
            <a:ext cx="7941733" cy="372183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3600" y="649243"/>
            <a:ext cx="7941733" cy="672735"/>
          </a:xfrm>
        </p:spPr>
        <p:txBody>
          <a:bodyPr anchor="b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90159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/ 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05" y="2955043"/>
            <a:ext cx="4166696" cy="1713906"/>
          </a:xfrm>
        </p:spPr>
        <p:txBody>
          <a:bodyPr anchor="t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404" y="5175582"/>
            <a:ext cx="3234797" cy="84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0" y="1162049"/>
            <a:ext cx="12192000" cy="1304926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1219200"/>
            <a:ext cx="12192000" cy="11620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2324906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0" y="1281887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24959">
            <a:off x="1830188" y="778521"/>
            <a:ext cx="3357603" cy="3775173"/>
          </a:xfrm>
          <a:prstGeom prst="rect">
            <a:avLst/>
          </a:prstGeom>
          <a:noFill/>
          <a:ln w="1397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366278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/ 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05" y="2955043"/>
            <a:ext cx="4166696" cy="1713906"/>
          </a:xfrm>
        </p:spPr>
        <p:txBody>
          <a:bodyPr anchor="t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404" y="5175582"/>
            <a:ext cx="3234797" cy="84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0" y="1162049"/>
            <a:ext cx="12192000" cy="1304926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1219200"/>
            <a:ext cx="12192000" cy="11620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2324906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0" y="1281887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24959">
            <a:off x="594743" y="722856"/>
            <a:ext cx="5190884" cy="2917926"/>
          </a:xfrm>
          <a:prstGeom prst="rect">
            <a:avLst/>
          </a:prstGeom>
          <a:noFill/>
          <a:ln w="1397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965775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33" y="1335525"/>
            <a:ext cx="10972800" cy="47008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86"/>
          <a:stretch/>
        </p:blipFill>
        <p:spPr>
          <a:xfrm>
            <a:off x="0" y="1"/>
            <a:ext cx="12192000" cy="38501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271479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ason\Documents\Work\Client_File_Backups\CCC_James\09-11-2013 2013 Rebrand\Clinical\2014_ClinicalStandardContent_2-21_GrayDNA_bottomExte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00836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ason\Documents\Work\Client_File_Backups\CCC_James\09-11-2013 2013 Rebrand\Clinical\2014_ClinicalStandardContent_2-21_GrayDNA_bottomExte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92511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Left, Title Left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Jason\Documents\Work\Client_File_Backups\CCC_James\09-11-2013 2013 Rebrand\Clinical\2014_ClinicalStandardContent_2-21_GrayDNA_bottomExte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5164" y="1335525"/>
            <a:ext cx="5747657" cy="470088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3" y="413547"/>
            <a:ext cx="10972800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867942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O DNA Picture Left, Title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6821" y="1335525"/>
            <a:ext cx="6270171" cy="470088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6821" y="413547"/>
            <a:ext cx="6270171" cy="672735"/>
          </a:xfrm>
        </p:spPr>
        <p:txBody>
          <a:bodyPr anchor="t" anchorCtr="0"/>
          <a:lstStyle>
            <a:lvl1pPr>
              <a:lnSpc>
                <a:spcPct val="85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308059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Jason\Documents\Work\Client_File_Backups\CCC_James\09-11-2013 2013 Rebrand\Clinical\2014_ClinicalStandardContent_2-21_GrayDNA_bottomExtended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6"/>
          <a:stretch/>
        </p:blipFill>
        <p:spPr bwMode="auto">
          <a:xfrm>
            <a:off x="0" y="5926412"/>
            <a:ext cx="12192000" cy="9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0" y="771525"/>
            <a:ext cx="12192000" cy="762807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828675"/>
            <a:ext cx="12192000" cy="629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0029" y="1754660"/>
            <a:ext cx="6073083" cy="3732159"/>
          </a:xfrm>
        </p:spPr>
        <p:txBody>
          <a:bodyPr/>
          <a:lstStyle>
            <a:lvl1pPr>
              <a:spcBef>
                <a:spcPts val="240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mtClean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364" y="874185"/>
            <a:ext cx="7987537" cy="535230"/>
          </a:xfrm>
        </p:spPr>
        <p:txBody>
          <a:bodyPr anchor="ctr" anchorCtr="0"/>
          <a:lstStyle>
            <a:lvl1pPr>
              <a:lnSpc>
                <a:spcPct val="85000"/>
              </a:lnSpc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1420031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0" y="877105"/>
            <a:ext cx="12192000" cy="0"/>
          </a:xfrm>
          <a:prstGeom prst="line">
            <a:avLst/>
          </a:prstGeom>
          <a:ln w="19050">
            <a:solidFill>
              <a:srgbClr val="DA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827" y="6086150"/>
            <a:ext cx="2039277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399996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7352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685" y="363136"/>
            <a:ext cx="9246915" cy="368547"/>
          </a:xfrm>
        </p:spPr>
        <p:txBody>
          <a:bodyPr/>
          <a:lstStyle>
            <a:lvl1pPr algn="l">
              <a:lnSpc>
                <a:spcPct val="80000"/>
              </a:lnSpc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684" y="671208"/>
            <a:ext cx="9246915" cy="4379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333" b="0" cap="none" baseline="0">
                <a:solidFill>
                  <a:srgbClr val="C50B2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68550" y="1365662"/>
            <a:ext cx="10709577" cy="452494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sz="16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AB8E9A6B-D2D7-4CA0-A18B-A4B5D9B99E5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90572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90E7-5E1D-4301-8AC9-164E039BB309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0E930-E916-4137-B84F-6DAB594BA8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187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20504"/>
            <a:ext cx="12209319" cy="8382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219200"/>
            <a:ext cx="11447319" cy="51816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spcBef>
                <a:spcPts val="0"/>
              </a:spcBef>
              <a:spcAft>
                <a:spcPts val="1077"/>
              </a:spcAft>
              <a:defRPr sz="25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77"/>
              </a:spcAft>
              <a:defRPr sz="22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77"/>
              </a:spcAft>
              <a:defRPr sz="18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77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77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6" y="6526841"/>
            <a:ext cx="11445393" cy="226084"/>
          </a:xfrm>
          <a:prstGeom prst="rect">
            <a:avLst/>
          </a:prstGeom>
        </p:spPr>
        <p:txBody>
          <a:bodyPr lIns="82058" tIns="41029" rIns="82058" bIns="41029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10243" indent="0">
              <a:buNone/>
              <a:defRPr sz="1100">
                <a:solidFill>
                  <a:schemeClr val="bg1"/>
                </a:solidFill>
              </a:defRPr>
            </a:lvl2pPr>
            <a:lvl3pPr marL="820486" indent="0">
              <a:buNone/>
              <a:defRPr sz="1100">
                <a:solidFill>
                  <a:schemeClr val="bg1"/>
                </a:solidFill>
              </a:defRPr>
            </a:lvl3pPr>
            <a:lvl4pPr marL="1230728" indent="0">
              <a:buNone/>
              <a:defRPr sz="1100">
                <a:solidFill>
                  <a:schemeClr val="bg1"/>
                </a:solidFill>
              </a:defRPr>
            </a:lvl4pPr>
            <a:lvl5pPr marL="1640973" indent="0"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4084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6" y="6526841"/>
            <a:ext cx="11445393" cy="226084"/>
          </a:xfrm>
          <a:prstGeom prst="rect">
            <a:avLst/>
          </a:prstGeom>
        </p:spPr>
        <p:txBody>
          <a:bodyPr lIns="82058" tIns="41029" rIns="82058" bIns="41029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10243" indent="0">
              <a:buNone/>
              <a:defRPr sz="1100">
                <a:solidFill>
                  <a:schemeClr val="bg1"/>
                </a:solidFill>
              </a:defRPr>
            </a:lvl2pPr>
            <a:lvl3pPr marL="820486" indent="0">
              <a:buNone/>
              <a:defRPr sz="1100">
                <a:solidFill>
                  <a:schemeClr val="bg1"/>
                </a:solidFill>
              </a:defRPr>
            </a:lvl3pPr>
            <a:lvl4pPr marL="1230728" indent="0">
              <a:buNone/>
              <a:defRPr sz="1100">
                <a:solidFill>
                  <a:schemeClr val="bg1"/>
                </a:solidFill>
              </a:defRPr>
            </a:lvl4pPr>
            <a:lvl5pPr marL="1640973" indent="0"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5260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7"/>
          <a:stretch/>
        </p:blipFill>
        <p:spPr bwMode="grayWhite">
          <a:xfrm>
            <a:off x="0" y="3405189"/>
            <a:ext cx="12192000" cy="3452811"/>
          </a:xfrm>
          <a:prstGeom prst="rect">
            <a:avLst/>
          </a:prstGeom>
        </p:spPr>
      </p:pic>
      <p:sp>
        <p:nvSpPr>
          <p:cNvPr id="3106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1876568"/>
            <a:ext cx="11430000" cy="1143000"/>
          </a:xfrm>
          <a:prstGeom prst="rect">
            <a:avLst/>
          </a:prstGeom>
        </p:spPr>
        <p:txBody>
          <a:bodyPr lIns="82048" tIns="41025" rIns="82048" bIns="41025" anchor="b"/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3669443"/>
            <a:ext cx="11430000" cy="1752600"/>
          </a:xfrm>
          <a:prstGeom prst="rect">
            <a:avLst/>
          </a:prstGeom>
        </p:spPr>
        <p:txBody>
          <a:bodyPr lIns="82609" tIns="41306" rIns="82609" bIns="41306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3416958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4232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0" y="226468"/>
            <a:ext cx="12174681" cy="1143000"/>
          </a:xfrm>
          <a:prstGeom prst="rect">
            <a:avLst/>
          </a:prstGeom>
        </p:spPr>
        <p:txBody>
          <a:bodyPr lIns="82058" tIns="41029" rIns="82058" bIns="41029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535113"/>
            <a:ext cx="5632720" cy="639762"/>
          </a:xfrm>
          <a:prstGeom prst="rect">
            <a:avLst/>
          </a:prstGeom>
        </p:spPr>
        <p:txBody>
          <a:bodyPr lIns="82058" tIns="41029" rIns="82058" bIns="41029" anchor="b"/>
          <a:lstStyle>
            <a:lvl1pPr marL="0" indent="0">
              <a:buNone/>
              <a:defRPr sz="2500" b="1">
                <a:solidFill>
                  <a:schemeClr val="bg1"/>
                </a:solidFill>
              </a:defRPr>
            </a:lvl1pPr>
            <a:lvl2pPr marL="456509" indent="0">
              <a:buNone/>
              <a:defRPr sz="2000" b="1"/>
            </a:lvl2pPr>
            <a:lvl3pPr marL="913012" indent="0">
              <a:buNone/>
              <a:defRPr sz="1800" b="1"/>
            </a:lvl3pPr>
            <a:lvl4pPr marL="1369519" indent="0">
              <a:buNone/>
              <a:defRPr sz="1600" b="1"/>
            </a:lvl4pPr>
            <a:lvl5pPr marL="1826024" indent="0">
              <a:buNone/>
              <a:defRPr sz="1600" b="1"/>
            </a:lvl5pPr>
            <a:lvl6pPr marL="2282532" indent="0">
              <a:buNone/>
              <a:defRPr sz="1600" b="1"/>
            </a:lvl6pPr>
            <a:lvl7pPr marL="2739035" indent="0">
              <a:buNone/>
              <a:defRPr sz="1600" b="1"/>
            </a:lvl7pPr>
            <a:lvl8pPr marL="3195545" indent="0">
              <a:buNone/>
              <a:defRPr sz="1600" b="1"/>
            </a:lvl8pPr>
            <a:lvl9pPr marL="3652047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2174875"/>
            <a:ext cx="5632720" cy="3951288"/>
          </a:xfrm>
          <a:prstGeom prst="rect">
            <a:avLst/>
          </a:prstGeom>
        </p:spPr>
        <p:txBody>
          <a:bodyPr lIns="82058" tIns="41029" rIns="82058" bIns="41029"/>
          <a:lstStyle>
            <a:lvl1pPr>
              <a:defRPr sz="22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535113"/>
            <a:ext cx="5634933" cy="639762"/>
          </a:xfrm>
          <a:prstGeom prst="rect">
            <a:avLst/>
          </a:prstGeom>
        </p:spPr>
        <p:txBody>
          <a:bodyPr lIns="82058" tIns="41029" rIns="82058" bIns="41029" anchor="b"/>
          <a:lstStyle>
            <a:lvl1pPr marL="0" indent="0">
              <a:buNone/>
              <a:defRPr sz="2500" b="1">
                <a:solidFill>
                  <a:schemeClr val="bg1"/>
                </a:solidFill>
              </a:defRPr>
            </a:lvl1pPr>
            <a:lvl2pPr marL="456509" indent="0">
              <a:buNone/>
              <a:defRPr sz="2000" b="1"/>
            </a:lvl2pPr>
            <a:lvl3pPr marL="913012" indent="0">
              <a:buNone/>
              <a:defRPr sz="1800" b="1"/>
            </a:lvl3pPr>
            <a:lvl4pPr marL="1369519" indent="0">
              <a:buNone/>
              <a:defRPr sz="1600" b="1"/>
            </a:lvl4pPr>
            <a:lvl5pPr marL="1826024" indent="0">
              <a:buNone/>
              <a:defRPr sz="1600" b="1"/>
            </a:lvl5pPr>
            <a:lvl6pPr marL="2282532" indent="0">
              <a:buNone/>
              <a:defRPr sz="1600" b="1"/>
            </a:lvl6pPr>
            <a:lvl7pPr marL="2739035" indent="0">
              <a:buNone/>
              <a:defRPr sz="1600" b="1"/>
            </a:lvl7pPr>
            <a:lvl8pPr marL="3195545" indent="0">
              <a:buNone/>
              <a:defRPr sz="1600" b="1"/>
            </a:lvl8pPr>
            <a:lvl9pPr marL="365204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2174875"/>
            <a:ext cx="5634933" cy="3951288"/>
          </a:xfrm>
          <a:prstGeom prst="rect">
            <a:avLst/>
          </a:prstGeom>
        </p:spPr>
        <p:txBody>
          <a:bodyPr lIns="82058" tIns="41029" rIns="82058" bIns="41029"/>
          <a:lstStyle>
            <a:lvl1pPr>
              <a:defRPr sz="22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6" y="6526841"/>
            <a:ext cx="11445393" cy="226084"/>
          </a:xfrm>
          <a:prstGeom prst="rect">
            <a:avLst/>
          </a:prstGeom>
        </p:spPr>
        <p:txBody>
          <a:bodyPr lIns="82058" tIns="41029" rIns="82058" bIns="41029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10243" indent="0">
              <a:buNone/>
              <a:defRPr sz="1100">
                <a:solidFill>
                  <a:schemeClr val="bg1"/>
                </a:solidFill>
              </a:defRPr>
            </a:lvl2pPr>
            <a:lvl3pPr marL="820486" indent="0">
              <a:buNone/>
              <a:defRPr sz="1100">
                <a:solidFill>
                  <a:schemeClr val="bg1"/>
                </a:solidFill>
              </a:defRPr>
            </a:lvl3pPr>
            <a:lvl4pPr marL="1230728" indent="0">
              <a:buNone/>
              <a:defRPr sz="1100">
                <a:solidFill>
                  <a:schemeClr val="bg1"/>
                </a:solidFill>
              </a:defRPr>
            </a:lvl4pPr>
            <a:lvl5pPr marL="1640973" indent="0"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51918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38512"/>
            <a:ext cx="12174681" cy="1143000"/>
          </a:xfrm>
          <a:prstGeom prst="rect">
            <a:avLst/>
          </a:prstGeom>
        </p:spPr>
        <p:txBody>
          <a:bodyPr lIns="64005" tIns="32003" rIns="64005" bIns="32003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433016"/>
            <a:ext cx="5632720" cy="4970060"/>
          </a:xfrm>
          <a:prstGeom prst="rect">
            <a:avLst/>
          </a:prstGeom>
        </p:spPr>
        <p:txBody>
          <a:bodyPr lIns="64005" tIns="32003" rIns="64005" bIns="32003"/>
          <a:lstStyle>
            <a:lvl1pPr>
              <a:defRPr sz="22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433016"/>
            <a:ext cx="5634933" cy="4970060"/>
          </a:xfrm>
          <a:prstGeom prst="rect">
            <a:avLst/>
          </a:prstGeom>
        </p:spPr>
        <p:txBody>
          <a:bodyPr lIns="64005" tIns="32003" rIns="64005" bIns="32003"/>
          <a:lstStyle>
            <a:lvl1pPr>
              <a:defRPr sz="22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8" y="6526842"/>
            <a:ext cx="11445393" cy="226088"/>
          </a:xfrm>
          <a:prstGeom prst="rect">
            <a:avLst/>
          </a:prstGeom>
        </p:spPr>
        <p:txBody>
          <a:bodyPr lIns="64005" tIns="32003" rIns="64005" bIns="32003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319990" indent="0">
              <a:buNone/>
              <a:defRPr sz="800">
                <a:solidFill>
                  <a:schemeClr val="bg1"/>
                </a:solidFill>
              </a:defRPr>
            </a:lvl2pPr>
            <a:lvl3pPr marL="639979" indent="0">
              <a:buNone/>
              <a:defRPr sz="800">
                <a:solidFill>
                  <a:schemeClr val="bg1"/>
                </a:solidFill>
              </a:defRPr>
            </a:lvl3pPr>
            <a:lvl4pPr marL="959969" indent="0">
              <a:buNone/>
              <a:defRPr sz="800">
                <a:solidFill>
                  <a:schemeClr val="bg1"/>
                </a:solidFill>
              </a:defRPr>
            </a:lvl4pPr>
            <a:lvl5pPr marL="1279959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20872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2058" tIns="41029" rIns="82058" bIns="41029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lIns="82058" tIns="41029" rIns="82058" bIns="41029"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82058" tIns="41029" rIns="82058" bIns="41029"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lIns="82058" tIns="41029" rIns="82058" bIns="41029"/>
          <a:lstStyle/>
          <a:p>
            <a:pPr>
              <a:defRPr/>
            </a:pPr>
            <a:fld id="{2EE5F7CD-8B08-4A44-9961-08B800F6370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506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2058" tIns="41029" rIns="82058" bIns="41029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2" y="1869142"/>
            <a:ext cx="10361084" cy="4257022"/>
          </a:xfrm>
        </p:spPr>
        <p:txBody>
          <a:bodyPr lIns="82058" tIns="41029" rIns="82058" bIns="41029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82058" tIns="41029" rIns="82058" bIns="41029"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82058" tIns="41029" rIns="82058" bIns="41029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82058" tIns="41029" rIns="82058" bIns="41029"/>
          <a:lstStyle/>
          <a:p>
            <a:pPr>
              <a:defRPr/>
            </a:pPr>
            <a:fld id="{5AEED184-42B9-E74B-88CB-A7DCD3DA362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1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1049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240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652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193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16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782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004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93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800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79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66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60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4334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11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6235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977859199"/>
      </p:ext>
    </p:extLst>
  </p:cSld>
  <p:clrMapOvr>
    <a:masterClrMapping/>
  </p:clrMapOvr>
  <p:transition spd="slow"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530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2032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464111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416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8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2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61E85-7548-4D0E-B499-D670DBB071BF}" type="datetimeFigureOut">
              <a:rPr lang="en-US" smtClean="0"/>
              <a:t>12/28/21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94A9A-0547-4962-A398-142F230B32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33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  <p:sldLayoutId id="2147483702" r:id="rId16"/>
    <p:sldLayoutId id="2147483721" r:id="rId17"/>
    <p:sldLayoutId id="214748372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43923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5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7094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2533" y="414007"/>
            <a:ext cx="10972800" cy="98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2533" y="1578846"/>
            <a:ext cx="10972800" cy="413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493751"/>
            <a:ext cx="981752" cy="36618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lang="en-US" sz="1000" smtClean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48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</p:sldLayoutIdLst>
  <p:transition>
    <p:fade/>
  </p:transition>
  <p:hf hdr="0" ftr="0" dt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290513" indent="-290513" algn="l" rtl="0" fontAlgn="base">
        <a:lnSpc>
          <a:spcPct val="85000"/>
        </a:lnSpc>
        <a:spcBef>
          <a:spcPts val="12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85000"/>
        </a:lnSpc>
        <a:spcBef>
          <a:spcPts val="6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White"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8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xStyles>
    <p:titleStyle>
      <a:lvl1pPr algn="ctr" defTabSz="41024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7682" indent="-307682" algn="l" defTabSz="410243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6645" indent="-256402" algn="l" defTabSz="410243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5608" indent="-205122" algn="l" defTabSz="410243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851" indent="-205122" algn="l" defTabSz="410243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6095" indent="-205122" algn="l" defTabSz="410243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6338" indent="-205122" algn="l" defTabSz="410243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6581" indent="-205122" algn="l" defTabSz="410243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76826" indent="-205122" algn="l" defTabSz="410243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87068" indent="-205122" algn="l" defTabSz="410243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43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487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730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973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216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461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703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946" algn="l" defTabSz="41024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2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27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Optimal Treatment Approaches for AML with Targetable Mutations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0678"/>
            <a:ext cx="9144000" cy="165576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Alice S. Mims, MD, MS</a:t>
            </a:r>
          </a:p>
          <a:p>
            <a:r>
              <a:rPr lang="en-US" dirty="0"/>
              <a:t>Acute Leukemia Research Section Head</a:t>
            </a:r>
          </a:p>
          <a:p>
            <a:r>
              <a:rPr lang="en-US" dirty="0"/>
              <a:t>Associate Professor</a:t>
            </a:r>
          </a:p>
          <a:p>
            <a:r>
              <a:rPr lang="en-US" i="1" dirty="0"/>
              <a:t>The Ohio State University Comprehensive Cancer Center – James Cancer Hospital and Solove Research Institute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8286"/>
            <a:ext cx="2481943" cy="97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2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4567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LACEWING Study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p0.itc.cn/q_70/images03/20201221/858cd831a47e4176b57bf7428b698d7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"/>
          <a:stretch/>
        </p:blipFill>
        <p:spPr bwMode="auto">
          <a:xfrm>
            <a:off x="333227" y="1825625"/>
            <a:ext cx="11281257" cy="385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75189" y="6311900"/>
            <a:ext cx="6162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Wang E, et al. ASH 2020 Abstract 27</a:t>
            </a:r>
          </a:p>
          <a:p>
            <a:pPr algn="r"/>
            <a:r>
              <a:rPr lang="en-US" sz="1400" dirty="0"/>
              <a:t>ASH 2021 Abstracts 696 and 1277</a:t>
            </a:r>
          </a:p>
        </p:txBody>
      </p:sp>
      <p:sp>
        <p:nvSpPr>
          <p:cNvPr id="4" name="Multiply 3"/>
          <p:cNvSpPr/>
          <p:nvPr/>
        </p:nvSpPr>
        <p:spPr>
          <a:xfrm>
            <a:off x="5602778" y="1690688"/>
            <a:ext cx="1978429" cy="1335145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34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090018" y="5972308"/>
            <a:ext cx="5991802" cy="16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7000"/>
              </a:lnSpc>
              <a:buClr>
                <a:srgbClr val="FFFFFF"/>
              </a:buClr>
              <a:buSzPct val="45000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</a:tabLst>
            </a:pPr>
            <a:r>
              <a:rPr lang="en-GB" sz="1089" b="1" dirty="0">
                <a:solidFill>
                  <a:srgbClr val="FFFFFF"/>
                </a:solidFill>
                <a:latin typeface="Arial" charset="0"/>
              </a:rPr>
              <a:t>Perl AE et al. N Engl J Med 2019;381:1728-1740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0344" y="6386094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Perl AE, et al. NEJM 2019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0686" y="853006"/>
          <a:ext cx="8939285" cy="5318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041">
                  <a:extLst>
                    <a:ext uri="{9D8B030D-6E8A-4147-A177-3AD203B41FA5}">
                      <a16:colId xmlns:a16="http://schemas.microsoft.com/office/drawing/2014/main" val="1905460723"/>
                    </a:ext>
                  </a:extLst>
                </a:gridCol>
                <a:gridCol w="1406581">
                  <a:extLst>
                    <a:ext uri="{9D8B030D-6E8A-4147-A177-3AD203B41FA5}">
                      <a16:colId xmlns:a16="http://schemas.microsoft.com/office/drawing/2014/main" val="2731497592"/>
                    </a:ext>
                  </a:extLst>
                </a:gridCol>
                <a:gridCol w="2220542">
                  <a:extLst>
                    <a:ext uri="{9D8B030D-6E8A-4147-A177-3AD203B41FA5}">
                      <a16:colId xmlns:a16="http://schemas.microsoft.com/office/drawing/2014/main" val="73988396"/>
                    </a:ext>
                  </a:extLst>
                </a:gridCol>
                <a:gridCol w="2199121">
                  <a:extLst>
                    <a:ext uri="{9D8B030D-6E8A-4147-A177-3AD203B41FA5}">
                      <a16:colId xmlns:a16="http://schemas.microsoft.com/office/drawing/2014/main" val="3244272696"/>
                    </a:ext>
                  </a:extLst>
                </a:gridCol>
              </a:tblGrid>
              <a:tr h="807113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Gilteritinib </a:t>
                      </a:r>
                    </a:p>
                    <a:p>
                      <a:r>
                        <a:rPr lang="en-US" sz="1600" dirty="0"/>
                        <a:t>N=247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Salvage Chemotherapy</a:t>
                      </a:r>
                    </a:p>
                    <a:p>
                      <a:r>
                        <a:rPr lang="en-US" sz="1600" dirty="0"/>
                        <a:t>N=124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Hazard Ratio or Risk Difference (95% CI)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702888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Response</a:t>
                      </a:r>
                      <a:r>
                        <a:rPr lang="en-US" sz="1600" baseline="0" dirty="0"/>
                        <a:t> – n(%)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034236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52 (21.1)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13 (10.5)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10.6 (2.8-18.4)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674451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CR</a:t>
                      </a:r>
                      <a:r>
                        <a:rPr lang="en-US" sz="1600" baseline="0" dirty="0"/>
                        <a:t> or CRp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84 (34.0)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19 (15.3)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18.6</a:t>
                      </a:r>
                      <a:r>
                        <a:rPr lang="en-US" sz="1600" baseline="0" dirty="0"/>
                        <a:t> (9.8-27.4)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910005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CRp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32 (13.0)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 (4.8)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480934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CRi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63 (25.5)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14</a:t>
                      </a:r>
                      <a:r>
                        <a:rPr lang="en-US" sz="1600" baseline="0" dirty="0"/>
                        <a:t> (11.3)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528746"/>
                  </a:ext>
                </a:extLst>
              </a:tr>
              <a:tr h="567968">
                <a:tc>
                  <a:txBody>
                    <a:bodyPr/>
                    <a:lstStyle/>
                    <a:p>
                      <a:r>
                        <a:rPr lang="en-US" sz="1600" dirty="0"/>
                        <a:t>CR with incomplete platelet recovery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19 (7.7)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9170145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Partial Remission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33 (13.4)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 (4.0)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263622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No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66 (26.7)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43 (34.7)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506188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Composite 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134 (54.3)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27 (21.8)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939284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Overall</a:t>
                      </a:r>
                      <a:r>
                        <a:rPr lang="en-US" sz="1600" baseline="0" dirty="0"/>
                        <a:t> response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167 (67.6)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32 (25.8)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32.5 (22.3-42.6)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089042"/>
                  </a:ext>
                </a:extLst>
              </a:tr>
              <a:tr h="567968">
                <a:tc>
                  <a:txBody>
                    <a:bodyPr/>
                    <a:lstStyle/>
                    <a:p>
                      <a:r>
                        <a:rPr lang="en-US" sz="1600" dirty="0"/>
                        <a:t>Median duration of remission (95% CI) –mo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11.0 (4.6 – 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NE (NE-NE)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43646"/>
                  </a:ext>
                </a:extLst>
              </a:tr>
              <a:tr h="328824">
                <a:tc>
                  <a:txBody>
                    <a:bodyPr/>
                    <a:lstStyle/>
                    <a:p>
                      <a:r>
                        <a:rPr lang="en-US" sz="1600" dirty="0"/>
                        <a:t>Time to composite CR - 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2.3 +/-</a:t>
                      </a:r>
                      <a:r>
                        <a:rPr lang="en-US" sz="1600" baseline="0" dirty="0"/>
                        <a:t> 1.9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1.3+/-0.5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533726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828119" y="12330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cs typeface="Calibri" panose="020F0502020204030204" pitchFamily="34" charset="0"/>
              </a:rPr>
              <a:t>ADMIRAL Study - Efficacy</a:t>
            </a:r>
          </a:p>
        </p:txBody>
      </p:sp>
      <p:sp>
        <p:nvSpPr>
          <p:cNvPr id="3" name="Frame 2"/>
          <p:cNvSpPr/>
          <p:nvPr/>
        </p:nvSpPr>
        <p:spPr>
          <a:xfrm>
            <a:off x="1370685" y="1928553"/>
            <a:ext cx="8939285" cy="432262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rame 8"/>
          <p:cNvSpPr/>
          <p:nvPr/>
        </p:nvSpPr>
        <p:spPr>
          <a:xfrm>
            <a:off x="1370684" y="2308487"/>
            <a:ext cx="8939285" cy="38483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Frame 9"/>
          <p:cNvSpPr/>
          <p:nvPr/>
        </p:nvSpPr>
        <p:spPr>
          <a:xfrm>
            <a:off x="1370683" y="4892256"/>
            <a:ext cx="8939285" cy="432262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164735" y="5972308"/>
            <a:ext cx="3842370" cy="16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7000"/>
              </a:lnSpc>
              <a:buClr>
                <a:srgbClr val="FFFFFF"/>
              </a:buClr>
              <a:buSzPct val="45000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</a:tabLst>
            </a:pPr>
            <a:r>
              <a:rPr lang="en-GB" sz="1089" b="1" dirty="0">
                <a:solidFill>
                  <a:srgbClr val="FFFFFF"/>
                </a:solidFill>
                <a:latin typeface="Arial" charset="0"/>
              </a:rPr>
              <a:t>Perl AE et al. N Engl J Med 2019;381:1728-1740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257" y="1420484"/>
            <a:ext cx="10072909" cy="4496334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14124" y="297920"/>
            <a:ext cx="10515600" cy="7233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cs typeface="Calibri" panose="020F0502020204030204" pitchFamily="34" charset="0"/>
              </a:rPr>
              <a:t>ADMIRAL Study - Overall Survival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71924" y="6534143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Perl AE, et al. NEJM 2019</a:t>
            </a:r>
          </a:p>
        </p:txBody>
      </p:sp>
    </p:spTree>
    <p:extLst>
      <p:ext uri="{BB962C8B-B14F-4D97-AF65-F5344CB8AC3E}">
        <p14:creationId xmlns:p14="http://schemas.microsoft.com/office/powerpoint/2010/main" val="1176705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1304973"/>
            <a:ext cx="11341100" cy="555302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dirty="0"/>
              <a:t>Gilteritinib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Beat AML: </a:t>
            </a:r>
            <a:r>
              <a:rPr lang="en-US" sz="1600" dirty="0" err="1"/>
              <a:t>Gilteritinib+Decitabine</a:t>
            </a:r>
            <a:r>
              <a:rPr lang="en-US" sz="1600" dirty="0"/>
              <a:t> (Traer E ASH 2021 Abstract 1277)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Phase 1 Study in Combination with Induction and Consolidation (</a:t>
            </a:r>
            <a:r>
              <a:rPr lang="en-US" sz="1600" dirty="0" err="1"/>
              <a:t>Pratz</a:t>
            </a:r>
            <a:r>
              <a:rPr lang="en-US" sz="1600" dirty="0"/>
              <a:t> K EHA 2021 Abstract EP437)</a:t>
            </a:r>
          </a:p>
          <a:p>
            <a:pPr lvl="2">
              <a:lnSpc>
                <a:spcPct val="100000"/>
              </a:lnSpc>
            </a:pPr>
            <a:r>
              <a:rPr lang="en-US" sz="1600" dirty="0"/>
              <a:t>HOVON 156: Randomized Phase 3 </a:t>
            </a:r>
            <a:r>
              <a:rPr lang="en-US" sz="1600" dirty="0" err="1"/>
              <a:t>Gilteritinib</a:t>
            </a:r>
            <a:r>
              <a:rPr lang="en-US" sz="1600" dirty="0"/>
              <a:t> vs </a:t>
            </a:r>
            <a:r>
              <a:rPr lang="en-US" sz="1600" dirty="0" err="1"/>
              <a:t>Midostaurin</a:t>
            </a:r>
            <a:r>
              <a:rPr lang="en-US" sz="1600" dirty="0"/>
              <a:t> with Induction, Consolidation and Maintenance (NCT04027309)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BMT CTN 1506: Post-transplant maintenance (NCT02997202)</a:t>
            </a:r>
          </a:p>
          <a:p>
            <a:pPr>
              <a:lnSpc>
                <a:spcPct val="100000"/>
              </a:lnSpc>
            </a:pPr>
            <a:r>
              <a:rPr lang="en-US" sz="1600" b="1" dirty="0" err="1"/>
              <a:t>Quizartinib</a:t>
            </a:r>
            <a:endParaRPr lang="en-US" sz="1600" b="1" dirty="0"/>
          </a:p>
          <a:p>
            <a:pPr lvl="1">
              <a:lnSpc>
                <a:spcPct val="100000"/>
              </a:lnSpc>
            </a:pPr>
            <a:r>
              <a:rPr lang="en-US" sz="1600" dirty="0" err="1"/>
              <a:t>QuANTUM</a:t>
            </a:r>
            <a:r>
              <a:rPr lang="en-US" sz="1600" dirty="0"/>
              <a:t>-R:  Phase 3 Study versus Salvage Chemotherapy (Cortes JE, et al. Lancet Oncol 2019)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Phase 1/2: Quizartinib + Aza/LDAC as first salvage or previously untreated older AML (Swaminathan M, et al.  Haematologica 2021)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QuANTUM-First: Randomized Phase 3 Study in Combination with Induction, Consolidation and Maintenance – Press Release met Primary Endpoint of OS</a:t>
            </a:r>
          </a:p>
          <a:p>
            <a:pPr>
              <a:lnSpc>
                <a:spcPct val="100000"/>
              </a:lnSpc>
            </a:pPr>
            <a:r>
              <a:rPr lang="en-US" sz="1600" b="1" dirty="0"/>
              <a:t>Crenolanib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Randomized Phase 3 Study with Induction and Consolidation and Post-transplant Maintenance (NCT03258931)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Randomized Phase 3 Study in Combination with Salvage Chemotherapy vs Salvage Chemotherapy alone (NCT03250338)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Efficacy Analysis of Different FLT3 Inhibitors in Relapsed/Refractory Acute Myeloid Leukemia and High-Risk Myelodysplastic Syndrome Patients – a Systematic Review and Meta-Analysis (Swaminathan M, et al ASH 2021 Abstract 1225)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FLT3 Inhibitors and Areas of Investigation </a:t>
            </a:r>
            <a:br>
              <a:rPr lang="en-US" dirty="0"/>
            </a:br>
            <a:r>
              <a:rPr lang="en-US" sz="4000" dirty="0"/>
              <a:t>(Non-Venetoclax Based Regimens)</a:t>
            </a:r>
          </a:p>
        </p:txBody>
      </p:sp>
    </p:spTree>
    <p:extLst>
      <p:ext uri="{BB962C8B-B14F-4D97-AF65-F5344CB8AC3E}">
        <p14:creationId xmlns:p14="http://schemas.microsoft.com/office/powerpoint/2010/main" val="912665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8FEE-F443-9E45-98C8-FD4A318AD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68" y="115910"/>
            <a:ext cx="12021064" cy="1160226"/>
          </a:xfrm>
        </p:spPr>
        <p:txBody>
          <a:bodyPr/>
          <a:lstStyle/>
          <a:p>
            <a:pPr algn="ctr"/>
            <a:r>
              <a:rPr lang="en-US" dirty="0" err="1"/>
              <a:t>Quizartinib</a:t>
            </a:r>
            <a:r>
              <a:rPr lang="en-US" dirty="0"/>
              <a:t> Is a Second-Generation FLT3 Inhibitor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8F931F-4026-C14C-A0F1-730ED5FF98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70" t="23583" r="9094" b="4114"/>
          <a:stretch/>
        </p:blipFill>
        <p:spPr>
          <a:xfrm>
            <a:off x="876325" y="1120019"/>
            <a:ext cx="10706374" cy="532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517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35124-29E0-2245-937D-ED7F2079A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7014"/>
            <a:ext cx="10972800" cy="1143000"/>
          </a:xfrm>
        </p:spPr>
        <p:txBody>
          <a:bodyPr/>
          <a:lstStyle/>
          <a:p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QuANTUM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-First Phase III Study Design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855703-8DF9-5947-B95F-B5C8554FCDFF}"/>
              </a:ext>
            </a:extLst>
          </p:cNvPr>
          <p:cNvSpPr txBox="1"/>
          <p:nvPr/>
        </p:nvSpPr>
        <p:spPr>
          <a:xfrm>
            <a:off x="165253" y="6400800"/>
            <a:ext cx="520681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www.clinicaltrials.gov</a:t>
            </a:r>
            <a:r>
              <a:rPr lang="en-US" sz="15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NCT02668653. Accessed December 2021.</a:t>
            </a:r>
          </a:p>
        </p:txBody>
      </p: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1A997838-1F52-6048-81F0-55A4E5D7FD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386" y="3079218"/>
            <a:ext cx="795797" cy="6228"/>
          </a:xfrm>
          <a:prstGeom prst="line">
            <a:avLst/>
          </a:prstGeom>
          <a:noFill/>
          <a:ln w="190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ounded Rectangle 34">
            <a:extLst>
              <a:ext uri="{FF2B5EF4-FFF2-40B4-BE49-F238E27FC236}">
                <a16:creationId xmlns:a16="http://schemas.microsoft.com/office/drawing/2014/main" id="{2005E098-8B7F-9944-B4AA-85CC051E978C}"/>
              </a:ext>
            </a:extLst>
          </p:cNvPr>
          <p:cNvSpPr/>
          <p:nvPr/>
        </p:nvSpPr>
        <p:spPr>
          <a:xfrm>
            <a:off x="6514255" y="1794710"/>
            <a:ext cx="4576571" cy="94236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en-US" sz="2200" dirty="0">
                <a:solidFill>
                  <a:srgbClr val="002B5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Chemotherapy + </a:t>
            </a:r>
            <a:r>
              <a:rPr lang="en-US" sz="2200" dirty="0" err="1">
                <a:solidFill>
                  <a:srgbClr val="002B5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Quizartinib</a:t>
            </a:r>
            <a:endParaRPr lang="en-US" sz="2200" dirty="0">
              <a:solidFill>
                <a:srgbClr val="002B5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685800">
              <a:defRPr/>
            </a:pPr>
            <a:r>
              <a:rPr lang="en-US" sz="2200" dirty="0">
                <a:solidFill>
                  <a:srgbClr val="002B5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(continued as maintenance)</a:t>
            </a:r>
          </a:p>
        </p:txBody>
      </p:sp>
      <p:sp>
        <p:nvSpPr>
          <p:cNvPr id="8" name="Rounded Rectangle 33">
            <a:extLst>
              <a:ext uri="{FF2B5EF4-FFF2-40B4-BE49-F238E27FC236}">
                <a16:creationId xmlns:a16="http://schemas.microsoft.com/office/drawing/2014/main" id="{896E5B75-522A-D04C-8FF2-A5B262C2886C}"/>
              </a:ext>
            </a:extLst>
          </p:cNvPr>
          <p:cNvSpPr/>
          <p:nvPr/>
        </p:nvSpPr>
        <p:spPr>
          <a:xfrm>
            <a:off x="6514254" y="3466061"/>
            <a:ext cx="4514294" cy="979558"/>
          </a:xfrm>
          <a:prstGeom prst="roundRect">
            <a:avLst>
              <a:gd name="adj" fmla="val 0"/>
            </a:avLst>
          </a:prstGeom>
          <a:solidFill>
            <a:srgbClr val="60BDE5"/>
          </a:solidFill>
          <a:ln w="127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25718" rIns="25718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en-US" sz="2200" dirty="0">
                <a:solidFill>
                  <a:srgbClr val="002B5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Chemotherapy + Placebo</a:t>
            </a:r>
          </a:p>
          <a:p>
            <a:pPr algn="ctr" defTabSz="685800">
              <a:defRPr/>
            </a:pPr>
            <a:r>
              <a:rPr lang="en-US" sz="2200" dirty="0">
                <a:solidFill>
                  <a:srgbClr val="002B5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(continued as maintenance)</a:t>
            </a:r>
          </a:p>
        </p:txBody>
      </p:sp>
      <p:sp>
        <p:nvSpPr>
          <p:cNvPr id="9" name="Rounded Rectangle 20">
            <a:extLst>
              <a:ext uri="{FF2B5EF4-FFF2-40B4-BE49-F238E27FC236}">
                <a16:creationId xmlns:a16="http://schemas.microsoft.com/office/drawing/2014/main" id="{C8ADA311-9506-C04E-9DFB-2DC72AF4EA62}"/>
              </a:ext>
            </a:extLst>
          </p:cNvPr>
          <p:cNvSpPr/>
          <p:nvPr/>
        </p:nvSpPr>
        <p:spPr>
          <a:xfrm>
            <a:off x="609600" y="1677721"/>
            <a:ext cx="3629321" cy="3246658"/>
          </a:xfrm>
          <a:prstGeom prst="roundRect">
            <a:avLst>
              <a:gd name="adj" fmla="val 0"/>
            </a:avLst>
          </a:prstGeom>
          <a:solidFill>
            <a:srgbClr val="002B51"/>
          </a:solidFill>
          <a:ln w="127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82880" tIns="91440" rIns="91440" bIns="914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en-US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eligibility criteria</a:t>
            </a:r>
          </a:p>
          <a:p>
            <a:pPr marL="342900" indent="-342900" defTabSz="685800"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18-75 years old</a:t>
            </a:r>
          </a:p>
          <a:p>
            <a:pPr marL="342900" indent="-342900" defTabSz="685800"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ECOG PS 0-2</a:t>
            </a:r>
          </a:p>
          <a:p>
            <a:pPr marL="342900" indent="-342900" defTabSz="685800">
              <a:buFont typeface="Arial" panose="020B0604020202020204" pitchFamily="34" charset="0"/>
              <a:buChar char="•"/>
              <a:defRPr/>
            </a:pPr>
            <a:r>
              <a:rPr lang="en-US" sz="2000" b="0" dirty="0"/>
              <a:t>No history of central nervous system leukemia, significant cardiovascular disease, </a:t>
            </a:r>
            <a:r>
              <a:rPr lang="en-US" sz="2000" b="0" dirty="0" err="1"/>
              <a:t>QTcF</a:t>
            </a:r>
            <a:r>
              <a:rPr lang="en-US" sz="2000" b="0" dirty="0"/>
              <a:t> &gt;450 msec, active liver disease</a:t>
            </a:r>
            <a:endParaRPr lang="en-US" sz="2000" b="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2238" indent="-112713" defTabSz="685800">
              <a:lnSpc>
                <a:spcPct val="90000"/>
              </a:lnSpc>
              <a:spcBef>
                <a:spcPts val="938"/>
              </a:spcBef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prior therapy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57C9503-22C3-AD43-99F8-B28330433FB9}"/>
              </a:ext>
            </a:extLst>
          </p:cNvPr>
          <p:cNvCxnSpPr>
            <a:cxnSpLocks/>
          </p:cNvCxnSpPr>
          <p:nvPr/>
        </p:nvCxnSpPr>
        <p:spPr bwMode="auto">
          <a:xfrm flipV="1">
            <a:off x="5521590" y="2256426"/>
            <a:ext cx="0" cy="1698193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1826B54-F7F2-BE49-A608-E1955EDFC532}"/>
              </a:ext>
            </a:extLst>
          </p:cNvPr>
          <p:cNvCxnSpPr>
            <a:cxnSpLocks/>
          </p:cNvCxnSpPr>
          <p:nvPr/>
        </p:nvCxnSpPr>
        <p:spPr bwMode="auto">
          <a:xfrm>
            <a:off x="5521592" y="3929656"/>
            <a:ext cx="970762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AB10159-D6B0-F047-B195-CCCE73AB4C4B}"/>
              </a:ext>
            </a:extLst>
          </p:cNvPr>
          <p:cNvCxnSpPr>
            <a:cxnSpLocks/>
          </p:cNvCxnSpPr>
          <p:nvPr/>
        </p:nvCxnSpPr>
        <p:spPr bwMode="auto">
          <a:xfrm>
            <a:off x="5521594" y="2256426"/>
            <a:ext cx="970760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BCAF3C1-1E7F-C141-A5AE-B8269050658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22248" y="2578695"/>
            <a:ext cx="952750" cy="918913"/>
            <a:chOff x="1872" y="1584"/>
            <a:chExt cx="576" cy="57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9BDED2B-7C3C-C443-BB45-B89797338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defTabSz="341710" eaLnBrk="0" hangingPunct="0">
                <a:defRPr/>
              </a:pPr>
              <a:endParaRPr lang="en-US" sz="2700">
                <a:solidFill>
                  <a:srgbClr val="333399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446548F-6784-4E4B-A6DA-6040B91FB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algn="ctr" defTabSz="341710" eaLnBrk="0" hangingPunct="0">
                <a:defRPr/>
              </a:pPr>
              <a:r>
                <a:rPr lang="en-US" sz="2700" dirty="0">
                  <a:solidFill>
                    <a:srgbClr val="FFFFFF"/>
                  </a:solidFill>
                  <a:latin typeface="Calibri" panose="020F0502020204030204" pitchFamily="34" charset="0"/>
                  <a:ea typeface="Arial" charset="0"/>
                  <a:cs typeface="Calibri" panose="020F0502020204030204" pitchFamily="34" charset="0"/>
                </a:rPr>
                <a:t>R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C57DCAF-B022-CF42-BD74-C011B55B77A9}"/>
              </a:ext>
            </a:extLst>
          </p:cNvPr>
          <p:cNvSpPr txBox="1"/>
          <p:nvPr/>
        </p:nvSpPr>
        <p:spPr>
          <a:xfrm>
            <a:off x="897631" y="5232086"/>
            <a:ext cx="8725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Primary endpoint: 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event-free survival based on centrally adjudicated response assessment using local morphology results</a:t>
            </a:r>
          </a:p>
          <a:p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Secondary endpoints: 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OS, CR,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CRc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(CR +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per latest IWG definitions)</a:t>
            </a:r>
          </a:p>
        </p:txBody>
      </p:sp>
    </p:spTree>
    <p:extLst>
      <p:ext uri="{BB962C8B-B14F-4D97-AF65-F5344CB8AC3E}">
        <p14:creationId xmlns:p14="http://schemas.microsoft.com/office/powerpoint/2010/main" val="196724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0416CCD-2C08-6240-B0FF-C912832CEB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6900" y="1318418"/>
            <a:ext cx="10998200" cy="4221163"/>
          </a:xfrm>
        </p:spPr>
        <p:txBody>
          <a:bodyPr>
            <a:noAutofit/>
          </a:bodyPr>
          <a:lstStyle/>
          <a:p>
            <a:r>
              <a:rPr lang="en-US" sz="2400" dirty="0"/>
              <a:t>Investigators announced positive topline results from the global pivotal </a:t>
            </a:r>
            <a:r>
              <a:rPr lang="en-US" sz="2400" dirty="0" err="1"/>
              <a:t>QuANTUM</a:t>
            </a:r>
            <a:r>
              <a:rPr lang="en-US" sz="2400" dirty="0"/>
              <a:t>-First trial evaluating </a:t>
            </a:r>
            <a:r>
              <a:rPr lang="en-US" sz="2400" dirty="0" err="1"/>
              <a:t>quizartinib</a:t>
            </a:r>
            <a:r>
              <a:rPr lang="en-US" sz="2400" dirty="0"/>
              <a:t>, a highly potent and selective FLT3 inhibitor, for patients with newly diagnosed FLT3-ITD-positive acute myeloid leukemia (AML). The trial met the primary endpoint for overall survival. </a:t>
            </a:r>
          </a:p>
          <a:p>
            <a:endParaRPr lang="en-US" sz="2400" dirty="0"/>
          </a:p>
          <a:p>
            <a:r>
              <a:rPr lang="en-US" sz="2400" dirty="0" err="1"/>
              <a:t>QuANTUM</a:t>
            </a:r>
            <a:r>
              <a:rPr lang="en-US" sz="2400" dirty="0"/>
              <a:t>-First was a randomized, double-blind, placebo-controlled, multi-center global study evaluating </a:t>
            </a:r>
            <a:r>
              <a:rPr lang="en-US" sz="2400" dirty="0" err="1"/>
              <a:t>quizartinib</a:t>
            </a:r>
            <a:r>
              <a:rPr lang="en-US" sz="2400" dirty="0"/>
              <a:t> in combination with standard induction and consolidation chemotherapy and then continued as single agent therapy. The trial enrolled 539 adult patients (age 18 – 75) with newly diagnosed FLT3-ITD positive AML. Patients were randomized 1:1 into two treatment groups to receive </a:t>
            </a:r>
            <a:r>
              <a:rPr lang="en-US" sz="2400" dirty="0" err="1"/>
              <a:t>quizartinib</a:t>
            </a:r>
            <a:r>
              <a:rPr lang="en-US" sz="2400" dirty="0"/>
              <a:t> or placebo in combination with standard anthracycline and cytarabine-based induction and consolidation regimens. Eligible patients, including those who underwent allogeneic hematopoietic stem cell transplant (HSCT), continued with single agent </a:t>
            </a:r>
            <a:r>
              <a:rPr lang="en-US" sz="2400" dirty="0" err="1"/>
              <a:t>quizartinib</a:t>
            </a:r>
            <a:r>
              <a:rPr lang="en-US" sz="2400" dirty="0"/>
              <a:t> or placebo for up to 36 cycles.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C80591-7417-CC4A-9571-0E3F7E329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QuANTUM</a:t>
            </a:r>
            <a:r>
              <a:rPr lang="en-US" dirty="0"/>
              <a:t>-First meets primary endpoint for OS</a:t>
            </a:r>
          </a:p>
        </p:txBody>
      </p:sp>
    </p:spTree>
    <p:extLst>
      <p:ext uri="{BB962C8B-B14F-4D97-AF65-F5344CB8AC3E}">
        <p14:creationId xmlns:p14="http://schemas.microsoft.com/office/powerpoint/2010/main" val="3837343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3E0584-AF1F-F345-8D34-0FC228ED79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Abstract 616: </a:t>
            </a:r>
            <a:r>
              <a:rPr lang="en-US" dirty="0" err="1"/>
              <a:t>Quizartinib</a:t>
            </a:r>
            <a:r>
              <a:rPr lang="en-US" dirty="0"/>
              <a:t> (Quiz) with Decitabine (DAC) and </a:t>
            </a:r>
            <a:r>
              <a:rPr lang="en-US" dirty="0" err="1"/>
              <a:t>Venetoclax</a:t>
            </a:r>
            <a:r>
              <a:rPr lang="en-US" dirty="0"/>
              <a:t> (VEN) Is Highly Active in Patients (pts) with FLT3-ITD Mutated Acute Myeloid Leukemia (AML) — RAS/MAPK Mutations Continue to Drive Primary and Secondary Resistance.</a:t>
            </a:r>
          </a:p>
          <a:p>
            <a:endParaRPr lang="en-US" dirty="0"/>
          </a:p>
          <a:p>
            <a:r>
              <a:rPr lang="en-US" b="1" dirty="0"/>
              <a:t>Abstract 1536: </a:t>
            </a:r>
            <a:r>
              <a:rPr lang="en-US" dirty="0"/>
              <a:t>Initial Results of Phase I/II Study of </a:t>
            </a:r>
            <a:r>
              <a:rPr lang="en-US" dirty="0" err="1"/>
              <a:t>Azacitidine</a:t>
            </a:r>
            <a:r>
              <a:rPr lang="en-US" dirty="0"/>
              <a:t> in Combination with </a:t>
            </a:r>
            <a:r>
              <a:rPr lang="en-US" dirty="0" err="1"/>
              <a:t>Quizartinib</a:t>
            </a:r>
            <a:r>
              <a:rPr lang="en-US" dirty="0"/>
              <a:t> for Patients with Myelodysplastic Syndrome and Myelodysplastic/Myeloproliferative Neoplasm with </a:t>
            </a:r>
            <a:r>
              <a:rPr lang="en-US" i="1" dirty="0"/>
              <a:t>FLT3</a:t>
            </a:r>
            <a:r>
              <a:rPr lang="en-US" dirty="0"/>
              <a:t> or </a:t>
            </a:r>
            <a:r>
              <a:rPr lang="en-US" i="1" dirty="0"/>
              <a:t>CBL</a:t>
            </a:r>
            <a:r>
              <a:rPr lang="en-US" dirty="0"/>
              <a:t> Mutations</a:t>
            </a:r>
            <a:endParaRPr lang="en-US" b="1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17193-014C-AC4C-B6A5-9DAFEDCBD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2702"/>
            <a:ext cx="10972800" cy="866198"/>
          </a:xfrm>
        </p:spPr>
        <p:txBody>
          <a:bodyPr/>
          <a:lstStyle/>
          <a:p>
            <a:pPr algn="ctr"/>
            <a:r>
              <a:rPr lang="en-US" dirty="0"/>
              <a:t>ASH 2021 Abstracts — </a:t>
            </a:r>
            <a:r>
              <a:rPr lang="en-US" dirty="0" err="1"/>
              <a:t>Quizartinib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072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E6AEDBA-2627-431F-8B9B-139276E66C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562853"/>
              </p:ext>
            </p:extLst>
          </p:nvPr>
        </p:nvGraphicFramePr>
        <p:xfrm>
          <a:off x="271189" y="333345"/>
          <a:ext cx="10990859" cy="6012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24">
            <a:extLst>
              <a:ext uri="{FF2B5EF4-FFF2-40B4-BE49-F238E27FC236}">
                <a16:creationId xmlns:a16="http://schemas.microsoft.com/office/drawing/2014/main" id="{3DA7AAB5-39E5-4222-AF57-953D4C320703}"/>
              </a:ext>
            </a:extLst>
          </p:cNvPr>
          <p:cNvSpPr txBox="1"/>
          <p:nvPr/>
        </p:nvSpPr>
        <p:spPr>
          <a:xfrm>
            <a:off x="399182" y="4407388"/>
            <a:ext cx="1568514" cy="7034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Off-Label Use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ight Brace 1"/>
          <p:cNvSpPr/>
          <p:nvPr/>
        </p:nvSpPr>
        <p:spPr>
          <a:xfrm>
            <a:off x="7984671" y="1779814"/>
            <a:ext cx="310243" cy="31677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458199" y="3179019"/>
            <a:ext cx="19594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Non-targeted</a:t>
            </a:r>
          </a:p>
        </p:txBody>
      </p:sp>
    </p:spTree>
    <p:extLst>
      <p:ext uri="{BB962C8B-B14F-4D97-AF65-F5344CB8AC3E}">
        <p14:creationId xmlns:p14="http://schemas.microsoft.com/office/powerpoint/2010/main" val="583006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052648" y="-925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42322" y="416137"/>
            <a:ext cx="384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Re-check molecular profile in setting of relapse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C4186B3-8B1E-44F5-A6CF-571C7A08E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1634409"/>
              </p:ext>
            </p:extLst>
          </p:nvPr>
        </p:nvGraphicFramePr>
        <p:xfrm>
          <a:off x="1352545" y="256186"/>
          <a:ext cx="8446546" cy="5543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24">
            <a:extLst>
              <a:ext uri="{FF2B5EF4-FFF2-40B4-BE49-F238E27FC236}">
                <a16:creationId xmlns:a16="http://schemas.microsoft.com/office/drawing/2014/main" id="{3DA7AAB5-39E5-4222-AF57-953D4C320703}"/>
              </a:ext>
            </a:extLst>
          </p:cNvPr>
          <p:cNvSpPr txBox="1"/>
          <p:nvPr/>
        </p:nvSpPr>
        <p:spPr>
          <a:xfrm>
            <a:off x="399182" y="4180154"/>
            <a:ext cx="1568514" cy="73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Off-Label Use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67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705185-719A-3C48-9063-B7F85572CBD4}"/>
              </a:ext>
            </a:extLst>
          </p:cNvPr>
          <p:cNvSpPr txBox="1"/>
          <p:nvPr/>
        </p:nvSpPr>
        <p:spPr>
          <a:xfrm>
            <a:off x="629799" y="1593475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Neil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Morganstein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Summit, New Jersey</a:t>
            </a:r>
          </a:p>
        </p:txBody>
      </p:sp>
      <p:pic>
        <p:nvPicPr>
          <p:cNvPr id="4" name="Picture 3" descr="A person wearing headphones&#10;&#10;Description automatically generated">
            <a:extLst>
              <a:ext uri="{FF2B5EF4-FFF2-40B4-BE49-F238E27FC236}">
                <a16:creationId xmlns:a16="http://schemas.microsoft.com/office/drawing/2014/main" id="{AE8497D4-6C1F-B24C-9378-C0C0781E6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99" y="224905"/>
            <a:ext cx="2468880" cy="1388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B20E0C-BDE3-D045-AE5F-6AE4E1C0BCF8}"/>
              </a:ext>
            </a:extLst>
          </p:cNvPr>
          <p:cNvSpPr txBox="1"/>
          <p:nvPr/>
        </p:nvSpPr>
        <p:spPr>
          <a:xfrm>
            <a:off x="3265385" y="410285"/>
            <a:ext cx="86888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 91-year-old woman with MDS transformed to AML with an IDH1 mutation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DB7B5-060B-4F4F-8820-A5B4245FA07C}"/>
              </a:ext>
            </a:extLst>
          </p:cNvPr>
          <p:cNvSpPr txBox="1"/>
          <p:nvPr/>
        </p:nvSpPr>
        <p:spPr>
          <a:xfrm>
            <a:off x="629800" y="3756927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Rachel Cook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Portland, Oregon</a:t>
            </a:r>
          </a:p>
        </p:txBody>
      </p:sp>
      <p:pic>
        <p:nvPicPr>
          <p:cNvPr id="14" name="Picture 13" descr="A picture containing text, indoor, person, wall&#10;&#10;Description automatically generated">
            <a:extLst>
              <a:ext uri="{FF2B5EF4-FFF2-40B4-BE49-F238E27FC236}">
                <a16:creationId xmlns:a16="http://schemas.microsoft.com/office/drawing/2014/main" id="{34DA7F74-2CEF-B54B-B486-8CDF3EB0D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99" y="2357258"/>
            <a:ext cx="2468880" cy="1388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39B2F8-1200-F645-99D6-F09BE563D5B1}"/>
              </a:ext>
            </a:extLst>
          </p:cNvPr>
          <p:cNvSpPr txBox="1"/>
          <p:nvPr/>
        </p:nvSpPr>
        <p:spPr>
          <a:xfrm>
            <a:off x="3265385" y="2543799"/>
            <a:ext cx="88072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Caring for older patients with AML and targetable mutations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E6EB28-2F5C-B543-9256-E3DED167F1B4}"/>
              </a:ext>
            </a:extLst>
          </p:cNvPr>
          <p:cNvSpPr txBox="1"/>
          <p:nvPr/>
        </p:nvSpPr>
        <p:spPr>
          <a:xfrm>
            <a:off x="670132" y="6023029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Prashant Sharma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Salt Lake City, Utah</a:t>
            </a:r>
          </a:p>
        </p:txBody>
      </p:sp>
      <p:pic>
        <p:nvPicPr>
          <p:cNvPr id="17" name="Picture 16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59FED818-1BAF-5943-B771-F1F003E95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32" y="4589506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83435D4-96C8-054B-B492-7683537E2091}"/>
              </a:ext>
            </a:extLst>
          </p:cNvPr>
          <p:cNvSpPr txBox="1"/>
          <p:nvPr/>
        </p:nvSpPr>
        <p:spPr>
          <a:xfrm>
            <a:off x="3265385" y="4776046"/>
            <a:ext cx="79763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Approach to patients with coexistent targetable mutations</a:t>
            </a:r>
          </a:p>
        </p:txBody>
      </p:sp>
    </p:spTree>
    <p:extLst>
      <p:ext uri="{BB962C8B-B14F-4D97-AF65-F5344CB8AC3E}">
        <p14:creationId xmlns:p14="http://schemas.microsoft.com/office/powerpoint/2010/main" val="313782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body" sz="quarter" idx="12"/>
          </p:nvPr>
        </p:nvSpPr>
        <p:spPr>
          <a:xfrm>
            <a:off x="609600" y="1607127"/>
            <a:ext cx="4699379" cy="409243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sz="2000" spc="-10" dirty="0"/>
              <a:t>IDH is an enzyme of the </a:t>
            </a:r>
            <a:br>
              <a:rPr lang="en-US" sz="2000" spc="-10" dirty="0"/>
            </a:br>
            <a:r>
              <a:rPr lang="en-US" sz="2000" spc="-10" dirty="0"/>
              <a:t>citric acid cycle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Mutant </a:t>
            </a:r>
            <a:r>
              <a:rPr lang="en-US" sz="2000" i="1" dirty="0"/>
              <a:t>IDH1</a:t>
            </a:r>
            <a:r>
              <a:rPr lang="en-US" sz="2000" dirty="0"/>
              <a:t> and </a:t>
            </a:r>
            <a:r>
              <a:rPr lang="en-US" sz="2000" i="1" dirty="0"/>
              <a:t>IDH2</a:t>
            </a:r>
            <a:r>
              <a:rPr lang="en-US" sz="2000" dirty="0"/>
              <a:t> produce 2-hydroxyglutarate (2-HG), which alters DNA methylation and leads to a block in cellular differentiation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i="1" dirty="0"/>
              <a:t>IDH1</a:t>
            </a:r>
            <a:r>
              <a:rPr lang="en-US" sz="2000" dirty="0"/>
              <a:t> mutated 6-10% (Arginine 132)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i="1" dirty="0"/>
              <a:t>IDH2</a:t>
            </a:r>
            <a:r>
              <a:rPr lang="en-US" sz="2000" dirty="0"/>
              <a:t> mutated 15-20% (Arginine 140 or 172)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Ivosidenib is a selective, oral, potent inhibitor of the mutant </a:t>
            </a:r>
            <a:r>
              <a:rPr lang="en-US" sz="2000" i="1" dirty="0"/>
              <a:t>IDH1</a:t>
            </a:r>
            <a:r>
              <a:rPr lang="en-US" sz="2000" dirty="0"/>
              <a:t> enzyme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Enasidenib is a selective, oral, potent inhibitor of the mutant </a:t>
            </a:r>
            <a:r>
              <a:rPr lang="en-US" sz="2000" i="1" dirty="0"/>
              <a:t>IDH2</a:t>
            </a:r>
            <a:r>
              <a:rPr lang="en-US" sz="2000" dirty="0"/>
              <a:t> enzyme</a:t>
            </a:r>
            <a:endParaRPr lang="en-US" sz="2000" baseline="300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4036" y="406399"/>
            <a:ext cx="11379200" cy="86619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Isocitrate Dehydrogenase (IDH) Mutations as a Target in AML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739" y="1090238"/>
            <a:ext cx="6163497" cy="543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81238" y="6522616"/>
            <a:ext cx="3210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Prensner and Chinnaiyan.  Nature, 2011</a:t>
            </a:r>
          </a:p>
        </p:txBody>
      </p:sp>
    </p:spTree>
    <p:extLst>
      <p:ext uri="{BB962C8B-B14F-4D97-AF65-F5344CB8AC3E}">
        <p14:creationId xmlns:p14="http://schemas.microsoft.com/office/powerpoint/2010/main" val="14426517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400" y="-74164"/>
            <a:ext cx="11477297" cy="855956"/>
          </a:xfrm>
        </p:spPr>
        <p:txBody>
          <a:bodyPr anchor="t"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Ivosidenib Response in R/R </a:t>
            </a:r>
            <a:r>
              <a:rPr lang="en-US" i="1" dirty="0"/>
              <a:t>IDH1 </a:t>
            </a:r>
            <a:r>
              <a:rPr lang="en-US" dirty="0"/>
              <a:t>mutated AML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0771109"/>
              </p:ext>
            </p:extLst>
          </p:nvPr>
        </p:nvGraphicFramePr>
        <p:xfrm>
          <a:off x="609600" y="1371600"/>
          <a:ext cx="10972800" cy="4038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6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6220">
                  <a:extLst>
                    <a:ext uri="{9D8B030D-6E8A-4147-A177-3AD203B41FA5}">
                      <a16:colId xmlns:a16="http://schemas.microsoft.com/office/drawing/2014/main" val="235941406"/>
                    </a:ext>
                  </a:extLst>
                </a:gridCol>
              </a:tblGrid>
              <a:tr h="4200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00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N=125 (500mg</a:t>
                      </a:r>
                      <a:r>
                        <a:rPr lang="it-IT" sz="20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po daily)</a:t>
                      </a:r>
                      <a:endParaRPr lang="it-IT" sz="2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464802"/>
                  </a:ext>
                </a:extLst>
              </a:tr>
              <a:tr h="4200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lvl="0" indent="-1825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Overall</a:t>
                      </a:r>
                      <a:r>
                        <a:rPr lang="en-US" sz="2000" kern="1200" baseline="0" dirty="0">
                          <a:latin typeface="+mn-lt"/>
                        </a:rPr>
                        <a:t> response rate, </a:t>
                      </a:r>
                      <a:r>
                        <a:rPr lang="en-US" sz="2000" kern="1200" dirty="0">
                          <a:latin typeface="+mn-lt"/>
                        </a:rPr>
                        <a:t>n (%) [95% CI]</a:t>
                      </a:r>
                      <a:endParaRPr lang="en-US" sz="2000" b="1" kern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52 (41.6)  [32.9-50.8]</a:t>
                      </a:r>
                      <a:endParaRPr lang="en-US" sz="2000" b="1" kern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715660"/>
                  </a:ext>
                </a:extLst>
              </a:tr>
              <a:tr h="420014">
                <a:tc>
                  <a:txBody>
                    <a:bodyPr/>
                    <a:lstStyle/>
                    <a:p>
                      <a:pPr marL="457200" marR="0" lvl="0" indent="-1746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baseline="0" dirty="0">
                          <a:latin typeface="+mn-lt"/>
                        </a:rPr>
                        <a:t>Median (range) time</a:t>
                      </a:r>
                      <a:r>
                        <a:rPr lang="en-US" sz="2000" kern="1200" dirty="0">
                          <a:latin typeface="+mn-lt"/>
                        </a:rPr>
                        <a:t> to first response,</a:t>
                      </a:r>
                      <a:r>
                        <a:rPr lang="it-IT" sz="2000" kern="1200" dirty="0">
                          <a:latin typeface="+mn-lt"/>
                        </a:rPr>
                        <a:t> months</a:t>
                      </a:r>
                      <a:endParaRPr lang="it-IT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lvl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1.9 (0.8-4.7)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853719"/>
                  </a:ext>
                </a:extLst>
              </a:tr>
              <a:tr h="420014">
                <a:tc>
                  <a:txBody>
                    <a:bodyPr/>
                    <a:lstStyle/>
                    <a:p>
                      <a:pPr marL="457200" marR="0" lvl="0" indent="-1746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baseline="0" dirty="0">
                          <a:latin typeface="+mn-lt"/>
                        </a:rPr>
                        <a:t>Median [95% CI] d</a:t>
                      </a:r>
                      <a:r>
                        <a:rPr lang="en-US" sz="2000" kern="1200" dirty="0">
                          <a:latin typeface="+mn-lt"/>
                        </a:rPr>
                        <a:t>uration of response,</a:t>
                      </a:r>
                      <a:r>
                        <a:rPr lang="it-IT" sz="2000" kern="1200" dirty="0">
                          <a:latin typeface="+mn-lt"/>
                        </a:rPr>
                        <a:t> months</a:t>
                      </a:r>
                      <a:endParaRPr lang="it-IT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lvl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6.5 [4.6-9.3]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804724"/>
                  </a:ext>
                </a:extLst>
              </a:tr>
              <a:tr h="4200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lvl="0" indent="-1825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Best response</a:t>
                      </a:r>
                      <a:r>
                        <a:rPr lang="de-DE" sz="2000" kern="1200" dirty="0">
                          <a:latin typeface="+mn-lt"/>
                        </a:rPr>
                        <a:t>,</a:t>
                      </a:r>
                      <a:r>
                        <a:rPr lang="de-DE" sz="2000" kern="1200" baseline="0" dirty="0">
                          <a:latin typeface="+mn-lt"/>
                        </a:rPr>
                        <a:t> n (%)</a:t>
                      </a:r>
                      <a:r>
                        <a:rPr lang="en-US" sz="2000" kern="1200" dirty="0">
                          <a:latin typeface="+mn-lt"/>
                        </a:rPr>
                        <a:t>	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kern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482469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	CR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27 (21.6)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558307750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	CRi or CRp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16 (12.8)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946209383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MLFS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9 (7.2)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2185705549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SD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44 (35.2)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1894250682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kern="1200" dirty="0">
                          <a:latin typeface="+mn-lt"/>
                        </a:rPr>
                        <a:t>	PD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13 (10.4)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695413905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NA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16 (12.8)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397003300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29049" y="6427984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 CD, et al. N Engl J Med 2018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5879805"/>
            <a:ext cx="7710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ORR = CR + CRi + CRp+ MLFS + PR</a:t>
            </a:r>
          </a:p>
        </p:txBody>
      </p:sp>
    </p:spTree>
    <p:extLst>
      <p:ext uri="{BB962C8B-B14F-4D97-AF65-F5344CB8AC3E}">
        <p14:creationId xmlns:p14="http://schemas.microsoft.com/office/powerpoint/2010/main" val="2531164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ew pi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"/>
          <a:stretch/>
        </p:blipFill>
        <p:spPr bwMode="auto">
          <a:xfrm>
            <a:off x="1473493" y="807654"/>
            <a:ext cx="8535150" cy="5847450"/>
          </a:xfrm>
          <a:prstGeom prst="rect">
            <a:avLst/>
          </a:prstGeom>
          <a:noFill/>
          <a:ln w="28575" cap="flat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29049" y="6501216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Roboz GJ, et al. Blood 2020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90400" y="241300"/>
            <a:ext cx="11477297" cy="4388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i="0" kern="1200" dirty="0" smtClean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defRPr>
            </a:lvl1pPr>
          </a:lstStyle>
          <a:p>
            <a:r>
              <a:rPr lang="en-US" sz="3200" b="0" dirty="0" err="1">
                <a:latin typeface="+mj-lt"/>
              </a:rPr>
              <a:t>Ivosidenib</a:t>
            </a:r>
            <a:r>
              <a:rPr lang="en-US" sz="3200" b="0" dirty="0">
                <a:latin typeface="+mj-lt"/>
              </a:rPr>
              <a:t> Response in Newly Diagnosed </a:t>
            </a:r>
            <a:r>
              <a:rPr lang="en-US" sz="3200" b="0" i="1" dirty="0">
                <a:latin typeface="+mj-lt"/>
              </a:rPr>
              <a:t>IDH1 </a:t>
            </a:r>
            <a:r>
              <a:rPr lang="en-US" sz="3200" b="0" dirty="0">
                <a:latin typeface="+mj-lt"/>
              </a:rPr>
              <a:t>mutated AML</a:t>
            </a:r>
          </a:p>
        </p:txBody>
      </p:sp>
    </p:spTree>
    <p:extLst>
      <p:ext uri="{BB962C8B-B14F-4D97-AF65-F5344CB8AC3E}">
        <p14:creationId xmlns:p14="http://schemas.microsoft.com/office/powerpoint/2010/main" val="460809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22880"/>
            <a:ext cx="10515600" cy="944563"/>
          </a:xfrm>
        </p:spPr>
        <p:txBody>
          <a:bodyPr/>
          <a:lstStyle/>
          <a:p>
            <a:pPr algn="ctr"/>
            <a:r>
              <a:rPr lang="en-US" dirty="0"/>
              <a:t>AGILE Study: Randomized Phase 3 Study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316" y="967443"/>
            <a:ext cx="9007518" cy="53444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4015" y="6311900"/>
            <a:ext cx="6162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Montesinos P, et al.</a:t>
            </a:r>
            <a:r>
              <a:rPr kumimoji="0" lang="en-US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EMJ Hematol. 2020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>
                <a:solidFill>
                  <a:prstClr val="black"/>
                </a:solidFill>
                <a:latin typeface="Calibri" panose="020F0502020204030204"/>
              </a:rPr>
              <a:t>Montesinos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 P, et al. ASH 2021 Abstract 697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319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037"/>
            <a:ext cx="10922876" cy="1325563"/>
          </a:xfrm>
        </p:spPr>
        <p:txBody>
          <a:bodyPr/>
          <a:lstStyle/>
          <a:p>
            <a:pPr algn="ctr"/>
            <a:r>
              <a:rPr lang="en-US" dirty="0"/>
              <a:t>Enasidenib Response in R/R </a:t>
            </a:r>
            <a:r>
              <a:rPr lang="en-US" i="1" dirty="0"/>
              <a:t>IDH2</a:t>
            </a:r>
            <a:r>
              <a:rPr lang="en-US" dirty="0"/>
              <a:t> mutated AML 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609600" y="1371600"/>
          <a:ext cx="10972800" cy="4182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6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6220">
                  <a:extLst>
                    <a:ext uri="{9D8B030D-6E8A-4147-A177-3AD203B41FA5}">
                      <a16:colId xmlns:a16="http://schemas.microsoft.com/office/drawing/2014/main" val="235941406"/>
                    </a:ext>
                  </a:extLst>
                </a:gridCol>
              </a:tblGrid>
              <a:tr h="5635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00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N=109 (100mg po daily)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464802"/>
                  </a:ext>
                </a:extLst>
              </a:tr>
              <a:tr h="4200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lvl="0" indent="-1825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Overall</a:t>
                      </a:r>
                      <a:r>
                        <a:rPr lang="en-US" sz="2000" kern="1200" baseline="0" dirty="0">
                          <a:latin typeface="+mn-lt"/>
                        </a:rPr>
                        <a:t> response rate, </a:t>
                      </a:r>
                      <a:r>
                        <a:rPr lang="en-US" sz="2000" kern="1200" dirty="0">
                          <a:latin typeface="+mn-lt"/>
                        </a:rPr>
                        <a:t>n (%) [95% CI]</a:t>
                      </a:r>
                      <a:endParaRPr lang="en-US" sz="2000" b="1" kern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42 (38.5)  [29.4-48.3]</a:t>
                      </a:r>
                      <a:endParaRPr lang="en-US" sz="2000" b="1" kern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715660"/>
                  </a:ext>
                </a:extLst>
              </a:tr>
              <a:tr h="420014">
                <a:tc>
                  <a:txBody>
                    <a:bodyPr/>
                    <a:lstStyle/>
                    <a:p>
                      <a:pPr marL="457200" marR="0" lvl="0" indent="-1746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baseline="0" dirty="0">
                          <a:latin typeface="+mn-lt"/>
                        </a:rPr>
                        <a:t>Median (range) time</a:t>
                      </a:r>
                      <a:r>
                        <a:rPr lang="en-US" sz="2000" kern="1200" dirty="0">
                          <a:latin typeface="+mn-lt"/>
                        </a:rPr>
                        <a:t> to first response,</a:t>
                      </a:r>
                      <a:r>
                        <a:rPr lang="it-IT" sz="2000" kern="1200" dirty="0">
                          <a:latin typeface="+mn-lt"/>
                        </a:rPr>
                        <a:t> months</a:t>
                      </a:r>
                      <a:endParaRPr lang="it-IT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lvl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1.9 (0.5-9.4)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853719"/>
                  </a:ext>
                </a:extLst>
              </a:tr>
              <a:tr h="420014">
                <a:tc>
                  <a:txBody>
                    <a:bodyPr/>
                    <a:lstStyle/>
                    <a:p>
                      <a:pPr marL="457200" marR="0" lvl="0" indent="-1746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baseline="0" dirty="0">
                          <a:latin typeface="+mn-lt"/>
                        </a:rPr>
                        <a:t>Median [95% CI] d</a:t>
                      </a:r>
                      <a:r>
                        <a:rPr lang="en-US" sz="2000" kern="1200" dirty="0">
                          <a:latin typeface="+mn-lt"/>
                        </a:rPr>
                        <a:t>uration of response,</a:t>
                      </a:r>
                      <a:r>
                        <a:rPr lang="it-IT" sz="2000" kern="1200" dirty="0">
                          <a:latin typeface="+mn-lt"/>
                        </a:rPr>
                        <a:t> months</a:t>
                      </a:r>
                      <a:endParaRPr lang="it-IT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lvl="0" indent="-182563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5.6 [3.8-9.7]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804724"/>
                  </a:ext>
                </a:extLst>
              </a:tr>
              <a:tr h="4200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563" marR="0" lvl="0" indent="-1825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Best response</a:t>
                      </a:r>
                      <a:r>
                        <a:rPr lang="de-DE" sz="2000" kern="1200" dirty="0">
                          <a:latin typeface="+mn-lt"/>
                        </a:rPr>
                        <a:t>,</a:t>
                      </a:r>
                      <a:r>
                        <a:rPr lang="de-DE" sz="2000" kern="1200" baseline="0" dirty="0">
                          <a:latin typeface="+mn-lt"/>
                        </a:rPr>
                        <a:t> n (%)</a:t>
                      </a:r>
                      <a:r>
                        <a:rPr lang="en-US" sz="2000" kern="1200" dirty="0">
                          <a:latin typeface="+mn-lt"/>
                        </a:rPr>
                        <a:t>	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kern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482469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	CR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22 (20.2)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558307750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latin typeface="+mn-lt"/>
                        </a:rPr>
                        <a:t>	CRi or CRp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7 (6.4)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946209383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MLFS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10 (9.2)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2185705549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SD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58 (53.2)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1894250682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kern="1200" dirty="0">
                          <a:latin typeface="+mn-lt"/>
                        </a:rPr>
                        <a:t>	PD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5 (4.6)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695413905"/>
                  </a:ext>
                </a:extLst>
              </a:tr>
              <a:tr h="323088">
                <a:tc>
                  <a:txBody>
                    <a:bodyPr/>
                    <a:lstStyle/>
                    <a:p>
                      <a:pPr marL="263525" marR="0" lvl="0" indent="-26352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	NA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latin typeface="+mn-lt"/>
                        </a:rPr>
                        <a:t>2 (1.8)</a:t>
                      </a:r>
                      <a:endParaRPr lang="en-GB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08000" marT="0" marB="0"/>
                </a:tc>
                <a:extLst>
                  <a:ext uri="{0D108BD9-81ED-4DB2-BD59-A6C34878D82A}">
                    <a16:rowId xmlns:a16="http://schemas.microsoft.com/office/drawing/2014/main" val="3970033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5879805"/>
            <a:ext cx="7710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ORR = CR + CRi + CRp + MLFS + PR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51628" y="5941360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Stein EM, et al. Blood 2017</a:t>
            </a:r>
          </a:p>
        </p:txBody>
      </p:sp>
    </p:spTree>
    <p:extLst>
      <p:ext uri="{BB962C8B-B14F-4D97-AF65-F5344CB8AC3E}">
        <p14:creationId xmlns:p14="http://schemas.microsoft.com/office/powerpoint/2010/main" val="2695159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30819" y="2807749"/>
            <a:ext cx="1908525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 dirty="0">
                <a:solidFill>
                  <a:schemeClr val="tx1"/>
                </a:solidFill>
              </a:rPr>
              <a:t>Combination</a:t>
            </a:r>
          </a:p>
          <a:p>
            <a:pPr algn="ctr"/>
            <a:r>
              <a:rPr lang="en-US" sz="2133" dirty="0">
                <a:solidFill>
                  <a:schemeClr val="tx1"/>
                </a:solidFill>
              </a:rPr>
              <a:t>N = 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13037" y="1978987"/>
            <a:ext cx="2095096" cy="830997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4  Non-evaluable</a:t>
            </a:r>
          </a:p>
          <a:p>
            <a:pPr marL="232828" indent="-232828">
              <a:buFont typeface="Arial" panose="020B0604020202020204" pitchFamily="34" charset="0"/>
              <a:buChar char="•"/>
            </a:pPr>
            <a:r>
              <a:rPr lang="en-US" sz="1600" dirty="0"/>
              <a:t>3 No treatment</a:t>
            </a:r>
          </a:p>
          <a:p>
            <a:pPr marL="232828" indent="-232828">
              <a:buFont typeface="Arial" panose="020B0604020202020204" pitchFamily="34" charset="0"/>
              <a:buChar char="•"/>
            </a:pPr>
            <a:r>
              <a:rPr lang="en-US" sz="1600" dirty="0"/>
              <a:t>1 SF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7307" y="1469445"/>
            <a:ext cx="2097857" cy="426720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N= 64</a:t>
            </a:r>
          </a:p>
        </p:txBody>
      </p:sp>
      <p:sp>
        <p:nvSpPr>
          <p:cNvPr id="8" name="Rectangle 7"/>
          <p:cNvSpPr/>
          <p:nvPr/>
        </p:nvSpPr>
        <p:spPr>
          <a:xfrm>
            <a:off x="4994614" y="2807749"/>
            <a:ext cx="2163244" cy="609600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 dirty="0"/>
              <a:t>Monotherapy</a:t>
            </a:r>
          </a:p>
          <a:p>
            <a:pPr algn="ctr"/>
            <a:r>
              <a:rPr lang="en-US" sz="2133" dirty="0"/>
              <a:t>N = 60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29BA7138-116C-4AF1-BD88-C256FBD19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5270"/>
              </p:ext>
            </p:extLst>
          </p:nvPr>
        </p:nvGraphicFramePr>
        <p:xfrm>
          <a:off x="2599018" y="3572247"/>
          <a:ext cx="6803663" cy="2841744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2734691">
                  <a:extLst>
                    <a:ext uri="{9D8B030D-6E8A-4147-A177-3AD203B41FA5}">
                      <a16:colId xmlns:a16="http://schemas.microsoft.com/office/drawing/2014/main" val="3884623600"/>
                    </a:ext>
                  </a:extLst>
                </a:gridCol>
                <a:gridCol w="1963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59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080"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 MRD-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(3%)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(6%)</a:t>
                      </a: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712656280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(33%)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</a:rPr>
                        <a:t>3 (18%)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2753736351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CRh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(10%)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(12%)</a:t>
                      </a: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US" sz="1600" dirty="0">
                          <a:effectLst/>
                        </a:rPr>
                        <a:t>CRi</a:t>
                      </a:r>
                      <a:endParaRPr lang="en-US" sz="16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effectLst/>
                        </a:rPr>
                        <a:t>1 (6%) </a:t>
                      </a:r>
                      <a:endParaRPr lang="en-US" sz="1600" b="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149169365"/>
                  </a:ext>
                </a:extLst>
              </a:tr>
              <a:tr h="4033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MLFS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(6%)</a:t>
                      </a: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 strike="noStrike" dirty="0">
                          <a:effectLst/>
                        </a:rPr>
                        <a:t>No Response</a:t>
                      </a:r>
                      <a:endParaRPr lang="en-US" sz="1600" b="1" i="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(50%)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(53%)</a:t>
                      </a: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190011690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marL="19050" marR="0" lvl="0" indent="0" algn="ctr" defTabSz="3429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>
                          <a:effectLst/>
                        </a:rPr>
                        <a:t>Overall Response Rate   (</a:t>
                      </a:r>
                      <a:r>
                        <a:rPr lang="en-US" sz="1600" b="0" i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 MRD-/CR/ CRh/CRi)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(48%)</a:t>
                      </a:r>
                    </a:p>
                  </a:txBody>
                  <a:tcPr marL="77399" marR="77399" marT="10160" marB="1016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strike="noStrike" dirty="0">
                          <a:effectLst/>
                        </a:rPr>
                        <a:t>7 (41%)</a:t>
                      </a:r>
                      <a:endParaRPr lang="en-US" sz="1600" b="0" i="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399" marR="77399" marT="10160" marB="10160" anchor="ctr"/>
                </a:tc>
                <a:extLst>
                  <a:ext uri="{0D108BD9-81ED-4DB2-BD59-A6C34878D82A}">
                    <a16:rowId xmlns:a16="http://schemas.microsoft.com/office/drawing/2014/main" val="2453308691"/>
                  </a:ext>
                </a:extLst>
              </a:tr>
            </a:tbl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B0BA931-89EB-4EAD-8046-DA3ECD6D0714}"/>
              </a:ext>
            </a:extLst>
          </p:cNvPr>
          <p:cNvCxnSpPr>
            <a:stCxn id="5" idx="2"/>
            <a:endCxn id="8" idx="0"/>
          </p:cNvCxnSpPr>
          <p:nvPr/>
        </p:nvCxnSpPr>
        <p:spPr>
          <a:xfrm>
            <a:off x="6076236" y="1896165"/>
            <a:ext cx="0" cy="9115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F9A4B7F-DD76-4F75-9518-E7EE81FDCCE6}"/>
              </a:ext>
            </a:extLst>
          </p:cNvPr>
          <p:cNvCxnSpPr>
            <a:stCxn id="8" idx="3"/>
            <a:endCxn id="12" idx="1"/>
          </p:cNvCxnSpPr>
          <p:nvPr/>
        </p:nvCxnSpPr>
        <p:spPr>
          <a:xfrm>
            <a:off x="7157858" y="3112549"/>
            <a:ext cx="37296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7D3257-9FD3-4D9A-A8B5-CB013DEB6457}"/>
              </a:ext>
            </a:extLst>
          </p:cNvPr>
          <p:cNvCxnSpPr>
            <a:stCxn id="14" idx="3"/>
          </p:cNvCxnSpPr>
          <p:nvPr/>
        </p:nvCxnSpPr>
        <p:spPr>
          <a:xfrm flipV="1">
            <a:off x="4808134" y="2409874"/>
            <a:ext cx="126810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DE55827-969C-4D65-A3D2-D5CBBAD883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708" b="33969"/>
          <a:stretch/>
        </p:blipFill>
        <p:spPr>
          <a:xfrm>
            <a:off x="2599017" y="3213688"/>
            <a:ext cx="2310064" cy="326423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207023" y="185902"/>
            <a:ext cx="118714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/>
              <a:t>Enasidenib Response in Newly Diagnosed </a:t>
            </a:r>
            <a:br>
              <a:rPr lang="en-US" sz="4000" dirty="0"/>
            </a:br>
            <a:r>
              <a:rPr lang="en-US" sz="4000" i="1" dirty="0"/>
              <a:t>IDH2</a:t>
            </a:r>
            <a:r>
              <a:rPr lang="en-US" sz="4000" dirty="0"/>
              <a:t> mutated AML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15506" y="6471315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Stein E, et al. ASH 2020 Abstract 636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226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986" y="208547"/>
            <a:ext cx="11366938" cy="1325563"/>
          </a:xfrm>
        </p:spPr>
        <p:txBody>
          <a:bodyPr/>
          <a:lstStyle/>
          <a:p>
            <a:pPr algn="ctr"/>
            <a:r>
              <a:rPr lang="en-US" dirty="0"/>
              <a:t>IDH Inhibitors and Ongoing Areas of Investigation</a:t>
            </a:r>
            <a:br>
              <a:rPr lang="en-US" dirty="0"/>
            </a:br>
            <a:r>
              <a:rPr lang="en-US" dirty="0"/>
              <a:t>(Non-Venetoclax Based Regimens)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903" y="1690687"/>
            <a:ext cx="10515600" cy="495876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Ivosidenib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Phase 2 Ivosidenib+Azacitidine in Newly Diagnosed Older AML (Patel P, et al. ASH 2021 Abstract 875)</a:t>
            </a:r>
          </a:p>
          <a:p>
            <a:pPr lvl="1"/>
            <a:r>
              <a:rPr lang="en-US" dirty="0"/>
              <a:t>Post-transplant maintenance: NCT03564821</a:t>
            </a:r>
          </a:p>
          <a:p>
            <a:r>
              <a:rPr lang="en-US" b="1" dirty="0"/>
              <a:t>Enasidenib</a:t>
            </a:r>
          </a:p>
          <a:p>
            <a:pPr lvl="1"/>
            <a:r>
              <a:rPr lang="en-US" dirty="0"/>
              <a:t>Phase 1b/Randomized Phase 2: Azacitidine +/- Enasidenib in Newly Diagnosed AML (DiNardo CD, et al. Lancet Oncol 2021)</a:t>
            </a:r>
          </a:p>
          <a:p>
            <a:pPr lvl="1"/>
            <a:r>
              <a:rPr lang="en-US" dirty="0"/>
              <a:t>IDHentify Trial: R/R Late Stage AML Enasidenib vs Other Low-Intensive Chemotherapy (DiNardo CD, et al. ASH 2021 Abstract 1243)</a:t>
            </a:r>
          </a:p>
          <a:p>
            <a:pPr lvl="1"/>
            <a:r>
              <a:rPr lang="en-US" dirty="0"/>
              <a:t>Post-Transplant Maintenance (Fathi A, et al. ASH 2021 Abstract 2402 - NCT03515512)</a:t>
            </a:r>
          </a:p>
          <a:p>
            <a:pPr lvl="2"/>
            <a:r>
              <a:rPr lang="en-US" dirty="0"/>
              <a:t>Actively Enrolling: NCT03728335 and NCT04522895</a:t>
            </a:r>
          </a:p>
          <a:p>
            <a:r>
              <a:rPr lang="en-US" b="1" dirty="0"/>
              <a:t>Both Ivosidenib and Enasidenib</a:t>
            </a:r>
          </a:p>
          <a:p>
            <a:pPr lvl="1"/>
            <a:r>
              <a:rPr lang="en-US" dirty="0"/>
              <a:t>Phase 1 IDH inhibitors + Induction/Consolidation in Newly Diagnosed AML (Stein E, et al. Blood 2021 and Update ASH Abstract 1276) </a:t>
            </a:r>
          </a:p>
          <a:p>
            <a:pPr lvl="2"/>
            <a:r>
              <a:rPr lang="en-US" dirty="0"/>
              <a:t>Randomized Study HOVON150AML - NCT03839771</a:t>
            </a:r>
          </a:p>
        </p:txBody>
      </p:sp>
    </p:spTree>
    <p:extLst>
      <p:ext uri="{BB962C8B-B14F-4D97-AF65-F5344CB8AC3E}">
        <p14:creationId xmlns:p14="http://schemas.microsoft.com/office/powerpoint/2010/main" val="2017432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701" y="2838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VIALE-A: Venetoclax and HMA Responses in Genomic Subgroups</a:t>
            </a:r>
          </a:p>
        </p:txBody>
      </p:sp>
      <p:graphicFrame>
        <p:nvGraphicFramePr>
          <p:cNvPr id="3" name="Table 12">
            <a:extLst>
              <a:ext uri="{FF2B5EF4-FFF2-40B4-BE49-F238E27FC236}">
                <a16:creationId xmlns:a16="http://schemas.microsoft.com/office/drawing/2014/main" id="{053E7DD3-DB4E-47EB-9F15-CFFB39D421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57238"/>
              </p:ext>
            </p:extLst>
          </p:nvPr>
        </p:nvGraphicFramePr>
        <p:xfrm>
          <a:off x="753688" y="1597784"/>
          <a:ext cx="10715626" cy="4236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08761">
                  <a:extLst>
                    <a:ext uri="{9D8B030D-6E8A-4147-A177-3AD203B41FA5}">
                      <a16:colId xmlns:a16="http://schemas.microsoft.com/office/drawing/2014/main" val="2192065421"/>
                    </a:ext>
                  </a:extLst>
                </a:gridCol>
                <a:gridCol w="2414554">
                  <a:extLst>
                    <a:ext uri="{9D8B030D-6E8A-4147-A177-3AD203B41FA5}">
                      <a16:colId xmlns:a16="http://schemas.microsoft.com/office/drawing/2014/main" val="3437653544"/>
                    </a:ext>
                  </a:extLst>
                </a:gridCol>
                <a:gridCol w="2531860">
                  <a:extLst>
                    <a:ext uri="{9D8B030D-6E8A-4147-A177-3AD203B41FA5}">
                      <a16:colId xmlns:a16="http://schemas.microsoft.com/office/drawing/2014/main" val="709852184"/>
                    </a:ext>
                  </a:extLst>
                </a:gridCol>
                <a:gridCol w="1360451">
                  <a:extLst>
                    <a:ext uri="{9D8B030D-6E8A-4147-A177-3AD203B41FA5}">
                      <a16:colId xmlns:a16="http://schemas.microsoft.com/office/drawing/2014/main" val="1755693297"/>
                    </a:ext>
                  </a:extLst>
                </a:gridCol>
              </a:tblGrid>
              <a:tr h="343951">
                <a:tc>
                  <a:txBody>
                    <a:bodyPr/>
                    <a:lstStyle/>
                    <a:p>
                      <a:pPr algn="l"/>
                      <a:endParaRPr lang="en-US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Aza + Ven (n = 286)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Aza + Pbo (n = 145)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/>
                        <a:t>P</a:t>
                      </a:r>
                      <a:r>
                        <a:rPr lang="en-US" sz="2000" dirty="0"/>
                        <a:t> Value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471104"/>
                  </a:ext>
                </a:extLst>
              </a:tr>
              <a:tr h="317493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CR + CRi, % (95% CI)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66.4 (60.6-71.9)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28.3 (21.1-36.3)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6609"/>
                  </a:ext>
                </a:extLst>
              </a:tr>
              <a:tr h="317493">
                <a:tc>
                  <a:txBody>
                    <a:bodyPr/>
                    <a:lstStyle/>
                    <a:p>
                      <a:pPr marL="0" marR="0" lvl="0" indent="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CR + CRi by start of cycle 2, % (95% CI)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43.4 (37.5-49.3)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7.6 (3.8-13.2)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796395"/>
                  </a:ext>
                </a:extLst>
              </a:tr>
              <a:tr h="317493">
                <a:tc>
                  <a:txBody>
                    <a:bodyPr/>
                    <a:lstStyle/>
                    <a:p>
                      <a:pPr marL="0" marR="0" lvl="0" indent="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CR rate, % (95% CI)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36.7 (31.1-42.6)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17.9 (12.1-25.2)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320917"/>
                  </a:ext>
                </a:extLst>
              </a:tr>
              <a:tr h="793733">
                <a:tc>
                  <a:txBody>
                    <a:bodyPr/>
                    <a:lstStyle/>
                    <a:p>
                      <a:pPr marL="0" marR="0" lvl="0" indent="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Transfusion independence*, % (95% CI)</a:t>
                      </a:r>
                    </a:p>
                    <a:p>
                      <a:pPr marL="285750" marR="0" lvl="2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RBC</a:t>
                      </a:r>
                    </a:p>
                    <a:p>
                      <a:pPr marL="285750" marR="0" lvl="2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Platelets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59.8 (53.9-65.5)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68.5 (62.8-73.9)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35.2 (27.4-43.5)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49.7 (41.3-58.1)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114947"/>
                  </a:ext>
                </a:extLst>
              </a:tr>
              <a:tr h="1269973">
                <a:tc>
                  <a:txBody>
                    <a:bodyPr/>
                    <a:lstStyle/>
                    <a:p>
                      <a:pPr marL="0" marR="0" lvl="0" indent="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CR + CRi rate in subgroups, % (95% CI)</a:t>
                      </a:r>
                    </a:p>
                    <a:p>
                      <a:pPr marL="285750" marR="0" lvl="0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tx1"/>
                          </a:solidFill>
                        </a:rPr>
                        <a:t>IDH1/2</a:t>
                      </a:r>
                    </a:p>
                    <a:p>
                      <a:pPr marL="285750" marR="0" lvl="0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tx1"/>
                          </a:solidFill>
                        </a:rPr>
                        <a:t>FLT3</a:t>
                      </a:r>
                    </a:p>
                    <a:p>
                      <a:pPr marL="285750" marR="0" lvl="0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tx1"/>
                          </a:solidFill>
                        </a:rPr>
                        <a:t>NPM1</a:t>
                      </a:r>
                    </a:p>
                    <a:p>
                      <a:pPr marL="285750" marR="0" lvl="0" indent="-285750" algn="l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tx1"/>
                          </a:solidFill>
                        </a:rPr>
                        <a:t>TP53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75.4 (62.7-85.5)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72.4 (52.8-87.3)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66.7 (46.0-83.5)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55.3 (38.3-71.4)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10.7 (2.3-28.2)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36.4 (17.2-59.3)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23.5 (6.8-49.9)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.021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.012</a:t>
                      </a:r>
                    </a:p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042982"/>
                  </a:ext>
                </a:extLst>
              </a:tr>
              <a:tr h="317493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EFS, mo (95% CI)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9.8 (8.4-11.8)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7.0 (5.6-9.5)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&lt; .001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63813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0DDD666-98E5-4C29-A56E-FDAFE806BB5E}"/>
              </a:ext>
            </a:extLst>
          </p:cNvPr>
          <p:cNvSpPr txBox="1"/>
          <p:nvPr/>
        </p:nvSpPr>
        <p:spPr>
          <a:xfrm>
            <a:off x="5171800" y="5896428"/>
            <a:ext cx="642543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60946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353">
                    <a:lumMod val="50000"/>
                  </a:srgbClr>
                </a:solidFill>
                <a:effectLst/>
                <a:uLnTx/>
                <a:uFillTx/>
                <a:latin typeface="Calibri"/>
                <a:ea typeface="Arial"/>
                <a:cs typeface="Arial"/>
                <a:sym typeface="Arial"/>
              </a:rPr>
              <a:t>*≥ 56 days with no RBC or platelet transfusion between first and last day of treatment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8DCB2D-6056-458C-8F9D-96831CDA5513}"/>
              </a:ext>
            </a:extLst>
          </p:cNvPr>
          <p:cNvSpPr txBox="1"/>
          <p:nvPr/>
        </p:nvSpPr>
        <p:spPr>
          <a:xfrm>
            <a:off x="680118" y="5880851"/>
            <a:ext cx="4028280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342900" marR="0" lvl="0" indent="-342900" algn="l" defTabSz="60946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5353">
                    <a:lumMod val="50000"/>
                  </a:srgbClr>
                </a:solidFill>
                <a:effectLst/>
                <a:uLnTx/>
                <a:uFillTx/>
                <a:latin typeface="Calibri"/>
                <a:ea typeface="Arial"/>
                <a:cs typeface="Arial"/>
                <a:sym typeface="Arial"/>
              </a:rPr>
              <a:t>Median age (range): 76 yrs (49-91)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29049" y="6501216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DiNardo CD, et al. N Engl J Med 2020</a:t>
            </a:r>
          </a:p>
        </p:txBody>
      </p:sp>
      <p:sp>
        <p:nvSpPr>
          <p:cNvPr id="6" name="Frame 5"/>
          <p:cNvSpPr/>
          <p:nvPr/>
        </p:nvSpPr>
        <p:spPr>
          <a:xfrm>
            <a:off x="753688" y="4293477"/>
            <a:ext cx="10715626" cy="646386"/>
          </a:xfrm>
          <a:prstGeom prst="frame">
            <a:avLst>
              <a:gd name="adj1" fmla="val 753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476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249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VIALE-A: Overall Survival Subgroup Analysis</a:t>
            </a:r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12762"/>
            <a:ext cx="9876376" cy="5388453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6029049" y="6501216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DiNardo CD, et al. N Engl J Med 2020</a:t>
            </a:r>
          </a:p>
        </p:txBody>
      </p:sp>
      <p:sp>
        <p:nvSpPr>
          <p:cNvPr id="5" name="Frame 4"/>
          <p:cNvSpPr/>
          <p:nvPr/>
        </p:nvSpPr>
        <p:spPr>
          <a:xfrm>
            <a:off x="838200" y="4556233"/>
            <a:ext cx="9756228" cy="614857"/>
          </a:xfrm>
          <a:prstGeom prst="frame">
            <a:avLst>
              <a:gd name="adj1" fmla="val 27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72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Ongoing Areas of Investigations: </a:t>
            </a:r>
            <a:br>
              <a:rPr lang="en-US" dirty="0"/>
            </a:br>
            <a:r>
              <a:rPr lang="en-US" dirty="0"/>
              <a:t>Targeted Therapy Combinations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2724"/>
            <a:ext cx="10515600" cy="527367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/>
              <a:t>Doublets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1b/2 Enaven-AML Trial: Enasidenib + Venetoclax in R/R </a:t>
            </a:r>
            <a:r>
              <a:rPr lang="en-US" i="1" dirty="0"/>
              <a:t>IDH2</a:t>
            </a:r>
            <a:r>
              <a:rPr lang="en-US" dirty="0"/>
              <a:t> mutated AML and MDS/MPN (ASH 2021 Abstract 1263)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1b/2 Ivosidenib + Venetoclax in R/R</a:t>
            </a:r>
            <a:r>
              <a:rPr lang="en-US" i="1" dirty="0"/>
              <a:t> IDH1 </a:t>
            </a:r>
            <a:r>
              <a:rPr lang="en-US" dirty="0"/>
              <a:t>mutated AML (NCT04092179)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 Decitabine/Cedazuridine + Venetoclax or Gilteritinib or Ivosidenib or Enasidenib as Maintenance for AML in CR1 (NCT05010772)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1b Dose Expansion/Escalation: Gilteritinib and Venetoclax in R/R AML (Daver N, et al. ASH 2021 Abstract 691 and ASH 2020 Abstract 333)</a:t>
            </a:r>
          </a:p>
          <a:p>
            <a:pPr>
              <a:lnSpc>
                <a:spcPct val="120000"/>
              </a:lnSpc>
            </a:pPr>
            <a:r>
              <a:rPr lang="en-US" b="1" dirty="0"/>
              <a:t>Triplets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1b/2 Ivosidenib+Venetoclax +/- Azacitidine (NCT03471260)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1b/2 Decitabine/Cedazuridine + Venetoclax + Enasidenib/Ivosidenib (NCT04774393)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1/2 Gilteritinib + Venetoclax + Azacitidine in R/R and newly diagnosed AML (Short N, et al. ASH 2021 Abstract 696)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1/2  Gilteritinib + Venetoclax + Decitabine in newly diagnosed Older AML (NCT03013998)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1/2 Gilteritinib + Venetoclax + Decitabine/Cedizuridine (NCT05010122)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Phase 1 Quizartinib + Venetoclax + Decitabine (Yilmaz M, et al ASH 2021 Abstract 370)</a:t>
            </a:r>
          </a:p>
        </p:txBody>
      </p:sp>
    </p:spTree>
    <p:extLst>
      <p:ext uri="{BB962C8B-B14F-4D97-AF65-F5344CB8AC3E}">
        <p14:creationId xmlns:p14="http://schemas.microsoft.com/office/powerpoint/2010/main" val="383809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21-12-10 at 7.58.24 PM.png" descr="Screen Shot 2021-12-10 at 7.58.2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95983306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C00000"/>
                </a:solidFill>
              </a:rPr>
              <a:t>Thank you!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260515" y="6570133"/>
            <a:ext cx="791633" cy="366184"/>
          </a:xfrm>
          <a:prstGeom prst="rect">
            <a:avLst/>
          </a:prstGeom>
        </p:spPr>
        <p:txBody>
          <a:bodyPr/>
          <a:lstStyle>
            <a:lvl1pPr algn="r">
              <a:defRPr sz="1067">
                <a:solidFill>
                  <a:srgbClr val="666666"/>
                </a:solidFill>
              </a:defRPr>
            </a:lvl1pPr>
          </a:lstStyle>
          <a:p>
            <a:fld id="{7E993FB2-EC5E-684F-95B2-25F06CCD4945}" type="slidenum">
              <a:rPr lang="en-US" smtClean="0"/>
              <a:pPr/>
              <a:t>30</a:t>
            </a:fld>
            <a:r>
              <a:rPr lang="en-US" dirty="0">
                <a:solidFill>
                  <a:schemeClr val="accent1"/>
                </a:solidFill>
              </a:rPr>
              <a:t>  |</a:t>
            </a:r>
          </a:p>
        </p:txBody>
      </p:sp>
    </p:spTree>
    <p:extLst>
      <p:ext uri="{BB962C8B-B14F-4D97-AF65-F5344CB8AC3E}">
        <p14:creationId xmlns:p14="http://schemas.microsoft.com/office/powerpoint/2010/main" val="2061315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21-12-10 at 7.58.41 PM.png" descr="Screen Shot 2021-12-10 at 7.58.4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2974907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044227"/>
            <a:ext cx="10629900" cy="526767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Optimal approaches to the management of newly diagnosed or relapsed/refractory (R/R) AML with a </a:t>
            </a:r>
            <a:r>
              <a:rPr lang="en-US" i="1" dirty="0"/>
              <a:t>FLT3</a:t>
            </a:r>
            <a:r>
              <a:rPr lang="en-US" dirty="0"/>
              <a:t> mutation</a:t>
            </a:r>
          </a:p>
          <a:p>
            <a:pPr>
              <a:lnSpc>
                <a:spcPct val="120000"/>
              </a:lnSpc>
            </a:pPr>
            <a:r>
              <a:rPr lang="en-US" dirty="0"/>
              <a:t>Available data with and ongoing clinical trials of investigational FLT3 inhibitors for patients with newly diagnosed and progressive AML</a:t>
            </a:r>
          </a:p>
          <a:p>
            <a:pPr lvl="0">
              <a:lnSpc>
                <a:spcPct val="120000"/>
              </a:lnSpc>
            </a:pPr>
            <a:r>
              <a:rPr lang="en-US" dirty="0"/>
              <a:t>Optimal integration of ivosidenib into current management paradigms for patients with newly diagnosed and R/R </a:t>
            </a:r>
            <a:r>
              <a:rPr lang="en-US" i="1" dirty="0"/>
              <a:t>IDH1</a:t>
            </a:r>
            <a:r>
              <a:rPr lang="en-US" dirty="0"/>
              <a:t>-mutant AML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Available and emerging data from the Phase III AGILE study of ivosidenib/azacitidine as front-line therapy</a:t>
            </a:r>
          </a:p>
          <a:p>
            <a:pPr lvl="0">
              <a:lnSpc>
                <a:spcPct val="120000"/>
              </a:lnSpc>
            </a:pPr>
            <a:r>
              <a:rPr lang="en-US" dirty="0"/>
              <a:t>Long-term data supporting the use of enasidenib in R/R </a:t>
            </a:r>
            <a:r>
              <a:rPr lang="en-US" i="1" dirty="0"/>
              <a:t>IDH2</a:t>
            </a:r>
            <a:r>
              <a:rPr lang="en-US" dirty="0"/>
              <a:t>-mutant AML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Early data with and ongoing evaluation in patients with newly diagnosed disease</a:t>
            </a:r>
          </a:p>
          <a:p>
            <a:pPr lvl="0">
              <a:lnSpc>
                <a:spcPct val="120000"/>
              </a:lnSpc>
            </a:pPr>
            <a:r>
              <a:rPr lang="en-US" dirty="0"/>
              <a:t>Efficacy observed with the use of venetoclax-based therapy in patients with </a:t>
            </a:r>
            <a:r>
              <a:rPr lang="en-US" i="1" dirty="0"/>
              <a:t>FLT3 </a:t>
            </a:r>
            <a:r>
              <a:rPr lang="en-US" dirty="0"/>
              <a:t>or </a:t>
            </a:r>
            <a:r>
              <a:rPr lang="en-US" i="1" dirty="0"/>
              <a:t>IDH</a:t>
            </a:r>
            <a:r>
              <a:rPr lang="en-US" dirty="0"/>
              <a:t>1/2 mutations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Ongoing research efforts assessing venetoclax in combination with targeted therapy</a:t>
            </a:r>
          </a:p>
        </p:txBody>
      </p:sp>
    </p:spTree>
    <p:extLst>
      <p:ext uri="{BB962C8B-B14F-4D97-AF65-F5344CB8AC3E}">
        <p14:creationId xmlns:p14="http://schemas.microsoft.com/office/powerpoint/2010/main" val="2668707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E6AEDBA-2627-431F-8B9B-139276E66C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1764897"/>
              </p:ext>
            </p:extLst>
          </p:nvPr>
        </p:nvGraphicFramePr>
        <p:xfrm>
          <a:off x="-493581" y="333343"/>
          <a:ext cx="7293392" cy="6012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24">
            <a:extLst>
              <a:ext uri="{FF2B5EF4-FFF2-40B4-BE49-F238E27FC236}">
                <a16:creationId xmlns:a16="http://schemas.microsoft.com/office/drawing/2014/main" id="{3DA7AAB5-39E5-4222-AF57-953D4C320703}"/>
              </a:ext>
            </a:extLst>
          </p:cNvPr>
          <p:cNvSpPr txBox="1"/>
          <p:nvPr/>
        </p:nvSpPr>
        <p:spPr>
          <a:xfrm>
            <a:off x="399182" y="4407388"/>
            <a:ext cx="1568514" cy="7034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u="sng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Off-Label Use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ight Brace 1"/>
          <p:cNvSpPr/>
          <p:nvPr/>
        </p:nvSpPr>
        <p:spPr>
          <a:xfrm>
            <a:off x="5167899" y="1755727"/>
            <a:ext cx="310243" cy="31677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05154" y="3154933"/>
            <a:ext cx="19594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Non-targeted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C4186B3-8B1E-44F5-A6CF-571C7A08E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9280774"/>
              </p:ext>
            </p:extLst>
          </p:nvPr>
        </p:nvGraphicFramePr>
        <p:xfrm>
          <a:off x="7069102" y="731520"/>
          <a:ext cx="5392189" cy="3142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62818" y="197388"/>
            <a:ext cx="4804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Re-check molecular profile in setting of relapse </a:t>
            </a:r>
          </a:p>
        </p:txBody>
      </p:sp>
    </p:spTree>
    <p:extLst>
      <p:ext uri="{BB962C8B-B14F-4D97-AF65-F5344CB8AC3E}">
        <p14:creationId xmlns:p14="http://schemas.microsoft.com/office/powerpoint/2010/main" val="132863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Mechanism of Action for FLT3 inhibitors (Midostaurin/</a:t>
            </a:r>
            <a:r>
              <a:rPr lang="en-US" sz="4000" dirty="0" err="1"/>
              <a:t>Gilteritinib</a:t>
            </a:r>
            <a:r>
              <a:rPr lang="en-US" sz="4000" dirty="0"/>
              <a:t>/</a:t>
            </a:r>
            <a:r>
              <a:rPr lang="en-US" sz="4000" dirty="0" err="1"/>
              <a:t>Quizartinib</a:t>
            </a:r>
            <a:r>
              <a:rPr lang="en-US" sz="4000" dirty="0"/>
              <a:t>)</a:t>
            </a:r>
          </a:p>
        </p:txBody>
      </p:sp>
      <p:sp>
        <p:nvSpPr>
          <p:cNvPr id="17" name="Flowchart: Connector 16"/>
          <p:cNvSpPr/>
          <p:nvPr/>
        </p:nvSpPr>
        <p:spPr>
          <a:xfrm>
            <a:off x="2692769" y="287719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lowchart: Connector 17"/>
          <p:cNvSpPr/>
          <p:nvPr/>
        </p:nvSpPr>
        <p:spPr>
          <a:xfrm>
            <a:off x="2883270" y="287719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lowchart: Connector 18"/>
          <p:cNvSpPr/>
          <p:nvPr/>
        </p:nvSpPr>
        <p:spPr>
          <a:xfrm>
            <a:off x="3073816" y="2877194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lowchart: Connector 19"/>
          <p:cNvSpPr/>
          <p:nvPr/>
        </p:nvSpPr>
        <p:spPr>
          <a:xfrm>
            <a:off x="3264317" y="287719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lowchart: Connector 20"/>
          <p:cNvSpPr/>
          <p:nvPr/>
        </p:nvSpPr>
        <p:spPr>
          <a:xfrm>
            <a:off x="3454818" y="287719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lowchart: Connector 21"/>
          <p:cNvSpPr/>
          <p:nvPr/>
        </p:nvSpPr>
        <p:spPr>
          <a:xfrm>
            <a:off x="2692769" y="3322158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lowchart: Connector 22"/>
          <p:cNvSpPr/>
          <p:nvPr/>
        </p:nvSpPr>
        <p:spPr>
          <a:xfrm>
            <a:off x="2883270" y="3322158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lowchart: Connector 23"/>
          <p:cNvSpPr/>
          <p:nvPr/>
        </p:nvSpPr>
        <p:spPr>
          <a:xfrm>
            <a:off x="3073816" y="3322157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lowchart: Connector 24"/>
          <p:cNvSpPr/>
          <p:nvPr/>
        </p:nvSpPr>
        <p:spPr>
          <a:xfrm>
            <a:off x="3264317" y="3322156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lowchart: Connector 25"/>
          <p:cNvSpPr/>
          <p:nvPr/>
        </p:nvSpPr>
        <p:spPr>
          <a:xfrm>
            <a:off x="3454818" y="3322156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lowchart: Connector 26"/>
          <p:cNvSpPr/>
          <p:nvPr/>
        </p:nvSpPr>
        <p:spPr>
          <a:xfrm>
            <a:off x="1176147" y="287719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Flowchart: Connector 27"/>
          <p:cNvSpPr/>
          <p:nvPr/>
        </p:nvSpPr>
        <p:spPr>
          <a:xfrm>
            <a:off x="1366648" y="287719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lowchart: Connector 28"/>
          <p:cNvSpPr/>
          <p:nvPr/>
        </p:nvSpPr>
        <p:spPr>
          <a:xfrm>
            <a:off x="1557194" y="2877192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lowchart: Connector 29"/>
          <p:cNvSpPr/>
          <p:nvPr/>
        </p:nvSpPr>
        <p:spPr>
          <a:xfrm>
            <a:off x="1747695" y="2877191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lowchart: Connector 30"/>
          <p:cNvSpPr/>
          <p:nvPr/>
        </p:nvSpPr>
        <p:spPr>
          <a:xfrm>
            <a:off x="1938196" y="2877191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Flowchart: Connector 31"/>
          <p:cNvSpPr/>
          <p:nvPr/>
        </p:nvSpPr>
        <p:spPr>
          <a:xfrm>
            <a:off x="1176147" y="3322157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lowchart: Connector 32"/>
          <p:cNvSpPr/>
          <p:nvPr/>
        </p:nvSpPr>
        <p:spPr>
          <a:xfrm>
            <a:off x="1366648" y="3322157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Flowchart: Connector 33"/>
          <p:cNvSpPr/>
          <p:nvPr/>
        </p:nvSpPr>
        <p:spPr>
          <a:xfrm>
            <a:off x="1557194" y="3322156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lowchart: Connector 34"/>
          <p:cNvSpPr/>
          <p:nvPr/>
        </p:nvSpPr>
        <p:spPr>
          <a:xfrm>
            <a:off x="1747695" y="332215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lowchart: Connector 35"/>
          <p:cNvSpPr/>
          <p:nvPr/>
        </p:nvSpPr>
        <p:spPr>
          <a:xfrm>
            <a:off x="1938196" y="332215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1659907" y="305238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606164" y="305238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054506" y="305480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973905" y="3057232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1880516" y="305238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809332" y="305238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484410" y="3037427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415612" y="3037427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293858" y="3037427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228606" y="3040143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181500" y="305815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127757" y="305815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576099" y="306057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495498" y="3063006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3402109" y="305815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3330925" y="305815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3006003" y="304320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2937205" y="304320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2815451" y="304320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2750199" y="3045917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Donut 58"/>
          <p:cNvSpPr/>
          <p:nvPr/>
        </p:nvSpPr>
        <p:spPr>
          <a:xfrm>
            <a:off x="6732613" y="3265160"/>
            <a:ext cx="4635653" cy="2388782"/>
          </a:xfrm>
          <a:prstGeom prst="donut">
            <a:avLst>
              <a:gd name="adj" fmla="val 4922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9545471" y="4590723"/>
            <a:ext cx="53139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063606" y="4433020"/>
            <a:ext cx="1126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Apoptosis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459959" y="2761128"/>
            <a:ext cx="1661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Nucleus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65787" y="440051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619540" y="3883024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" name="L-Shape 2"/>
          <p:cNvSpPr/>
          <p:nvPr/>
        </p:nvSpPr>
        <p:spPr>
          <a:xfrm rot="5400000">
            <a:off x="2203840" y="2518676"/>
            <a:ext cx="1102548" cy="528641"/>
          </a:xfrm>
          <a:prstGeom prst="corner">
            <a:avLst>
              <a:gd name="adj1" fmla="val 38912"/>
              <a:gd name="adj2" fmla="val 4334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L-Shape 71"/>
          <p:cNvSpPr/>
          <p:nvPr/>
        </p:nvSpPr>
        <p:spPr>
          <a:xfrm rot="5400000" flipV="1">
            <a:off x="1604972" y="2515707"/>
            <a:ext cx="1093605" cy="525639"/>
          </a:xfrm>
          <a:prstGeom prst="corner">
            <a:avLst>
              <a:gd name="adj1" fmla="val 43993"/>
              <a:gd name="adj2" fmla="val 43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903860" y="5289477"/>
            <a:ext cx="909627" cy="58615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Hexagon 72"/>
          <p:cNvSpPr/>
          <p:nvPr/>
        </p:nvSpPr>
        <p:spPr>
          <a:xfrm>
            <a:off x="2969171" y="5938136"/>
            <a:ext cx="909366" cy="803770"/>
          </a:xfrm>
          <a:prstGeom prst="hexag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Plaque 74"/>
          <p:cNvSpPr/>
          <p:nvPr/>
        </p:nvSpPr>
        <p:spPr>
          <a:xfrm>
            <a:off x="4158530" y="5508911"/>
            <a:ext cx="856395" cy="762000"/>
          </a:xfrm>
          <a:prstGeom prst="plaqu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Chord 76"/>
          <p:cNvSpPr/>
          <p:nvPr/>
        </p:nvSpPr>
        <p:spPr>
          <a:xfrm rot="14645325">
            <a:off x="1859988" y="3561965"/>
            <a:ext cx="545611" cy="642118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/>
          <p:cNvSpPr/>
          <p:nvPr/>
        </p:nvSpPr>
        <p:spPr>
          <a:xfrm rot="21051588">
            <a:off x="2104324" y="3140569"/>
            <a:ext cx="332032" cy="69522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Chord 80"/>
          <p:cNvSpPr/>
          <p:nvPr/>
        </p:nvSpPr>
        <p:spPr>
          <a:xfrm rot="20455009">
            <a:off x="2518953" y="3543160"/>
            <a:ext cx="545611" cy="642118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Oval 73"/>
          <p:cNvSpPr/>
          <p:nvPr/>
        </p:nvSpPr>
        <p:spPr>
          <a:xfrm rot="704856">
            <a:off x="2486945" y="3132251"/>
            <a:ext cx="332032" cy="69318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lowchart: Connector 81"/>
          <p:cNvSpPr/>
          <p:nvPr/>
        </p:nvSpPr>
        <p:spPr>
          <a:xfrm>
            <a:off x="3274524" y="2877191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Flowchart: Connector 82"/>
          <p:cNvSpPr/>
          <p:nvPr/>
        </p:nvSpPr>
        <p:spPr>
          <a:xfrm>
            <a:off x="3465025" y="2877191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Flowchart: Connector 83"/>
          <p:cNvSpPr/>
          <p:nvPr/>
        </p:nvSpPr>
        <p:spPr>
          <a:xfrm>
            <a:off x="3655571" y="2877190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Flowchart: Connector 84"/>
          <p:cNvSpPr/>
          <p:nvPr/>
        </p:nvSpPr>
        <p:spPr>
          <a:xfrm>
            <a:off x="3846072" y="2877189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Flowchart: Connector 85"/>
          <p:cNvSpPr/>
          <p:nvPr/>
        </p:nvSpPr>
        <p:spPr>
          <a:xfrm>
            <a:off x="4036573" y="2877189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Flowchart: Connector 86"/>
          <p:cNvSpPr/>
          <p:nvPr/>
        </p:nvSpPr>
        <p:spPr>
          <a:xfrm>
            <a:off x="3274524" y="332215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Flowchart: Connector 87"/>
          <p:cNvSpPr/>
          <p:nvPr/>
        </p:nvSpPr>
        <p:spPr>
          <a:xfrm>
            <a:off x="3465025" y="3322155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Flowchart: Connector 88"/>
          <p:cNvSpPr/>
          <p:nvPr/>
        </p:nvSpPr>
        <p:spPr>
          <a:xfrm>
            <a:off x="3655571" y="3322154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Flowchart: Connector 89"/>
          <p:cNvSpPr/>
          <p:nvPr/>
        </p:nvSpPr>
        <p:spPr>
          <a:xfrm>
            <a:off x="3846072" y="332215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Flowchart: Connector 90"/>
          <p:cNvSpPr/>
          <p:nvPr/>
        </p:nvSpPr>
        <p:spPr>
          <a:xfrm>
            <a:off x="4036573" y="332215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2" name="Straight Connector 91"/>
          <p:cNvCxnSpPr/>
          <p:nvPr/>
        </p:nvCxnSpPr>
        <p:spPr>
          <a:xfrm flipH="1">
            <a:off x="3758284" y="305237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3704541" y="305237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4152883" y="3054803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4072282" y="3057230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3978893" y="305237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3907709" y="305237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>
            <a:off x="3582787" y="303742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3513989" y="303742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92235" y="3037425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>
            <a:off x="3326983" y="3040141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L-Shape 101"/>
          <p:cNvSpPr/>
          <p:nvPr/>
        </p:nvSpPr>
        <p:spPr>
          <a:xfrm rot="5400000" flipV="1">
            <a:off x="3703349" y="2515705"/>
            <a:ext cx="1093605" cy="525639"/>
          </a:xfrm>
          <a:prstGeom prst="corner">
            <a:avLst>
              <a:gd name="adj1" fmla="val 43993"/>
              <a:gd name="adj2" fmla="val 43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Chord 102"/>
          <p:cNvSpPr/>
          <p:nvPr/>
        </p:nvSpPr>
        <p:spPr>
          <a:xfrm rot="14645325">
            <a:off x="3892847" y="3546142"/>
            <a:ext cx="545611" cy="642118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Oval 103"/>
          <p:cNvSpPr/>
          <p:nvPr/>
        </p:nvSpPr>
        <p:spPr>
          <a:xfrm rot="21051588">
            <a:off x="4213835" y="3155505"/>
            <a:ext cx="332032" cy="68368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Flowchart: Connector 104"/>
          <p:cNvSpPr/>
          <p:nvPr/>
        </p:nvSpPr>
        <p:spPr>
          <a:xfrm>
            <a:off x="4552575" y="2877190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Flowchart: Connector 105"/>
          <p:cNvSpPr/>
          <p:nvPr/>
        </p:nvSpPr>
        <p:spPr>
          <a:xfrm>
            <a:off x="4743076" y="2877190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Flowchart: Connector 106"/>
          <p:cNvSpPr/>
          <p:nvPr/>
        </p:nvSpPr>
        <p:spPr>
          <a:xfrm>
            <a:off x="4933622" y="2877189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Flowchart: Connector 107"/>
          <p:cNvSpPr/>
          <p:nvPr/>
        </p:nvSpPr>
        <p:spPr>
          <a:xfrm>
            <a:off x="5124123" y="2877188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Flowchart: Connector 108"/>
          <p:cNvSpPr/>
          <p:nvPr/>
        </p:nvSpPr>
        <p:spPr>
          <a:xfrm>
            <a:off x="5314624" y="2877188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Flowchart: Connector 109"/>
          <p:cNvSpPr/>
          <p:nvPr/>
        </p:nvSpPr>
        <p:spPr>
          <a:xfrm>
            <a:off x="4552575" y="3322154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Flowchart: Connector 110"/>
          <p:cNvSpPr/>
          <p:nvPr/>
        </p:nvSpPr>
        <p:spPr>
          <a:xfrm>
            <a:off x="4743076" y="3322154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Flowchart: Connector 111"/>
          <p:cNvSpPr/>
          <p:nvPr/>
        </p:nvSpPr>
        <p:spPr>
          <a:xfrm>
            <a:off x="4933622" y="3322153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Flowchart: Connector 112"/>
          <p:cNvSpPr/>
          <p:nvPr/>
        </p:nvSpPr>
        <p:spPr>
          <a:xfrm>
            <a:off x="5124123" y="3322152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Flowchart: Connector 113"/>
          <p:cNvSpPr/>
          <p:nvPr/>
        </p:nvSpPr>
        <p:spPr>
          <a:xfrm>
            <a:off x="5314624" y="3322152"/>
            <a:ext cx="170917" cy="145279"/>
          </a:xfrm>
          <a:prstGeom prst="flowChartConnecto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5" name="Straight Connector 114"/>
          <p:cNvCxnSpPr/>
          <p:nvPr/>
        </p:nvCxnSpPr>
        <p:spPr>
          <a:xfrm flipH="1">
            <a:off x="5036335" y="3052378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>
            <a:off x="4982592" y="3052378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H="1">
            <a:off x="5430934" y="3054802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>
            <a:off x="5350333" y="3057229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H="1">
            <a:off x="5256944" y="3052378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5185760" y="3052378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4860838" y="3037424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>
            <a:off x="4792040" y="3037424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4670286" y="3037424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>
            <a:off x="4605034" y="3040140"/>
            <a:ext cx="4773" cy="26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3065662" y="3676060"/>
            <a:ext cx="743813" cy="93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7" name="Straight Connector 3076"/>
          <p:cNvCxnSpPr/>
          <p:nvPr/>
        </p:nvCxnSpPr>
        <p:spPr>
          <a:xfrm flipH="1">
            <a:off x="3793725" y="3516312"/>
            <a:ext cx="2349" cy="3229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3073201" y="3500341"/>
            <a:ext cx="3980" cy="3200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3229072" y="4015202"/>
            <a:ext cx="431316" cy="32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 flipH="1">
            <a:off x="3212278" y="3898866"/>
            <a:ext cx="10691" cy="264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flipH="1">
            <a:off x="3661904" y="3889895"/>
            <a:ext cx="10691" cy="264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5" name="Straight Connector 3094"/>
          <p:cNvCxnSpPr/>
          <p:nvPr/>
        </p:nvCxnSpPr>
        <p:spPr>
          <a:xfrm>
            <a:off x="3419874" y="3665951"/>
            <a:ext cx="5900" cy="7794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8" name="Straight Connector 3097"/>
          <p:cNvCxnSpPr/>
          <p:nvPr/>
        </p:nvCxnSpPr>
        <p:spPr>
          <a:xfrm>
            <a:off x="3417874" y="4445432"/>
            <a:ext cx="4767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9" name="TextBox 3098"/>
          <p:cNvSpPr txBox="1"/>
          <p:nvPr/>
        </p:nvSpPr>
        <p:spPr>
          <a:xfrm>
            <a:off x="3647585" y="1782516"/>
            <a:ext cx="111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FLT3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1900619" y="1769975"/>
            <a:ext cx="111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FLT3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3732840" y="4260134"/>
            <a:ext cx="163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Midostaurin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</a:rPr>
              <a:t>Gilteritinib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 err="1">
                <a:solidFill>
                  <a:srgbClr val="FF0000"/>
                </a:solidFill>
              </a:rPr>
              <a:t>Quizartinib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798768" y="5427245"/>
            <a:ext cx="111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STAT5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4033037" y="5595439"/>
            <a:ext cx="1119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PI3K</a:t>
            </a:r>
          </a:p>
          <a:p>
            <a:pPr algn="ctr"/>
            <a:r>
              <a:rPr lang="en-US" dirty="0"/>
              <a:t>AKT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2813095" y="6005123"/>
            <a:ext cx="1119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Ras</a:t>
            </a:r>
          </a:p>
          <a:p>
            <a:pPr algn="ctr"/>
            <a:r>
              <a:rPr lang="en-US" dirty="0"/>
              <a:t>Raf</a:t>
            </a:r>
          </a:p>
        </p:txBody>
      </p:sp>
      <p:cxnSp>
        <p:nvCxnSpPr>
          <p:cNvPr id="3101" name="Straight Arrow Connector 3100"/>
          <p:cNvCxnSpPr/>
          <p:nvPr/>
        </p:nvCxnSpPr>
        <p:spPr>
          <a:xfrm>
            <a:off x="2489467" y="4282561"/>
            <a:ext cx="51321" cy="91374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/>
          <p:cNvCxnSpPr/>
          <p:nvPr/>
        </p:nvCxnSpPr>
        <p:spPr>
          <a:xfrm>
            <a:off x="2772527" y="4282561"/>
            <a:ext cx="653247" cy="151401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>
            <a:off x="3028907" y="4164410"/>
            <a:ext cx="1109220" cy="144750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2164406" y="4514821"/>
            <a:ext cx="7188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2692799" y="4655137"/>
            <a:ext cx="7188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3289276" y="4738521"/>
            <a:ext cx="7188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7127359" y="4384260"/>
            <a:ext cx="230895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Transcription Factors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7921226" y="4059495"/>
            <a:ext cx="71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6" name="Striped Right Arrow 135"/>
          <p:cNvSpPr/>
          <p:nvPr/>
        </p:nvSpPr>
        <p:spPr>
          <a:xfrm rot="19621485">
            <a:off x="5333188" y="4847476"/>
            <a:ext cx="1432773" cy="712868"/>
          </a:xfrm>
          <a:prstGeom prst="strip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6" name="TextBox 185"/>
          <p:cNvSpPr txBox="1"/>
          <p:nvPr/>
        </p:nvSpPr>
        <p:spPr>
          <a:xfrm>
            <a:off x="5976389" y="6546723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Adapted from Kayer S, et al. Br J Haematol 2021</a:t>
            </a:r>
          </a:p>
        </p:txBody>
      </p:sp>
    </p:spTree>
    <p:extLst>
      <p:ext uri="{BB962C8B-B14F-4D97-AF65-F5344CB8AC3E}">
        <p14:creationId xmlns:p14="http://schemas.microsoft.com/office/powerpoint/2010/main" val="19598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94756" y="144411"/>
            <a:ext cx="8229600" cy="866198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RATIFY: Study Design</a:t>
            </a:r>
          </a:p>
        </p:txBody>
      </p:sp>
      <p:sp>
        <p:nvSpPr>
          <p:cNvPr id="5" name="Content Placeholder 3"/>
          <p:cNvSpPr>
            <a:spLocks noGrp="1"/>
          </p:cNvSpPr>
          <p:nvPr/>
        </p:nvSpPr>
        <p:spPr bwMode="auto">
          <a:xfrm>
            <a:off x="2440643" y="5312516"/>
            <a:ext cx="8455025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+mn-lt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+mn-lt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Double-blind, placebo-controlled, randomized phase III study</a:t>
            </a:r>
            <a:endParaRPr lang="en-US" altLang="en-US" sz="2000" baseline="30000" dirty="0">
              <a:solidFill>
                <a:schemeClr val="tx1"/>
              </a:solidFill>
            </a:endParaRPr>
          </a:p>
          <a:p>
            <a:pPr lvl="1">
              <a:buFont typeface="Arial" charset="0"/>
              <a:buChar char="–"/>
              <a:defRPr/>
            </a:pPr>
            <a:r>
              <a:rPr lang="en-US" altLang="en-US" sz="1800" dirty="0">
                <a:solidFill>
                  <a:schemeClr val="tx1"/>
                </a:solidFill>
              </a:rPr>
              <a:t>Primary endpoint: OS (not censored for SCT)</a:t>
            </a:r>
          </a:p>
          <a:p>
            <a:pPr lvl="1">
              <a:buFont typeface="Arial" charset="0"/>
              <a:buChar char="–"/>
              <a:defRPr/>
            </a:pPr>
            <a:r>
              <a:rPr lang="en-US" altLang="en-US" sz="1800" dirty="0">
                <a:solidFill>
                  <a:schemeClr val="tx1"/>
                </a:solidFill>
              </a:rPr>
              <a:t>Secondary endpoint: EFS</a:t>
            </a:r>
          </a:p>
          <a:p>
            <a:pPr marL="0" indent="0">
              <a:buNone/>
              <a:defRPr/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1154768" y="2808236"/>
            <a:ext cx="13335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b="0" dirty="0">
                <a:cs typeface="Arial" panose="020B0604020202020204" pitchFamily="34" charset="0"/>
              </a:rPr>
              <a:t>18-60 yrs of age with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b="0" i="1" dirty="0">
                <a:cs typeface="Arial" panose="020B0604020202020204" pitchFamily="34" charset="0"/>
              </a:rPr>
              <a:t>FLT3</a:t>
            </a:r>
            <a:r>
              <a:rPr lang="en-GB" altLang="en-US" sz="1400" b="0" dirty="0">
                <a:cs typeface="Arial" panose="020B0604020202020204" pitchFamily="34" charset="0"/>
              </a:rPr>
              <a:t>-mutated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b="0" dirty="0">
                <a:cs typeface="Arial" panose="020B0604020202020204" pitchFamily="34" charset="0"/>
              </a:rPr>
              <a:t>(non-APL)  AML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b="0" dirty="0">
                <a:cs typeface="Arial" panose="020B0604020202020204" pitchFamily="34" charset="0"/>
              </a:rPr>
              <a:t>(N = 717)</a:t>
            </a:r>
            <a:endParaRPr lang="en-US" altLang="en-US" sz="1400" b="0" dirty="0"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15330" y="1946225"/>
            <a:ext cx="1919288" cy="1512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Daunorubicin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60 mg/m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anose="020B0604020202020204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 IVP D1-3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Cytarabine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200 mg/m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anose="020B0604020202020204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/d IVCI D1-7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Midostaurin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50 mg PO BID D8-21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(n= 360)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115330" y="3528961"/>
            <a:ext cx="191928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Daunorubicin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60 mg/m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 IVP D1-3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Cytarabine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200 mg/m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/d IVCI D1-7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Placebo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D8-21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(n = 357)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483880" y="1946225"/>
            <a:ext cx="1919288" cy="1512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Cytarabine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3 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anose="020B0604020202020204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 over 3h q12h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D1,3,5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Midostaurin 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50 mg PO BID D8-21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(n = 231)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483880" y="3528961"/>
            <a:ext cx="191928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Cytarabine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3 g/m</a:t>
            </a:r>
            <a:r>
              <a:rPr lang="en-US" altLang="en-US" sz="1300" b="0" baseline="30000" dirty="0">
                <a:solidFill>
                  <a:srgbClr val="141415"/>
                </a:solidFill>
                <a:cs typeface="Arial" pitchFamily="34" charset="0"/>
              </a:rPr>
              <a:t>2</a:t>
            </a: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 over 3h q12h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D1,3,5 +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Placebo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D8-21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(n = 210)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836555" y="1946225"/>
            <a:ext cx="1919288" cy="1512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dirty="0">
                <a:solidFill>
                  <a:srgbClr val="141415"/>
                </a:solidFill>
                <a:cs typeface="Arial" panose="020B0604020202020204" pitchFamily="34" charset="0"/>
              </a:rPr>
              <a:t>Midostaurin 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50 mg PO BID D1-28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300" b="0" dirty="0">
                <a:solidFill>
                  <a:srgbClr val="141415"/>
                </a:solidFill>
                <a:cs typeface="Arial" panose="020B0604020202020204" pitchFamily="34" charset="0"/>
              </a:rPr>
              <a:t>(n = 120) 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836555" y="3528961"/>
            <a:ext cx="191928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dirty="0">
                <a:solidFill>
                  <a:srgbClr val="141415"/>
                </a:solidFill>
                <a:cs typeface="Arial" pitchFamily="34" charset="0"/>
              </a:rPr>
              <a:t>Placebo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D1-28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en-US" sz="1300" b="0" dirty="0">
                <a:solidFill>
                  <a:srgbClr val="141415"/>
                </a:solidFill>
                <a:cs typeface="Arial" pitchFamily="34" charset="0"/>
              </a:rPr>
              <a:t>(n = 85) </a:t>
            </a:r>
          </a:p>
        </p:txBody>
      </p: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5072719" y="2693936"/>
            <a:ext cx="3698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5072719" y="4276674"/>
            <a:ext cx="3698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7434918" y="2693936"/>
            <a:ext cx="3683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7434918" y="4276674"/>
            <a:ext cx="3683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V="1">
            <a:off x="2588281" y="2701875"/>
            <a:ext cx="423863" cy="7572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588281" y="3528961"/>
            <a:ext cx="423863" cy="7556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>
            <a:off x="2440643" y="2536774"/>
            <a:ext cx="0" cy="285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1829456" y="1801761"/>
            <a:ext cx="12223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b="0" i="1" dirty="0">
                <a:cs typeface="Arial" panose="020B0604020202020204" pitchFamily="34" charset="0"/>
              </a:rPr>
              <a:t>Stratified by ITD/TKD; randomized</a:t>
            </a:r>
            <a:endParaRPr lang="en-US" altLang="en-US" sz="1400" b="0" dirty="0"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3115330" y="1427111"/>
            <a:ext cx="1919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Induction*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(1-2 cycles)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5491819" y="1427111"/>
            <a:ext cx="1919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Consolidation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(up to 4 cycles)</a:t>
            </a: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7828619" y="1427111"/>
            <a:ext cx="1919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Maintenance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400" dirty="0"/>
              <a:t>(12 cycles)</a:t>
            </a: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4942543" y="2387550"/>
            <a:ext cx="6143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dirty="0">
                <a:cs typeface="Arial" panose="020B0604020202020204" pitchFamily="34" charset="0"/>
              </a:rPr>
              <a:t>CR</a:t>
            </a:r>
            <a:endParaRPr lang="en-US" altLang="en-US" sz="1400" dirty="0">
              <a:cs typeface="Arial" panose="020B0604020202020204" pitchFamily="34" charset="0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4942543" y="3978225"/>
            <a:ext cx="6143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400" dirty="0">
                <a:cs typeface="Arial" panose="020B0604020202020204" pitchFamily="34" charset="0"/>
              </a:rPr>
              <a:t>CR</a:t>
            </a:r>
            <a:endParaRPr lang="en-US" altLang="en-US" sz="1400" dirty="0"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9556" y="6535832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Stone R, et al. N Engl J Med 2017</a:t>
            </a:r>
          </a:p>
        </p:txBody>
      </p:sp>
    </p:spTree>
    <p:extLst>
      <p:ext uri="{BB962C8B-B14F-4D97-AF65-F5344CB8AC3E}">
        <p14:creationId xmlns:p14="http://schemas.microsoft.com/office/powerpoint/2010/main" val="173296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22238"/>
            <a:ext cx="8534400" cy="1295400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RATIFY Study: Overall Survival</a:t>
            </a:r>
            <a:br>
              <a:rPr lang="en-US" sz="4000" dirty="0"/>
            </a:br>
            <a:r>
              <a:rPr lang="en-US" sz="4000" dirty="0"/>
              <a:t>(Primary ITT Analysis)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996" y="1350261"/>
            <a:ext cx="6149208" cy="4752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91320" y="6550223"/>
            <a:ext cx="6162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Stone R, et al. N Engl J Med 2017</a:t>
            </a:r>
          </a:p>
        </p:txBody>
      </p:sp>
      <p:sp>
        <p:nvSpPr>
          <p:cNvPr id="5" name="Rectangle 4"/>
          <p:cNvSpPr/>
          <p:nvPr/>
        </p:nvSpPr>
        <p:spPr>
          <a:xfrm>
            <a:off x="3014906" y="1579756"/>
            <a:ext cx="209006" cy="205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2661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3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2016 Clinical Standard Template">
  <a:themeElements>
    <a:clrScheme name="2014 OSUCCC - James">
      <a:dk1>
        <a:srgbClr val="000000"/>
      </a:dk1>
      <a:lt1>
        <a:srgbClr val="FFFFFF"/>
      </a:lt1>
      <a:dk2>
        <a:srgbClr val="717070"/>
      </a:dk2>
      <a:lt2>
        <a:srgbClr val="FFFFFF"/>
      </a:lt2>
      <a:accent1>
        <a:srgbClr val="BB0000"/>
      </a:accent1>
      <a:accent2>
        <a:srgbClr val="D25F15"/>
      </a:accent2>
      <a:accent3>
        <a:srgbClr val="365D66"/>
      </a:accent3>
      <a:accent4>
        <a:srgbClr val="740061"/>
      </a:accent4>
      <a:accent5>
        <a:srgbClr val="85B9AE"/>
      </a:accent5>
      <a:accent6>
        <a:srgbClr val="F2DE90"/>
      </a:accent6>
      <a:hlink>
        <a:srgbClr val="A3B5D1"/>
      </a:hlink>
      <a:folHlink>
        <a:srgbClr val="97930E"/>
      </a:folHlink>
    </a:clrScheme>
    <a:fontScheme name="RESEARCH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SEARCH Template 1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6B8C2C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607E27"/>
        </a:accent6>
        <a:hlink>
          <a:srgbClr val="DA6F2B"/>
        </a:hlink>
        <a:folHlink>
          <a:srgbClr val="C916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SEARCH Template 2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C91648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B61340"/>
        </a:accent6>
        <a:hlink>
          <a:srgbClr val="DA6F2B"/>
        </a:hlink>
        <a:folHlink>
          <a:srgbClr val="6B8C2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ontent Slide - Blank">
  <a:themeElements>
    <a:clrScheme name="Custom 1">
      <a:dk1>
        <a:srgbClr val="1C2E37"/>
      </a:dk1>
      <a:lt1>
        <a:sysClr val="window" lastClr="FFFFFF"/>
      </a:lt1>
      <a:dk2>
        <a:srgbClr val="215366"/>
      </a:dk2>
      <a:lt2>
        <a:srgbClr val="EBEBEB"/>
      </a:lt2>
      <a:accent1>
        <a:srgbClr val="6DCFF6"/>
      </a:accent1>
      <a:accent2>
        <a:srgbClr val="00AEF0"/>
      </a:accent2>
      <a:accent3>
        <a:srgbClr val="8FD5F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EF0"/>
      </a:hlink>
      <a:folHlink>
        <a:srgbClr val="00AE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16651FFC-F9C9-4BB7-8184-CD7DC9938C80}"/>
</file>

<file path=customXml/itemProps2.xml><?xml version="1.0" encoding="utf-8"?>
<ds:datastoreItem xmlns:ds="http://schemas.openxmlformats.org/officeDocument/2006/customXml" ds:itemID="{E77C5780-F1CA-439A-85B8-480041631685}"/>
</file>

<file path=customXml/itemProps3.xml><?xml version="1.0" encoding="utf-8"?>
<ds:datastoreItem xmlns:ds="http://schemas.openxmlformats.org/officeDocument/2006/customXml" ds:itemID="{B26C87AD-95DE-4E6F-9ABD-BF25BF51F58A}"/>
</file>

<file path=docProps/app.xml><?xml version="1.0" encoding="utf-8"?>
<Properties xmlns="http://schemas.openxmlformats.org/officeDocument/2006/extended-properties" xmlns:vt="http://schemas.openxmlformats.org/officeDocument/2006/docPropsVTypes">
  <TotalTime>41702</TotalTime>
  <Words>2536</Words>
  <Application>Microsoft Macintosh PowerPoint</Application>
  <PresentationFormat>Widescreen</PresentationFormat>
  <Paragraphs>432</Paragraphs>
  <Slides>30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4" baseType="lpstr">
      <vt:lpstr>Arial</vt:lpstr>
      <vt:lpstr>Arial Narrow</vt:lpstr>
      <vt:lpstr>Calibri</vt:lpstr>
      <vt:lpstr>Calibri Light</vt:lpstr>
      <vt:lpstr>StarSymbol</vt:lpstr>
      <vt:lpstr>Symbol</vt:lpstr>
      <vt:lpstr>Times New Roman</vt:lpstr>
      <vt:lpstr>Wingdings</vt:lpstr>
      <vt:lpstr>Office Theme</vt:lpstr>
      <vt:lpstr>4_2017_HTAA_Diabetes</vt:lpstr>
      <vt:lpstr>2017_HTAA_Diabetes</vt:lpstr>
      <vt:lpstr>2016 Clinical Standard Template</vt:lpstr>
      <vt:lpstr>Content Slide - Blank</vt:lpstr>
      <vt:lpstr>Default Design</vt:lpstr>
      <vt:lpstr>Optimal Treatment Approaches for AML with Targetable Mutations</vt:lpstr>
      <vt:lpstr>PowerPoint Presentation</vt:lpstr>
      <vt:lpstr>PowerPoint Presentation</vt:lpstr>
      <vt:lpstr>PowerPoint Presentation</vt:lpstr>
      <vt:lpstr>Learning Objectives</vt:lpstr>
      <vt:lpstr>PowerPoint Presentation</vt:lpstr>
      <vt:lpstr>Mechanism of Action for FLT3 inhibitors (Midostaurin/Gilteritinib/Quizartinib)</vt:lpstr>
      <vt:lpstr>RATIFY: Study Design</vt:lpstr>
      <vt:lpstr>RATIFY Study: Overall Survival (Primary ITT Analysis) </vt:lpstr>
      <vt:lpstr>LACEWING Study Design</vt:lpstr>
      <vt:lpstr>PowerPoint Presentation</vt:lpstr>
      <vt:lpstr>PowerPoint Presentation</vt:lpstr>
      <vt:lpstr>FLT3 Inhibitors and Areas of Investigation  (Non-Venetoclax Based Regimens)</vt:lpstr>
      <vt:lpstr>Quizartinib Is a Second-Generation FLT3 Inhibitor </vt:lpstr>
      <vt:lpstr>QuANTUM-First Phase III Study Design</vt:lpstr>
      <vt:lpstr>QuANTUM-First meets primary endpoint for OS</vt:lpstr>
      <vt:lpstr>ASH 2021 Abstracts — Quizartinib </vt:lpstr>
      <vt:lpstr>PowerPoint Presentation</vt:lpstr>
      <vt:lpstr>PowerPoint Presentation</vt:lpstr>
      <vt:lpstr>Isocitrate Dehydrogenase (IDH) Mutations as a Target in AML</vt:lpstr>
      <vt:lpstr> Ivosidenib Response in R/R IDH1 mutated AML</vt:lpstr>
      <vt:lpstr>PowerPoint Presentation</vt:lpstr>
      <vt:lpstr>AGILE Study: Randomized Phase 3 Study </vt:lpstr>
      <vt:lpstr>Enasidenib Response in R/R IDH2 mutated AML </vt:lpstr>
      <vt:lpstr>PowerPoint Presentation</vt:lpstr>
      <vt:lpstr>IDH Inhibitors and Ongoing Areas of Investigation (Non-Venetoclax Based Regimens)</vt:lpstr>
      <vt:lpstr>VIALE-A: Venetoclax and HMA Responses in Genomic Subgroups</vt:lpstr>
      <vt:lpstr>VIALE-A: Overall Survival Subgroup Analysis</vt:lpstr>
      <vt:lpstr>Ongoing Areas of Investigations:  Targeted Therapy Combinations</vt:lpstr>
      <vt:lpstr>Thank you!</vt:lpstr>
    </vt:vector>
  </TitlesOfParts>
  <Company>The James Comprehensive Cancer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in Management of Newly Diagnosed Acute Myeloid Leukemia</dc:title>
  <dc:creator>Mims, Alice</dc:creator>
  <cp:lastModifiedBy>Fernando Rendina</cp:lastModifiedBy>
  <cp:revision>176</cp:revision>
  <dcterms:created xsi:type="dcterms:W3CDTF">2021-08-13T19:43:59Z</dcterms:created>
  <dcterms:modified xsi:type="dcterms:W3CDTF">2021-12-28T15:29:55Z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