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drawings/drawing2.xml" ContentType="application/vnd.openxmlformats-officedocument.drawingml.chartshapes+xml"/>
  <Override PartName="/ppt/drawings/drawing1.xml" ContentType="application/vnd.openxmlformats-officedocument.drawingml.chartshapes+xml"/>
  <Override PartName="/ppt/presentation.xml" ContentType="application/vnd.openxmlformats-officedocument.presentationml.presentation.main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Layouts/slideLayout13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8.xml" ContentType="application/vnd.openxmlformats-officedocument.presentationml.notesSlide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theme/theme2.xml" ContentType="application/vnd.openxmlformats-officedocument.theme+xml"/>
  <Override PartName="/ppt/theme/theme1.xml" ContentType="application/vnd.openxmlformats-officedocument.theme+xml"/>
  <Override PartName="/ppt/theme/theme3.xml" ContentType="application/vnd.openxmlformats-officedocument.theme+xml"/>
  <Override PartName="/ppt/theme/themeOverride2.xml" ContentType="application/vnd.openxmlformats-officedocument.themeOverride+xml"/>
  <Override PartName="/ppt/charts/colors2.xml" ContentType="application/vnd.ms-office.chartcolorstyle+xml"/>
  <Override PartName="/ppt/charts/style2.xml" ContentType="application/vnd.ms-office.chartstyle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charts/colors1.xml" ContentType="application/vnd.ms-office.chartcolorstyle+xml"/>
  <Override PartName="/ppt/charts/style1.xml" ContentType="application/vnd.ms-office.chartstyle+xml"/>
  <Override PartName="/ppt/charts/chart1.xml" ContentType="application/vnd.openxmlformats-officedocument.drawingml.chart+xml"/>
  <Override PartName="/ppt/theme/theme11.xml" ContentType="application/vnd.openxmlformats-officedocument.theme+xml"/>
  <Override PartName="/ppt/theme/theme10.xml" ContentType="application/vnd.openxmlformats-officedocument.theme+xml"/>
  <Override PartName="/ppt/theme/theme9.xml" ContentType="application/vnd.openxmlformats-officedocument.theme+xml"/>
  <Override PartName="/ppt/theme/theme8.xml" ContentType="application/vnd.openxmlformats-officedocument.theme+xml"/>
  <Override PartName="/ppt/theme/theme7.xml" ContentType="application/vnd.openxmlformats-officedocument.theme+xml"/>
  <Override PartName="/ppt/theme/theme6.xml" ContentType="application/vnd.openxmlformats-officedocument.theme+xml"/>
  <Override PartName="/ppt/theme/theme5.xml" ContentType="application/vnd.openxmlformats-officedocument.theme+xml"/>
  <Override PartName="/ppt/theme/theme4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ags/tag11.xml" ContentType="application/vnd.openxmlformats-officedocument.presentationml.tags+xml"/>
  <Override PartName="/ppt/tags/tag10.xml" ContentType="application/vnd.openxmlformats-officedocument.presentationml.tags+xml"/>
  <Override PartName="/ppt/tags/tag9.xml" ContentType="application/vnd.openxmlformats-officedocument.presentationml.tags+xml"/>
  <Override PartName="/ppt/tags/tag7.xml" ContentType="application/vnd.openxmlformats-officedocument.presentationml.tags+xml"/>
  <Override PartName="/ppt/tags/tag6.xml" ContentType="application/vnd.openxmlformats-officedocument.presentationml.tags+xml"/>
  <Override PartName="/ppt/tags/tag5.xml" ContentType="application/vnd.openxmlformats-officedocument.presentationml.tags+xml"/>
  <Override PartName="/ppt/tags/tag4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ppt/tags/tag1.xml" ContentType="application/vnd.openxmlformats-officedocument.presentationml.tags+xml"/>
  <Override PartName="/ppt/tags/tag8.xml" ContentType="application/vnd.openxmlformats-officedocument.presentationml.tag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9567" r:id="rId1"/>
    <p:sldMasterId id="2147483672" r:id="rId2"/>
    <p:sldMasterId id="2147484741" r:id="rId3"/>
    <p:sldMasterId id="2147489566" r:id="rId4"/>
    <p:sldMasterId id="2147483648" r:id="rId5"/>
    <p:sldMasterId id="2147489575" r:id="rId6"/>
    <p:sldMasterId id="2147489599" r:id="rId7"/>
    <p:sldMasterId id="2147489623" r:id="rId8"/>
    <p:sldMasterId id="2147489635" r:id="rId9"/>
  </p:sldMasterIdLst>
  <p:notesMasterIdLst>
    <p:notesMasterId r:id="rId34"/>
  </p:notesMasterIdLst>
  <p:handoutMasterIdLst>
    <p:handoutMasterId r:id="rId35"/>
  </p:handoutMasterIdLst>
  <p:sldIdLst>
    <p:sldId id="1610" r:id="rId10"/>
    <p:sldId id="2146846957" r:id="rId11"/>
    <p:sldId id="259" r:id="rId12"/>
    <p:sldId id="260" r:id="rId13"/>
    <p:sldId id="890" r:id="rId14"/>
    <p:sldId id="1081" r:id="rId15"/>
    <p:sldId id="1089" r:id="rId16"/>
    <p:sldId id="1078" r:id="rId17"/>
    <p:sldId id="1588" r:id="rId18"/>
    <p:sldId id="1616" r:id="rId19"/>
    <p:sldId id="1182" r:id="rId20"/>
    <p:sldId id="1598" r:id="rId21"/>
    <p:sldId id="1599" r:id="rId22"/>
    <p:sldId id="1618" r:id="rId23"/>
    <p:sldId id="1617" r:id="rId24"/>
    <p:sldId id="864" r:id="rId25"/>
    <p:sldId id="1622" r:id="rId26"/>
    <p:sldId id="1619" r:id="rId27"/>
    <p:sldId id="1600" r:id="rId28"/>
    <p:sldId id="1601" r:id="rId29"/>
    <p:sldId id="1602" r:id="rId30"/>
    <p:sldId id="1620" r:id="rId31"/>
    <p:sldId id="1624" r:id="rId32"/>
    <p:sldId id="1612" r:id="rId33"/>
  </p:sldIdLst>
  <p:sldSz cx="12192000" cy="6858000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bg1"/>
        </a:solidFill>
        <a:latin typeface="Arial" pitchFamily="34" charset="0"/>
        <a:ea typeface="MS PGothic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bg1"/>
        </a:solidFill>
        <a:latin typeface="Arial" pitchFamily="34" charset="0"/>
        <a:ea typeface="MS PGothic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bg1"/>
        </a:solidFill>
        <a:latin typeface="Arial" pitchFamily="34" charset="0"/>
        <a:ea typeface="MS PGothic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bg1"/>
        </a:solidFill>
        <a:latin typeface="Arial" pitchFamily="34" charset="0"/>
        <a:ea typeface="MS PGothic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bg1"/>
        </a:solidFill>
        <a:latin typeface="Arial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2800" kern="1200">
        <a:solidFill>
          <a:schemeClr val="bg1"/>
        </a:solidFill>
        <a:latin typeface="Arial" pitchFamily="34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sz="2800" kern="1200">
        <a:solidFill>
          <a:schemeClr val="bg1"/>
        </a:solidFill>
        <a:latin typeface="Arial" pitchFamily="34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sz="2800" kern="1200">
        <a:solidFill>
          <a:schemeClr val="bg1"/>
        </a:solidFill>
        <a:latin typeface="Arial" pitchFamily="34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sz="2800" kern="1200">
        <a:solidFill>
          <a:schemeClr val="bg1"/>
        </a:solidFill>
        <a:latin typeface="Arial" pitchFamily="34" charset="0"/>
        <a:ea typeface="MS PGothic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6" userDrawn="1">
          <p15:clr>
            <a:srgbClr val="A4A3A4"/>
          </p15:clr>
        </p15:guide>
        <p15:guide id="2" pos="230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chatterjee" initials="s" lastIdx="1" clrIdx="0"/>
  <p:cmAuthor id="1" name="Partners Information Systems" initials="PHS IS" lastIdx="9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33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474" autoAdjust="0"/>
    <p:restoredTop sz="95369" autoAdjust="0"/>
  </p:normalViewPr>
  <p:slideViewPr>
    <p:cSldViewPr>
      <p:cViewPr varScale="1">
        <p:scale>
          <a:sx n="154" d="100"/>
          <a:sy n="154" d="100"/>
        </p:scale>
        <p:origin x="208" y="760"/>
      </p:cViewPr>
      <p:guideLst>
        <p:guide orient="horz" pos="96"/>
        <p:guide pos="2304"/>
      </p:guideLst>
    </p:cSldViewPr>
  </p:slideViewPr>
  <p:outlineViewPr>
    <p:cViewPr>
      <p:scale>
        <a:sx n="33" d="100"/>
        <a:sy n="33" d="100"/>
      </p:scale>
      <p:origin x="0" y="-3197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200" d="100"/>
        <a:sy n="200" d="100"/>
      </p:scale>
      <p:origin x="0" y="-258"/>
    </p:cViewPr>
  </p:sorterViewPr>
  <p:notesViewPr>
    <p:cSldViewPr>
      <p:cViewPr varScale="1">
        <p:scale>
          <a:sx n="83" d="100"/>
          <a:sy n="83" d="100"/>
        </p:scale>
        <p:origin x="3816" y="13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9" Type="http://schemas.openxmlformats.org/officeDocument/2006/relationships/theme" Target="theme/theme1.xml"/><Relationship Id="rId21" Type="http://schemas.openxmlformats.org/officeDocument/2006/relationships/slide" Target="slides/slide12.xml"/><Relationship Id="rId34" Type="http://schemas.openxmlformats.org/officeDocument/2006/relationships/notesMaster" Target="notesMasters/notesMaster1.xml"/><Relationship Id="rId42" Type="http://schemas.openxmlformats.org/officeDocument/2006/relationships/customXml" Target="../customXml/item2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slide" Target="slides/slide20.xml"/><Relationship Id="rId41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commentAuthors" Target="commentAuthors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slide" Target="slides/slide22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handoutMaster" Target="handoutMasters/handoutMaster1.xml"/><Relationship Id="rId43" Type="http://schemas.openxmlformats.org/officeDocument/2006/relationships/customXml" Target="../customXml/item3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slide" Target="slides/slide24.xml"/><Relationship Id="rId38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5" Type="http://schemas.openxmlformats.org/officeDocument/2006/relationships/chartUserShapes" Target="../drawings/drawing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5" Type="http://schemas.openxmlformats.org/officeDocument/2006/relationships/chartUserShapes" Target="../drawings/drawing2.xml"/><Relationship Id="rId4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7.8521191795470013E-2"/>
          <c:y val="3.8736998153008649E-2"/>
          <c:w val="0.88731214153786331"/>
          <c:h val="0.87081429930279519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Oral-AZA (n = 238)</c:v>
                </c:pt>
              </c:strCache>
            </c:strRef>
          </c:tx>
          <c:spPr>
            <a:ln w="19050" cap="rnd">
              <a:solidFill>
                <a:srgbClr val="FCAC25"/>
              </a:solidFill>
              <a:round/>
            </a:ln>
            <a:effectLst/>
          </c:spPr>
          <c:marker>
            <c:symbol val="none"/>
          </c:marker>
          <c:xVal>
            <c:numRef>
              <c:f>Sheet1!$A$2:$A$1044</c:f>
              <c:numCache>
                <c:formatCode>General</c:formatCode>
                <c:ptCount val="1043"/>
                <c:pt idx="0">
                  <c:v>0</c:v>
                </c:pt>
                <c:pt idx="1">
                  <c:v>6.5708418891170434E-2</c:v>
                </c:pt>
                <c:pt idx="2">
                  <c:v>6.5708418891170434E-2</c:v>
                </c:pt>
                <c:pt idx="3">
                  <c:v>0.29568788501026694</c:v>
                </c:pt>
                <c:pt idx="4">
                  <c:v>0.29568788501026694</c:v>
                </c:pt>
                <c:pt idx="5">
                  <c:v>0.49281314168377821</c:v>
                </c:pt>
                <c:pt idx="6">
                  <c:v>0.49281314168377821</c:v>
                </c:pt>
                <c:pt idx="7">
                  <c:v>0.59137577002053388</c:v>
                </c:pt>
                <c:pt idx="8">
                  <c:v>0.59137577002053388</c:v>
                </c:pt>
                <c:pt idx="9">
                  <c:v>1.2813141683778233</c:v>
                </c:pt>
                <c:pt idx="10">
                  <c:v>1.2813141683778233</c:v>
                </c:pt>
                <c:pt idx="11">
                  <c:v>1.4455852156057496</c:v>
                </c:pt>
                <c:pt idx="12">
                  <c:v>1.4455852156057496</c:v>
                </c:pt>
                <c:pt idx="13">
                  <c:v>1.9383983572895278</c:v>
                </c:pt>
                <c:pt idx="14">
                  <c:v>1.9383983572895278</c:v>
                </c:pt>
                <c:pt idx="15">
                  <c:v>2.0041067761806981</c:v>
                </c:pt>
                <c:pt idx="16">
                  <c:v>2.0041067761806981</c:v>
                </c:pt>
                <c:pt idx="17">
                  <c:v>2.8583162217659139</c:v>
                </c:pt>
                <c:pt idx="18">
                  <c:v>2.8583162217659139</c:v>
                </c:pt>
                <c:pt idx="19">
                  <c:v>3.0882956878850103</c:v>
                </c:pt>
                <c:pt idx="20">
                  <c:v>3.0882956878850103</c:v>
                </c:pt>
                <c:pt idx="21">
                  <c:v>3.3839835728952772</c:v>
                </c:pt>
                <c:pt idx="22">
                  <c:v>3.3839835728952772</c:v>
                </c:pt>
                <c:pt idx="23">
                  <c:v>3.6468172484599588</c:v>
                </c:pt>
                <c:pt idx="24">
                  <c:v>3.6468172484599588</c:v>
                </c:pt>
                <c:pt idx="25">
                  <c:v>3.8439425051334704</c:v>
                </c:pt>
                <c:pt idx="26">
                  <c:v>3.8439425051334704</c:v>
                </c:pt>
                <c:pt idx="27">
                  <c:v>3.9096509240246409</c:v>
                </c:pt>
                <c:pt idx="28">
                  <c:v>3.9096509240246409</c:v>
                </c:pt>
                <c:pt idx="29">
                  <c:v>4.0082135523613962</c:v>
                </c:pt>
                <c:pt idx="30">
                  <c:v>4.0082135523613962</c:v>
                </c:pt>
                <c:pt idx="31">
                  <c:v>4.0410677618069819</c:v>
                </c:pt>
                <c:pt idx="32">
                  <c:v>4.0410677618069819</c:v>
                </c:pt>
                <c:pt idx="33">
                  <c:v>4.1067761806981515</c:v>
                </c:pt>
                <c:pt idx="34">
                  <c:v>4.1067761806981515</c:v>
                </c:pt>
                <c:pt idx="35">
                  <c:v>4.1724845995893221</c:v>
                </c:pt>
                <c:pt idx="36">
                  <c:v>4.1724845995893221</c:v>
                </c:pt>
                <c:pt idx="37">
                  <c:v>4.4353182751540041</c:v>
                </c:pt>
                <c:pt idx="38">
                  <c:v>4.4353182751540041</c:v>
                </c:pt>
                <c:pt idx="39">
                  <c:v>4.6652977412731005</c:v>
                </c:pt>
                <c:pt idx="40">
                  <c:v>4.6652977412731005</c:v>
                </c:pt>
                <c:pt idx="41">
                  <c:v>4.7638603696098567</c:v>
                </c:pt>
                <c:pt idx="42">
                  <c:v>4.7638603696098567</c:v>
                </c:pt>
                <c:pt idx="43">
                  <c:v>4.9609856262833674</c:v>
                </c:pt>
                <c:pt idx="44">
                  <c:v>4.9609856262833674</c:v>
                </c:pt>
                <c:pt idx="45">
                  <c:v>5.0924024640657084</c:v>
                </c:pt>
                <c:pt idx="46">
                  <c:v>5.0924024640657084</c:v>
                </c:pt>
                <c:pt idx="47">
                  <c:v>5.3223819301848048</c:v>
                </c:pt>
                <c:pt idx="48">
                  <c:v>5.3223819301848048</c:v>
                </c:pt>
                <c:pt idx="49">
                  <c:v>5.7823408624229984</c:v>
                </c:pt>
                <c:pt idx="50">
                  <c:v>5.7823408624229984</c:v>
                </c:pt>
                <c:pt idx="51">
                  <c:v>6.1108829568788501</c:v>
                </c:pt>
                <c:pt idx="52">
                  <c:v>6.1108829568788501</c:v>
                </c:pt>
                <c:pt idx="53">
                  <c:v>6.2751540041067759</c:v>
                </c:pt>
                <c:pt idx="54">
                  <c:v>6.2751540041067759</c:v>
                </c:pt>
                <c:pt idx="55">
                  <c:v>6.4722792607802875</c:v>
                </c:pt>
                <c:pt idx="56">
                  <c:v>6.4722792607802875</c:v>
                </c:pt>
                <c:pt idx="57">
                  <c:v>6.5051334702258723</c:v>
                </c:pt>
                <c:pt idx="58">
                  <c:v>6.5051334702258723</c:v>
                </c:pt>
                <c:pt idx="59">
                  <c:v>6.6365503080082133</c:v>
                </c:pt>
                <c:pt idx="60">
                  <c:v>6.6365503080082133</c:v>
                </c:pt>
                <c:pt idx="61">
                  <c:v>6.8665297741273097</c:v>
                </c:pt>
                <c:pt idx="62">
                  <c:v>6.8665297741273097</c:v>
                </c:pt>
                <c:pt idx="63">
                  <c:v>6.9322381930184802</c:v>
                </c:pt>
                <c:pt idx="64">
                  <c:v>6.9322381930184802</c:v>
                </c:pt>
                <c:pt idx="65">
                  <c:v>7.3264887063655033</c:v>
                </c:pt>
                <c:pt idx="66">
                  <c:v>7.3264887063655033</c:v>
                </c:pt>
                <c:pt idx="67">
                  <c:v>7.3921971252566738</c:v>
                </c:pt>
                <c:pt idx="68">
                  <c:v>7.3921971252566738</c:v>
                </c:pt>
                <c:pt idx="69">
                  <c:v>7.523613963039014</c:v>
                </c:pt>
                <c:pt idx="70">
                  <c:v>7.523613963039014</c:v>
                </c:pt>
                <c:pt idx="71">
                  <c:v>7.6878850102669407</c:v>
                </c:pt>
                <c:pt idx="72">
                  <c:v>7.6878850102669407</c:v>
                </c:pt>
                <c:pt idx="73">
                  <c:v>7.9835728952772076</c:v>
                </c:pt>
                <c:pt idx="74">
                  <c:v>7.9835728952772076</c:v>
                </c:pt>
                <c:pt idx="75">
                  <c:v>8.0821355236139638</c:v>
                </c:pt>
                <c:pt idx="76">
                  <c:v>8.0821355236139638</c:v>
                </c:pt>
                <c:pt idx="77">
                  <c:v>8.1149897330595486</c:v>
                </c:pt>
                <c:pt idx="78">
                  <c:v>8.1149897330595486</c:v>
                </c:pt>
                <c:pt idx="79">
                  <c:v>8.2464065708418897</c:v>
                </c:pt>
                <c:pt idx="80">
                  <c:v>8.2464065708418897</c:v>
                </c:pt>
                <c:pt idx="81">
                  <c:v>8.2792607802874745</c:v>
                </c:pt>
                <c:pt idx="82">
                  <c:v>8.2792607802874745</c:v>
                </c:pt>
                <c:pt idx="83">
                  <c:v>8.6078028747433262</c:v>
                </c:pt>
                <c:pt idx="84">
                  <c:v>8.6078028747433262</c:v>
                </c:pt>
                <c:pt idx="85">
                  <c:v>8.7063655030800824</c:v>
                </c:pt>
                <c:pt idx="86">
                  <c:v>8.7063655030800824</c:v>
                </c:pt>
                <c:pt idx="87">
                  <c:v>8.8706365503080082</c:v>
                </c:pt>
                <c:pt idx="88">
                  <c:v>8.8706365503080082</c:v>
                </c:pt>
                <c:pt idx="89">
                  <c:v>9.0020533880903493</c:v>
                </c:pt>
                <c:pt idx="90">
                  <c:v>9.0020533880903493</c:v>
                </c:pt>
                <c:pt idx="91">
                  <c:v>9.0349075975359341</c:v>
                </c:pt>
                <c:pt idx="92">
                  <c:v>9.0349075975359341</c:v>
                </c:pt>
                <c:pt idx="93">
                  <c:v>9.1334702258726903</c:v>
                </c:pt>
                <c:pt idx="94">
                  <c:v>9.1334702258726903</c:v>
                </c:pt>
                <c:pt idx="95">
                  <c:v>9.1991786447638599</c:v>
                </c:pt>
                <c:pt idx="96">
                  <c:v>9.1991786447638599</c:v>
                </c:pt>
                <c:pt idx="97">
                  <c:v>9.7905544147843937</c:v>
                </c:pt>
                <c:pt idx="98">
                  <c:v>9.7905544147843937</c:v>
                </c:pt>
                <c:pt idx="99">
                  <c:v>9.9548254620123195</c:v>
                </c:pt>
                <c:pt idx="100">
                  <c:v>9.9548254620123195</c:v>
                </c:pt>
                <c:pt idx="101">
                  <c:v>9.9876796714579061</c:v>
                </c:pt>
                <c:pt idx="102">
                  <c:v>9.9876796714579061</c:v>
                </c:pt>
                <c:pt idx="103">
                  <c:v>10.184804928131417</c:v>
                </c:pt>
                <c:pt idx="104">
                  <c:v>10.184804928131417</c:v>
                </c:pt>
                <c:pt idx="105">
                  <c:v>10.447638603696099</c:v>
                </c:pt>
                <c:pt idx="106">
                  <c:v>10.447638603696099</c:v>
                </c:pt>
                <c:pt idx="107">
                  <c:v>10.57905544147844</c:v>
                </c:pt>
                <c:pt idx="108">
                  <c:v>10.57905544147844</c:v>
                </c:pt>
                <c:pt idx="109">
                  <c:v>10.776180698151951</c:v>
                </c:pt>
                <c:pt idx="110">
                  <c:v>10.776180698151951</c:v>
                </c:pt>
                <c:pt idx="111">
                  <c:v>10.973305954825461</c:v>
                </c:pt>
                <c:pt idx="112">
                  <c:v>10.973305954825461</c:v>
                </c:pt>
                <c:pt idx="113">
                  <c:v>11.039014373716633</c:v>
                </c:pt>
                <c:pt idx="114">
                  <c:v>11.039014373716633</c:v>
                </c:pt>
                <c:pt idx="115">
                  <c:v>11.203285420944558</c:v>
                </c:pt>
                <c:pt idx="116">
                  <c:v>11.203285420944558</c:v>
                </c:pt>
                <c:pt idx="117">
                  <c:v>11.268993839835728</c:v>
                </c:pt>
                <c:pt idx="118">
                  <c:v>11.268993839835728</c:v>
                </c:pt>
                <c:pt idx="119">
                  <c:v>11.564681724845997</c:v>
                </c:pt>
                <c:pt idx="120">
                  <c:v>11.564681724845997</c:v>
                </c:pt>
                <c:pt idx="121">
                  <c:v>11.761806981519507</c:v>
                </c:pt>
                <c:pt idx="122">
                  <c:v>11.761806981519507</c:v>
                </c:pt>
                <c:pt idx="123">
                  <c:v>11.794661190965092</c:v>
                </c:pt>
                <c:pt idx="124">
                  <c:v>11.794661190965092</c:v>
                </c:pt>
                <c:pt idx="125">
                  <c:v>11.860369609856264</c:v>
                </c:pt>
                <c:pt idx="126">
                  <c:v>11.860369609856264</c:v>
                </c:pt>
                <c:pt idx="127">
                  <c:v>11.893223819301848</c:v>
                </c:pt>
                <c:pt idx="128">
                  <c:v>11.893223819301848</c:v>
                </c:pt>
                <c:pt idx="129">
                  <c:v>11.926078028747433</c:v>
                </c:pt>
                <c:pt idx="130">
                  <c:v>11.926078028747433</c:v>
                </c:pt>
                <c:pt idx="131">
                  <c:v>12.386036960985626</c:v>
                </c:pt>
                <c:pt idx="132">
                  <c:v>12.386036960985626</c:v>
                </c:pt>
                <c:pt idx="133">
                  <c:v>12.583162217659138</c:v>
                </c:pt>
                <c:pt idx="134">
                  <c:v>12.583162217659138</c:v>
                </c:pt>
                <c:pt idx="135">
                  <c:v>12.97741273100616</c:v>
                </c:pt>
                <c:pt idx="136">
                  <c:v>12.97741273100616</c:v>
                </c:pt>
                <c:pt idx="137">
                  <c:v>13.043121149897331</c:v>
                </c:pt>
                <c:pt idx="138">
                  <c:v>13.043121149897331</c:v>
                </c:pt>
                <c:pt idx="139">
                  <c:v>13.075975359342916</c:v>
                </c:pt>
                <c:pt idx="140">
                  <c:v>13.075975359342916</c:v>
                </c:pt>
                <c:pt idx="141">
                  <c:v>13.371663244353183</c:v>
                </c:pt>
                <c:pt idx="142">
                  <c:v>13.371663244353183</c:v>
                </c:pt>
                <c:pt idx="143">
                  <c:v>13.503080082135524</c:v>
                </c:pt>
                <c:pt idx="144">
                  <c:v>13.503080082135524</c:v>
                </c:pt>
                <c:pt idx="145">
                  <c:v>13.765913757700206</c:v>
                </c:pt>
                <c:pt idx="146">
                  <c:v>13.765913757700206</c:v>
                </c:pt>
                <c:pt idx="147">
                  <c:v>13.930184804928132</c:v>
                </c:pt>
                <c:pt idx="148">
                  <c:v>13.930184804928132</c:v>
                </c:pt>
                <c:pt idx="149">
                  <c:v>14.127310061601642</c:v>
                </c:pt>
                <c:pt idx="150">
                  <c:v>14.127310061601642</c:v>
                </c:pt>
                <c:pt idx="151">
                  <c:v>14.225872689938399</c:v>
                </c:pt>
                <c:pt idx="152">
                  <c:v>14.225872689938399</c:v>
                </c:pt>
                <c:pt idx="153">
                  <c:v>14.258726899383984</c:v>
                </c:pt>
                <c:pt idx="154">
                  <c:v>14.258726899383984</c:v>
                </c:pt>
                <c:pt idx="155">
                  <c:v>14.324435318275153</c:v>
                </c:pt>
                <c:pt idx="156">
                  <c:v>14.324435318275153</c:v>
                </c:pt>
                <c:pt idx="157">
                  <c:v>14.488706365503081</c:v>
                </c:pt>
                <c:pt idx="158">
                  <c:v>14.488706365503081</c:v>
                </c:pt>
                <c:pt idx="159">
                  <c:v>14.587268993839835</c:v>
                </c:pt>
                <c:pt idx="160">
                  <c:v>14.587268993839835</c:v>
                </c:pt>
                <c:pt idx="161">
                  <c:v>15.178644763860369</c:v>
                </c:pt>
                <c:pt idx="162">
                  <c:v>15.178644763860369</c:v>
                </c:pt>
                <c:pt idx="163">
                  <c:v>15.342915811088295</c:v>
                </c:pt>
                <c:pt idx="164">
                  <c:v>15.342915811088295</c:v>
                </c:pt>
                <c:pt idx="165">
                  <c:v>15.704312114989733</c:v>
                </c:pt>
                <c:pt idx="166">
                  <c:v>15.704312114989733</c:v>
                </c:pt>
                <c:pt idx="167">
                  <c:v>15.802874743326489</c:v>
                </c:pt>
                <c:pt idx="168">
                  <c:v>15.802874743326489</c:v>
                </c:pt>
                <c:pt idx="169">
                  <c:v>16.098562628336754</c:v>
                </c:pt>
                <c:pt idx="170">
                  <c:v>16.098562628336754</c:v>
                </c:pt>
                <c:pt idx="171">
                  <c:v>16.164271047227928</c:v>
                </c:pt>
                <c:pt idx="172">
                  <c:v>16.164271047227928</c:v>
                </c:pt>
                <c:pt idx="173">
                  <c:v>16.361396303901437</c:v>
                </c:pt>
                <c:pt idx="174">
                  <c:v>16.361396303901437</c:v>
                </c:pt>
                <c:pt idx="175">
                  <c:v>16.722792607802873</c:v>
                </c:pt>
                <c:pt idx="176">
                  <c:v>16.722792607802873</c:v>
                </c:pt>
                <c:pt idx="177">
                  <c:v>17.281314168377822</c:v>
                </c:pt>
                <c:pt idx="178">
                  <c:v>17.281314168377822</c:v>
                </c:pt>
                <c:pt idx="179">
                  <c:v>17.544147843942504</c:v>
                </c:pt>
                <c:pt idx="180">
                  <c:v>17.544147843942504</c:v>
                </c:pt>
                <c:pt idx="181">
                  <c:v>17.609856262833677</c:v>
                </c:pt>
                <c:pt idx="182">
                  <c:v>17.609856262833677</c:v>
                </c:pt>
                <c:pt idx="183">
                  <c:v>17.675564681724847</c:v>
                </c:pt>
                <c:pt idx="184">
                  <c:v>17.675564681724847</c:v>
                </c:pt>
                <c:pt idx="185">
                  <c:v>17.806981519507186</c:v>
                </c:pt>
                <c:pt idx="186">
                  <c:v>17.806981519507186</c:v>
                </c:pt>
                <c:pt idx="187">
                  <c:v>17.872689938398356</c:v>
                </c:pt>
                <c:pt idx="188">
                  <c:v>17.872689938398356</c:v>
                </c:pt>
                <c:pt idx="189">
                  <c:v>17.938398357289529</c:v>
                </c:pt>
                <c:pt idx="190">
                  <c:v>17.938398357289529</c:v>
                </c:pt>
                <c:pt idx="191">
                  <c:v>18.168377823408623</c:v>
                </c:pt>
                <c:pt idx="192">
                  <c:v>18.168377823408623</c:v>
                </c:pt>
                <c:pt idx="193">
                  <c:v>18.431211498973305</c:v>
                </c:pt>
                <c:pt idx="194">
                  <c:v>18.431211498973305</c:v>
                </c:pt>
                <c:pt idx="195">
                  <c:v>18.661190965092402</c:v>
                </c:pt>
                <c:pt idx="196">
                  <c:v>18.661190965092402</c:v>
                </c:pt>
                <c:pt idx="197">
                  <c:v>18.891170431211499</c:v>
                </c:pt>
                <c:pt idx="198">
                  <c:v>18.891170431211499</c:v>
                </c:pt>
                <c:pt idx="199">
                  <c:v>19.351129363449694</c:v>
                </c:pt>
                <c:pt idx="200">
                  <c:v>19.351129363449694</c:v>
                </c:pt>
                <c:pt idx="201">
                  <c:v>19.383983572895279</c:v>
                </c:pt>
                <c:pt idx="202">
                  <c:v>19.383983572895279</c:v>
                </c:pt>
                <c:pt idx="203">
                  <c:v>19.581108829568787</c:v>
                </c:pt>
                <c:pt idx="204">
                  <c:v>19.581108829568787</c:v>
                </c:pt>
                <c:pt idx="205">
                  <c:v>19.909650924024639</c:v>
                </c:pt>
                <c:pt idx="206">
                  <c:v>19.909650924024639</c:v>
                </c:pt>
                <c:pt idx="207">
                  <c:v>20.172484599589321</c:v>
                </c:pt>
                <c:pt idx="208">
                  <c:v>20.172484599589321</c:v>
                </c:pt>
                <c:pt idx="209">
                  <c:v>20.73100616016427</c:v>
                </c:pt>
                <c:pt idx="210">
                  <c:v>20.73100616016427</c:v>
                </c:pt>
                <c:pt idx="211">
                  <c:v>20.960985626283367</c:v>
                </c:pt>
                <c:pt idx="212">
                  <c:v>20.960985626283367</c:v>
                </c:pt>
                <c:pt idx="213">
                  <c:v>21.026694045174537</c:v>
                </c:pt>
                <c:pt idx="214">
                  <c:v>21.026694045174537</c:v>
                </c:pt>
                <c:pt idx="215">
                  <c:v>21.650924024640656</c:v>
                </c:pt>
                <c:pt idx="216">
                  <c:v>21.650924024640656</c:v>
                </c:pt>
                <c:pt idx="217">
                  <c:v>22.17659137577002</c:v>
                </c:pt>
                <c:pt idx="218">
                  <c:v>22.17659137577002</c:v>
                </c:pt>
                <c:pt idx="219">
                  <c:v>22.833675564681723</c:v>
                </c:pt>
                <c:pt idx="220">
                  <c:v>22.833675564681723</c:v>
                </c:pt>
                <c:pt idx="221">
                  <c:v>23.06365503080082</c:v>
                </c:pt>
                <c:pt idx="222">
                  <c:v>23.06365503080082</c:v>
                </c:pt>
                <c:pt idx="223">
                  <c:v>23.227926078028748</c:v>
                </c:pt>
                <c:pt idx="224">
                  <c:v>23.227926078028748</c:v>
                </c:pt>
                <c:pt idx="225">
                  <c:v>24.377823408624231</c:v>
                </c:pt>
                <c:pt idx="226">
                  <c:v>24.377823408624231</c:v>
                </c:pt>
                <c:pt idx="227">
                  <c:v>24.673511293634498</c:v>
                </c:pt>
                <c:pt idx="228">
                  <c:v>24.673511293634498</c:v>
                </c:pt>
                <c:pt idx="229">
                  <c:v>24.706365503080082</c:v>
                </c:pt>
                <c:pt idx="230">
                  <c:v>24.706365503080082</c:v>
                </c:pt>
                <c:pt idx="231">
                  <c:v>24.804928131416837</c:v>
                </c:pt>
                <c:pt idx="232">
                  <c:v>24.804928131416837</c:v>
                </c:pt>
                <c:pt idx="233">
                  <c:v>24.837782340862422</c:v>
                </c:pt>
                <c:pt idx="234">
                  <c:v>24.837782340862422</c:v>
                </c:pt>
                <c:pt idx="235">
                  <c:v>25.034907597535934</c:v>
                </c:pt>
                <c:pt idx="236">
                  <c:v>25.034907597535934</c:v>
                </c:pt>
                <c:pt idx="237">
                  <c:v>25.100616016427104</c:v>
                </c:pt>
                <c:pt idx="238">
                  <c:v>25.100616016427104</c:v>
                </c:pt>
                <c:pt idx="239">
                  <c:v>25.363449691991786</c:v>
                </c:pt>
                <c:pt idx="240">
                  <c:v>25.363449691991786</c:v>
                </c:pt>
                <c:pt idx="241">
                  <c:v>25.363449691991786</c:v>
                </c:pt>
                <c:pt idx="242">
                  <c:v>25.363449691991786</c:v>
                </c:pt>
                <c:pt idx="243">
                  <c:v>26.480492813141684</c:v>
                </c:pt>
                <c:pt idx="244">
                  <c:v>26.480492813141684</c:v>
                </c:pt>
                <c:pt idx="245">
                  <c:v>26.480492813141684</c:v>
                </c:pt>
                <c:pt idx="246">
                  <c:v>26.480492813141684</c:v>
                </c:pt>
                <c:pt idx="247">
                  <c:v>26.579055441478438</c:v>
                </c:pt>
                <c:pt idx="248">
                  <c:v>26.579055441478438</c:v>
                </c:pt>
                <c:pt idx="249">
                  <c:v>27.137577002053387</c:v>
                </c:pt>
                <c:pt idx="250">
                  <c:v>27.137577002053387</c:v>
                </c:pt>
                <c:pt idx="251">
                  <c:v>27.170431211498972</c:v>
                </c:pt>
                <c:pt idx="252">
                  <c:v>27.170431211498972</c:v>
                </c:pt>
                <c:pt idx="253">
                  <c:v>27.531827515400412</c:v>
                </c:pt>
                <c:pt idx="254">
                  <c:v>27.531827515400412</c:v>
                </c:pt>
                <c:pt idx="255">
                  <c:v>27.860369609856264</c:v>
                </c:pt>
                <c:pt idx="256">
                  <c:v>27.860369609856264</c:v>
                </c:pt>
                <c:pt idx="257">
                  <c:v>28.024640657084188</c:v>
                </c:pt>
                <c:pt idx="258">
                  <c:v>28.024640657084188</c:v>
                </c:pt>
                <c:pt idx="259">
                  <c:v>28.353182751540039</c:v>
                </c:pt>
                <c:pt idx="260">
                  <c:v>28.353182751540039</c:v>
                </c:pt>
                <c:pt idx="261">
                  <c:v>28.517453798767967</c:v>
                </c:pt>
                <c:pt idx="262">
                  <c:v>28.517453798767967</c:v>
                </c:pt>
                <c:pt idx="263">
                  <c:v>28.583162217659137</c:v>
                </c:pt>
                <c:pt idx="264">
                  <c:v>28.583162217659137</c:v>
                </c:pt>
                <c:pt idx="265">
                  <c:v>29.075975359342916</c:v>
                </c:pt>
                <c:pt idx="266">
                  <c:v>29.075975359342916</c:v>
                </c:pt>
                <c:pt idx="267">
                  <c:v>29.273100616016428</c:v>
                </c:pt>
                <c:pt idx="268">
                  <c:v>29.273100616016428</c:v>
                </c:pt>
                <c:pt idx="269">
                  <c:v>29.503080082135522</c:v>
                </c:pt>
                <c:pt idx="270">
                  <c:v>29.503080082135522</c:v>
                </c:pt>
                <c:pt idx="271">
                  <c:v>29.535934291581111</c:v>
                </c:pt>
                <c:pt idx="272">
                  <c:v>29.535934291581111</c:v>
                </c:pt>
                <c:pt idx="273">
                  <c:v>29.733059548254619</c:v>
                </c:pt>
                <c:pt idx="274">
                  <c:v>29.733059548254619</c:v>
                </c:pt>
                <c:pt idx="275">
                  <c:v>29.897330595482547</c:v>
                </c:pt>
                <c:pt idx="276">
                  <c:v>29.897330595482547</c:v>
                </c:pt>
                <c:pt idx="277">
                  <c:v>29.930184804928132</c:v>
                </c:pt>
                <c:pt idx="278">
                  <c:v>29.930184804928132</c:v>
                </c:pt>
                <c:pt idx="279">
                  <c:v>30.094455852156056</c:v>
                </c:pt>
                <c:pt idx="280">
                  <c:v>30.094455852156056</c:v>
                </c:pt>
                <c:pt idx="281">
                  <c:v>30.127310061601644</c:v>
                </c:pt>
                <c:pt idx="282">
                  <c:v>30.127310061601644</c:v>
                </c:pt>
                <c:pt idx="283">
                  <c:v>30.521560574948666</c:v>
                </c:pt>
                <c:pt idx="284">
                  <c:v>30.521560574948666</c:v>
                </c:pt>
                <c:pt idx="285">
                  <c:v>31.04722792607803</c:v>
                </c:pt>
                <c:pt idx="286">
                  <c:v>31.04722792607803</c:v>
                </c:pt>
                <c:pt idx="287">
                  <c:v>31.310061601642712</c:v>
                </c:pt>
                <c:pt idx="288">
                  <c:v>31.310061601642712</c:v>
                </c:pt>
                <c:pt idx="289">
                  <c:v>31.310061601642712</c:v>
                </c:pt>
                <c:pt idx="290">
                  <c:v>31.310061601642712</c:v>
                </c:pt>
                <c:pt idx="291">
                  <c:v>31.375770020533881</c:v>
                </c:pt>
                <c:pt idx="292">
                  <c:v>31.375770020533881</c:v>
                </c:pt>
                <c:pt idx="293">
                  <c:v>31.638603696098563</c:v>
                </c:pt>
                <c:pt idx="294">
                  <c:v>31.638603696098563</c:v>
                </c:pt>
                <c:pt idx="295">
                  <c:v>31.737166324435318</c:v>
                </c:pt>
                <c:pt idx="296">
                  <c:v>31.737166324435318</c:v>
                </c:pt>
                <c:pt idx="297">
                  <c:v>31.770020533880903</c:v>
                </c:pt>
                <c:pt idx="298">
                  <c:v>31.770020533880903</c:v>
                </c:pt>
                <c:pt idx="299">
                  <c:v>31.901437371663246</c:v>
                </c:pt>
                <c:pt idx="300">
                  <c:v>31.901437371663246</c:v>
                </c:pt>
                <c:pt idx="301">
                  <c:v>31.967145790554415</c:v>
                </c:pt>
                <c:pt idx="302">
                  <c:v>31.967145790554415</c:v>
                </c:pt>
                <c:pt idx="303">
                  <c:v>32</c:v>
                </c:pt>
                <c:pt idx="304">
                  <c:v>32</c:v>
                </c:pt>
                <c:pt idx="305">
                  <c:v>32.722792607802873</c:v>
                </c:pt>
                <c:pt idx="306">
                  <c:v>32.722792607802873</c:v>
                </c:pt>
                <c:pt idx="307">
                  <c:v>32.788501026694043</c:v>
                </c:pt>
                <c:pt idx="308">
                  <c:v>32.788501026694043</c:v>
                </c:pt>
                <c:pt idx="309">
                  <c:v>32.95277207392197</c:v>
                </c:pt>
                <c:pt idx="310">
                  <c:v>32.95277207392197</c:v>
                </c:pt>
                <c:pt idx="311">
                  <c:v>33.248459958932237</c:v>
                </c:pt>
                <c:pt idx="312">
                  <c:v>33.248459958932237</c:v>
                </c:pt>
                <c:pt idx="313">
                  <c:v>33.544147843942504</c:v>
                </c:pt>
                <c:pt idx="314">
                  <c:v>33.544147843942504</c:v>
                </c:pt>
                <c:pt idx="315">
                  <c:v>33.609856262833674</c:v>
                </c:pt>
                <c:pt idx="316">
                  <c:v>33.609856262833674</c:v>
                </c:pt>
                <c:pt idx="317">
                  <c:v>33.741273100616013</c:v>
                </c:pt>
                <c:pt idx="318">
                  <c:v>33.741273100616013</c:v>
                </c:pt>
                <c:pt idx="319">
                  <c:v>34.036960985626287</c:v>
                </c:pt>
                <c:pt idx="320">
                  <c:v>34.036960985626287</c:v>
                </c:pt>
                <c:pt idx="321">
                  <c:v>34.234086242299796</c:v>
                </c:pt>
                <c:pt idx="322">
                  <c:v>34.234086242299796</c:v>
                </c:pt>
                <c:pt idx="323">
                  <c:v>34.266940451745377</c:v>
                </c:pt>
                <c:pt idx="324">
                  <c:v>34.266940451745377</c:v>
                </c:pt>
                <c:pt idx="325">
                  <c:v>34.529774127310063</c:v>
                </c:pt>
                <c:pt idx="326">
                  <c:v>34.529774127310063</c:v>
                </c:pt>
                <c:pt idx="327">
                  <c:v>34.628336755646821</c:v>
                </c:pt>
                <c:pt idx="328">
                  <c:v>34.628336755646821</c:v>
                </c:pt>
                <c:pt idx="329">
                  <c:v>34.69404517453799</c:v>
                </c:pt>
                <c:pt idx="330">
                  <c:v>34.69404517453799</c:v>
                </c:pt>
                <c:pt idx="331">
                  <c:v>35.318275154004105</c:v>
                </c:pt>
                <c:pt idx="332">
                  <c:v>35.318275154004105</c:v>
                </c:pt>
                <c:pt idx="333">
                  <c:v>35.942505133470227</c:v>
                </c:pt>
                <c:pt idx="334">
                  <c:v>35.942505133470227</c:v>
                </c:pt>
                <c:pt idx="335">
                  <c:v>36.041067761806978</c:v>
                </c:pt>
                <c:pt idx="336">
                  <c:v>36.041067761806978</c:v>
                </c:pt>
                <c:pt idx="337">
                  <c:v>36.073921971252567</c:v>
                </c:pt>
                <c:pt idx="338">
                  <c:v>36.073921971252567</c:v>
                </c:pt>
                <c:pt idx="339">
                  <c:v>36.106776180698155</c:v>
                </c:pt>
                <c:pt idx="340">
                  <c:v>36.106776180698155</c:v>
                </c:pt>
                <c:pt idx="341">
                  <c:v>36.599589322381931</c:v>
                </c:pt>
                <c:pt idx="342">
                  <c:v>36.599589322381931</c:v>
                </c:pt>
                <c:pt idx="343">
                  <c:v>37.158110882956876</c:v>
                </c:pt>
                <c:pt idx="344">
                  <c:v>37.158110882956876</c:v>
                </c:pt>
                <c:pt idx="345">
                  <c:v>37.322381930184804</c:v>
                </c:pt>
                <c:pt idx="346">
                  <c:v>37.322381930184804</c:v>
                </c:pt>
                <c:pt idx="347">
                  <c:v>37.453798767967143</c:v>
                </c:pt>
                <c:pt idx="348">
                  <c:v>37.453798767967143</c:v>
                </c:pt>
                <c:pt idx="349">
                  <c:v>37.519507186858313</c:v>
                </c:pt>
                <c:pt idx="350">
                  <c:v>37.519507186858313</c:v>
                </c:pt>
                <c:pt idx="351">
                  <c:v>37.585215605749489</c:v>
                </c:pt>
                <c:pt idx="352">
                  <c:v>37.585215605749489</c:v>
                </c:pt>
                <c:pt idx="353">
                  <c:v>37.913757700205338</c:v>
                </c:pt>
                <c:pt idx="354">
                  <c:v>37.913757700205338</c:v>
                </c:pt>
                <c:pt idx="355">
                  <c:v>38.045174537987677</c:v>
                </c:pt>
                <c:pt idx="356">
                  <c:v>38.045174537987677</c:v>
                </c:pt>
                <c:pt idx="357">
                  <c:v>38.636550308008211</c:v>
                </c:pt>
                <c:pt idx="358">
                  <c:v>38.636550308008211</c:v>
                </c:pt>
                <c:pt idx="359">
                  <c:v>38.767967145790557</c:v>
                </c:pt>
                <c:pt idx="360">
                  <c:v>38.767967145790557</c:v>
                </c:pt>
                <c:pt idx="361">
                  <c:v>38.899383983572896</c:v>
                </c:pt>
                <c:pt idx="362">
                  <c:v>38.899383983572896</c:v>
                </c:pt>
                <c:pt idx="363">
                  <c:v>39.129363449691994</c:v>
                </c:pt>
                <c:pt idx="364">
                  <c:v>39.129363449691994</c:v>
                </c:pt>
                <c:pt idx="365">
                  <c:v>40.082135523613964</c:v>
                </c:pt>
                <c:pt idx="366">
                  <c:v>40.082135523613964</c:v>
                </c:pt>
                <c:pt idx="367">
                  <c:v>40.837782340862425</c:v>
                </c:pt>
                <c:pt idx="368">
                  <c:v>40.837782340862425</c:v>
                </c:pt>
                <c:pt idx="369">
                  <c:v>40.936344969199176</c:v>
                </c:pt>
                <c:pt idx="370">
                  <c:v>40.936344969199176</c:v>
                </c:pt>
                <c:pt idx="371">
                  <c:v>41.264887063655031</c:v>
                </c:pt>
                <c:pt idx="372">
                  <c:v>41.264887063655031</c:v>
                </c:pt>
                <c:pt idx="373">
                  <c:v>41.363449691991789</c:v>
                </c:pt>
                <c:pt idx="374">
                  <c:v>41.363449691991789</c:v>
                </c:pt>
                <c:pt idx="375">
                  <c:v>41.560574948665298</c:v>
                </c:pt>
                <c:pt idx="376">
                  <c:v>41.560574948665298</c:v>
                </c:pt>
                <c:pt idx="377">
                  <c:v>41.823408624229977</c:v>
                </c:pt>
                <c:pt idx="378">
                  <c:v>41.823408624229977</c:v>
                </c:pt>
                <c:pt idx="379">
                  <c:v>42.381930184804929</c:v>
                </c:pt>
                <c:pt idx="380">
                  <c:v>42.381930184804929</c:v>
                </c:pt>
                <c:pt idx="381">
                  <c:v>42.809034907597535</c:v>
                </c:pt>
                <c:pt idx="382">
                  <c:v>42.809034907597535</c:v>
                </c:pt>
                <c:pt idx="383">
                  <c:v>44.747433264887064</c:v>
                </c:pt>
                <c:pt idx="384">
                  <c:v>44.747433264887064</c:v>
                </c:pt>
                <c:pt idx="385">
                  <c:v>44.813141683778234</c:v>
                </c:pt>
                <c:pt idx="386">
                  <c:v>44.813141683778234</c:v>
                </c:pt>
                <c:pt idx="387">
                  <c:v>45.30595482546201</c:v>
                </c:pt>
                <c:pt idx="388">
                  <c:v>45.30595482546201</c:v>
                </c:pt>
                <c:pt idx="389">
                  <c:v>45.568788501026695</c:v>
                </c:pt>
                <c:pt idx="390">
                  <c:v>45.568788501026695</c:v>
                </c:pt>
                <c:pt idx="391">
                  <c:v>45.568788501026695</c:v>
                </c:pt>
                <c:pt idx="392">
                  <c:v>45.568788501026695</c:v>
                </c:pt>
                <c:pt idx="393">
                  <c:v>46.094455852156059</c:v>
                </c:pt>
                <c:pt idx="394">
                  <c:v>46.094455852156059</c:v>
                </c:pt>
                <c:pt idx="395">
                  <c:v>46.455852156057496</c:v>
                </c:pt>
                <c:pt idx="396">
                  <c:v>46.455852156057496</c:v>
                </c:pt>
                <c:pt idx="397">
                  <c:v>47.112936344969199</c:v>
                </c:pt>
                <c:pt idx="398">
                  <c:v>47.112936344969199</c:v>
                </c:pt>
                <c:pt idx="399">
                  <c:v>47.211498973305957</c:v>
                </c:pt>
                <c:pt idx="400">
                  <c:v>47.211498973305957</c:v>
                </c:pt>
                <c:pt idx="401">
                  <c:v>48.328542094455855</c:v>
                </c:pt>
                <c:pt idx="402">
                  <c:v>48.328542094455855</c:v>
                </c:pt>
                <c:pt idx="403">
                  <c:v>48.624229979466122</c:v>
                </c:pt>
                <c:pt idx="404">
                  <c:v>48.624229979466122</c:v>
                </c:pt>
                <c:pt idx="405">
                  <c:v>48.755646817248461</c:v>
                </c:pt>
                <c:pt idx="406">
                  <c:v>48.755646817248461</c:v>
                </c:pt>
                <c:pt idx="407">
                  <c:v>49.905544147843941</c:v>
                </c:pt>
                <c:pt idx="408">
                  <c:v>49.905544147843941</c:v>
                </c:pt>
                <c:pt idx="409">
                  <c:v>52.435318275154003</c:v>
                </c:pt>
                <c:pt idx="410">
                  <c:v>52.435318275154003</c:v>
                </c:pt>
                <c:pt idx="411">
                  <c:v>53.355236139630392</c:v>
                </c:pt>
                <c:pt idx="412">
                  <c:v>53.355236139630392</c:v>
                </c:pt>
                <c:pt idx="413">
                  <c:v>53.552361396303901</c:v>
                </c:pt>
                <c:pt idx="414">
                  <c:v>53.552361396303901</c:v>
                </c:pt>
                <c:pt idx="415">
                  <c:v>53.74948665297741</c:v>
                </c:pt>
                <c:pt idx="416">
                  <c:v>53.74948665297741</c:v>
                </c:pt>
                <c:pt idx="417">
                  <c:v>54.078028747433265</c:v>
                </c:pt>
                <c:pt idx="418">
                  <c:v>54.078028747433265</c:v>
                </c:pt>
                <c:pt idx="419">
                  <c:v>55.917864476386036</c:v>
                </c:pt>
                <c:pt idx="420">
                  <c:v>55.917864476386036</c:v>
                </c:pt>
                <c:pt idx="421">
                  <c:v>59.827515400410675</c:v>
                </c:pt>
                <c:pt idx="422">
                  <c:v>59.827515400410675</c:v>
                </c:pt>
                <c:pt idx="423">
                  <c:v>60.024640657084191</c:v>
                </c:pt>
                <c:pt idx="424">
                  <c:v>60.024640657084191</c:v>
                </c:pt>
                <c:pt idx="425">
                  <c:v>61.338809034907598</c:v>
                </c:pt>
                <c:pt idx="426">
                  <c:v>61.338809034907598</c:v>
                </c:pt>
                <c:pt idx="427">
                  <c:v>61.470225872689937</c:v>
                </c:pt>
                <c:pt idx="428">
                  <c:v>61.470225872689937</c:v>
                </c:pt>
                <c:pt idx="429">
                  <c:v>61.700205338809035</c:v>
                </c:pt>
                <c:pt idx="430">
                  <c:v>61.700205338809035</c:v>
                </c:pt>
                <c:pt idx="431">
                  <c:v>62.127310061601641</c:v>
                </c:pt>
                <c:pt idx="432">
                  <c:v>62.127310061601641</c:v>
                </c:pt>
                <c:pt idx="433">
                  <c:v>62.784394250513344</c:v>
                </c:pt>
                <c:pt idx="434">
                  <c:v>62.784394250513344</c:v>
                </c:pt>
                <c:pt idx="435">
                  <c:v>63.178644763860369</c:v>
                </c:pt>
                <c:pt idx="436">
                  <c:v>63.178644763860369</c:v>
                </c:pt>
                <c:pt idx="437">
                  <c:v>63.310061601642708</c:v>
                </c:pt>
                <c:pt idx="438">
                  <c:v>63.310061601642708</c:v>
                </c:pt>
                <c:pt idx="439">
                  <c:v>63.737166324435321</c:v>
                </c:pt>
                <c:pt idx="440">
                  <c:v>63.737166324435321</c:v>
                </c:pt>
                <c:pt idx="441">
                  <c:v>65.938398357289529</c:v>
                </c:pt>
                <c:pt idx="442">
                  <c:v>65.938398357289529</c:v>
                </c:pt>
                <c:pt idx="443">
                  <c:v>68.303901437371664</c:v>
                </c:pt>
                <c:pt idx="444">
                  <c:v>68.303901437371664</c:v>
                </c:pt>
                <c:pt idx="445">
                  <c:v>68.632443531827519</c:v>
                </c:pt>
                <c:pt idx="446">
                  <c:v>68.632443531827519</c:v>
                </c:pt>
                <c:pt idx="447">
                  <c:v>69.848049281314175</c:v>
                </c:pt>
                <c:pt idx="448">
                  <c:v>69.848049281314175</c:v>
                </c:pt>
                <c:pt idx="449">
                  <c:v>71.753593429158116</c:v>
                </c:pt>
                <c:pt idx="450">
                  <c:v>71.753593429158116</c:v>
                </c:pt>
                <c:pt idx="451">
                  <c:v>73.790554414784395</c:v>
                </c:pt>
                <c:pt idx="452">
                  <c:v>73.790554414784395</c:v>
                </c:pt>
                <c:pt idx="453">
                  <c:v>0</c:v>
                </c:pt>
                <c:pt idx="454">
                  <c:v>1.0841889117043122</c:v>
                </c:pt>
                <c:pt idx="455">
                  <c:v>1.0841889117043122</c:v>
                </c:pt>
                <c:pt idx="456">
                  <c:v>1.3141683778234086</c:v>
                </c:pt>
                <c:pt idx="457">
                  <c:v>1.3141683778234086</c:v>
                </c:pt>
                <c:pt idx="458">
                  <c:v>1.3470225872689938</c:v>
                </c:pt>
                <c:pt idx="459">
                  <c:v>1.3470225872689938</c:v>
                </c:pt>
                <c:pt idx="460">
                  <c:v>1.3798767967145791</c:v>
                </c:pt>
                <c:pt idx="461">
                  <c:v>1.3798767967145791</c:v>
                </c:pt>
                <c:pt idx="462">
                  <c:v>1.4127310061601643</c:v>
                </c:pt>
                <c:pt idx="463">
                  <c:v>1.4127310061601643</c:v>
                </c:pt>
                <c:pt idx="464">
                  <c:v>1.5770020533880904</c:v>
                </c:pt>
                <c:pt idx="465">
                  <c:v>1.5770020533880904</c:v>
                </c:pt>
                <c:pt idx="466">
                  <c:v>1.6427104722792607</c:v>
                </c:pt>
                <c:pt idx="467">
                  <c:v>1.6427104722792607</c:v>
                </c:pt>
                <c:pt idx="468">
                  <c:v>2.1683778234086244</c:v>
                </c:pt>
                <c:pt idx="469">
                  <c:v>2.1683778234086244</c:v>
                </c:pt>
                <c:pt idx="470">
                  <c:v>2.2669404517453797</c:v>
                </c:pt>
                <c:pt idx="471">
                  <c:v>2.2669404517453797</c:v>
                </c:pt>
                <c:pt idx="472">
                  <c:v>2.299794661190965</c:v>
                </c:pt>
                <c:pt idx="473">
                  <c:v>2.299794661190965</c:v>
                </c:pt>
                <c:pt idx="474">
                  <c:v>2.3983572895277208</c:v>
                </c:pt>
                <c:pt idx="475">
                  <c:v>2.3983572895277208</c:v>
                </c:pt>
                <c:pt idx="476">
                  <c:v>2.431211498973306</c:v>
                </c:pt>
                <c:pt idx="477">
                  <c:v>2.431211498973306</c:v>
                </c:pt>
                <c:pt idx="478">
                  <c:v>2.5297741273100618</c:v>
                </c:pt>
                <c:pt idx="479">
                  <c:v>2.5297741273100618</c:v>
                </c:pt>
                <c:pt idx="480">
                  <c:v>2.5626283367556466</c:v>
                </c:pt>
                <c:pt idx="481">
                  <c:v>2.5626283367556466</c:v>
                </c:pt>
                <c:pt idx="482">
                  <c:v>2.6283367556468171</c:v>
                </c:pt>
                <c:pt idx="483">
                  <c:v>2.6283367556468171</c:v>
                </c:pt>
                <c:pt idx="484">
                  <c:v>2.7268993839835729</c:v>
                </c:pt>
                <c:pt idx="485">
                  <c:v>2.7268993839835729</c:v>
                </c:pt>
                <c:pt idx="486">
                  <c:v>2.8254620123203287</c:v>
                </c:pt>
                <c:pt idx="487">
                  <c:v>2.8254620123203287</c:v>
                </c:pt>
                <c:pt idx="488">
                  <c:v>2.8583162217659139</c:v>
                </c:pt>
                <c:pt idx="489">
                  <c:v>2.8583162217659139</c:v>
                </c:pt>
                <c:pt idx="490">
                  <c:v>3.1211498973305956</c:v>
                </c:pt>
                <c:pt idx="491">
                  <c:v>3.1211498973305956</c:v>
                </c:pt>
                <c:pt idx="492">
                  <c:v>3.2525667351129361</c:v>
                </c:pt>
                <c:pt idx="493">
                  <c:v>3.2525667351129361</c:v>
                </c:pt>
                <c:pt idx="494">
                  <c:v>3.3839835728952772</c:v>
                </c:pt>
                <c:pt idx="495">
                  <c:v>3.3839835728952772</c:v>
                </c:pt>
                <c:pt idx="496">
                  <c:v>3.4168377823408624</c:v>
                </c:pt>
                <c:pt idx="497">
                  <c:v>3.4168377823408624</c:v>
                </c:pt>
                <c:pt idx="498">
                  <c:v>3.5811088295687883</c:v>
                </c:pt>
                <c:pt idx="499">
                  <c:v>3.5811088295687883</c:v>
                </c:pt>
                <c:pt idx="500">
                  <c:v>3.6139630390143735</c:v>
                </c:pt>
                <c:pt idx="501">
                  <c:v>3.6139630390143735</c:v>
                </c:pt>
                <c:pt idx="502">
                  <c:v>3.7782340862422998</c:v>
                </c:pt>
                <c:pt idx="503">
                  <c:v>3.7782340862422998</c:v>
                </c:pt>
                <c:pt idx="504">
                  <c:v>3.9753593429158109</c:v>
                </c:pt>
                <c:pt idx="505">
                  <c:v>3.9753593429158109</c:v>
                </c:pt>
                <c:pt idx="506">
                  <c:v>4.1396303901437372</c:v>
                </c:pt>
                <c:pt idx="507">
                  <c:v>4.1396303901437372</c:v>
                </c:pt>
                <c:pt idx="508">
                  <c:v>4.3367556468172488</c:v>
                </c:pt>
                <c:pt idx="509">
                  <c:v>4.3367556468172488</c:v>
                </c:pt>
                <c:pt idx="510">
                  <c:v>4.3696098562628336</c:v>
                </c:pt>
                <c:pt idx="511">
                  <c:v>4.3696098562628336</c:v>
                </c:pt>
                <c:pt idx="512">
                  <c:v>4.4353182751540041</c:v>
                </c:pt>
                <c:pt idx="513">
                  <c:v>4.4353182751540041</c:v>
                </c:pt>
                <c:pt idx="514">
                  <c:v>4.4681724845995889</c:v>
                </c:pt>
                <c:pt idx="515">
                  <c:v>4.4681724845995889</c:v>
                </c:pt>
                <c:pt idx="516">
                  <c:v>4.5010266940451746</c:v>
                </c:pt>
                <c:pt idx="517">
                  <c:v>4.5010266940451746</c:v>
                </c:pt>
                <c:pt idx="518">
                  <c:v>4.862422997946612</c:v>
                </c:pt>
                <c:pt idx="519">
                  <c:v>4.862422997946612</c:v>
                </c:pt>
                <c:pt idx="520">
                  <c:v>4.9281314168377826</c:v>
                </c:pt>
                <c:pt idx="521">
                  <c:v>4.9281314168377826</c:v>
                </c:pt>
                <c:pt idx="522">
                  <c:v>5.0924024640657084</c:v>
                </c:pt>
                <c:pt idx="523">
                  <c:v>5.0924024640657084</c:v>
                </c:pt>
                <c:pt idx="524">
                  <c:v>5.1252566735112932</c:v>
                </c:pt>
                <c:pt idx="525">
                  <c:v>5.1252566735112932</c:v>
                </c:pt>
                <c:pt idx="526">
                  <c:v>5.28952772073922</c:v>
                </c:pt>
                <c:pt idx="527">
                  <c:v>5.28952772073922</c:v>
                </c:pt>
                <c:pt idx="528">
                  <c:v>5.420944558521561</c:v>
                </c:pt>
                <c:pt idx="529">
                  <c:v>5.420944558521561</c:v>
                </c:pt>
                <c:pt idx="530">
                  <c:v>5.5523613963039011</c:v>
                </c:pt>
                <c:pt idx="531">
                  <c:v>5.5523613963039011</c:v>
                </c:pt>
                <c:pt idx="532">
                  <c:v>5.5523613963039011</c:v>
                </c:pt>
                <c:pt idx="533">
                  <c:v>5.5523613963039011</c:v>
                </c:pt>
                <c:pt idx="534">
                  <c:v>5.5852156057494868</c:v>
                </c:pt>
                <c:pt idx="535">
                  <c:v>5.5852156057494868</c:v>
                </c:pt>
                <c:pt idx="536">
                  <c:v>5.7166324435318279</c:v>
                </c:pt>
                <c:pt idx="537">
                  <c:v>5.7166324435318279</c:v>
                </c:pt>
                <c:pt idx="538">
                  <c:v>5.7823408624229984</c:v>
                </c:pt>
                <c:pt idx="539">
                  <c:v>5.7823408624229984</c:v>
                </c:pt>
                <c:pt idx="540">
                  <c:v>5.7823408624229984</c:v>
                </c:pt>
                <c:pt idx="541">
                  <c:v>5.7823408624229984</c:v>
                </c:pt>
                <c:pt idx="542">
                  <c:v>5.8151950718685832</c:v>
                </c:pt>
                <c:pt idx="543">
                  <c:v>5.8151950718685832</c:v>
                </c:pt>
                <c:pt idx="544">
                  <c:v>6.1437371663244349</c:v>
                </c:pt>
                <c:pt idx="545">
                  <c:v>6.1437371663244349</c:v>
                </c:pt>
                <c:pt idx="546">
                  <c:v>6.1765913757700206</c:v>
                </c:pt>
                <c:pt idx="547">
                  <c:v>6.1765913757700206</c:v>
                </c:pt>
                <c:pt idx="548">
                  <c:v>6.2751540041067759</c:v>
                </c:pt>
                <c:pt idx="549">
                  <c:v>6.2751540041067759</c:v>
                </c:pt>
                <c:pt idx="550">
                  <c:v>6.3408624229979464</c:v>
                </c:pt>
                <c:pt idx="551">
                  <c:v>6.3408624229979464</c:v>
                </c:pt>
                <c:pt idx="552">
                  <c:v>6.5051334702258723</c:v>
                </c:pt>
                <c:pt idx="553">
                  <c:v>6.5051334702258723</c:v>
                </c:pt>
                <c:pt idx="554">
                  <c:v>6.6365503080082133</c:v>
                </c:pt>
                <c:pt idx="555">
                  <c:v>6.6365503080082133</c:v>
                </c:pt>
                <c:pt idx="556">
                  <c:v>6.7022587268993838</c:v>
                </c:pt>
                <c:pt idx="557">
                  <c:v>6.7022587268993838</c:v>
                </c:pt>
                <c:pt idx="558">
                  <c:v>6.7351129363449695</c:v>
                </c:pt>
                <c:pt idx="559">
                  <c:v>6.7351129363449695</c:v>
                </c:pt>
                <c:pt idx="560">
                  <c:v>6.8008213552361401</c:v>
                </c:pt>
                <c:pt idx="561">
                  <c:v>6.8008213552361401</c:v>
                </c:pt>
                <c:pt idx="562">
                  <c:v>7.0308008213552364</c:v>
                </c:pt>
                <c:pt idx="563">
                  <c:v>7.0308008213552364</c:v>
                </c:pt>
                <c:pt idx="564">
                  <c:v>7.0636550308008212</c:v>
                </c:pt>
                <c:pt idx="565">
                  <c:v>7.0636550308008212</c:v>
                </c:pt>
                <c:pt idx="566">
                  <c:v>7.1293634496919918</c:v>
                </c:pt>
                <c:pt idx="567">
                  <c:v>7.1293634496919918</c:v>
                </c:pt>
                <c:pt idx="568">
                  <c:v>7.1950718685831623</c:v>
                </c:pt>
                <c:pt idx="569">
                  <c:v>7.1950718685831623</c:v>
                </c:pt>
                <c:pt idx="570">
                  <c:v>7.3593429158110881</c:v>
                </c:pt>
                <c:pt idx="571">
                  <c:v>7.3593429158110881</c:v>
                </c:pt>
                <c:pt idx="572">
                  <c:v>7.4250513347022586</c:v>
                </c:pt>
                <c:pt idx="573">
                  <c:v>7.4250513347022586</c:v>
                </c:pt>
                <c:pt idx="574">
                  <c:v>7.523613963039014</c:v>
                </c:pt>
                <c:pt idx="575">
                  <c:v>7.523613963039014</c:v>
                </c:pt>
                <c:pt idx="576">
                  <c:v>7.6878850102669407</c:v>
                </c:pt>
                <c:pt idx="577">
                  <c:v>7.6878850102669407</c:v>
                </c:pt>
                <c:pt idx="578">
                  <c:v>7.7207392197125255</c:v>
                </c:pt>
                <c:pt idx="579">
                  <c:v>7.7207392197125255</c:v>
                </c:pt>
                <c:pt idx="580">
                  <c:v>7.9835728952772076</c:v>
                </c:pt>
                <c:pt idx="581">
                  <c:v>7.9835728952772076</c:v>
                </c:pt>
                <c:pt idx="582">
                  <c:v>8.0492813141683772</c:v>
                </c:pt>
                <c:pt idx="583">
                  <c:v>8.0492813141683772</c:v>
                </c:pt>
                <c:pt idx="584">
                  <c:v>8.1806981519507183</c:v>
                </c:pt>
                <c:pt idx="585">
                  <c:v>8.1806981519507183</c:v>
                </c:pt>
                <c:pt idx="586">
                  <c:v>8.2464065708418897</c:v>
                </c:pt>
                <c:pt idx="587">
                  <c:v>8.2464065708418897</c:v>
                </c:pt>
                <c:pt idx="588">
                  <c:v>8.3449691991786441</c:v>
                </c:pt>
                <c:pt idx="589">
                  <c:v>8.3449691991786441</c:v>
                </c:pt>
                <c:pt idx="590">
                  <c:v>8.4106776180698155</c:v>
                </c:pt>
                <c:pt idx="591">
                  <c:v>8.4106776180698155</c:v>
                </c:pt>
                <c:pt idx="592">
                  <c:v>8.4763860369609851</c:v>
                </c:pt>
                <c:pt idx="593">
                  <c:v>8.4763860369609851</c:v>
                </c:pt>
                <c:pt idx="594">
                  <c:v>8.640657084188911</c:v>
                </c:pt>
                <c:pt idx="595">
                  <c:v>8.640657084188911</c:v>
                </c:pt>
                <c:pt idx="596">
                  <c:v>8.6735112936344976</c:v>
                </c:pt>
                <c:pt idx="597">
                  <c:v>8.6735112936344976</c:v>
                </c:pt>
                <c:pt idx="598">
                  <c:v>8.9691991786447645</c:v>
                </c:pt>
                <c:pt idx="599">
                  <c:v>8.9691991786447645</c:v>
                </c:pt>
                <c:pt idx="600">
                  <c:v>9.462012320328542</c:v>
                </c:pt>
                <c:pt idx="601">
                  <c:v>9.462012320328542</c:v>
                </c:pt>
                <c:pt idx="602">
                  <c:v>9.593429158110883</c:v>
                </c:pt>
                <c:pt idx="603">
                  <c:v>9.593429158110883</c:v>
                </c:pt>
                <c:pt idx="604">
                  <c:v>9.7248459958932241</c:v>
                </c:pt>
                <c:pt idx="605">
                  <c:v>9.7248459958932241</c:v>
                </c:pt>
                <c:pt idx="606">
                  <c:v>9.8234086242299803</c:v>
                </c:pt>
                <c:pt idx="607">
                  <c:v>9.8234086242299803</c:v>
                </c:pt>
                <c:pt idx="608">
                  <c:v>9.8891170431211499</c:v>
                </c:pt>
                <c:pt idx="609">
                  <c:v>9.8891170431211499</c:v>
                </c:pt>
                <c:pt idx="610">
                  <c:v>10.020533880903491</c:v>
                </c:pt>
                <c:pt idx="611">
                  <c:v>10.020533880903491</c:v>
                </c:pt>
                <c:pt idx="612">
                  <c:v>10.053388090349076</c:v>
                </c:pt>
                <c:pt idx="613">
                  <c:v>10.053388090349076</c:v>
                </c:pt>
                <c:pt idx="614">
                  <c:v>10.119096509240247</c:v>
                </c:pt>
                <c:pt idx="615">
                  <c:v>10.119096509240247</c:v>
                </c:pt>
                <c:pt idx="616">
                  <c:v>10.349075975359343</c:v>
                </c:pt>
                <c:pt idx="617">
                  <c:v>10.349075975359343</c:v>
                </c:pt>
                <c:pt idx="618">
                  <c:v>10.414784394250514</c:v>
                </c:pt>
                <c:pt idx="619">
                  <c:v>10.414784394250514</c:v>
                </c:pt>
                <c:pt idx="620">
                  <c:v>10.809034907597535</c:v>
                </c:pt>
                <c:pt idx="621">
                  <c:v>10.809034907597535</c:v>
                </c:pt>
                <c:pt idx="622">
                  <c:v>10.973305954825461</c:v>
                </c:pt>
                <c:pt idx="623">
                  <c:v>10.973305954825461</c:v>
                </c:pt>
                <c:pt idx="624">
                  <c:v>11.006160164271048</c:v>
                </c:pt>
                <c:pt idx="625">
                  <c:v>11.006160164271048</c:v>
                </c:pt>
                <c:pt idx="626">
                  <c:v>11.071868583162217</c:v>
                </c:pt>
                <c:pt idx="627">
                  <c:v>11.071868583162217</c:v>
                </c:pt>
                <c:pt idx="628">
                  <c:v>11.203285420944558</c:v>
                </c:pt>
                <c:pt idx="629">
                  <c:v>11.203285420944558</c:v>
                </c:pt>
                <c:pt idx="630">
                  <c:v>11.301848049281315</c:v>
                </c:pt>
                <c:pt idx="631">
                  <c:v>11.301848049281315</c:v>
                </c:pt>
                <c:pt idx="632">
                  <c:v>11.498973305954825</c:v>
                </c:pt>
                <c:pt idx="633">
                  <c:v>11.498973305954825</c:v>
                </c:pt>
                <c:pt idx="634">
                  <c:v>11.53182751540041</c:v>
                </c:pt>
                <c:pt idx="635">
                  <c:v>11.53182751540041</c:v>
                </c:pt>
                <c:pt idx="636">
                  <c:v>11.564681724845997</c:v>
                </c:pt>
                <c:pt idx="637">
                  <c:v>11.564681724845997</c:v>
                </c:pt>
                <c:pt idx="638">
                  <c:v>11.597535934291582</c:v>
                </c:pt>
                <c:pt idx="639">
                  <c:v>11.597535934291582</c:v>
                </c:pt>
                <c:pt idx="640">
                  <c:v>11.630390143737166</c:v>
                </c:pt>
                <c:pt idx="641">
                  <c:v>11.630390143737166</c:v>
                </c:pt>
                <c:pt idx="642">
                  <c:v>11.663244353182751</c:v>
                </c:pt>
                <c:pt idx="643">
                  <c:v>11.663244353182751</c:v>
                </c:pt>
                <c:pt idx="644">
                  <c:v>12.156057494866531</c:v>
                </c:pt>
                <c:pt idx="645">
                  <c:v>12.156057494866531</c:v>
                </c:pt>
                <c:pt idx="646">
                  <c:v>12.2217659137577</c:v>
                </c:pt>
                <c:pt idx="647">
                  <c:v>12.2217659137577</c:v>
                </c:pt>
                <c:pt idx="648">
                  <c:v>12.517453798767967</c:v>
                </c:pt>
                <c:pt idx="649">
                  <c:v>12.517453798767967</c:v>
                </c:pt>
                <c:pt idx="650">
                  <c:v>12.878850102669405</c:v>
                </c:pt>
                <c:pt idx="651">
                  <c:v>12.878850102669405</c:v>
                </c:pt>
                <c:pt idx="652">
                  <c:v>12.944558521560575</c:v>
                </c:pt>
                <c:pt idx="653">
                  <c:v>12.944558521560575</c:v>
                </c:pt>
                <c:pt idx="654">
                  <c:v>13.010266940451745</c:v>
                </c:pt>
                <c:pt idx="655">
                  <c:v>13.010266940451745</c:v>
                </c:pt>
                <c:pt idx="656">
                  <c:v>13.240246406570842</c:v>
                </c:pt>
                <c:pt idx="657">
                  <c:v>13.240246406570842</c:v>
                </c:pt>
                <c:pt idx="658">
                  <c:v>13.404517453798768</c:v>
                </c:pt>
                <c:pt idx="659">
                  <c:v>13.404517453798768</c:v>
                </c:pt>
                <c:pt idx="660">
                  <c:v>13.897330595482547</c:v>
                </c:pt>
                <c:pt idx="661">
                  <c:v>13.897330595482547</c:v>
                </c:pt>
                <c:pt idx="662">
                  <c:v>14.225872689938399</c:v>
                </c:pt>
                <c:pt idx="663">
                  <c:v>14.225872689938399</c:v>
                </c:pt>
                <c:pt idx="664">
                  <c:v>14.324435318275153</c:v>
                </c:pt>
                <c:pt idx="665">
                  <c:v>14.324435318275153</c:v>
                </c:pt>
                <c:pt idx="666">
                  <c:v>14.55441478439425</c:v>
                </c:pt>
                <c:pt idx="667">
                  <c:v>14.55441478439425</c:v>
                </c:pt>
                <c:pt idx="668">
                  <c:v>14.587268993839835</c:v>
                </c:pt>
                <c:pt idx="669">
                  <c:v>14.587268993839835</c:v>
                </c:pt>
                <c:pt idx="670">
                  <c:v>14.620123203285422</c:v>
                </c:pt>
                <c:pt idx="671">
                  <c:v>14.620123203285422</c:v>
                </c:pt>
                <c:pt idx="672">
                  <c:v>14.784394250513348</c:v>
                </c:pt>
                <c:pt idx="673">
                  <c:v>14.784394250513348</c:v>
                </c:pt>
                <c:pt idx="674">
                  <c:v>14.915811088295689</c:v>
                </c:pt>
                <c:pt idx="675">
                  <c:v>14.915811088295689</c:v>
                </c:pt>
                <c:pt idx="676">
                  <c:v>14.948665297741274</c:v>
                </c:pt>
                <c:pt idx="677">
                  <c:v>14.948665297741274</c:v>
                </c:pt>
                <c:pt idx="678">
                  <c:v>15.047227926078028</c:v>
                </c:pt>
                <c:pt idx="679">
                  <c:v>15.047227926078028</c:v>
                </c:pt>
                <c:pt idx="680">
                  <c:v>15.178644763860369</c:v>
                </c:pt>
                <c:pt idx="681">
                  <c:v>15.178644763860369</c:v>
                </c:pt>
                <c:pt idx="682">
                  <c:v>15.408624229979466</c:v>
                </c:pt>
                <c:pt idx="683">
                  <c:v>15.408624229979466</c:v>
                </c:pt>
                <c:pt idx="684">
                  <c:v>15.671457905544148</c:v>
                </c:pt>
                <c:pt idx="685">
                  <c:v>15.671457905544148</c:v>
                </c:pt>
                <c:pt idx="686">
                  <c:v>15.901437371663244</c:v>
                </c:pt>
                <c:pt idx="687">
                  <c:v>15.901437371663244</c:v>
                </c:pt>
                <c:pt idx="688">
                  <c:v>16.459958932238195</c:v>
                </c:pt>
                <c:pt idx="689">
                  <c:v>16.459958932238195</c:v>
                </c:pt>
                <c:pt idx="690">
                  <c:v>16.525667351129364</c:v>
                </c:pt>
                <c:pt idx="691">
                  <c:v>16.525667351129364</c:v>
                </c:pt>
                <c:pt idx="692">
                  <c:v>16.591375770020534</c:v>
                </c:pt>
                <c:pt idx="693">
                  <c:v>16.591375770020534</c:v>
                </c:pt>
                <c:pt idx="694">
                  <c:v>17.281314168377822</c:v>
                </c:pt>
                <c:pt idx="695">
                  <c:v>17.281314168377822</c:v>
                </c:pt>
                <c:pt idx="696">
                  <c:v>17.577002053388089</c:v>
                </c:pt>
                <c:pt idx="697">
                  <c:v>17.577002053388089</c:v>
                </c:pt>
                <c:pt idx="698">
                  <c:v>17.806981519507186</c:v>
                </c:pt>
                <c:pt idx="699">
                  <c:v>17.806981519507186</c:v>
                </c:pt>
                <c:pt idx="700">
                  <c:v>17.971252566735114</c:v>
                </c:pt>
                <c:pt idx="701">
                  <c:v>17.971252566735114</c:v>
                </c:pt>
                <c:pt idx="702">
                  <c:v>18.069815195071868</c:v>
                </c:pt>
                <c:pt idx="703">
                  <c:v>18.069815195071868</c:v>
                </c:pt>
                <c:pt idx="704">
                  <c:v>18.529774127310063</c:v>
                </c:pt>
                <c:pt idx="705">
                  <c:v>18.529774127310063</c:v>
                </c:pt>
                <c:pt idx="706">
                  <c:v>18.924024640657084</c:v>
                </c:pt>
                <c:pt idx="707">
                  <c:v>18.924024640657084</c:v>
                </c:pt>
                <c:pt idx="708">
                  <c:v>19.646817248459961</c:v>
                </c:pt>
                <c:pt idx="709">
                  <c:v>19.646817248459961</c:v>
                </c:pt>
                <c:pt idx="710">
                  <c:v>20.205338809034906</c:v>
                </c:pt>
                <c:pt idx="711">
                  <c:v>20.205338809034906</c:v>
                </c:pt>
                <c:pt idx="712">
                  <c:v>20.960985626283367</c:v>
                </c:pt>
                <c:pt idx="713">
                  <c:v>20.960985626283367</c:v>
                </c:pt>
                <c:pt idx="714">
                  <c:v>21.486652977412732</c:v>
                </c:pt>
                <c:pt idx="715">
                  <c:v>21.486652977412732</c:v>
                </c:pt>
                <c:pt idx="716">
                  <c:v>22.340862422997947</c:v>
                </c:pt>
                <c:pt idx="717">
                  <c:v>22.340862422997947</c:v>
                </c:pt>
                <c:pt idx="718">
                  <c:v>22.636550308008214</c:v>
                </c:pt>
                <c:pt idx="719">
                  <c:v>22.636550308008214</c:v>
                </c:pt>
                <c:pt idx="720">
                  <c:v>22.702258726899384</c:v>
                </c:pt>
                <c:pt idx="721">
                  <c:v>22.702258726899384</c:v>
                </c:pt>
                <c:pt idx="722">
                  <c:v>23.129363449691994</c:v>
                </c:pt>
                <c:pt idx="723">
                  <c:v>23.129363449691994</c:v>
                </c:pt>
                <c:pt idx="724">
                  <c:v>23.720739219712527</c:v>
                </c:pt>
                <c:pt idx="725">
                  <c:v>23.720739219712527</c:v>
                </c:pt>
                <c:pt idx="726">
                  <c:v>23.885010266940451</c:v>
                </c:pt>
                <c:pt idx="727">
                  <c:v>23.885010266940451</c:v>
                </c:pt>
                <c:pt idx="728">
                  <c:v>24.114989733059549</c:v>
                </c:pt>
                <c:pt idx="729">
                  <c:v>24.114989733059549</c:v>
                </c:pt>
                <c:pt idx="730">
                  <c:v>24.312114989733061</c:v>
                </c:pt>
                <c:pt idx="731">
                  <c:v>24.312114989733061</c:v>
                </c:pt>
                <c:pt idx="732">
                  <c:v>24.344969199178646</c:v>
                </c:pt>
                <c:pt idx="733">
                  <c:v>24.344969199178646</c:v>
                </c:pt>
                <c:pt idx="734">
                  <c:v>24.57494866529774</c:v>
                </c:pt>
                <c:pt idx="735">
                  <c:v>24.57494866529774</c:v>
                </c:pt>
                <c:pt idx="736">
                  <c:v>24.706365503080082</c:v>
                </c:pt>
                <c:pt idx="737">
                  <c:v>24.706365503080082</c:v>
                </c:pt>
                <c:pt idx="738">
                  <c:v>25.363449691991786</c:v>
                </c:pt>
                <c:pt idx="739">
                  <c:v>25.363449691991786</c:v>
                </c:pt>
                <c:pt idx="740">
                  <c:v>26.020533880903489</c:v>
                </c:pt>
                <c:pt idx="741">
                  <c:v>26.020533880903489</c:v>
                </c:pt>
                <c:pt idx="742">
                  <c:v>26.250513347022586</c:v>
                </c:pt>
                <c:pt idx="743">
                  <c:v>26.250513347022586</c:v>
                </c:pt>
                <c:pt idx="744">
                  <c:v>26.677618069815196</c:v>
                </c:pt>
                <c:pt idx="745">
                  <c:v>26.677618069815196</c:v>
                </c:pt>
                <c:pt idx="746">
                  <c:v>26.776180698151951</c:v>
                </c:pt>
                <c:pt idx="747">
                  <c:v>26.776180698151951</c:v>
                </c:pt>
                <c:pt idx="748">
                  <c:v>27.039014373716633</c:v>
                </c:pt>
                <c:pt idx="749">
                  <c:v>27.039014373716633</c:v>
                </c:pt>
                <c:pt idx="750">
                  <c:v>27.696098562628336</c:v>
                </c:pt>
                <c:pt idx="751">
                  <c:v>27.696098562628336</c:v>
                </c:pt>
                <c:pt idx="752">
                  <c:v>28.550308008213552</c:v>
                </c:pt>
                <c:pt idx="753">
                  <c:v>28.550308008213552</c:v>
                </c:pt>
                <c:pt idx="754">
                  <c:v>28.616016427104721</c:v>
                </c:pt>
                <c:pt idx="755">
                  <c:v>28.616016427104721</c:v>
                </c:pt>
                <c:pt idx="756">
                  <c:v>28.714579055441479</c:v>
                </c:pt>
                <c:pt idx="757">
                  <c:v>28.714579055441479</c:v>
                </c:pt>
                <c:pt idx="758">
                  <c:v>28.911704312114988</c:v>
                </c:pt>
                <c:pt idx="759">
                  <c:v>28.911704312114988</c:v>
                </c:pt>
                <c:pt idx="760">
                  <c:v>28.977412731006162</c:v>
                </c:pt>
                <c:pt idx="761">
                  <c:v>28.977412731006162</c:v>
                </c:pt>
                <c:pt idx="762">
                  <c:v>28.977412731006162</c:v>
                </c:pt>
                <c:pt idx="763">
                  <c:v>28.977412731006162</c:v>
                </c:pt>
                <c:pt idx="764">
                  <c:v>29.108829568788501</c:v>
                </c:pt>
                <c:pt idx="765">
                  <c:v>29.108829568788501</c:v>
                </c:pt>
                <c:pt idx="766">
                  <c:v>29.207392197125255</c:v>
                </c:pt>
                <c:pt idx="767">
                  <c:v>29.207392197125255</c:v>
                </c:pt>
                <c:pt idx="768">
                  <c:v>29.207392197125255</c:v>
                </c:pt>
                <c:pt idx="769">
                  <c:v>29.207392197125255</c:v>
                </c:pt>
                <c:pt idx="770">
                  <c:v>29.765913757700204</c:v>
                </c:pt>
                <c:pt idx="771">
                  <c:v>29.765913757700204</c:v>
                </c:pt>
                <c:pt idx="772">
                  <c:v>29.864476386036962</c:v>
                </c:pt>
                <c:pt idx="773">
                  <c:v>29.864476386036962</c:v>
                </c:pt>
                <c:pt idx="774">
                  <c:v>29.897330595482547</c:v>
                </c:pt>
                <c:pt idx="775">
                  <c:v>29.897330595482547</c:v>
                </c:pt>
                <c:pt idx="776">
                  <c:v>30.160164271047229</c:v>
                </c:pt>
                <c:pt idx="777">
                  <c:v>30.160164271047229</c:v>
                </c:pt>
                <c:pt idx="778">
                  <c:v>30.850102669404517</c:v>
                </c:pt>
                <c:pt idx="779">
                  <c:v>30.850102669404517</c:v>
                </c:pt>
                <c:pt idx="780">
                  <c:v>30.915811088295687</c:v>
                </c:pt>
                <c:pt idx="781">
                  <c:v>30.915811088295687</c:v>
                </c:pt>
                <c:pt idx="782">
                  <c:v>31.408624229979466</c:v>
                </c:pt>
                <c:pt idx="783">
                  <c:v>31.408624229979466</c:v>
                </c:pt>
                <c:pt idx="784">
                  <c:v>31.737166324435318</c:v>
                </c:pt>
                <c:pt idx="785">
                  <c:v>31.737166324435318</c:v>
                </c:pt>
                <c:pt idx="786">
                  <c:v>31.770020533880903</c:v>
                </c:pt>
                <c:pt idx="787">
                  <c:v>31.770020533880903</c:v>
                </c:pt>
                <c:pt idx="788">
                  <c:v>32.262833675564679</c:v>
                </c:pt>
                <c:pt idx="789">
                  <c:v>32.262833675564679</c:v>
                </c:pt>
                <c:pt idx="790">
                  <c:v>32.492813141683776</c:v>
                </c:pt>
                <c:pt idx="791">
                  <c:v>32.492813141683776</c:v>
                </c:pt>
                <c:pt idx="792">
                  <c:v>32.591375770020534</c:v>
                </c:pt>
                <c:pt idx="793">
                  <c:v>32.591375770020534</c:v>
                </c:pt>
                <c:pt idx="794">
                  <c:v>32.722792607802873</c:v>
                </c:pt>
                <c:pt idx="795">
                  <c:v>32.722792607802873</c:v>
                </c:pt>
                <c:pt idx="796">
                  <c:v>33.01848049281314</c:v>
                </c:pt>
                <c:pt idx="797">
                  <c:v>33.01848049281314</c:v>
                </c:pt>
                <c:pt idx="798">
                  <c:v>33.08418891170431</c:v>
                </c:pt>
                <c:pt idx="799">
                  <c:v>33.08418891170431</c:v>
                </c:pt>
                <c:pt idx="800">
                  <c:v>33.149897330595479</c:v>
                </c:pt>
                <c:pt idx="801">
                  <c:v>33.149897330595479</c:v>
                </c:pt>
                <c:pt idx="802">
                  <c:v>33.149897330595479</c:v>
                </c:pt>
                <c:pt idx="803">
                  <c:v>33.149897330595479</c:v>
                </c:pt>
                <c:pt idx="804">
                  <c:v>33.511293634496923</c:v>
                </c:pt>
                <c:pt idx="805">
                  <c:v>33.511293634496923</c:v>
                </c:pt>
                <c:pt idx="806">
                  <c:v>33.609856262833674</c:v>
                </c:pt>
                <c:pt idx="807">
                  <c:v>33.609856262833674</c:v>
                </c:pt>
                <c:pt idx="808">
                  <c:v>33.774127310061601</c:v>
                </c:pt>
                <c:pt idx="809">
                  <c:v>33.774127310061601</c:v>
                </c:pt>
                <c:pt idx="810">
                  <c:v>33.80698151950719</c:v>
                </c:pt>
                <c:pt idx="811">
                  <c:v>33.80698151950719</c:v>
                </c:pt>
                <c:pt idx="812">
                  <c:v>34.004106776180699</c:v>
                </c:pt>
                <c:pt idx="813">
                  <c:v>34.004106776180699</c:v>
                </c:pt>
                <c:pt idx="814">
                  <c:v>34.299794661190965</c:v>
                </c:pt>
                <c:pt idx="815">
                  <c:v>34.299794661190965</c:v>
                </c:pt>
                <c:pt idx="816">
                  <c:v>34.464065708418893</c:v>
                </c:pt>
                <c:pt idx="817">
                  <c:v>34.464065708418893</c:v>
                </c:pt>
                <c:pt idx="818">
                  <c:v>34.628336755646821</c:v>
                </c:pt>
                <c:pt idx="819">
                  <c:v>34.628336755646821</c:v>
                </c:pt>
                <c:pt idx="820">
                  <c:v>35.219712525667354</c:v>
                </c:pt>
                <c:pt idx="821">
                  <c:v>35.219712525667354</c:v>
                </c:pt>
                <c:pt idx="822">
                  <c:v>35.679671457905542</c:v>
                </c:pt>
                <c:pt idx="823">
                  <c:v>35.679671457905542</c:v>
                </c:pt>
                <c:pt idx="824">
                  <c:v>36.073921971252567</c:v>
                </c:pt>
                <c:pt idx="825">
                  <c:v>36.073921971252567</c:v>
                </c:pt>
                <c:pt idx="826">
                  <c:v>37.059548254620125</c:v>
                </c:pt>
                <c:pt idx="827">
                  <c:v>37.059548254620125</c:v>
                </c:pt>
                <c:pt idx="828">
                  <c:v>38.669404517453799</c:v>
                </c:pt>
                <c:pt idx="829">
                  <c:v>38.669404517453799</c:v>
                </c:pt>
                <c:pt idx="830">
                  <c:v>39.293634496919921</c:v>
                </c:pt>
                <c:pt idx="831">
                  <c:v>39.293634496919921</c:v>
                </c:pt>
                <c:pt idx="832">
                  <c:v>39.359342915811091</c:v>
                </c:pt>
                <c:pt idx="833">
                  <c:v>39.359342915811091</c:v>
                </c:pt>
                <c:pt idx="834">
                  <c:v>39.42505133470226</c:v>
                </c:pt>
                <c:pt idx="835">
                  <c:v>39.42505133470226</c:v>
                </c:pt>
                <c:pt idx="836">
                  <c:v>41.199178644763862</c:v>
                </c:pt>
                <c:pt idx="837">
                  <c:v>41.199178644763862</c:v>
                </c:pt>
                <c:pt idx="838">
                  <c:v>43.367556468172488</c:v>
                </c:pt>
                <c:pt idx="839">
                  <c:v>43.367556468172488</c:v>
                </c:pt>
                <c:pt idx="840">
                  <c:v>43.630390143737166</c:v>
                </c:pt>
                <c:pt idx="841">
                  <c:v>43.630390143737166</c:v>
                </c:pt>
                <c:pt idx="842">
                  <c:v>43.893223819301845</c:v>
                </c:pt>
                <c:pt idx="843">
                  <c:v>43.893223819301845</c:v>
                </c:pt>
                <c:pt idx="844">
                  <c:v>43.926078028747433</c:v>
                </c:pt>
                <c:pt idx="845">
                  <c:v>43.926078028747433</c:v>
                </c:pt>
                <c:pt idx="846">
                  <c:v>44.057494866529773</c:v>
                </c:pt>
                <c:pt idx="847">
                  <c:v>44.057494866529773</c:v>
                </c:pt>
                <c:pt idx="848">
                  <c:v>44.747433264887064</c:v>
                </c:pt>
                <c:pt idx="849">
                  <c:v>44.747433264887064</c:v>
                </c:pt>
                <c:pt idx="850">
                  <c:v>45.108829568788501</c:v>
                </c:pt>
                <c:pt idx="851">
                  <c:v>45.108829568788501</c:v>
                </c:pt>
                <c:pt idx="852">
                  <c:v>47.080082135523611</c:v>
                </c:pt>
                <c:pt idx="853">
                  <c:v>47.080082135523611</c:v>
                </c:pt>
                <c:pt idx="854">
                  <c:v>48.985626283367559</c:v>
                </c:pt>
                <c:pt idx="855">
                  <c:v>48.985626283367559</c:v>
                </c:pt>
                <c:pt idx="856">
                  <c:v>49.215605749486656</c:v>
                </c:pt>
                <c:pt idx="857">
                  <c:v>49.215605749486656</c:v>
                </c:pt>
                <c:pt idx="858">
                  <c:v>50.858316221765911</c:v>
                </c:pt>
                <c:pt idx="859">
                  <c:v>50.858316221765911</c:v>
                </c:pt>
                <c:pt idx="860">
                  <c:v>52.960985626283367</c:v>
                </c:pt>
                <c:pt idx="861">
                  <c:v>52.960985626283367</c:v>
                </c:pt>
                <c:pt idx="862">
                  <c:v>52.960985626283367</c:v>
                </c:pt>
                <c:pt idx="863">
                  <c:v>52.960985626283367</c:v>
                </c:pt>
                <c:pt idx="864">
                  <c:v>57.856262833675565</c:v>
                </c:pt>
                <c:pt idx="865">
                  <c:v>57.856262833675565</c:v>
                </c:pt>
                <c:pt idx="866">
                  <c:v>58.349075975359341</c:v>
                </c:pt>
                <c:pt idx="867">
                  <c:v>58.349075975359341</c:v>
                </c:pt>
                <c:pt idx="868">
                  <c:v>59.564681724845997</c:v>
                </c:pt>
                <c:pt idx="869">
                  <c:v>59.564681724845997</c:v>
                </c:pt>
                <c:pt idx="870">
                  <c:v>61.765913757700204</c:v>
                </c:pt>
                <c:pt idx="871">
                  <c:v>61.765913757700204</c:v>
                </c:pt>
                <c:pt idx="872">
                  <c:v>62.455852156057496</c:v>
                </c:pt>
                <c:pt idx="873">
                  <c:v>62.455852156057496</c:v>
                </c:pt>
                <c:pt idx="874">
                  <c:v>62.882956878850102</c:v>
                </c:pt>
                <c:pt idx="875">
                  <c:v>62.882956878850102</c:v>
                </c:pt>
                <c:pt idx="876">
                  <c:v>64.558521560574945</c:v>
                </c:pt>
                <c:pt idx="877">
                  <c:v>64.558521560574945</c:v>
                </c:pt>
                <c:pt idx="878">
                  <c:v>64.755646817248461</c:v>
                </c:pt>
                <c:pt idx="879">
                  <c:v>64.755646817248461</c:v>
                </c:pt>
                <c:pt idx="880">
                  <c:v>68.073921971252574</c:v>
                </c:pt>
                <c:pt idx="881">
                  <c:v>68.073921971252574</c:v>
                </c:pt>
                <c:pt idx="882">
                  <c:v>68.139630390143736</c:v>
                </c:pt>
                <c:pt idx="883">
                  <c:v>68.139630390143736</c:v>
                </c:pt>
                <c:pt idx="884">
                  <c:v>68.632443531827519</c:v>
                </c:pt>
                <c:pt idx="885">
                  <c:v>68.632443531827519</c:v>
                </c:pt>
                <c:pt idx="886">
                  <c:v>69.158110882956876</c:v>
                </c:pt>
                <c:pt idx="887">
                  <c:v>69.158110882956876</c:v>
                </c:pt>
                <c:pt idx="888">
                  <c:v>71.523613963039011</c:v>
                </c:pt>
                <c:pt idx="889">
                  <c:v>71.523613963039011</c:v>
                </c:pt>
                <c:pt idx="890">
                  <c:v>73.757700205338807</c:v>
                </c:pt>
                <c:pt idx="891">
                  <c:v>73.757700205338807</c:v>
                </c:pt>
                <c:pt idx="892">
                  <c:v>0</c:v>
                </c:pt>
                <c:pt idx="893">
                  <c:v>6.5708418891170434E-2</c:v>
                </c:pt>
                <c:pt idx="894">
                  <c:v>0.29568788501026694</c:v>
                </c:pt>
                <c:pt idx="895">
                  <c:v>0.59137577002053388</c:v>
                </c:pt>
                <c:pt idx="896">
                  <c:v>1.2813141683778233</c:v>
                </c:pt>
                <c:pt idx="897">
                  <c:v>1.9383983572895278</c:v>
                </c:pt>
                <c:pt idx="898">
                  <c:v>3.9096509240246409</c:v>
                </c:pt>
                <c:pt idx="899">
                  <c:v>4.6652977412731005</c:v>
                </c:pt>
                <c:pt idx="900">
                  <c:v>19.351129363449694</c:v>
                </c:pt>
                <c:pt idx="901">
                  <c:v>23.06365503080082</c:v>
                </c:pt>
                <c:pt idx="902">
                  <c:v>24.377823408624231</c:v>
                </c:pt>
                <c:pt idx="903">
                  <c:v>25.363449691991786</c:v>
                </c:pt>
                <c:pt idx="904">
                  <c:v>26.480492813141684</c:v>
                </c:pt>
                <c:pt idx="905">
                  <c:v>26.579055441478438</c:v>
                </c:pt>
                <c:pt idx="906">
                  <c:v>27.137577002053387</c:v>
                </c:pt>
                <c:pt idx="907">
                  <c:v>27.170431211498972</c:v>
                </c:pt>
                <c:pt idx="908">
                  <c:v>27.531827515400412</c:v>
                </c:pt>
                <c:pt idx="909">
                  <c:v>28.024640657084188</c:v>
                </c:pt>
                <c:pt idx="910">
                  <c:v>28.353182751540039</c:v>
                </c:pt>
                <c:pt idx="911">
                  <c:v>28.517453798767967</c:v>
                </c:pt>
                <c:pt idx="912">
                  <c:v>29.075975359342916</c:v>
                </c:pt>
                <c:pt idx="913">
                  <c:v>29.503080082135522</c:v>
                </c:pt>
                <c:pt idx="914">
                  <c:v>29.535934291581111</c:v>
                </c:pt>
                <c:pt idx="915">
                  <c:v>29.930184804928132</c:v>
                </c:pt>
                <c:pt idx="916">
                  <c:v>30.094455852156056</c:v>
                </c:pt>
                <c:pt idx="917">
                  <c:v>31.310061601642712</c:v>
                </c:pt>
                <c:pt idx="918">
                  <c:v>31.310061601642712</c:v>
                </c:pt>
                <c:pt idx="919">
                  <c:v>31.375770020533881</c:v>
                </c:pt>
                <c:pt idx="920">
                  <c:v>31.737166324435318</c:v>
                </c:pt>
                <c:pt idx="921">
                  <c:v>31.770020533880903</c:v>
                </c:pt>
                <c:pt idx="922">
                  <c:v>32.788501026694043</c:v>
                </c:pt>
                <c:pt idx="923">
                  <c:v>32.95277207392197</c:v>
                </c:pt>
                <c:pt idx="924">
                  <c:v>33.544147843942504</c:v>
                </c:pt>
                <c:pt idx="925">
                  <c:v>33.609856262833674</c:v>
                </c:pt>
                <c:pt idx="926">
                  <c:v>33.741273100616013</c:v>
                </c:pt>
                <c:pt idx="927">
                  <c:v>34.529774127310063</c:v>
                </c:pt>
                <c:pt idx="928">
                  <c:v>34.628336755646821</c:v>
                </c:pt>
                <c:pt idx="929">
                  <c:v>34.69404517453799</c:v>
                </c:pt>
                <c:pt idx="930">
                  <c:v>35.942505133470227</c:v>
                </c:pt>
                <c:pt idx="931">
                  <c:v>36.073921971252567</c:v>
                </c:pt>
                <c:pt idx="932">
                  <c:v>36.106776180698155</c:v>
                </c:pt>
                <c:pt idx="933">
                  <c:v>37.322381930184804</c:v>
                </c:pt>
                <c:pt idx="934">
                  <c:v>37.519507186858313</c:v>
                </c:pt>
                <c:pt idx="935">
                  <c:v>37.585215605749489</c:v>
                </c:pt>
                <c:pt idx="936">
                  <c:v>37.913757700205338</c:v>
                </c:pt>
                <c:pt idx="937">
                  <c:v>38.045174537987677</c:v>
                </c:pt>
                <c:pt idx="938">
                  <c:v>38.636550308008211</c:v>
                </c:pt>
                <c:pt idx="939">
                  <c:v>38.899383983572896</c:v>
                </c:pt>
                <c:pt idx="940">
                  <c:v>39.129363449691994</c:v>
                </c:pt>
                <c:pt idx="941">
                  <c:v>40.082135523613964</c:v>
                </c:pt>
                <c:pt idx="942">
                  <c:v>40.936344969199176</c:v>
                </c:pt>
                <c:pt idx="943">
                  <c:v>41.363449691991789</c:v>
                </c:pt>
                <c:pt idx="944">
                  <c:v>41.560574948665298</c:v>
                </c:pt>
                <c:pt idx="945">
                  <c:v>41.823408624229977</c:v>
                </c:pt>
                <c:pt idx="946">
                  <c:v>42.381930184804929</c:v>
                </c:pt>
                <c:pt idx="947">
                  <c:v>44.747433264887064</c:v>
                </c:pt>
                <c:pt idx="948">
                  <c:v>44.813141683778234</c:v>
                </c:pt>
                <c:pt idx="949">
                  <c:v>45.568788501026695</c:v>
                </c:pt>
                <c:pt idx="950">
                  <c:v>45.568788501026695</c:v>
                </c:pt>
                <c:pt idx="951">
                  <c:v>46.455852156057496</c:v>
                </c:pt>
                <c:pt idx="952">
                  <c:v>48.328542094455855</c:v>
                </c:pt>
                <c:pt idx="953">
                  <c:v>48.755646817248461</c:v>
                </c:pt>
                <c:pt idx="954">
                  <c:v>49.905544147843941</c:v>
                </c:pt>
                <c:pt idx="955">
                  <c:v>53.355236139630392</c:v>
                </c:pt>
                <c:pt idx="956">
                  <c:v>53.552361396303901</c:v>
                </c:pt>
                <c:pt idx="957">
                  <c:v>53.74948665297741</c:v>
                </c:pt>
                <c:pt idx="958">
                  <c:v>55.917864476386036</c:v>
                </c:pt>
                <c:pt idx="959">
                  <c:v>59.827515400410675</c:v>
                </c:pt>
                <c:pt idx="960">
                  <c:v>60.024640657084191</c:v>
                </c:pt>
                <c:pt idx="961">
                  <c:v>61.338809034907598</c:v>
                </c:pt>
                <c:pt idx="962">
                  <c:v>61.470225872689937</c:v>
                </c:pt>
                <c:pt idx="963">
                  <c:v>61.700205338809035</c:v>
                </c:pt>
                <c:pt idx="964">
                  <c:v>62.127310061601641</c:v>
                </c:pt>
                <c:pt idx="965">
                  <c:v>63.310061601642708</c:v>
                </c:pt>
                <c:pt idx="966">
                  <c:v>63.737166324435321</c:v>
                </c:pt>
                <c:pt idx="967">
                  <c:v>65.938398357289529</c:v>
                </c:pt>
                <c:pt idx="968">
                  <c:v>68.303901437371664</c:v>
                </c:pt>
                <c:pt idx="969">
                  <c:v>68.632443531827519</c:v>
                </c:pt>
                <c:pt idx="970">
                  <c:v>69.848049281314175</c:v>
                </c:pt>
                <c:pt idx="971">
                  <c:v>71.753593429158116</c:v>
                </c:pt>
                <c:pt idx="972">
                  <c:v>73.790554414784395</c:v>
                </c:pt>
                <c:pt idx="973">
                  <c:v>0</c:v>
                </c:pt>
                <c:pt idx="974">
                  <c:v>4.862422997946612</c:v>
                </c:pt>
                <c:pt idx="975">
                  <c:v>5.5523613963039011</c:v>
                </c:pt>
                <c:pt idx="976">
                  <c:v>5.7823408624229984</c:v>
                </c:pt>
                <c:pt idx="977">
                  <c:v>5.8151950718685832</c:v>
                </c:pt>
                <c:pt idx="978">
                  <c:v>8.4106776180698155</c:v>
                </c:pt>
                <c:pt idx="979">
                  <c:v>12.2217659137577</c:v>
                </c:pt>
                <c:pt idx="980">
                  <c:v>18.924024640657084</c:v>
                </c:pt>
                <c:pt idx="981">
                  <c:v>21.486652977412732</c:v>
                </c:pt>
                <c:pt idx="982">
                  <c:v>25.363449691991786</c:v>
                </c:pt>
                <c:pt idx="983">
                  <c:v>26.250513347022586</c:v>
                </c:pt>
                <c:pt idx="984">
                  <c:v>26.677618069815196</c:v>
                </c:pt>
                <c:pt idx="985">
                  <c:v>28.550308008213552</c:v>
                </c:pt>
                <c:pt idx="986">
                  <c:v>28.616016427104721</c:v>
                </c:pt>
                <c:pt idx="987">
                  <c:v>28.911704312114988</c:v>
                </c:pt>
                <c:pt idx="988">
                  <c:v>28.977412731006162</c:v>
                </c:pt>
                <c:pt idx="989">
                  <c:v>28.977412731006162</c:v>
                </c:pt>
                <c:pt idx="990">
                  <c:v>29.108829568788501</c:v>
                </c:pt>
                <c:pt idx="991">
                  <c:v>29.207392197125255</c:v>
                </c:pt>
                <c:pt idx="992">
                  <c:v>29.207392197125255</c:v>
                </c:pt>
                <c:pt idx="993">
                  <c:v>29.765913757700204</c:v>
                </c:pt>
                <c:pt idx="994">
                  <c:v>29.864476386036962</c:v>
                </c:pt>
                <c:pt idx="995">
                  <c:v>30.160164271047229</c:v>
                </c:pt>
                <c:pt idx="996">
                  <c:v>30.850102669404517</c:v>
                </c:pt>
                <c:pt idx="997">
                  <c:v>30.915811088295687</c:v>
                </c:pt>
                <c:pt idx="998">
                  <c:v>31.737166324435318</c:v>
                </c:pt>
                <c:pt idx="999">
                  <c:v>31.770020533880903</c:v>
                </c:pt>
                <c:pt idx="1000">
                  <c:v>32.262833675564679</c:v>
                </c:pt>
                <c:pt idx="1001">
                  <c:v>32.591375770020534</c:v>
                </c:pt>
                <c:pt idx="1002">
                  <c:v>33.149897330595479</c:v>
                </c:pt>
                <c:pt idx="1003">
                  <c:v>33.149897330595479</c:v>
                </c:pt>
                <c:pt idx="1004">
                  <c:v>33.774127310061601</c:v>
                </c:pt>
                <c:pt idx="1005">
                  <c:v>33.80698151950719</c:v>
                </c:pt>
                <c:pt idx="1006">
                  <c:v>34.004106776180699</c:v>
                </c:pt>
                <c:pt idx="1007">
                  <c:v>34.299794661190965</c:v>
                </c:pt>
                <c:pt idx="1008">
                  <c:v>34.464065708418893</c:v>
                </c:pt>
                <c:pt idx="1009">
                  <c:v>34.628336755646821</c:v>
                </c:pt>
                <c:pt idx="1010">
                  <c:v>35.219712525667354</c:v>
                </c:pt>
                <c:pt idx="1011">
                  <c:v>35.679671457905542</c:v>
                </c:pt>
                <c:pt idx="1012">
                  <c:v>36.073921971252567</c:v>
                </c:pt>
                <c:pt idx="1013">
                  <c:v>39.293634496919921</c:v>
                </c:pt>
                <c:pt idx="1014">
                  <c:v>39.359342915811091</c:v>
                </c:pt>
                <c:pt idx="1015">
                  <c:v>41.199178644763862</c:v>
                </c:pt>
                <c:pt idx="1016">
                  <c:v>43.630390143737166</c:v>
                </c:pt>
                <c:pt idx="1017">
                  <c:v>43.893223819301845</c:v>
                </c:pt>
                <c:pt idx="1018">
                  <c:v>43.926078028747433</c:v>
                </c:pt>
                <c:pt idx="1019">
                  <c:v>44.747433264887064</c:v>
                </c:pt>
                <c:pt idx="1020">
                  <c:v>45.108829568788501</c:v>
                </c:pt>
                <c:pt idx="1021">
                  <c:v>47.080082135523611</c:v>
                </c:pt>
                <c:pt idx="1022">
                  <c:v>48.985626283367559</c:v>
                </c:pt>
                <c:pt idx="1023">
                  <c:v>49.215605749486656</c:v>
                </c:pt>
                <c:pt idx="1024">
                  <c:v>52.960985626283367</c:v>
                </c:pt>
                <c:pt idx="1025">
                  <c:v>52.960985626283367</c:v>
                </c:pt>
                <c:pt idx="1026">
                  <c:v>59.564681724845997</c:v>
                </c:pt>
                <c:pt idx="1027">
                  <c:v>61.765913757700204</c:v>
                </c:pt>
                <c:pt idx="1028">
                  <c:v>62.882956878850102</c:v>
                </c:pt>
                <c:pt idx="1029">
                  <c:v>64.558521560574945</c:v>
                </c:pt>
                <c:pt idx="1030">
                  <c:v>64.755646817248461</c:v>
                </c:pt>
                <c:pt idx="1031">
                  <c:v>68.073921971252574</c:v>
                </c:pt>
                <c:pt idx="1032">
                  <c:v>68.139630390143736</c:v>
                </c:pt>
                <c:pt idx="1033">
                  <c:v>68.632443531827519</c:v>
                </c:pt>
                <c:pt idx="1034">
                  <c:v>69.158110882956876</c:v>
                </c:pt>
                <c:pt idx="1035">
                  <c:v>71.523613963039011</c:v>
                </c:pt>
                <c:pt idx="1036">
                  <c:v>73.757700205338807</c:v>
                </c:pt>
                <c:pt idx="1037">
                  <c:v>0</c:v>
                </c:pt>
                <c:pt idx="1038">
                  <c:v>24.706365503080082</c:v>
                </c:pt>
                <c:pt idx="1039">
                  <c:v>12</c:v>
                </c:pt>
                <c:pt idx="1040">
                  <c:v>12</c:v>
                </c:pt>
                <c:pt idx="1041">
                  <c:v>24</c:v>
                </c:pt>
                <c:pt idx="1042">
                  <c:v>24</c:v>
                </c:pt>
              </c:numCache>
            </c:numRef>
          </c:xVal>
          <c:yVal>
            <c:numRef>
              <c:f>Sheet1!$B$2:$B$1044</c:f>
              <c:numCache>
                <c:formatCode>General</c:formatCode>
                <c:ptCount val="1043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0.99576271186440679</c:v>
                </c:pt>
                <c:pt idx="7">
                  <c:v>0.99576271186440679</c:v>
                </c:pt>
                <c:pt idx="8">
                  <c:v>0.99576271186440679</c:v>
                </c:pt>
                <c:pt idx="9">
                  <c:v>0.99576271186440679</c:v>
                </c:pt>
                <c:pt idx="10">
                  <c:v>0.99576271186440679</c:v>
                </c:pt>
                <c:pt idx="11">
                  <c:v>0.99576271186440679</c:v>
                </c:pt>
                <c:pt idx="12">
                  <c:v>0.99148905215683425</c:v>
                </c:pt>
                <c:pt idx="13">
                  <c:v>0.99148905215683425</c:v>
                </c:pt>
                <c:pt idx="14">
                  <c:v>0.99148905215683425</c:v>
                </c:pt>
                <c:pt idx="15">
                  <c:v>0.99148905215683425</c:v>
                </c:pt>
                <c:pt idx="16">
                  <c:v>0.98719689175788694</c:v>
                </c:pt>
                <c:pt idx="17">
                  <c:v>0.98719689175788694</c:v>
                </c:pt>
                <c:pt idx="18">
                  <c:v>0.98290473135893963</c:v>
                </c:pt>
                <c:pt idx="19">
                  <c:v>0.98290473135893963</c:v>
                </c:pt>
                <c:pt idx="20">
                  <c:v>0.97861257095999232</c:v>
                </c:pt>
                <c:pt idx="21">
                  <c:v>0.97861257095999232</c:v>
                </c:pt>
                <c:pt idx="22">
                  <c:v>0.97432041056104501</c:v>
                </c:pt>
                <c:pt idx="23">
                  <c:v>0.97432041056104501</c:v>
                </c:pt>
                <c:pt idx="24">
                  <c:v>0.97002825016209759</c:v>
                </c:pt>
                <c:pt idx="25">
                  <c:v>0.97002825016209759</c:v>
                </c:pt>
                <c:pt idx="26">
                  <c:v>0.96573608976315028</c:v>
                </c:pt>
                <c:pt idx="27">
                  <c:v>0.96573608976315028</c:v>
                </c:pt>
                <c:pt idx="28">
                  <c:v>0.96573608976315028</c:v>
                </c:pt>
                <c:pt idx="29">
                  <c:v>0.96573608976315028</c:v>
                </c:pt>
                <c:pt idx="30">
                  <c:v>0.96142476793385057</c:v>
                </c:pt>
                <c:pt idx="31">
                  <c:v>0.96142476793385057</c:v>
                </c:pt>
                <c:pt idx="32">
                  <c:v>0.95711344610455074</c:v>
                </c:pt>
                <c:pt idx="33">
                  <c:v>0.95711344610455074</c:v>
                </c:pt>
                <c:pt idx="34">
                  <c:v>0.95280212427525102</c:v>
                </c:pt>
                <c:pt idx="35">
                  <c:v>0.95280212427525102</c:v>
                </c:pt>
                <c:pt idx="36">
                  <c:v>0.9484908024459513</c:v>
                </c:pt>
                <c:pt idx="37">
                  <c:v>0.9484908024459513</c:v>
                </c:pt>
                <c:pt idx="38">
                  <c:v>0.94417948061665158</c:v>
                </c:pt>
                <c:pt idx="39">
                  <c:v>0.94417948061665158</c:v>
                </c:pt>
                <c:pt idx="40">
                  <c:v>0.94417948061665158</c:v>
                </c:pt>
                <c:pt idx="41">
                  <c:v>0.94417948061665158</c:v>
                </c:pt>
                <c:pt idx="42">
                  <c:v>0.93984838208171284</c:v>
                </c:pt>
                <c:pt idx="43">
                  <c:v>0.93984838208171284</c:v>
                </c:pt>
                <c:pt idx="44">
                  <c:v>0.9355172835467741</c:v>
                </c:pt>
                <c:pt idx="45">
                  <c:v>0.9355172835467741</c:v>
                </c:pt>
                <c:pt idx="46">
                  <c:v>0.93118618501183537</c:v>
                </c:pt>
                <c:pt idx="47">
                  <c:v>0.93118618501183537</c:v>
                </c:pt>
                <c:pt idx="48">
                  <c:v>0.92685508647689663</c:v>
                </c:pt>
                <c:pt idx="49">
                  <c:v>0.92685508647689663</c:v>
                </c:pt>
                <c:pt idx="50">
                  <c:v>0.92252398794195789</c:v>
                </c:pt>
                <c:pt idx="51">
                  <c:v>0.92252398794195789</c:v>
                </c:pt>
                <c:pt idx="52">
                  <c:v>0.91819288940701915</c:v>
                </c:pt>
                <c:pt idx="53">
                  <c:v>0.91819288940701915</c:v>
                </c:pt>
                <c:pt idx="54">
                  <c:v>0.90953069233714157</c:v>
                </c:pt>
                <c:pt idx="55">
                  <c:v>0.90953069233714157</c:v>
                </c:pt>
                <c:pt idx="56">
                  <c:v>0.90519959380220283</c:v>
                </c:pt>
                <c:pt idx="57">
                  <c:v>0.90519959380220283</c:v>
                </c:pt>
                <c:pt idx="58">
                  <c:v>0.90086849526726409</c:v>
                </c:pt>
                <c:pt idx="59">
                  <c:v>0.90086849526726409</c:v>
                </c:pt>
                <c:pt idx="60">
                  <c:v>0.89653739673232535</c:v>
                </c:pt>
                <c:pt idx="61">
                  <c:v>0.89653739673232535</c:v>
                </c:pt>
                <c:pt idx="62">
                  <c:v>0.89220629819738662</c:v>
                </c:pt>
                <c:pt idx="63">
                  <c:v>0.89220629819738662</c:v>
                </c:pt>
                <c:pt idx="64">
                  <c:v>0.88787519966244788</c:v>
                </c:pt>
                <c:pt idx="65">
                  <c:v>0.88787519966244788</c:v>
                </c:pt>
                <c:pt idx="66">
                  <c:v>0.88354410112750914</c:v>
                </c:pt>
                <c:pt idx="67">
                  <c:v>0.88354410112750914</c:v>
                </c:pt>
                <c:pt idx="68">
                  <c:v>0.8792130025925704</c:v>
                </c:pt>
                <c:pt idx="69">
                  <c:v>0.8792130025925704</c:v>
                </c:pt>
                <c:pt idx="70">
                  <c:v>0.87488190405763167</c:v>
                </c:pt>
                <c:pt idx="71">
                  <c:v>0.87488190405763167</c:v>
                </c:pt>
                <c:pt idx="72">
                  <c:v>0.87055080552269293</c:v>
                </c:pt>
                <c:pt idx="73">
                  <c:v>0.87055080552269293</c:v>
                </c:pt>
                <c:pt idx="74">
                  <c:v>0.86621970698775419</c:v>
                </c:pt>
                <c:pt idx="75">
                  <c:v>0.86621970698775419</c:v>
                </c:pt>
                <c:pt idx="76">
                  <c:v>0.86188860845281545</c:v>
                </c:pt>
                <c:pt idx="77">
                  <c:v>0.86188860845281545</c:v>
                </c:pt>
                <c:pt idx="78">
                  <c:v>0.85755750991787671</c:v>
                </c:pt>
                <c:pt idx="79">
                  <c:v>0.85755750991787671</c:v>
                </c:pt>
                <c:pt idx="80">
                  <c:v>0.85322641138293787</c:v>
                </c:pt>
                <c:pt idx="81">
                  <c:v>0.85322641138293787</c:v>
                </c:pt>
                <c:pt idx="82">
                  <c:v>0.84889531284799913</c:v>
                </c:pt>
                <c:pt idx="83">
                  <c:v>0.84889531284799913</c:v>
                </c:pt>
                <c:pt idx="84">
                  <c:v>0.84456421431306039</c:v>
                </c:pt>
                <c:pt idx="85">
                  <c:v>0.84456421431306039</c:v>
                </c:pt>
                <c:pt idx="86">
                  <c:v>0.84023311577812165</c:v>
                </c:pt>
                <c:pt idx="87">
                  <c:v>0.84023311577812165</c:v>
                </c:pt>
                <c:pt idx="88">
                  <c:v>0.83590201724318292</c:v>
                </c:pt>
                <c:pt idx="89">
                  <c:v>0.83590201724318292</c:v>
                </c:pt>
                <c:pt idx="90">
                  <c:v>0.83157091870824418</c:v>
                </c:pt>
                <c:pt idx="91">
                  <c:v>0.83157091870824418</c:v>
                </c:pt>
                <c:pt idx="92">
                  <c:v>0.82723982017330533</c:v>
                </c:pt>
                <c:pt idx="93">
                  <c:v>0.82723982017330533</c:v>
                </c:pt>
                <c:pt idx="94">
                  <c:v>0.82290872163836659</c:v>
                </c:pt>
                <c:pt idx="95">
                  <c:v>0.82290872163836659</c:v>
                </c:pt>
                <c:pt idx="96">
                  <c:v>0.80991542603355027</c:v>
                </c:pt>
                <c:pt idx="97">
                  <c:v>0.80991542603355027</c:v>
                </c:pt>
                <c:pt idx="98">
                  <c:v>0.80558432749861153</c:v>
                </c:pt>
                <c:pt idx="99">
                  <c:v>0.80558432749861153</c:v>
                </c:pt>
                <c:pt idx="100">
                  <c:v>0.80125322896367279</c:v>
                </c:pt>
                <c:pt idx="101">
                  <c:v>0.80125322896367279</c:v>
                </c:pt>
                <c:pt idx="102">
                  <c:v>0.79692213042873405</c:v>
                </c:pt>
                <c:pt idx="103">
                  <c:v>0.79692213042873405</c:v>
                </c:pt>
                <c:pt idx="104">
                  <c:v>0.79259103189379532</c:v>
                </c:pt>
                <c:pt idx="105">
                  <c:v>0.79259103189379532</c:v>
                </c:pt>
                <c:pt idx="106">
                  <c:v>0.78392883482391773</c:v>
                </c:pt>
                <c:pt idx="107">
                  <c:v>0.78392883482391773</c:v>
                </c:pt>
                <c:pt idx="108">
                  <c:v>0.77959773628897899</c:v>
                </c:pt>
                <c:pt idx="109">
                  <c:v>0.77959773628897899</c:v>
                </c:pt>
                <c:pt idx="110">
                  <c:v>0.77526663775404026</c:v>
                </c:pt>
                <c:pt idx="111">
                  <c:v>0.77526663775404026</c:v>
                </c:pt>
                <c:pt idx="112">
                  <c:v>0.77093553921910141</c:v>
                </c:pt>
                <c:pt idx="113">
                  <c:v>0.77093553921910141</c:v>
                </c:pt>
                <c:pt idx="114">
                  <c:v>0.76660444068416267</c:v>
                </c:pt>
                <c:pt idx="115">
                  <c:v>0.76660444068416267</c:v>
                </c:pt>
                <c:pt idx="116">
                  <c:v>0.76227334214922393</c:v>
                </c:pt>
                <c:pt idx="117">
                  <c:v>0.76227334214922393</c:v>
                </c:pt>
                <c:pt idx="118">
                  <c:v>0.75794224361428508</c:v>
                </c:pt>
                <c:pt idx="119">
                  <c:v>0.75794224361428508</c:v>
                </c:pt>
                <c:pt idx="120">
                  <c:v>0.75361114507934635</c:v>
                </c:pt>
                <c:pt idx="121">
                  <c:v>0.75361114507934635</c:v>
                </c:pt>
                <c:pt idx="122">
                  <c:v>0.7492800465444075</c:v>
                </c:pt>
                <c:pt idx="123">
                  <c:v>0.7492800465444075</c:v>
                </c:pt>
                <c:pt idx="124">
                  <c:v>0.74494894800946865</c:v>
                </c:pt>
                <c:pt idx="125">
                  <c:v>0.74494894800946865</c:v>
                </c:pt>
                <c:pt idx="126">
                  <c:v>0.74061784947452991</c:v>
                </c:pt>
                <c:pt idx="127">
                  <c:v>0.74061784947452991</c:v>
                </c:pt>
                <c:pt idx="128">
                  <c:v>0.73628675093959106</c:v>
                </c:pt>
                <c:pt idx="129">
                  <c:v>0.73628675093959106</c:v>
                </c:pt>
                <c:pt idx="130">
                  <c:v>0.72762455386971359</c:v>
                </c:pt>
                <c:pt idx="131">
                  <c:v>0.72762455386971359</c:v>
                </c:pt>
                <c:pt idx="132">
                  <c:v>0.72329345533477485</c:v>
                </c:pt>
                <c:pt idx="133">
                  <c:v>0.72329345533477485</c:v>
                </c:pt>
                <c:pt idx="134">
                  <c:v>0.718962356799836</c:v>
                </c:pt>
                <c:pt idx="135">
                  <c:v>0.718962356799836</c:v>
                </c:pt>
                <c:pt idx="136">
                  <c:v>0.71463125826489726</c:v>
                </c:pt>
                <c:pt idx="137">
                  <c:v>0.71463125826489726</c:v>
                </c:pt>
                <c:pt idx="138">
                  <c:v>0.71030015972995841</c:v>
                </c:pt>
                <c:pt idx="139">
                  <c:v>0.71030015972995841</c:v>
                </c:pt>
                <c:pt idx="140">
                  <c:v>0.70596906119501968</c:v>
                </c:pt>
                <c:pt idx="141">
                  <c:v>0.70596906119501968</c:v>
                </c:pt>
                <c:pt idx="142">
                  <c:v>0.69730686412514209</c:v>
                </c:pt>
                <c:pt idx="143">
                  <c:v>0.69730686412514209</c:v>
                </c:pt>
                <c:pt idx="144">
                  <c:v>0.69297576559020335</c:v>
                </c:pt>
                <c:pt idx="145">
                  <c:v>0.69297576559020335</c:v>
                </c:pt>
                <c:pt idx="146">
                  <c:v>0.68864466705526461</c:v>
                </c:pt>
                <c:pt idx="147">
                  <c:v>0.68864466705526461</c:v>
                </c:pt>
                <c:pt idx="148">
                  <c:v>0.68431356852032588</c:v>
                </c:pt>
                <c:pt idx="149">
                  <c:v>0.68431356852032588</c:v>
                </c:pt>
                <c:pt idx="150">
                  <c:v>0.67998246998538703</c:v>
                </c:pt>
                <c:pt idx="151">
                  <c:v>0.67998246998538703</c:v>
                </c:pt>
                <c:pt idx="152">
                  <c:v>0.67132027291550944</c:v>
                </c:pt>
                <c:pt idx="153">
                  <c:v>0.67132027291550944</c:v>
                </c:pt>
                <c:pt idx="154">
                  <c:v>0.6669891743805707</c:v>
                </c:pt>
                <c:pt idx="155">
                  <c:v>0.6669891743805707</c:v>
                </c:pt>
                <c:pt idx="156">
                  <c:v>0.66265807584563197</c:v>
                </c:pt>
                <c:pt idx="157">
                  <c:v>0.66265807584563197</c:v>
                </c:pt>
                <c:pt idx="158">
                  <c:v>0.65832697731069323</c:v>
                </c:pt>
                <c:pt idx="159">
                  <c:v>0.65832697731069323</c:v>
                </c:pt>
                <c:pt idx="160">
                  <c:v>0.65399587877575449</c:v>
                </c:pt>
                <c:pt idx="161">
                  <c:v>0.65399587877575449</c:v>
                </c:pt>
                <c:pt idx="162">
                  <c:v>0.64966478024081564</c:v>
                </c:pt>
                <c:pt idx="163">
                  <c:v>0.64966478024081564</c:v>
                </c:pt>
                <c:pt idx="164">
                  <c:v>0.64533368170587679</c:v>
                </c:pt>
                <c:pt idx="165">
                  <c:v>0.64533368170587679</c:v>
                </c:pt>
                <c:pt idx="166">
                  <c:v>0.64100258317093806</c:v>
                </c:pt>
                <c:pt idx="167">
                  <c:v>0.64100258317093806</c:v>
                </c:pt>
                <c:pt idx="168">
                  <c:v>0.63667148463599921</c:v>
                </c:pt>
                <c:pt idx="169">
                  <c:v>0.63667148463599921</c:v>
                </c:pt>
                <c:pt idx="170">
                  <c:v>0.62800928756612162</c:v>
                </c:pt>
                <c:pt idx="171">
                  <c:v>0.62800928756612162</c:v>
                </c:pt>
                <c:pt idx="172">
                  <c:v>0.62367818903118288</c:v>
                </c:pt>
                <c:pt idx="173">
                  <c:v>0.62367818903118288</c:v>
                </c:pt>
                <c:pt idx="174">
                  <c:v>0.61934709049624415</c:v>
                </c:pt>
                <c:pt idx="175">
                  <c:v>0.61934709049624415</c:v>
                </c:pt>
                <c:pt idx="176">
                  <c:v>0.61501599196130541</c:v>
                </c:pt>
                <c:pt idx="177">
                  <c:v>0.61501599196130541</c:v>
                </c:pt>
                <c:pt idx="178">
                  <c:v>0.61068489342636667</c:v>
                </c:pt>
                <c:pt idx="179">
                  <c:v>0.61068489342636667</c:v>
                </c:pt>
                <c:pt idx="180">
                  <c:v>0.60635379489142793</c:v>
                </c:pt>
                <c:pt idx="181">
                  <c:v>0.60635379489142793</c:v>
                </c:pt>
                <c:pt idx="182">
                  <c:v>0.59769159782155046</c:v>
                </c:pt>
                <c:pt idx="183">
                  <c:v>0.59769159782155046</c:v>
                </c:pt>
                <c:pt idx="184">
                  <c:v>0.59336049928661172</c:v>
                </c:pt>
                <c:pt idx="185">
                  <c:v>0.59336049928661172</c:v>
                </c:pt>
                <c:pt idx="186">
                  <c:v>0.58902940075167298</c:v>
                </c:pt>
                <c:pt idx="187">
                  <c:v>0.58902940075167298</c:v>
                </c:pt>
                <c:pt idx="188">
                  <c:v>0.58036720368179551</c:v>
                </c:pt>
                <c:pt idx="189">
                  <c:v>0.58036720368179551</c:v>
                </c:pt>
                <c:pt idx="190">
                  <c:v>0.57603610514685677</c:v>
                </c:pt>
                <c:pt idx="191">
                  <c:v>0.57603610514685677</c:v>
                </c:pt>
                <c:pt idx="192">
                  <c:v>0.57170500661191792</c:v>
                </c:pt>
                <c:pt idx="193">
                  <c:v>0.57170500661191792</c:v>
                </c:pt>
                <c:pt idx="194">
                  <c:v>0.56737390807697918</c:v>
                </c:pt>
                <c:pt idx="195">
                  <c:v>0.56737390807697918</c:v>
                </c:pt>
                <c:pt idx="196">
                  <c:v>0.5587117110071016</c:v>
                </c:pt>
                <c:pt idx="197">
                  <c:v>0.5587117110071016</c:v>
                </c:pt>
                <c:pt idx="198">
                  <c:v>0.55438061247216286</c:v>
                </c:pt>
                <c:pt idx="199">
                  <c:v>0.55438061247216286</c:v>
                </c:pt>
                <c:pt idx="200">
                  <c:v>0.55438061247216286</c:v>
                </c:pt>
                <c:pt idx="201">
                  <c:v>0.55438061247216286</c:v>
                </c:pt>
                <c:pt idx="202">
                  <c:v>0.55001541079915373</c:v>
                </c:pt>
                <c:pt idx="203">
                  <c:v>0.55001541079915373</c:v>
                </c:pt>
                <c:pt idx="204">
                  <c:v>0.54565020912614459</c:v>
                </c:pt>
                <c:pt idx="205">
                  <c:v>0.54565020912614459</c:v>
                </c:pt>
                <c:pt idx="206">
                  <c:v>0.54128500745313546</c:v>
                </c:pt>
                <c:pt idx="207">
                  <c:v>0.54128500745313546</c:v>
                </c:pt>
                <c:pt idx="208">
                  <c:v>0.53691980578012632</c:v>
                </c:pt>
                <c:pt idx="209">
                  <c:v>0.53691980578012632</c:v>
                </c:pt>
                <c:pt idx="210">
                  <c:v>0.53255460410711719</c:v>
                </c:pt>
                <c:pt idx="211">
                  <c:v>0.53255460410711719</c:v>
                </c:pt>
                <c:pt idx="212">
                  <c:v>0.52818940243410806</c:v>
                </c:pt>
                <c:pt idx="213">
                  <c:v>0.52818940243410806</c:v>
                </c:pt>
                <c:pt idx="214">
                  <c:v>0.52382420076109892</c:v>
                </c:pt>
                <c:pt idx="215">
                  <c:v>0.52382420076109892</c:v>
                </c:pt>
                <c:pt idx="216">
                  <c:v>0.51945899908808979</c:v>
                </c:pt>
                <c:pt idx="217">
                  <c:v>0.51945899908808979</c:v>
                </c:pt>
                <c:pt idx="218">
                  <c:v>0.51509379741508066</c:v>
                </c:pt>
                <c:pt idx="219">
                  <c:v>0.51509379741508066</c:v>
                </c:pt>
                <c:pt idx="220">
                  <c:v>0.51072859574207152</c:v>
                </c:pt>
                <c:pt idx="221">
                  <c:v>0.51072859574207152</c:v>
                </c:pt>
                <c:pt idx="222">
                  <c:v>0.51072859574207152</c:v>
                </c:pt>
                <c:pt idx="223">
                  <c:v>0.51072859574207152</c:v>
                </c:pt>
                <c:pt idx="224">
                  <c:v>0.50632576302015708</c:v>
                </c:pt>
                <c:pt idx="225">
                  <c:v>0.50632576302015708</c:v>
                </c:pt>
                <c:pt idx="226">
                  <c:v>0.50632576302015708</c:v>
                </c:pt>
                <c:pt idx="227">
                  <c:v>0.50632576302015708</c:v>
                </c:pt>
                <c:pt idx="228">
                  <c:v>0.50188430895857672</c:v>
                </c:pt>
                <c:pt idx="229">
                  <c:v>0.50188430895857672</c:v>
                </c:pt>
                <c:pt idx="230">
                  <c:v>0.49744285489699641</c:v>
                </c:pt>
                <c:pt idx="231">
                  <c:v>0.49744285489699641</c:v>
                </c:pt>
                <c:pt idx="232">
                  <c:v>0.4930014008354161</c:v>
                </c:pt>
                <c:pt idx="233">
                  <c:v>0.4930014008354161</c:v>
                </c:pt>
                <c:pt idx="234">
                  <c:v>0.4885599467738358</c:v>
                </c:pt>
                <c:pt idx="235">
                  <c:v>0.4885599467738358</c:v>
                </c:pt>
                <c:pt idx="236">
                  <c:v>0.48411849271225549</c:v>
                </c:pt>
                <c:pt idx="237">
                  <c:v>0.48411849271225549</c:v>
                </c:pt>
                <c:pt idx="238">
                  <c:v>0.47523558458909482</c:v>
                </c:pt>
                <c:pt idx="239">
                  <c:v>0.47523558458909482</c:v>
                </c:pt>
                <c:pt idx="240">
                  <c:v>0.47079413052751451</c:v>
                </c:pt>
                <c:pt idx="241">
                  <c:v>0.47079413052751451</c:v>
                </c:pt>
                <c:pt idx="242">
                  <c:v>0.47079413052751451</c:v>
                </c:pt>
                <c:pt idx="243">
                  <c:v>0.47079413052751451</c:v>
                </c:pt>
                <c:pt idx="244">
                  <c:v>0.46631037690344296</c:v>
                </c:pt>
                <c:pt idx="245">
                  <c:v>0.46631037690344296</c:v>
                </c:pt>
                <c:pt idx="246">
                  <c:v>0.46631037690344296</c:v>
                </c:pt>
                <c:pt idx="247">
                  <c:v>0.46631037690344296</c:v>
                </c:pt>
                <c:pt idx="248">
                  <c:v>0.46631037690344296</c:v>
                </c:pt>
                <c:pt idx="249">
                  <c:v>0.46631037690344296</c:v>
                </c:pt>
                <c:pt idx="250">
                  <c:v>0.46631037690344296</c:v>
                </c:pt>
                <c:pt idx="251">
                  <c:v>0.46631037690344296</c:v>
                </c:pt>
                <c:pt idx="252">
                  <c:v>0.46631037690344296</c:v>
                </c:pt>
                <c:pt idx="253">
                  <c:v>0.46631037690344296</c:v>
                </c:pt>
                <c:pt idx="254">
                  <c:v>0.46631037690344296</c:v>
                </c:pt>
                <c:pt idx="255">
                  <c:v>0.46631037690344296</c:v>
                </c:pt>
                <c:pt idx="256">
                  <c:v>0.46160017107613549</c:v>
                </c:pt>
                <c:pt idx="257">
                  <c:v>0.46160017107613549</c:v>
                </c:pt>
                <c:pt idx="258">
                  <c:v>0.46160017107613549</c:v>
                </c:pt>
                <c:pt idx="259">
                  <c:v>0.46160017107613549</c:v>
                </c:pt>
                <c:pt idx="260">
                  <c:v>0.46160017107613549</c:v>
                </c:pt>
                <c:pt idx="261">
                  <c:v>0.46160017107613549</c:v>
                </c:pt>
                <c:pt idx="262">
                  <c:v>0.46160017107613549</c:v>
                </c:pt>
                <c:pt idx="263">
                  <c:v>0.46160017107613549</c:v>
                </c:pt>
                <c:pt idx="264">
                  <c:v>0.45674122190691302</c:v>
                </c:pt>
                <c:pt idx="265">
                  <c:v>0.45674122190691302</c:v>
                </c:pt>
                <c:pt idx="266">
                  <c:v>0.45674122190691302</c:v>
                </c:pt>
                <c:pt idx="267">
                  <c:v>0.45674122190691302</c:v>
                </c:pt>
                <c:pt idx="268">
                  <c:v>0.4518300259724301</c:v>
                </c:pt>
                <c:pt idx="269">
                  <c:v>0.4518300259724301</c:v>
                </c:pt>
                <c:pt idx="270">
                  <c:v>0.4518300259724301</c:v>
                </c:pt>
                <c:pt idx="271">
                  <c:v>0.4518300259724301</c:v>
                </c:pt>
                <c:pt idx="272">
                  <c:v>0.4518300259724301</c:v>
                </c:pt>
                <c:pt idx="273">
                  <c:v>0.4518300259724301</c:v>
                </c:pt>
                <c:pt idx="274">
                  <c:v>0.44680969235051421</c:v>
                </c:pt>
                <c:pt idx="275">
                  <c:v>0.44680969235051421</c:v>
                </c:pt>
                <c:pt idx="276">
                  <c:v>0.44178935872859831</c:v>
                </c:pt>
                <c:pt idx="277">
                  <c:v>0.44178935872859831</c:v>
                </c:pt>
                <c:pt idx="278">
                  <c:v>0.44178935872859831</c:v>
                </c:pt>
                <c:pt idx="279">
                  <c:v>0.44178935872859831</c:v>
                </c:pt>
                <c:pt idx="280">
                  <c:v>0.44178935872859831</c:v>
                </c:pt>
                <c:pt idx="281">
                  <c:v>0.44178935872859831</c:v>
                </c:pt>
                <c:pt idx="282">
                  <c:v>0.43665227316198668</c:v>
                </c:pt>
                <c:pt idx="283">
                  <c:v>0.43665227316198668</c:v>
                </c:pt>
                <c:pt idx="284">
                  <c:v>0.4315151875953751</c:v>
                </c:pt>
                <c:pt idx="285">
                  <c:v>0.4315151875953751</c:v>
                </c:pt>
                <c:pt idx="286">
                  <c:v>0.42637810202876353</c:v>
                </c:pt>
                <c:pt idx="287">
                  <c:v>0.42637810202876353</c:v>
                </c:pt>
                <c:pt idx="288">
                  <c:v>0.42637810202876353</c:v>
                </c:pt>
                <c:pt idx="289">
                  <c:v>0.42637810202876353</c:v>
                </c:pt>
                <c:pt idx="290">
                  <c:v>0.42637810202876353</c:v>
                </c:pt>
                <c:pt idx="291">
                  <c:v>0.42637810202876353</c:v>
                </c:pt>
                <c:pt idx="292">
                  <c:v>0.42637810202876353</c:v>
                </c:pt>
                <c:pt idx="293">
                  <c:v>0.42637810202876353</c:v>
                </c:pt>
                <c:pt idx="294">
                  <c:v>0.42104837575340398</c:v>
                </c:pt>
                <c:pt idx="295">
                  <c:v>0.42104837575340398</c:v>
                </c:pt>
                <c:pt idx="296">
                  <c:v>0.42104837575340398</c:v>
                </c:pt>
                <c:pt idx="297">
                  <c:v>0.42104837575340398</c:v>
                </c:pt>
                <c:pt idx="298">
                  <c:v>0.42104837575340398</c:v>
                </c:pt>
                <c:pt idx="299">
                  <c:v>0.42104837575340398</c:v>
                </c:pt>
                <c:pt idx="300">
                  <c:v>0.41558021502933379</c:v>
                </c:pt>
                <c:pt idx="301">
                  <c:v>0.41558021502933379</c:v>
                </c:pt>
                <c:pt idx="302">
                  <c:v>0.4101120543052636</c:v>
                </c:pt>
                <c:pt idx="303">
                  <c:v>0.4101120543052636</c:v>
                </c:pt>
                <c:pt idx="304">
                  <c:v>0.4046438935811934</c:v>
                </c:pt>
                <c:pt idx="305">
                  <c:v>0.4046438935811934</c:v>
                </c:pt>
                <c:pt idx="306">
                  <c:v>0.39917573285712321</c:v>
                </c:pt>
                <c:pt idx="307">
                  <c:v>0.39917573285712321</c:v>
                </c:pt>
                <c:pt idx="308">
                  <c:v>0.39917573285712321</c:v>
                </c:pt>
                <c:pt idx="309">
                  <c:v>0.39917573285712321</c:v>
                </c:pt>
                <c:pt idx="310">
                  <c:v>0.39917573285712321</c:v>
                </c:pt>
                <c:pt idx="311">
                  <c:v>0.39917573285712321</c:v>
                </c:pt>
                <c:pt idx="312">
                  <c:v>0.39355353943660037</c:v>
                </c:pt>
                <c:pt idx="313">
                  <c:v>0.39355353943660037</c:v>
                </c:pt>
                <c:pt idx="314">
                  <c:v>0.39355353943660037</c:v>
                </c:pt>
                <c:pt idx="315">
                  <c:v>0.39355353943660037</c:v>
                </c:pt>
                <c:pt idx="316">
                  <c:v>0.39355353943660037</c:v>
                </c:pt>
                <c:pt idx="317">
                  <c:v>0.39355353943660037</c:v>
                </c:pt>
                <c:pt idx="318">
                  <c:v>0.39355353943660037</c:v>
                </c:pt>
                <c:pt idx="319">
                  <c:v>0.39355353943660037</c:v>
                </c:pt>
                <c:pt idx="320">
                  <c:v>0.38767960601217349</c:v>
                </c:pt>
                <c:pt idx="321">
                  <c:v>0.38767960601217349</c:v>
                </c:pt>
                <c:pt idx="322">
                  <c:v>0.38180567258774661</c:v>
                </c:pt>
                <c:pt idx="323">
                  <c:v>0.38180567258774661</c:v>
                </c:pt>
                <c:pt idx="324">
                  <c:v>0.37593173916331979</c:v>
                </c:pt>
                <c:pt idx="325">
                  <c:v>0.37593173916331979</c:v>
                </c:pt>
                <c:pt idx="326">
                  <c:v>0.37593173916331979</c:v>
                </c:pt>
                <c:pt idx="327">
                  <c:v>0.37593173916331979</c:v>
                </c:pt>
                <c:pt idx="328">
                  <c:v>0.37593173916331979</c:v>
                </c:pt>
                <c:pt idx="329">
                  <c:v>0.37593173916331979</c:v>
                </c:pt>
                <c:pt idx="330">
                  <c:v>0.37593173916331979</c:v>
                </c:pt>
                <c:pt idx="331">
                  <c:v>0.37593173916331979</c:v>
                </c:pt>
                <c:pt idx="332">
                  <c:v>0.36976892376719978</c:v>
                </c:pt>
                <c:pt idx="333">
                  <c:v>0.36976892376719978</c:v>
                </c:pt>
                <c:pt idx="334">
                  <c:v>0.36976892376719978</c:v>
                </c:pt>
                <c:pt idx="335">
                  <c:v>0.36976892376719978</c:v>
                </c:pt>
                <c:pt idx="336">
                  <c:v>0.36350165387284045</c:v>
                </c:pt>
                <c:pt idx="337">
                  <c:v>0.36350165387284045</c:v>
                </c:pt>
                <c:pt idx="338">
                  <c:v>0.36350165387284045</c:v>
                </c:pt>
                <c:pt idx="339">
                  <c:v>0.36350165387284045</c:v>
                </c:pt>
                <c:pt idx="340">
                  <c:v>0.36350165387284045</c:v>
                </c:pt>
                <c:pt idx="341">
                  <c:v>0.36350165387284045</c:v>
                </c:pt>
                <c:pt idx="342">
                  <c:v>0.3570105529108254</c:v>
                </c:pt>
                <c:pt idx="343">
                  <c:v>0.3570105529108254</c:v>
                </c:pt>
                <c:pt idx="344">
                  <c:v>0.3505194519488104</c:v>
                </c:pt>
                <c:pt idx="345">
                  <c:v>0.3505194519488104</c:v>
                </c:pt>
                <c:pt idx="346">
                  <c:v>0.3505194519488104</c:v>
                </c:pt>
                <c:pt idx="347">
                  <c:v>0.3505194519488104</c:v>
                </c:pt>
                <c:pt idx="348">
                  <c:v>0.34390587738373851</c:v>
                </c:pt>
                <c:pt idx="349">
                  <c:v>0.34390587738373851</c:v>
                </c:pt>
                <c:pt idx="350">
                  <c:v>0.34390587738373851</c:v>
                </c:pt>
                <c:pt idx="351">
                  <c:v>0.34390587738373851</c:v>
                </c:pt>
                <c:pt idx="352">
                  <c:v>0.34390587738373851</c:v>
                </c:pt>
                <c:pt idx="353">
                  <c:v>0.34390587738373851</c:v>
                </c:pt>
                <c:pt idx="354">
                  <c:v>0.34390587738373851</c:v>
                </c:pt>
                <c:pt idx="355">
                  <c:v>0.34390587738373851</c:v>
                </c:pt>
                <c:pt idx="356">
                  <c:v>0.34390587738373851</c:v>
                </c:pt>
                <c:pt idx="357">
                  <c:v>0.34390587738373851</c:v>
                </c:pt>
                <c:pt idx="358">
                  <c:v>0.34390587738373851</c:v>
                </c:pt>
                <c:pt idx="359">
                  <c:v>0.34390587738373851</c:v>
                </c:pt>
                <c:pt idx="360">
                  <c:v>0.33658873105642489</c:v>
                </c:pt>
                <c:pt idx="361">
                  <c:v>0.33658873105642489</c:v>
                </c:pt>
                <c:pt idx="362">
                  <c:v>0.33658873105642489</c:v>
                </c:pt>
                <c:pt idx="363">
                  <c:v>0.33658873105642489</c:v>
                </c:pt>
                <c:pt idx="364">
                  <c:v>0.33658873105642489</c:v>
                </c:pt>
                <c:pt idx="365">
                  <c:v>0.33658873105642489</c:v>
                </c:pt>
                <c:pt idx="366">
                  <c:v>0.33658873105642489</c:v>
                </c:pt>
                <c:pt idx="367">
                  <c:v>0.33658873105642489</c:v>
                </c:pt>
                <c:pt idx="368">
                  <c:v>0.32876108614813593</c:v>
                </c:pt>
                <c:pt idx="369">
                  <c:v>0.32876108614813593</c:v>
                </c:pt>
                <c:pt idx="370">
                  <c:v>0.32876108614813593</c:v>
                </c:pt>
                <c:pt idx="371">
                  <c:v>0.32876108614813593</c:v>
                </c:pt>
                <c:pt idx="372">
                  <c:v>0.32074252307135209</c:v>
                </c:pt>
                <c:pt idx="373">
                  <c:v>0.32074252307135209</c:v>
                </c:pt>
                <c:pt idx="374">
                  <c:v>0.32074252307135209</c:v>
                </c:pt>
                <c:pt idx="375">
                  <c:v>0.32074252307135209</c:v>
                </c:pt>
                <c:pt idx="376">
                  <c:v>0.32074252307135209</c:v>
                </c:pt>
                <c:pt idx="377">
                  <c:v>0.32074252307135209</c:v>
                </c:pt>
                <c:pt idx="378">
                  <c:v>0.32074252307135209</c:v>
                </c:pt>
                <c:pt idx="379">
                  <c:v>0.32074252307135209</c:v>
                </c:pt>
                <c:pt idx="380">
                  <c:v>0.32074252307135209</c:v>
                </c:pt>
                <c:pt idx="381">
                  <c:v>0.32074252307135209</c:v>
                </c:pt>
                <c:pt idx="382">
                  <c:v>0.31183300854159229</c:v>
                </c:pt>
                <c:pt idx="383">
                  <c:v>0.31183300854159229</c:v>
                </c:pt>
                <c:pt idx="384">
                  <c:v>0.31183300854159229</c:v>
                </c:pt>
                <c:pt idx="385">
                  <c:v>0.31183300854159229</c:v>
                </c:pt>
                <c:pt idx="386">
                  <c:v>0.31183300854159229</c:v>
                </c:pt>
                <c:pt idx="387">
                  <c:v>0.31183300854159229</c:v>
                </c:pt>
                <c:pt idx="388">
                  <c:v>0.30238352343427133</c:v>
                </c:pt>
                <c:pt idx="389">
                  <c:v>0.30238352343427133</c:v>
                </c:pt>
                <c:pt idx="390">
                  <c:v>0.30238352343427133</c:v>
                </c:pt>
                <c:pt idx="391">
                  <c:v>0.30238352343427133</c:v>
                </c:pt>
                <c:pt idx="392">
                  <c:v>0.30238352343427133</c:v>
                </c:pt>
                <c:pt idx="393">
                  <c:v>0.30238352343427133</c:v>
                </c:pt>
                <c:pt idx="394">
                  <c:v>0.29230407265312897</c:v>
                </c:pt>
                <c:pt idx="395">
                  <c:v>0.29230407265312897</c:v>
                </c:pt>
                <c:pt idx="396">
                  <c:v>0.29230407265312897</c:v>
                </c:pt>
                <c:pt idx="397">
                  <c:v>0.29230407265312897</c:v>
                </c:pt>
                <c:pt idx="398">
                  <c:v>0.28186464148694579</c:v>
                </c:pt>
                <c:pt idx="399">
                  <c:v>0.28186464148694579</c:v>
                </c:pt>
                <c:pt idx="400">
                  <c:v>0.27142521032076261</c:v>
                </c:pt>
                <c:pt idx="401">
                  <c:v>0.27142521032076261</c:v>
                </c:pt>
                <c:pt idx="402">
                  <c:v>0.27142521032076261</c:v>
                </c:pt>
                <c:pt idx="403">
                  <c:v>0.27142521032076261</c:v>
                </c:pt>
                <c:pt idx="404">
                  <c:v>0.26056820190793212</c:v>
                </c:pt>
                <c:pt idx="405">
                  <c:v>0.26056820190793212</c:v>
                </c:pt>
                <c:pt idx="406">
                  <c:v>0.26056820190793212</c:v>
                </c:pt>
                <c:pt idx="407">
                  <c:v>0.26056820190793212</c:v>
                </c:pt>
                <c:pt idx="408">
                  <c:v>0.26056820190793212</c:v>
                </c:pt>
                <c:pt idx="409">
                  <c:v>0.26056820190793212</c:v>
                </c:pt>
                <c:pt idx="410">
                  <c:v>0.24872419273029886</c:v>
                </c:pt>
                <c:pt idx="411">
                  <c:v>0.24872419273029886</c:v>
                </c:pt>
                <c:pt idx="412">
                  <c:v>0.24872419273029886</c:v>
                </c:pt>
                <c:pt idx="413">
                  <c:v>0.24872419273029886</c:v>
                </c:pt>
                <c:pt idx="414">
                  <c:v>0.24872419273029886</c:v>
                </c:pt>
                <c:pt idx="415">
                  <c:v>0.24872419273029886</c:v>
                </c:pt>
                <c:pt idx="416">
                  <c:v>0.24872419273029886</c:v>
                </c:pt>
                <c:pt idx="417">
                  <c:v>0.24872419273029886</c:v>
                </c:pt>
                <c:pt idx="418">
                  <c:v>0.23490618202306002</c:v>
                </c:pt>
                <c:pt idx="419">
                  <c:v>0.23490618202306002</c:v>
                </c:pt>
                <c:pt idx="420">
                  <c:v>0.23490618202306002</c:v>
                </c:pt>
                <c:pt idx="421">
                  <c:v>0.23490618202306002</c:v>
                </c:pt>
                <c:pt idx="422">
                  <c:v>0.23490618202306002</c:v>
                </c:pt>
                <c:pt idx="423">
                  <c:v>0.23490618202306002</c:v>
                </c:pt>
                <c:pt idx="424">
                  <c:v>0.23490618202306002</c:v>
                </c:pt>
                <c:pt idx="425">
                  <c:v>0.23490618202306002</c:v>
                </c:pt>
                <c:pt idx="426">
                  <c:v>0.23490618202306002</c:v>
                </c:pt>
                <c:pt idx="427">
                  <c:v>0.23490618202306002</c:v>
                </c:pt>
                <c:pt idx="428">
                  <c:v>0.23490618202306002</c:v>
                </c:pt>
                <c:pt idx="429">
                  <c:v>0.23490618202306002</c:v>
                </c:pt>
                <c:pt idx="430">
                  <c:v>0.23490618202306002</c:v>
                </c:pt>
                <c:pt idx="431">
                  <c:v>0.23490618202306002</c:v>
                </c:pt>
                <c:pt idx="432">
                  <c:v>0.23490618202306002</c:v>
                </c:pt>
                <c:pt idx="433">
                  <c:v>0.23490618202306002</c:v>
                </c:pt>
                <c:pt idx="434">
                  <c:v>0.21141556382075402</c:v>
                </c:pt>
                <c:pt idx="435">
                  <c:v>0.21141556382075402</c:v>
                </c:pt>
                <c:pt idx="436">
                  <c:v>0.187924945618448</c:v>
                </c:pt>
                <c:pt idx="437">
                  <c:v>0.187924945618448</c:v>
                </c:pt>
                <c:pt idx="438">
                  <c:v>0.187924945618448</c:v>
                </c:pt>
                <c:pt idx="439">
                  <c:v>0.187924945618448</c:v>
                </c:pt>
                <c:pt idx="440">
                  <c:v>0.187924945618448</c:v>
                </c:pt>
                <c:pt idx="441">
                  <c:v>0.187924945618448</c:v>
                </c:pt>
                <c:pt idx="442">
                  <c:v>0.187924945618448</c:v>
                </c:pt>
                <c:pt idx="443">
                  <c:v>0.187924945618448</c:v>
                </c:pt>
                <c:pt idx="444">
                  <c:v>0.187924945618448</c:v>
                </c:pt>
                <c:pt idx="445">
                  <c:v>0.187924945618448</c:v>
                </c:pt>
                <c:pt idx="446">
                  <c:v>0.187924945618448</c:v>
                </c:pt>
                <c:pt idx="447">
                  <c:v>0.187924945618448</c:v>
                </c:pt>
                <c:pt idx="448">
                  <c:v>0.187924945618448</c:v>
                </c:pt>
                <c:pt idx="449">
                  <c:v>0.187924945618448</c:v>
                </c:pt>
                <c:pt idx="450">
                  <c:v>0.187924945618448</c:v>
                </c:pt>
                <c:pt idx="451">
                  <c:v>0.187924945618448</c:v>
                </c:pt>
                <c:pt idx="452">
                  <c:v>0.187924945618448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96EE-4ECA-9DA3-22819EA4FE7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Placebo (n = 234)</c:v>
                </c:pt>
              </c:strCache>
            </c:strRef>
          </c:tx>
          <c:spPr>
            <a:ln w="19050" cap="rnd">
              <a:solidFill>
                <a:srgbClr val="A19F9F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Sheet1!$A$2:$A$1044</c:f>
              <c:numCache>
                <c:formatCode>General</c:formatCode>
                <c:ptCount val="1043"/>
                <c:pt idx="0">
                  <c:v>0</c:v>
                </c:pt>
                <c:pt idx="1">
                  <c:v>6.5708418891170434E-2</c:v>
                </c:pt>
                <c:pt idx="2">
                  <c:v>6.5708418891170434E-2</c:v>
                </c:pt>
                <c:pt idx="3">
                  <c:v>0.29568788501026694</c:v>
                </c:pt>
                <c:pt idx="4">
                  <c:v>0.29568788501026694</c:v>
                </c:pt>
                <c:pt idx="5">
                  <c:v>0.49281314168377821</c:v>
                </c:pt>
                <c:pt idx="6">
                  <c:v>0.49281314168377821</c:v>
                </c:pt>
                <c:pt idx="7">
                  <c:v>0.59137577002053388</c:v>
                </c:pt>
                <c:pt idx="8">
                  <c:v>0.59137577002053388</c:v>
                </c:pt>
                <c:pt idx="9">
                  <c:v>1.2813141683778233</c:v>
                </c:pt>
                <c:pt idx="10">
                  <c:v>1.2813141683778233</c:v>
                </c:pt>
                <c:pt idx="11">
                  <c:v>1.4455852156057496</c:v>
                </c:pt>
                <c:pt idx="12">
                  <c:v>1.4455852156057496</c:v>
                </c:pt>
                <c:pt idx="13">
                  <c:v>1.9383983572895278</c:v>
                </c:pt>
                <c:pt idx="14">
                  <c:v>1.9383983572895278</c:v>
                </c:pt>
                <c:pt idx="15">
                  <c:v>2.0041067761806981</c:v>
                </c:pt>
                <c:pt idx="16">
                  <c:v>2.0041067761806981</c:v>
                </c:pt>
                <c:pt idx="17">
                  <c:v>2.8583162217659139</c:v>
                </c:pt>
                <c:pt idx="18">
                  <c:v>2.8583162217659139</c:v>
                </c:pt>
                <c:pt idx="19">
                  <c:v>3.0882956878850103</c:v>
                </c:pt>
                <c:pt idx="20">
                  <c:v>3.0882956878850103</c:v>
                </c:pt>
                <c:pt idx="21">
                  <c:v>3.3839835728952772</c:v>
                </c:pt>
                <c:pt idx="22">
                  <c:v>3.3839835728952772</c:v>
                </c:pt>
                <c:pt idx="23">
                  <c:v>3.6468172484599588</c:v>
                </c:pt>
                <c:pt idx="24">
                  <c:v>3.6468172484599588</c:v>
                </c:pt>
                <c:pt idx="25">
                  <c:v>3.8439425051334704</c:v>
                </c:pt>
                <c:pt idx="26">
                  <c:v>3.8439425051334704</c:v>
                </c:pt>
                <c:pt idx="27">
                  <c:v>3.9096509240246409</c:v>
                </c:pt>
                <c:pt idx="28">
                  <c:v>3.9096509240246409</c:v>
                </c:pt>
                <c:pt idx="29">
                  <c:v>4.0082135523613962</c:v>
                </c:pt>
                <c:pt idx="30">
                  <c:v>4.0082135523613962</c:v>
                </c:pt>
                <c:pt idx="31">
                  <c:v>4.0410677618069819</c:v>
                </c:pt>
                <c:pt idx="32">
                  <c:v>4.0410677618069819</c:v>
                </c:pt>
                <c:pt idx="33">
                  <c:v>4.1067761806981515</c:v>
                </c:pt>
                <c:pt idx="34">
                  <c:v>4.1067761806981515</c:v>
                </c:pt>
                <c:pt idx="35">
                  <c:v>4.1724845995893221</c:v>
                </c:pt>
                <c:pt idx="36">
                  <c:v>4.1724845995893221</c:v>
                </c:pt>
                <c:pt idx="37">
                  <c:v>4.4353182751540041</c:v>
                </c:pt>
                <c:pt idx="38">
                  <c:v>4.4353182751540041</c:v>
                </c:pt>
                <c:pt idx="39">
                  <c:v>4.6652977412731005</c:v>
                </c:pt>
                <c:pt idx="40">
                  <c:v>4.6652977412731005</c:v>
                </c:pt>
                <c:pt idx="41">
                  <c:v>4.7638603696098567</c:v>
                </c:pt>
                <c:pt idx="42">
                  <c:v>4.7638603696098567</c:v>
                </c:pt>
                <c:pt idx="43">
                  <c:v>4.9609856262833674</c:v>
                </c:pt>
                <c:pt idx="44">
                  <c:v>4.9609856262833674</c:v>
                </c:pt>
                <c:pt idx="45">
                  <c:v>5.0924024640657084</c:v>
                </c:pt>
                <c:pt idx="46">
                  <c:v>5.0924024640657084</c:v>
                </c:pt>
                <c:pt idx="47">
                  <c:v>5.3223819301848048</c:v>
                </c:pt>
                <c:pt idx="48">
                  <c:v>5.3223819301848048</c:v>
                </c:pt>
                <c:pt idx="49">
                  <c:v>5.7823408624229984</c:v>
                </c:pt>
                <c:pt idx="50">
                  <c:v>5.7823408624229984</c:v>
                </c:pt>
                <c:pt idx="51">
                  <c:v>6.1108829568788501</c:v>
                </c:pt>
                <c:pt idx="52">
                  <c:v>6.1108829568788501</c:v>
                </c:pt>
                <c:pt idx="53">
                  <c:v>6.2751540041067759</c:v>
                </c:pt>
                <c:pt idx="54">
                  <c:v>6.2751540041067759</c:v>
                </c:pt>
                <c:pt idx="55">
                  <c:v>6.4722792607802875</c:v>
                </c:pt>
                <c:pt idx="56">
                  <c:v>6.4722792607802875</c:v>
                </c:pt>
                <c:pt idx="57">
                  <c:v>6.5051334702258723</c:v>
                </c:pt>
                <c:pt idx="58">
                  <c:v>6.5051334702258723</c:v>
                </c:pt>
                <c:pt idx="59">
                  <c:v>6.6365503080082133</c:v>
                </c:pt>
                <c:pt idx="60">
                  <c:v>6.6365503080082133</c:v>
                </c:pt>
                <c:pt idx="61">
                  <c:v>6.8665297741273097</c:v>
                </c:pt>
                <c:pt idx="62">
                  <c:v>6.8665297741273097</c:v>
                </c:pt>
                <c:pt idx="63">
                  <c:v>6.9322381930184802</c:v>
                </c:pt>
                <c:pt idx="64">
                  <c:v>6.9322381930184802</c:v>
                </c:pt>
                <c:pt idx="65">
                  <c:v>7.3264887063655033</c:v>
                </c:pt>
                <c:pt idx="66">
                  <c:v>7.3264887063655033</c:v>
                </c:pt>
                <c:pt idx="67">
                  <c:v>7.3921971252566738</c:v>
                </c:pt>
                <c:pt idx="68">
                  <c:v>7.3921971252566738</c:v>
                </c:pt>
                <c:pt idx="69">
                  <c:v>7.523613963039014</c:v>
                </c:pt>
                <c:pt idx="70">
                  <c:v>7.523613963039014</c:v>
                </c:pt>
                <c:pt idx="71">
                  <c:v>7.6878850102669407</c:v>
                </c:pt>
                <c:pt idx="72">
                  <c:v>7.6878850102669407</c:v>
                </c:pt>
                <c:pt idx="73">
                  <c:v>7.9835728952772076</c:v>
                </c:pt>
                <c:pt idx="74">
                  <c:v>7.9835728952772076</c:v>
                </c:pt>
                <c:pt idx="75">
                  <c:v>8.0821355236139638</c:v>
                </c:pt>
                <c:pt idx="76">
                  <c:v>8.0821355236139638</c:v>
                </c:pt>
                <c:pt idx="77">
                  <c:v>8.1149897330595486</c:v>
                </c:pt>
                <c:pt idx="78">
                  <c:v>8.1149897330595486</c:v>
                </c:pt>
                <c:pt idx="79">
                  <c:v>8.2464065708418897</c:v>
                </c:pt>
                <c:pt idx="80">
                  <c:v>8.2464065708418897</c:v>
                </c:pt>
                <c:pt idx="81">
                  <c:v>8.2792607802874745</c:v>
                </c:pt>
                <c:pt idx="82">
                  <c:v>8.2792607802874745</c:v>
                </c:pt>
                <c:pt idx="83">
                  <c:v>8.6078028747433262</c:v>
                </c:pt>
                <c:pt idx="84">
                  <c:v>8.6078028747433262</c:v>
                </c:pt>
                <c:pt idx="85">
                  <c:v>8.7063655030800824</c:v>
                </c:pt>
                <c:pt idx="86">
                  <c:v>8.7063655030800824</c:v>
                </c:pt>
                <c:pt idx="87">
                  <c:v>8.8706365503080082</c:v>
                </c:pt>
                <c:pt idx="88">
                  <c:v>8.8706365503080082</c:v>
                </c:pt>
                <c:pt idx="89">
                  <c:v>9.0020533880903493</c:v>
                </c:pt>
                <c:pt idx="90">
                  <c:v>9.0020533880903493</c:v>
                </c:pt>
                <c:pt idx="91">
                  <c:v>9.0349075975359341</c:v>
                </c:pt>
                <c:pt idx="92">
                  <c:v>9.0349075975359341</c:v>
                </c:pt>
                <c:pt idx="93">
                  <c:v>9.1334702258726903</c:v>
                </c:pt>
                <c:pt idx="94">
                  <c:v>9.1334702258726903</c:v>
                </c:pt>
                <c:pt idx="95">
                  <c:v>9.1991786447638599</c:v>
                </c:pt>
                <c:pt idx="96">
                  <c:v>9.1991786447638599</c:v>
                </c:pt>
                <c:pt idx="97">
                  <c:v>9.7905544147843937</c:v>
                </c:pt>
                <c:pt idx="98">
                  <c:v>9.7905544147843937</c:v>
                </c:pt>
                <c:pt idx="99">
                  <c:v>9.9548254620123195</c:v>
                </c:pt>
                <c:pt idx="100">
                  <c:v>9.9548254620123195</c:v>
                </c:pt>
                <c:pt idx="101">
                  <c:v>9.9876796714579061</c:v>
                </c:pt>
                <c:pt idx="102">
                  <c:v>9.9876796714579061</c:v>
                </c:pt>
                <c:pt idx="103">
                  <c:v>10.184804928131417</c:v>
                </c:pt>
                <c:pt idx="104">
                  <c:v>10.184804928131417</c:v>
                </c:pt>
                <c:pt idx="105">
                  <c:v>10.447638603696099</c:v>
                </c:pt>
                <c:pt idx="106">
                  <c:v>10.447638603696099</c:v>
                </c:pt>
                <c:pt idx="107">
                  <c:v>10.57905544147844</c:v>
                </c:pt>
                <c:pt idx="108">
                  <c:v>10.57905544147844</c:v>
                </c:pt>
                <c:pt idx="109">
                  <c:v>10.776180698151951</c:v>
                </c:pt>
                <c:pt idx="110">
                  <c:v>10.776180698151951</c:v>
                </c:pt>
                <c:pt idx="111">
                  <c:v>10.973305954825461</c:v>
                </c:pt>
                <c:pt idx="112">
                  <c:v>10.973305954825461</c:v>
                </c:pt>
                <c:pt idx="113">
                  <c:v>11.039014373716633</c:v>
                </c:pt>
                <c:pt idx="114">
                  <c:v>11.039014373716633</c:v>
                </c:pt>
                <c:pt idx="115">
                  <c:v>11.203285420944558</c:v>
                </c:pt>
                <c:pt idx="116">
                  <c:v>11.203285420944558</c:v>
                </c:pt>
                <c:pt idx="117">
                  <c:v>11.268993839835728</c:v>
                </c:pt>
                <c:pt idx="118">
                  <c:v>11.268993839835728</c:v>
                </c:pt>
                <c:pt idx="119">
                  <c:v>11.564681724845997</c:v>
                </c:pt>
                <c:pt idx="120">
                  <c:v>11.564681724845997</c:v>
                </c:pt>
                <c:pt idx="121">
                  <c:v>11.761806981519507</c:v>
                </c:pt>
                <c:pt idx="122">
                  <c:v>11.761806981519507</c:v>
                </c:pt>
                <c:pt idx="123">
                  <c:v>11.794661190965092</c:v>
                </c:pt>
                <c:pt idx="124">
                  <c:v>11.794661190965092</c:v>
                </c:pt>
                <c:pt idx="125">
                  <c:v>11.860369609856264</c:v>
                </c:pt>
                <c:pt idx="126">
                  <c:v>11.860369609856264</c:v>
                </c:pt>
                <c:pt idx="127">
                  <c:v>11.893223819301848</c:v>
                </c:pt>
                <c:pt idx="128">
                  <c:v>11.893223819301848</c:v>
                </c:pt>
                <c:pt idx="129">
                  <c:v>11.926078028747433</c:v>
                </c:pt>
                <c:pt idx="130">
                  <c:v>11.926078028747433</c:v>
                </c:pt>
                <c:pt idx="131">
                  <c:v>12.386036960985626</c:v>
                </c:pt>
                <c:pt idx="132">
                  <c:v>12.386036960985626</c:v>
                </c:pt>
                <c:pt idx="133">
                  <c:v>12.583162217659138</c:v>
                </c:pt>
                <c:pt idx="134">
                  <c:v>12.583162217659138</c:v>
                </c:pt>
                <c:pt idx="135">
                  <c:v>12.97741273100616</c:v>
                </c:pt>
                <c:pt idx="136">
                  <c:v>12.97741273100616</c:v>
                </c:pt>
                <c:pt idx="137">
                  <c:v>13.043121149897331</c:v>
                </c:pt>
                <c:pt idx="138">
                  <c:v>13.043121149897331</c:v>
                </c:pt>
                <c:pt idx="139">
                  <c:v>13.075975359342916</c:v>
                </c:pt>
                <c:pt idx="140">
                  <c:v>13.075975359342916</c:v>
                </c:pt>
                <c:pt idx="141">
                  <c:v>13.371663244353183</c:v>
                </c:pt>
                <c:pt idx="142">
                  <c:v>13.371663244353183</c:v>
                </c:pt>
                <c:pt idx="143">
                  <c:v>13.503080082135524</c:v>
                </c:pt>
                <c:pt idx="144">
                  <c:v>13.503080082135524</c:v>
                </c:pt>
                <c:pt idx="145">
                  <c:v>13.765913757700206</c:v>
                </c:pt>
                <c:pt idx="146">
                  <c:v>13.765913757700206</c:v>
                </c:pt>
                <c:pt idx="147">
                  <c:v>13.930184804928132</c:v>
                </c:pt>
                <c:pt idx="148">
                  <c:v>13.930184804928132</c:v>
                </c:pt>
                <c:pt idx="149">
                  <c:v>14.127310061601642</c:v>
                </c:pt>
                <c:pt idx="150">
                  <c:v>14.127310061601642</c:v>
                </c:pt>
                <c:pt idx="151">
                  <c:v>14.225872689938399</c:v>
                </c:pt>
                <c:pt idx="152">
                  <c:v>14.225872689938399</c:v>
                </c:pt>
                <c:pt idx="153">
                  <c:v>14.258726899383984</c:v>
                </c:pt>
                <c:pt idx="154">
                  <c:v>14.258726899383984</c:v>
                </c:pt>
                <c:pt idx="155">
                  <c:v>14.324435318275153</c:v>
                </c:pt>
                <c:pt idx="156">
                  <c:v>14.324435318275153</c:v>
                </c:pt>
                <c:pt idx="157">
                  <c:v>14.488706365503081</c:v>
                </c:pt>
                <c:pt idx="158">
                  <c:v>14.488706365503081</c:v>
                </c:pt>
                <c:pt idx="159">
                  <c:v>14.587268993839835</c:v>
                </c:pt>
                <c:pt idx="160">
                  <c:v>14.587268993839835</c:v>
                </c:pt>
                <c:pt idx="161">
                  <c:v>15.178644763860369</c:v>
                </c:pt>
                <c:pt idx="162">
                  <c:v>15.178644763860369</c:v>
                </c:pt>
                <c:pt idx="163">
                  <c:v>15.342915811088295</c:v>
                </c:pt>
                <c:pt idx="164">
                  <c:v>15.342915811088295</c:v>
                </c:pt>
                <c:pt idx="165">
                  <c:v>15.704312114989733</c:v>
                </c:pt>
                <c:pt idx="166">
                  <c:v>15.704312114989733</c:v>
                </c:pt>
                <c:pt idx="167">
                  <c:v>15.802874743326489</c:v>
                </c:pt>
                <c:pt idx="168">
                  <c:v>15.802874743326489</c:v>
                </c:pt>
                <c:pt idx="169">
                  <c:v>16.098562628336754</c:v>
                </c:pt>
                <c:pt idx="170">
                  <c:v>16.098562628336754</c:v>
                </c:pt>
                <c:pt idx="171">
                  <c:v>16.164271047227928</c:v>
                </c:pt>
                <c:pt idx="172">
                  <c:v>16.164271047227928</c:v>
                </c:pt>
                <c:pt idx="173">
                  <c:v>16.361396303901437</c:v>
                </c:pt>
                <c:pt idx="174">
                  <c:v>16.361396303901437</c:v>
                </c:pt>
                <c:pt idx="175">
                  <c:v>16.722792607802873</c:v>
                </c:pt>
                <c:pt idx="176">
                  <c:v>16.722792607802873</c:v>
                </c:pt>
                <c:pt idx="177">
                  <c:v>17.281314168377822</c:v>
                </c:pt>
                <c:pt idx="178">
                  <c:v>17.281314168377822</c:v>
                </c:pt>
                <c:pt idx="179">
                  <c:v>17.544147843942504</c:v>
                </c:pt>
                <c:pt idx="180">
                  <c:v>17.544147843942504</c:v>
                </c:pt>
                <c:pt idx="181">
                  <c:v>17.609856262833677</c:v>
                </c:pt>
                <c:pt idx="182">
                  <c:v>17.609856262833677</c:v>
                </c:pt>
                <c:pt idx="183">
                  <c:v>17.675564681724847</c:v>
                </c:pt>
                <c:pt idx="184">
                  <c:v>17.675564681724847</c:v>
                </c:pt>
                <c:pt idx="185">
                  <c:v>17.806981519507186</c:v>
                </c:pt>
                <c:pt idx="186">
                  <c:v>17.806981519507186</c:v>
                </c:pt>
                <c:pt idx="187">
                  <c:v>17.872689938398356</c:v>
                </c:pt>
                <c:pt idx="188">
                  <c:v>17.872689938398356</c:v>
                </c:pt>
                <c:pt idx="189">
                  <c:v>17.938398357289529</c:v>
                </c:pt>
                <c:pt idx="190">
                  <c:v>17.938398357289529</c:v>
                </c:pt>
                <c:pt idx="191">
                  <c:v>18.168377823408623</c:v>
                </c:pt>
                <c:pt idx="192">
                  <c:v>18.168377823408623</c:v>
                </c:pt>
                <c:pt idx="193">
                  <c:v>18.431211498973305</c:v>
                </c:pt>
                <c:pt idx="194">
                  <c:v>18.431211498973305</c:v>
                </c:pt>
                <c:pt idx="195">
                  <c:v>18.661190965092402</c:v>
                </c:pt>
                <c:pt idx="196">
                  <c:v>18.661190965092402</c:v>
                </c:pt>
                <c:pt idx="197">
                  <c:v>18.891170431211499</c:v>
                </c:pt>
                <c:pt idx="198">
                  <c:v>18.891170431211499</c:v>
                </c:pt>
                <c:pt idx="199">
                  <c:v>19.351129363449694</c:v>
                </c:pt>
                <c:pt idx="200">
                  <c:v>19.351129363449694</c:v>
                </c:pt>
                <c:pt idx="201">
                  <c:v>19.383983572895279</c:v>
                </c:pt>
                <c:pt idx="202">
                  <c:v>19.383983572895279</c:v>
                </c:pt>
                <c:pt idx="203">
                  <c:v>19.581108829568787</c:v>
                </c:pt>
                <c:pt idx="204">
                  <c:v>19.581108829568787</c:v>
                </c:pt>
                <c:pt idx="205">
                  <c:v>19.909650924024639</c:v>
                </c:pt>
                <c:pt idx="206">
                  <c:v>19.909650924024639</c:v>
                </c:pt>
                <c:pt idx="207">
                  <c:v>20.172484599589321</c:v>
                </c:pt>
                <c:pt idx="208">
                  <c:v>20.172484599589321</c:v>
                </c:pt>
                <c:pt idx="209">
                  <c:v>20.73100616016427</c:v>
                </c:pt>
                <c:pt idx="210">
                  <c:v>20.73100616016427</c:v>
                </c:pt>
                <c:pt idx="211">
                  <c:v>20.960985626283367</c:v>
                </c:pt>
                <c:pt idx="212">
                  <c:v>20.960985626283367</c:v>
                </c:pt>
                <c:pt idx="213">
                  <c:v>21.026694045174537</c:v>
                </c:pt>
                <c:pt idx="214">
                  <c:v>21.026694045174537</c:v>
                </c:pt>
                <c:pt idx="215">
                  <c:v>21.650924024640656</c:v>
                </c:pt>
                <c:pt idx="216">
                  <c:v>21.650924024640656</c:v>
                </c:pt>
                <c:pt idx="217">
                  <c:v>22.17659137577002</c:v>
                </c:pt>
                <c:pt idx="218">
                  <c:v>22.17659137577002</c:v>
                </c:pt>
                <c:pt idx="219">
                  <c:v>22.833675564681723</c:v>
                </c:pt>
                <c:pt idx="220">
                  <c:v>22.833675564681723</c:v>
                </c:pt>
                <c:pt idx="221">
                  <c:v>23.06365503080082</c:v>
                </c:pt>
                <c:pt idx="222">
                  <c:v>23.06365503080082</c:v>
                </c:pt>
                <c:pt idx="223">
                  <c:v>23.227926078028748</c:v>
                </c:pt>
                <c:pt idx="224">
                  <c:v>23.227926078028748</c:v>
                </c:pt>
                <c:pt idx="225">
                  <c:v>24.377823408624231</c:v>
                </c:pt>
                <c:pt idx="226">
                  <c:v>24.377823408624231</c:v>
                </c:pt>
                <c:pt idx="227">
                  <c:v>24.673511293634498</c:v>
                </c:pt>
                <c:pt idx="228">
                  <c:v>24.673511293634498</c:v>
                </c:pt>
                <c:pt idx="229">
                  <c:v>24.706365503080082</c:v>
                </c:pt>
                <c:pt idx="230">
                  <c:v>24.706365503080082</c:v>
                </c:pt>
                <c:pt idx="231">
                  <c:v>24.804928131416837</c:v>
                </c:pt>
                <c:pt idx="232">
                  <c:v>24.804928131416837</c:v>
                </c:pt>
                <c:pt idx="233">
                  <c:v>24.837782340862422</c:v>
                </c:pt>
                <c:pt idx="234">
                  <c:v>24.837782340862422</c:v>
                </c:pt>
                <c:pt idx="235">
                  <c:v>25.034907597535934</c:v>
                </c:pt>
                <c:pt idx="236">
                  <c:v>25.034907597535934</c:v>
                </c:pt>
                <c:pt idx="237">
                  <c:v>25.100616016427104</c:v>
                </c:pt>
                <c:pt idx="238">
                  <c:v>25.100616016427104</c:v>
                </c:pt>
                <c:pt idx="239">
                  <c:v>25.363449691991786</c:v>
                </c:pt>
                <c:pt idx="240">
                  <c:v>25.363449691991786</c:v>
                </c:pt>
                <c:pt idx="241">
                  <c:v>25.363449691991786</c:v>
                </c:pt>
                <c:pt idx="242">
                  <c:v>25.363449691991786</c:v>
                </c:pt>
                <c:pt idx="243">
                  <c:v>26.480492813141684</c:v>
                </c:pt>
                <c:pt idx="244">
                  <c:v>26.480492813141684</c:v>
                </c:pt>
                <c:pt idx="245">
                  <c:v>26.480492813141684</c:v>
                </c:pt>
                <c:pt idx="246">
                  <c:v>26.480492813141684</c:v>
                </c:pt>
                <c:pt idx="247">
                  <c:v>26.579055441478438</c:v>
                </c:pt>
                <c:pt idx="248">
                  <c:v>26.579055441478438</c:v>
                </c:pt>
                <c:pt idx="249">
                  <c:v>27.137577002053387</c:v>
                </c:pt>
                <c:pt idx="250">
                  <c:v>27.137577002053387</c:v>
                </c:pt>
                <c:pt idx="251">
                  <c:v>27.170431211498972</c:v>
                </c:pt>
                <c:pt idx="252">
                  <c:v>27.170431211498972</c:v>
                </c:pt>
                <c:pt idx="253">
                  <c:v>27.531827515400412</c:v>
                </c:pt>
                <c:pt idx="254">
                  <c:v>27.531827515400412</c:v>
                </c:pt>
                <c:pt idx="255">
                  <c:v>27.860369609856264</c:v>
                </c:pt>
                <c:pt idx="256">
                  <c:v>27.860369609856264</c:v>
                </c:pt>
                <c:pt idx="257">
                  <c:v>28.024640657084188</c:v>
                </c:pt>
                <c:pt idx="258">
                  <c:v>28.024640657084188</c:v>
                </c:pt>
                <c:pt idx="259">
                  <c:v>28.353182751540039</c:v>
                </c:pt>
                <c:pt idx="260">
                  <c:v>28.353182751540039</c:v>
                </c:pt>
                <c:pt idx="261">
                  <c:v>28.517453798767967</c:v>
                </c:pt>
                <c:pt idx="262">
                  <c:v>28.517453798767967</c:v>
                </c:pt>
                <c:pt idx="263">
                  <c:v>28.583162217659137</c:v>
                </c:pt>
                <c:pt idx="264">
                  <c:v>28.583162217659137</c:v>
                </c:pt>
                <c:pt idx="265">
                  <c:v>29.075975359342916</c:v>
                </c:pt>
                <c:pt idx="266">
                  <c:v>29.075975359342916</c:v>
                </c:pt>
                <c:pt idx="267">
                  <c:v>29.273100616016428</c:v>
                </c:pt>
                <c:pt idx="268">
                  <c:v>29.273100616016428</c:v>
                </c:pt>
                <c:pt idx="269">
                  <c:v>29.503080082135522</c:v>
                </c:pt>
                <c:pt idx="270">
                  <c:v>29.503080082135522</c:v>
                </c:pt>
                <c:pt idx="271">
                  <c:v>29.535934291581111</c:v>
                </c:pt>
                <c:pt idx="272">
                  <c:v>29.535934291581111</c:v>
                </c:pt>
                <c:pt idx="273">
                  <c:v>29.733059548254619</c:v>
                </c:pt>
                <c:pt idx="274">
                  <c:v>29.733059548254619</c:v>
                </c:pt>
                <c:pt idx="275">
                  <c:v>29.897330595482547</c:v>
                </c:pt>
                <c:pt idx="276">
                  <c:v>29.897330595482547</c:v>
                </c:pt>
                <c:pt idx="277">
                  <c:v>29.930184804928132</c:v>
                </c:pt>
                <c:pt idx="278">
                  <c:v>29.930184804928132</c:v>
                </c:pt>
                <c:pt idx="279">
                  <c:v>30.094455852156056</c:v>
                </c:pt>
                <c:pt idx="280">
                  <c:v>30.094455852156056</c:v>
                </c:pt>
                <c:pt idx="281">
                  <c:v>30.127310061601644</c:v>
                </c:pt>
                <c:pt idx="282">
                  <c:v>30.127310061601644</c:v>
                </c:pt>
                <c:pt idx="283">
                  <c:v>30.521560574948666</c:v>
                </c:pt>
                <c:pt idx="284">
                  <c:v>30.521560574948666</c:v>
                </c:pt>
                <c:pt idx="285">
                  <c:v>31.04722792607803</c:v>
                </c:pt>
                <c:pt idx="286">
                  <c:v>31.04722792607803</c:v>
                </c:pt>
                <c:pt idx="287">
                  <c:v>31.310061601642712</c:v>
                </c:pt>
                <c:pt idx="288">
                  <c:v>31.310061601642712</c:v>
                </c:pt>
                <c:pt idx="289">
                  <c:v>31.310061601642712</c:v>
                </c:pt>
                <c:pt idx="290">
                  <c:v>31.310061601642712</c:v>
                </c:pt>
                <c:pt idx="291">
                  <c:v>31.375770020533881</c:v>
                </c:pt>
                <c:pt idx="292">
                  <c:v>31.375770020533881</c:v>
                </c:pt>
                <c:pt idx="293">
                  <c:v>31.638603696098563</c:v>
                </c:pt>
                <c:pt idx="294">
                  <c:v>31.638603696098563</c:v>
                </c:pt>
                <c:pt idx="295">
                  <c:v>31.737166324435318</c:v>
                </c:pt>
                <c:pt idx="296">
                  <c:v>31.737166324435318</c:v>
                </c:pt>
                <c:pt idx="297">
                  <c:v>31.770020533880903</c:v>
                </c:pt>
                <c:pt idx="298">
                  <c:v>31.770020533880903</c:v>
                </c:pt>
                <c:pt idx="299">
                  <c:v>31.901437371663246</c:v>
                </c:pt>
                <c:pt idx="300">
                  <c:v>31.901437371663246</c:v>
                </c:pt>
                <c:pt idx="301">
                  <c:v>31.967145790554415</c:v>
                </c:pt>
                <c:pt idx="302">
                  <c:v>31.967145790554415</c:v>
                </c:pt>
                <c:pt idx="303">
                  <c:v>32</c:v>
                </c:pt>
                <c:pt idx="304">
                  <c:v>32</c:v>
                </c:pt>
                <c:pt idx="305">
                  <c:v>32.722792607802873</c:v>
                </c:pt>
                <c:pt idx="306">
                  <c:v>32.722792607802873</c:v>
                </c:pt>
                <c:pt idx="307">
                  <c:v>32.788501026694043</c:v>
                </c:pt>
                <c:pt idx="308">
                  <c:v>32.788501026694043</c:v>
                </c:pt>
                <c:pt idx="309">
                  <c:v>32.95277207392197</c:v>
                </c:pt>
                <c:pt idx="310">
                  <c:v>32.95277207392197</c:v>
                </c:pt>
                <c:pt idx="311">
                  <c:v>33.248459958932237</c:v>
                </c:pt>
                <c:pt idx="312">
                  <c:v>33.248459958932237</c:v>
                </c:pt>
                <c:pt idx="313">
                  <c:v>33.544147843942504</c:v>
                </c:pt>
                <c:pt idx="314">
                  <c:v>33.544147843942504</c:v>
                </c:pt>
                <c:pt idx="315">
                  <c:v>33.609856262833674</c:v>
                </c:pt>
                <c:pt idx="316">
                  <c:v>33.609856262833674</c:v>
                </c:pt>
                <c:pt idx="317">
                  <c:v>33.741273100616013</c:v>
                </c:pt>
                <c:pt idx="318">
                  <c:v>33.741273100616013</c:v>
                </c:pt>
                <c:pt idx="319">
                  <c:v>34.036960985626287</c:v>
                </c:pt>
                <c:pt idx="320">
                  <c:v>34.036960985626287</c:v>
                </c:pt>
                <c:pt idx="321">
                  <c:v>34.234086242299796</c:v>
                </c:pt>
                <c:pt idx="322">
                  <c:v>34.234086242299796</c:v>
                </c:pt>
                <c:pt idx="323">
                  <c:v>34.266940451745377</c:v>
                </c:pt>
                <c:pt idx="324">
                  <c:v>34.266940451745377</c:v>
                </c:pt>
                <c:pt idx="325">
                  <c:v>34.529774127310063</c:v>
                </c:pt>
                <c:pt idx="326">
                  <c:v>34.529774127310063</c:v>
                </c:pt>
                <c:pt idx="327">
                  <c:v>34.628336755646821</c:v>
                </c:pt>
                <c:pt idx="328">
                  <c:v>34.628336755646821</c:v>
                </c:pt>
                <c:pt idx="329">
                  <c:v>34.69404517453799</c:v>
                </c:pt>
                <c:pt idx="330">
                  <c:v>34.69404517453799</c:v>
                </c:pt>
                <c:pt idx="331">
                  <c:v>35.318275154004105</c:v>
                </c:pt>
                <c:pt idx="332">
                  <c:v>35.318275154004105</c:v>
                </c:pt>
                <c:pt idx="333">
                  <c:v>35.942505133470227</c:v>
                </c:pt>
                <c:pt idx="334">
                  <c:v>35.942505133470227</c:v>
                </c:pt>
                <c:pt idx="335">
                  <c:v>36.041067761806978</c:v>
                </c:pt>
                <c:pt idx="336">
                  <c:v>36.041067761806978</c:v>
                </c:pt>
                <c:pt idx="337">
                  <c:v>36.073921971252567</c:v>
                </c:pt>
                <c:pt idx="338">
                  <c:v>36.073921971252567</c:v>
                </c:pt>
                <c:pt idx="339">
                  <c:v>36.106776180698155</c:v>
                </c:pt>
                <c:pt idx="340">
                  <c:v>36.106776180698155</c:v>
                </c:pt>
                <c:pt idx="341">
                  <c:v>36.599589322381931</c:v>
                </c:pt>
                <c:pt idx="342">
                  <c:v>36.599589322381931</c:v>
                </c:pt>
                <c:pt idx="343">
                  <c:v>37.158110882956876</c:v>
                </c:pt>
                <c:pt idx="344">
                  <c:v>37.158110882956876</c:v>
                </c:pt>
                <c:pt idx="345">
                  <c:v>37.322381930184804</c:v>
                </c:pt>
                <c:pt idx="346">
                  <c:v>37.322381930184804</c:v>
                </c:pt>
                <c:pt idx="347">
                  <c:v>37.453798767967143</c:v>
                </c:pt>
                <c:pt idx="348">
                  <c:v>37.453798767967143</c:v>
                </c:pt>
                <c:pt idx="349">
                  <c:v>37.519507186858313</c:v>
                </c:pt>
                <c:pt idx="350">
                  <c:v>37.519507186858313</c:v>
                </c:pt>
                <c:pt idx="351">
                  <c:v>37.585215605749489</c:v>
                </c:pt>
                <c:pt idx="352">
                  <c:v>37.585215605749489</c:v>
                </c:pt>
                <c:pt idx="353">
                  <c:v>37.913757700205338</c:v>
                </c:pt>
                <c:pt idx="354">
                  <c:v>37.913757700205338</c:v>
                </c:pt>
                <c:pt idx="355">
                  <c:v>38.045174537987677</c:v>
                </c:pt>
                <c:pt idx="356">
                  <c:v>38.045174537987677</c:v>
                </c:pt>
                <c:pt idx="357">
                  <c:v>38.636550308008211</c:v>
                </c:pt>
                <c:pt idx="358">
                  <c:v>38.636550308008211</c:v>
                </c:pt>
                <c:pt idx="359">
                  <c:v>38.767967145790557</c:v>
                </c:pt>
                <c:pt idx="360">
                  <c:v>38.767967145790557</c:v>
                </c:pt>
                <c:pt idx="361">
                  <c:v>38.899383983572896</c:v>
                </c:pt>
                <c:pt idx="362">
                  <c:v>38.899383983572896</c:v>
                </c:pt>
                <c:pt idx="363">
                  <c:v>39.129363449691994</c:v>
                </c:pt>
                <c:pt idx="364">
                  <c:v>39.129363449691994</c:v>
                </c:pt>
                <c:pt idx="365">
                  <c:v>40.082135523613964</c:v>
                </c:pt>
                <c:pt idx="366">
                  <c:v>40.082135523613964</c:v>
                </c:pt>
                <c:pt idx="367">
                  <c:v>40.837782340862425</c:v>
                </c:pt>
                <c:pt idx="368">
                  <c:v>40.837782340862425</c:v>
                </c:pt>
                <c:pt idx="369">
                  <c:v>40.936344969199176</c:v>
                </c:pt>
                <c:pt idx="370">
                  <c:v>40.936344969199176</c:v>
                </c:pt>
                <c:pt idx="371">
                  <c:v>41.264887063655031</c:v>
                </c:pt>
                <c:pt idx="372">
                  <c:v>41.264887063655031</c:v>
                </c:pt>
                <c:pt idx="373">
                  <c:v>41.363449691991789</c:v>
                </c:pt>
                <c:pt idx="374">
                  <c:v>41.363449691991789</c:v>
                </c:pt>
                <c:pt idx="375">
                  <c:v>41.560574948665298</c:v>
                </c:pt>
                <c:pt idx="376">
                  <c:v>41.560574948665298</c:v>
                </c:pt>
                <c:pt idx="377">
                  <c:v>41.823408624229977</c:v>
                </c:pt>
                <c:pt idx="378">
                  <c:v>41.823408624229977</c:v>
                </c:pt>
                <c:pt idx="379">
                  <c:v>42.381930184804929</c:v>
                </c:pt>
                <c:pt idx="380">
                  <c:v>42.381930184804929</c:v>
                </c:pt>
                <c:pt idx="381">
                  <c:v>42.809034907597535</c:v>
                </c:pt>
                <c:pt idx="382">
                  <c:v>42.809034907597535</c:v>
                </c:pt>
                <c:pt idx="383">
                  <c:v>44.747433264887064</c:v>
                </c:pt>
                <c:pt idx="384">
                  <c:v>44.747433264887064</c:v>
                </c:pt>
                <c:pt idx="385">
                  <c:v>44.813141683778234</c:v>
                </c:pt>
                <c:pt idx="386">
                  <c:v>44.813141683778234</c:v>
                </c:pt>
                <c:pt idx="387">
                  <c:v>45.30595482546201</c:v>
                </c:pt>
                <c:pt idx="388">
                  <c:v>45.30595482546201</c:v>
                </c:pt>
                <c:pt idx="389">
                  <c:v>45.568788501026695</c:v>
                </c:pt>
                <c:pt idx="390">
                  <c:v>45.568788501026695</c:v>
                </c:pt>
                <c:pt idx="391">
                  <c:v>45.568788501026695</c:v>
                </c:pt>
                <c:pt idx="392">
                  <c:v>45.568788501026695</c:v>
                </c:pt>
                <c:pt idx="393">
                  <c:v>46.094455852156059</c:v>
                </c:pt>
                <c:pt idx="394">
                  <c:v>46.094455852156059</c:v>
                </c:pt>
                <c:pt idx="395">
                  <c:v>46.455852156057496</c:v>
                </c:pt>
                <c:pt idx="396">
                  <c:v>46.455852156057496</c:v>
                </c:pt>
                <c:pt idx="397">
                  <c:v>47.112936344969199</c:v>
                </c:pt>
                <c:pt idx="398">
                  <c:v>47.112936344969199</c:v>
                </c:pt>
                <c:pt idx="399">
                  <c:v>47.211498973305957</c:v>
                </c:pt>
                <c:pt idx="400">
                  <c:v>47.211498973305957</c:v>
                </c:pt>
                <c:pt idx="401">
                  <c:v>48.328542094455855</c:v>
                </c:pt>
                <c:pt idx="402">
                  <c:v>48.328542094455855</c:v>
                </c:pt>
                <c:pt idx="403">
                  <c:v>48.624229979466122</c:v>
                </c:pt>
                <c:pt idx="404">
                  <c:v>48.624229979466122</c:v>
                </c:pt>
                <c:pt idx="405">
                  <c:v>48.755646817248461</c:v>
                </c:pt>
                <c:pt idx="406">
                  <c:v>48.755646817248461</c:v>
                </c:pt>
                <c:pt idx="407">
                  <c:v>49.905544147843941</c:v>
                </c:pt>
                <c:pt idx="408">
                  <c:v>49.905544147843941</c:v>
                </c:pt>
                <c:pt idx="409">
                  <c:v>52.435318275154003</c:v>
                </c:pt>
                <c:pt idx="410">
                  <c:v>52.435318275154003</c:v>
                </c:pt>
                <c:pt idx="411">
                  <c:v>53.355236139630392</c:v>
                </c:pt>
                <c:pt idx="412">
                  <c:v>53.355236139630392</c:v>
                </c:pt>
                <c:pt idx="413">
                  <c:v>53.552361396303901</c:v>
                </c:pt>
                <c:pt idx="414">
                  <c:v>53.552361396303901</c:v>
                </c:pt>
                <c:pt idx="415">
                  <c:v>53.74948665297741</c:v>
                </c:pt>
                <c:pt idx="416">
                  <c:v>53.74948665297741</c:v>
                </c:pt>
                <c:pt idx="417">
                  <c:v>54.078028747433265</c:v>
                </c:pt>
                <c:pt idx="418">
                  <c:v>54.078028747433265</c:v>
                </c:pt>
                <c:pt idx="419">
                  <c:v>55.917864476386036</c:v>
                </c:pt>
                <c:pt idx="420">
                  <c:v>55.917864476386036</c:v>
                </c:pt>
                <c:pt idx="421">
                  <c:v>59.827515400410675</c:v>
                </c:pt>
                <c:pt idx="422">
                  <c:v>59.827515400410675</c:v>
                </c:pt>
                <c:pt idx="423">
                  <c:v>60.024640657084191</c:v>
                </c:pt>
                <c:pt idx="424">
                  <c:v>60.024640657084191</c:v>
                </c:pt>
                <c:pt idx="425">
                  <c:v>61.338809034907598</c:v>
                </c:pt>
                <c:pt idx="426">
                  <c:v>61.338809034907598</c:v>
                </c:pt>
                <c:pt idx="427">
                  <c:v>61.470225872689937</c:v>
                </c:pt>
                <c:pt idx="428">
                  <c:v>61.470225872689937</c:v>
                </c:pt>
                <c:pt idx="429">
                  <c:v>61.700205338809035</c:v>
                </c:pt>
                <c:pt idx="430">
                  <c:v>61.700205338809035</c:v>
                </c:pt>
                <c:pt idx="431">
                  <c:v>62.127310061601641</c:v>
                </c:pt>
                <c:pt idx="432">
                  <c:v>62.127310061601641</c:v>
                </c:pt>
                <c:pt idx="433">
                  <c:v>62.784394250513344</c:v>
                </c:pt>
                <c:pt idx="434">
                  <c:v>62.784394250513344</c:v>
                </c:pt>
                <c:pt idx="435">
                  <c:v>63.178644763860369</c:v>
                </c:pt>
                <c:pt idx="436">
                  <c:v>63.178644763860369</c:v>
                </c:pt>
                <c:pt idx="437">
                  <c:v>63.310061601642708</c:v>
                </c:pt>
                <c:pt idx="438">
                  <c:v>63.310061601642708</c:v>
                </c:pt>
                <c:pt idx="439">
                  <c:v>63.737166324435321</c:v>
                </c:pt>
                <c:pt idx="440">
                  <c:v>63.737166324435321</c:v>
                </c:pt>
                <c:pt idx="441">
                  <c:v>65.938398357289529</c:v>
                </c:pt>
                <c:pt idx="442">
                  <c:v>65.938398357289529</c:v>
                </c:pt>
                <c:pt idx="443">
                  <c:v>68.303901437371664</c:v>
                </c:pt>
                <c:pt idx="444">
                  <c:v>68.303901437371664</c:v>
                </c:pt>
                <c:pt idx="445">
                  <c:v>68.632443531827519</c:v>
                </c:pt>
                <c:pt idx="446">
                  <c:v>68.632443531827519</c:v>
                </c:pt>
                <c:pt idx="447">
                  <c:v>69.848049281314175</c:v>
                </c:pt>
                <c:pt idx="448">
                  <c:v>69.848049281314175</c:v>
                </c:pt>
                <c:pt idx="449">
                  <c:v>71.753593429158116</c:v>
                </c:pt>
                <c:pt idx="450">
                  <c:v>71.753593429158116</c:v>
                </c:pt>
                <c:pt idx="451">
                  <c:v>73.790554414784395</c:v>
                </c:pt>
                <c:pt idx="452">
                  <c:v>73.790554414784395</c:v>
                </c:pt>
                <c:pt idx="453">
                  <c:v>0</c:v>
                </c:pt>
                <c:pt idx="454">
                  <c:v>1.0841889117043122</c:v>
                </c:pt>
                <c:pt idx="455">
                  <c:v>1.0841889117043122</c:v>
                </c:pt>
                <c:pt idx="456">
                  <c:v>1.3141683778234086</c:v>
                </c:pt>
                <c:pt idx="457">
                  <c:v>1.3141683778234086</c:v>
                </c:pt>
                <c:pt idx="458">
                  <c:v>1.3470225872689938</c:v>
                </c:pt>
                <c:pt idx="459">
                  <c:v>1.3470225872689938</c:v>
                </c:pt>
                <c:pt idx="460">
                  <c:v>1.3798767967145791</c:v>
                </c:pt>
                <c:pt idx="461">
                  <c:v>1.3798767967145791</c:v>
                </c:pt>
                <c:pt idx="462">
                  <c:v>1.4127310061601643</c:v>
                </c:pt>
                <c:pt idx="463">
                  <c:v>1.4127310061601643</c:v>
                </c:pt>
                <c:pt idx="464">
                  <c:v>1.5770020533880904</c:v>
                </c:pt>
                <c:pt idx="465">
                  <c:v>1.5770020533880904</c:v>
                </c:pt>
                <c:pt idx="466">
                  <c:v>1.6427104722792607</c:v>
                </c:pt>
                <c:pt idx="467">
                  <c:v>1.6427104722792607</c:v>
                </c:pt>
                <c:pt idx="468">
                  <c:v>2.1683778234086244</c:v>
                </c:pt>
                <c:pt idx="469">
                  <c:v>2.1683778234086244</c:v>
                </c:pt>
                <c:pt idx="470">
                  <c:v>2.2669404517453797</c:v>
                </c:pt>
                <c:pt idx="471">
                  <c:v>2.2669404517453797</c:v>
                </c:pt>
                <c:pt idx="472">
                  <c:v>2.299794661190965</c:v>
                </c:pt>
                <c:pt idx="473">
                  <c:v>2.299794661190965</c:v>
                </c:pt>
                <c:pt idx="474">
                  <c:v>2.3983572895277208</c:v>
                </c:pt>
                <c:pt idx="475">
                  <c:v>2.3983572895277208</c:v>
                </c:pt>
                <c:pt idx="476">
                  <c:v>2.431211498973306</c:v>
                </c:pt>
                <c:pt idx="477">
                  <c:v>2.431211498973306</c:v>
                </c:pt>
                <c:pt idx="478">
                  <c:v>2.5297741273100618</c:v>
                </c:pt>
                <c:pt idx="479">
                  <c:v>2.5297741273100618</c:v>
                </c:pt>
                <c:pt idx="480">
                  <c:v>2.5626283367556466</c:v>
                </c:pt>
                <c:pt idx="481">
                  <c:v>2.5626283367556466</c:v>
                </c:pt>
                <c:pt idx="482">
                  <c:v>2.6283367556468171</c:v>
                </c:pt>
                <c:pt idx="483">
                  <c:v>2.6283367556468171</c:v>
                </c:pt>
                <c:pt idx="484">
                  <c:v>2.7268993839835729</c:v>
                </c:pt>
                <c:pt idx="485">
                  <c:v>2.7268993839835729</c:v>
                </c:pt>
                <c:pt idx="486">
                  <c:v>2.8254620123203287</c:v>
                </c:pt>
                <c:pt idx="487">
                  <c:v>2.8254620123203287</c:v>
                </c:pt>
                <c:pt idx="488">
                  <c:v>2.8583162217659139</c:v>
                </c:pt>
                <c:pt idx="489">
                  <c:v>2.8583162217659139</c:v>
                </c:pt>
                <c:pt idx="490">
                  <c:v>3.1211498973305956</c:v>
                </c:pt>
                <c:pt idx="491">
                  <c:v>3.1211498973305956</c:v>
                </c:pt>
                <c:pt idx="492">
                  <c:v>3.2525667351129361</c:v>
                </c:pt>
                <c:pt idx="493">
                  <c:v>3.2525667351129361</c:v>
                </c:pt>
                <c:pt idx="494">
                  <c:v>3.3839835728952772</c:v>
                </c:pt>
                <c:pt idx="495">
                  <c:v>3.3839835728952772</c:v>
                </c:pt>
                <c:pt idx="496">
                  <c:v>3.4168377823408624</c:v>
                </c:pt>
                <c:pt idx="497">
                  <c:v>3.4168377823408624</c:v>
                </c:pt>
                <c:pt idx="498">
                  <c:v>3.5811088295687883</c:v>
                </c:pt>
                <c:pt idx="499">
                  <c:v>3.5811088295687883</c:v>
                </c:pt>
                <c:pt idx="500">
                  <c:v>3.6139630390143735</c:v>
                </c:pt>
                <c:pt idx="501">
                  <c:v>3.6139630390143735</c:v>
                </c:pt>
                <c:pt idx="502">
                  <c:v>3.7782340862422998</c:v>
                </c:pt>
                <c:pt idx="503">
                  <c:v>3.7782340862422998</c:v>
                </c:pt>
                <c:pt idx="504">
                  <c:v>3.9753593429158109</c:v>
                </c:pt>
                <c:pt idx="505">
                  <c:v>3.9753593429158109</c:v>
                </c:pt>
                <c:pt idx="506">
                  <c:v>4.1396303901437372</c:v>
                </c:pt>
                <c:pt idx="507">
                  <c:v>4.1396303901437372</c:v>
                </c:pt>
                <c:pt idx="508">
                  <c:v>4.3367556468172488</c:v>
                </c:pt>
                <c:pt idx="509">
                  <c:v>4.3367556468172488</c:v>
                </c:pt>
                <c:pt idx="510">
                  <c:v>4.3696098562628336</c:v>
                </c:pt>
                <c:pt idx="511">
                  <c:v>4.3696098562628336</c:v>
                </c:pt>
                <c:pt idx="512">
                  <c:v>4.4353182751540041</c:v>
                </c:pt>
                <c:pt idx="513">
                  <c:v>4.4353182751540041</c:v>
                </c:pt>
                <c:pt idx="514">
                  <c:v>4.4681724845995889</c:v>
                </c:pt>
                <c:pt idx="515">
                  <c:v>4.4681724845995889</c:v>
                </c:pt>
                <c:pt idx="516">
                  <c:v>4.5010266940451746</c:v>
                </c:pt>
                <c:pt idx="517">
                  <c:v>4.5010266940451746</c:v>
                </c:pt>
                <c:pt idx="518">
                  <c:v>4.862422997946612</c:v>
                </c:pt>
                <c:pt idx="519">
                  <c:v>4.862422997946612</c:v>
                </c:pt>
                <c:pt idx="520">
                  <c:v>4.9281314168377826</c:v>
                </c:pt>
                <c:pt idx="521">
                  <c:v>4.9281314168377826</c:v>
                </c:pt>
                <c:pt idx="522">
                  <c:v>5.0924024640657084</c:v>
                </c:pt>
                <c:pt idx="523">
                  <c:v>5.0924024640657084</c:v>
                </c:pt>
                <c:pt idx="524">
                  <c:v>5.1252566735112932</c:v>
                </c:pt>
                <c:pt idx="525">
                  <c:v>5.1252566735112932</c:v>
                </c:pt>
                <c:pt idx="526">
                  <c:v>5.28952772073922</c:v>
                </c:pt>
                <c:pt idx="527">
                  <c:v>5.28952772073922</c:v>
                </c:pt>
                <c:pt idx="528">
                  <c:v>5.420944558521561</c:v>
                </c:pt>
                <c:pt idx="529">
                  <c:v>5.420944558521561</c:v>
                </c:pt>
                <c:pt idx="530">
                  <c:v>5.5523613963039011</c:v>
                </c:pt>
                <c:pt idx="531">
                  <c:v>5.5523613963039011</c:v>
                </c:pt>
                <c:pt idx="532">
                  <c:v>5.5523613963039011</c:v>
                </c:pt>
                <c:pt idx="533">
                  <c:v>5.5523613963039011</c:v>
                </c:pt>
                <c:pt idx="534">
                  <c:v>5.5852156057494868</c:v>
                </c:pt>
                <c:pt idx="535">
                  <c:v>5.5852156057494868</c:v>
                </c:pt>
                <c:pt idx="536">
                  <c:v>5.7166324435318279</c:v>
                </c:pt>
                <c:pt idx="537">
                  <c:v>5.7166324435318279</c:v>
                </c:pt>
                <c:pt idx="538">
                  <c:v>5.7823408624229984</c:v>
                </c:pt>
                <c:pt idx="539">
                  <c:v>5.7823408624229984</c:v>
                </c:pt>
                <c:pt idx="540">
                  <c:v>5.7823408624229984</c:v>
                </c:pt>
                <c:pt idx="541">
                  <c:v>5.7823408624229984</c:v>
                </c:pt>
                <c:pt idx="542">
                  <c:v>5.8151950718685832</c:v>
                </c:pt>
                <c:pt idx="543">
                  <c:v>5.8151950718685832</c:v>
                </c:pt>
                <c:pt idx="544">
                  <c:v>6.1437371663244349</c:v>
                </c:pt>
                <c:pt idx="545">
                  <c:v>6.1437371663244349</c:v>
                </c:pt>
                <c:pt idx="546">
                  <c:v>6.1765913757700206</c:v>
                </c:pt>
                <c:pt idx="547">
                  <c:v>6.1765913757700206</c:v>
                </c:pt>
                <c:pt idx="548">
                  <c:v>6.2751540041067759</c:v>
                </c:pt>
                <c:pt idx="549">
                  <c:v>6.2751540041067759</c:v>
                </c:pt>
                <c:pt idx="550">
                  <c:v>6.3408624229979464</c:v>
                </c:pt>
                <c:pt idx="551">
                  <c:v>6.3408624229979464</c:v>
                </c:pt>
                <c:pt idx="552">
                  <c:v>6.5051334702258723</c:v>
                </c:pt>
                <c:pt idx="553">
                  <c:v>6.5051334702258723</c:v>
                </c:pt>
                <c:pt idx="554">
                  <c:v>6.6365503080082133</c:v>
                </c:pt>
                <c:pt idx="555">
                  <c:v>6.6365503080082133</c:v>
                </c:pt>
                <c:pt idx="556">
                  <c:v>6.7022587268993838</c:v>
                </c:pt>
                <c:pt idx="557">
                  <c:v>6.7022587268993838</c:v>
                </c:pt>
                <c:pt idx="558">
                  <c:v>6.7351129363449695</c:v>
                </c:pt>
                <c:pt idx="559">
                  <c:v>6.7351129363449695</c:v>
                </c:pt>
                <c:pt idx="560">
                  <c:v>6.8008213552361401</c:v>
                </c:pt>
                <c:pt idx="561">
                  <c:v>6.8008213552361401</c:v>
                </c:pt>
                <c:pt idx="562">
                  <c:v>7.0308008213552364</c:v>
                </c:pt>
                <c:pt idx="563">
                  <c:v>7.0308008213552364</c:v>
                </c:pt>
                <c:pt idx="564">
                  <c:v>7.0636550308008212</c:v>
                </c:pt>
                <c:pt idx="565">
                  <c:v>7.0636550308008212</c:v>
                </c:pt>
                <c:pt idx="566">
                  <c:v>7.1293634496919918</c:v>
                </c:pt>
                <c:pt idx="567">
                  <c:v>7.1293634496919918</c:v>
                </c:pt>
                <c:pt idx="568">
                  <c:v>7.1950718685831623</c:v>
                </c:pt>
                <c:pt idx="569">
                  <c:v>7.1950718685831623</c:v>
                </c:pt>
                <c:pt idx="570">
                  <c:v>7.3593429158110881</c:v>
                </c:pt>
                <c:pt idx="571">
                  <c:v>7.3593429158110881</c:v>
                </c:pt>
                <c:pt idx="572">
                  <c:v>7.4250513347022586</c:v>
                </c:pt>
                <c:pt idx="573">
                  <c:v>7.4250513347022586</c:v>
                </c:pt>
                <c:pt idx="574">
                  <c:v>7.523613963039014</c:v>
                </c:pt>
                <c:pt idx="575">
                  <c:v>7.523613963039014</c:v>
                </c:pt>
                <c:pt idx="576">
                  <c:v>7.6878850102669407</c:v>
                </c:pt>
                <c:pt idx="577">
                  <c:v>7.6878850102669407</c:v>
                </c:pt>
                <c:pt idx="578">
                  <c:v>7.7207392197125255</c:v>
                </c:pt>
                <c:pt idx="579">
                  <c:v>7.7207392197125255</c:v>
                </c:pt>
                <c:pt idx="580">
                  <c:v>7.9835728952772076</c:v>
                </c:pt>
                <c:pt idx="581">
                  <c:v>7.9835728952772076</c:v>
                </c:pt>
                <c:pt idx="582">
                  <c:v>8.0492813141683772</c:v>
                </c:pt>
                <c:pt idx="583">
                  <c:v>8.0492813141683772</c:v>
                </c:pt>
                <c:pt idx="584">
                  <c:v>8.1806981519507183</c:v>
                </c:pt>
                <c:pt idx="585">
                  <c:v>8.1806981519507183</c:v>
                </c:pt>
                <c:pt idx="586">
                  <c:v>8.2464065708418897</c:v>
                </c:pt>
                <c:pt idx="587">
                  <c:v>8.2464065708418897</c:v>
                </c:pt>
                <c:pt idx="588">
                  <c:v>8.3449691991786441</c:v>
                </c:pt>
                <c:pt idx="589">
                  <c:v>8.3449691991786441</c:v>
                </c:pt>
                <c:pt idx="590">
                  <c:v>8.4106776180698155</c:v>
                </c:pt>
                <c:pt idx="591">
                  <c:v>8.4106776180698155</c:v>
                </c:pt>
                <c:pt idx="592">
                  <c:v>8.4763860369609851</c:v>
                </c:pt>
                <c:pt idx="593">
                  <c:v>8.4763860369609851</c:v>
                </c:pt>
                <c:pt idx="594">
                  <c:v>8.640657084188911</c:v>
                </c:pt>
                <c:pt idx="595">
                  <c:v>8.640657084188911</c:v>
                </c:pt>
                <c:pt idx="596">
                  <c:v>8.6735112936344976</c:v>
                </c:pt>
                <c:pt idx="597">
                  <c:v>8.6735112936344976</c:v>
                </c:pt>
                <c:pt idx="598">
                  <c:v>8.9691991786447645</c:v>
                </c:pt>
                <c:pt idx="599">
                  <c:v>8.9691991786447645</c:v>
                </c:pt>
                <c:pt idx="600">
                  <c:v>9.462012320328542</c:v>
                </c:pt>
                <c:pt idx="601">
                  <c:v>9.462012320328542</c:v>
                </c:pt>
                <c:pt idx="602">
                  <c:v>9.593429158110883</c:v>
                </c:pt>
                <c:pt idx="603">
                  <c:v>9.593429158110883</c:v>
                </c:pt>
                <c:pt idx="604">
                  <c:v>9.7248459958932241</c:v>
                </c:pt>
                <c:pt idx="605">
                  <c:v>9.7248459958932241</c:v>
                </c:pt>
                <c:pt idx="606">
                  <c:v>9.8234086242299803</c:v>
                </c:pt>
                <c:pt idx="607">
                  <c:v>9.8234086242299803</c:v>
                </c:pt>
                <c:pt idx="608">
                  <c:v>9.8891170431211499</c:v>
                </c:pt>
                <c:pt idx="609">
                  <c:v>9.8891170431211499</c:v>
                </c:pt>
                <c:pt idx="610">
                  <c:v>10.020533880903491</c:v>
                </c:pt>
                <c:pt idx="611">
                  <c:v>10.020533880903491</c:v>
                </c:pt>
                <c:pt idx="612">
                  <c:v>10.053388090349076</c:v>
                </c:pt>
                <c:pt idx="613">
                  <c:v>10.053388090349076</c:v>
                </c:pt>
                <c:pt idx="614">
                  <c:v>10.119096509240247</c:v>
                </c:pt>
                <c:pt idx="615">
                  <c:v>10.119096509240247</c:v>
                </c:pt>
                <c:pt idx="616">
                  <c:v>10.349075975359343</c:v>
                </c:pt>
                <c:pt idx="617">
                  <c:v>10.349075975359343</c:v>
                </c:pt>
                <c:pt idx="618">
                  <c:v>10.414784394250514</c:v>
                </c:pt>
                <c:pt idx="619">
                  <c:v>10.414784394250514</c:v>
                </c:pt>
                <c:pt idx="620">
                  <c:v>10.809034907597535</c:v>
                </c:pt>
                <c:pt idx="621">
                  <c:v>10.809034907597535</c:v>
                </c:pt>
                <c:pt idx="622">
                  <c:v>10.973305954825461</c:v>
                </c:pt>
                <c:pt idx="623">
                  <c:v>10.973305954825461</c:v>
                </c:pt>
                <c:pt idx="624">
                  <c:v>11.006160164271048</c:v>
                </c:pt>
                <c:pt idx="625">
                  <c:v>11.006160164271048</c:v>
                </c:pt>
                <c:pt idx="626">
                  <c:v>11.071868583162217</c:v>
                </c:pt>
                <c:pt idx="627">
                  <c:v>11.071868583162217</c:v>
                </c:pt>
                <c:pt idx="628">
                  <c:v>11.203285420944558</c:v>
                </c:pt>
                <c:pt idx="629">
                  <c:v>11.203285420944558</c:v>
                </c:pt>
                <c:pt idx="630">
                  <c:v>11.301848049281315</c:v>
                </c:pt>
                <c:pt idx="631">
                  <c:v>11.301848049281315</c:v>
                </c:pt>
                <c:pt idx="632">
                  <c:v>11.498973305954825</c:v>
                </c:pt>
                <c:pt idx="633">
                  <c:v>11.498973305954825</c:v>
                </c:pt>
                <c:pt idx="634">
                  <c:v>11.53182751540041</c:v>
                </c:pt>
                <c:pt idx="635">
                  <c:v>11.53182751540041</c:v>
                </c:pt>
                <c:pt idx="636">
                  <c:v>11.564681724845997</c:v>
                </c:pt>
                <c:pt idx="637">
                  <c:v>11.564681724845997</c:v>
                </c:pt>
                <c:pt idx="638">
                  <c:v>11.597535934291582</c:v>
                </c:pt>
                <c:pt idx="639">
                  <c:v>11.597535934291582</c:v>
                </c:pt>
                <c:pt idx="640">
                  <c:v>11.630390143737166</c:v>
                </c:pt>
                <c:pt idx="641">
                  <c:v>11.630390143737166</c:v>
                </c:pt>
                <c:pt idx="642">
                  <c:v>11.663244353182751</c:v>
                </c:pt>
                <c:pt idx="643">
                  <c:v>11.663244353182751</c:v>
                </c:pt>
                <c:pt idx="644">
                  <c:v>12.156057494866531</c:v>
                </c:pt>
                <c:pt idx="645">
                  <c:v>12.156057494866531</c:v>
                </c:pt>
                <c:pt idx="646">
                  <c:v>12.2217659137577</c:v>
                </c:pt>
                <c:pt idx="647">
                  <c:v>12.2217659137577</c:v>
                </c:pt>
                <c:pt idx="648">
                  <c:v>12.517453798767967</c:v>
                </c:pt>
                <c:pt idx="649">
                  <c:v>12.517453798767967</c:v>
                </c:pt>
                <c:pt idx="650">
                  <c:v>12.878850102669405</c:v>
                </c:pt>
                <c:pt idx="651">
                  <c:v>12.878850102669405</c:v>
                </c:pt>
                <c:pt idx="652">
                  <c:v>12.944558521560575</c:v>
                </c:pt>
                <c:pt idx="653">
                  <c:v>12.944558521560575</c:v>
                </c:pt>
                <c:pt idx="654">
                  <c:v>13.010266940451745</c:v>
                </c:pt>
                <c:pt idx="655">
                  <c:v>13.010266940451745</c:v>
                </c:pt>
                <c:pt idx="656">
                  <c:v>13.240246406570842</c:v>
                </c:pt>
                <c:pt idx="657">
                  <c:v>13.240246406570842</c:v>
                </c:pt>
                <c:pt idx="658">
                  <c:v>13.404517453798768</c:v>
                </c:pt>
                <c:pt idx="659">
                  <c:v>13.404517453798768</c:v>
                </c:pt>
                <c:pt idx="660">
                  <c:v>13.897330595482547</c:v>
                </c:pt>
                <c:pt idx="661">
                  <c:v>13.897330595482547</c:v>
                </c:pt>
                <c:pt idx="662">
                  <c:v>14.225872689938399</c:v>
                </c:pt>
                <c:pt idx="663">
                  <c:v>14.225872689938399</c:v>
                </c:pt>
                <c:pt idx="664">
                  <c:v>14.324435318275153</c:v>
                </c:pt>
                <c:pt idx="665">
                  <c:v>14.324435318275153</c:v>
                </c:pt>
                <c:pt idx="666">
                  <c:v>14.55441478439425</c:v>
                </c:pt>
                <c:pt idx="667">
                  <c:v>14.55441478439425</c:v>
                </c:pt>
                <c:pt idx="668">
                  <c:v>14.587268993839835</c:v>
                </c:pt>
                <c:pt idx="669">
                  <c:v>14.587268993839835</c:v>
                </c:pt>
                <c:pt idx="670">
                  <c:v>14.620123203285422</c:v>
                </c:pt>
                <c:pt idx="671">
                  <c:v>14.620123203285422</c:v>
                </c:pt>
                <c:pt idx="672">
                  <c:v>14.784394250513348</c:v>
                </c:pt>
                <c:pt idx="673">
                  <c:v>14.784394250513348</c:v>
                </c:pt>
                <c:pt idx="674">
                  <c:v>14.915811088295689</c:v>
                </c:pt>
                <c:pt idx="675">
                  <c:v>14.915811088295689</c:v>
                </c:pt>
                <c:pt idx="676">
                  <c:v>14.948665297741274</c:v>
                </c:pt>
                <c:pt idx="677">
                  <c:v>14.948665297741274</c:v>
                </c:pt>
                <c:pt idx="678">
                  <c:v>15.047227926078028</c:v>
                </c:pt>
                <c:pt idx="679">
                  <c:v>15.047227926078028</c:v>
                </c:pt>
                <c:pt idx="680">
                  <c:v>15.178644763860369</c:v>
                </c:pt>
                <c:pt idx="681">
                  <c:v>15.178644763860369</c:v>
                </c:pt>
                <c:pt idx="682">
                  <c:v>15.408624229979466</c:v>
                </c:pt>
                <c:pt idx="683">
                  <c:v>15.408624229979466</c:v>
                </c:pt>
                <c:pt idx="684">
                  <c:v>15.671457905544148</c:v>
                </c:pt>
                <c:pt idx="685">
                  <c:v>15.671457905544148</c:v>
                </c:pt>
                <c:pt idx="686">
                  <c:v>15.901437371663244</c:v>
                </c:pt>
                <c:pt idx="687">
                  <c:v>15.901437371663244</c:v>
                </c:pt>
                <c:pt idx="688">
                  <c:v>16.459958932238195</c:v>
                </c:pt>
                <c:pt idx="689">
                  <c:v>16.459958932238195</c:v>
                </c:pt>
                <c:pt idx="690">
                  <c:v>16.525667351129364</c:v>
                </c:pt>
                <c:pt idx="691">
                  <c:v>16.525667351129364</c:v>
                </c:pt>
                <c:pt idx="692">
                  <c:v>16.591375770020534</c:v>
                </c:pt>
                <c:pt idx="693">
                  <c:v>16.591375770020534</c:v>
                </c:pt>
                <c:pt idx="694">
                  <c:v>17.281314168377822</c:v>
                </c:pt>
                <c:pt idx="695">
                  <c:v>17.281314168377822</c:v>
                </c:pt>
                <c:pt idx="696">
                  <c:v>17.577002053388089</c:v>
                </c:pt>
                <c:pt idx="697">
                  <c:v>17.577002053388089</c:v>
                </c:pt>
                <c:pt idx="698">
                  <c:v>17.806981519507186</c:v>
                </c:pt>
                <c:pt idx="699">
                  <c:v>17.806981519507186</c:v>
                </c:pt>
                <c:pt idx="700">
                  <c:v>17.971252566735114</c:v>
                </c:pt>
                <c:pt idx="701">
                  <c:v>17.971252566735114</c:v>
                </c:pt>
                <c:pt idx="702">
                  <c:v>18.069815195071868</c:v>
                </c:pt>
                <c:pt idx="703">
                  <c:v>18.069815195071868</c:v>
                </c:pt>
                <c:pt idx="704">
                  <c:v>18.529774127310063</c:v>
                </c:pt>
                <c:pt idx="705">
                  <c:v>18.529774127310063</c:v>
                </c:pt>
                <c:pt idx="706">
                  <c:v>18.924024640657084</c:v>
                </c:pt>
                <c:pt idx="707">
                  <c:v>18.924024640657084</c:v>
                </c:pt>
                <c:pt idx="708">
                  <c:v>19.646817248459961</c:v>
                </c:pt>
                <c:pt idx="709">
                  <c:v>19.646817248459961</c:v>
                </c:pt>
                <c:pt idx="710">
                  <c:v>20.205338809034906</c:v>
                </c:pt>
                <c:pt idx="711">
                  <c:v>20.205338809034906</c:v>
                </c:pt>
                <c:pt idx="712">
                  <c:v>20.960985626283367</c:v>
                </c:pt>
                <c:pt idx="713">
                  <c:v>20.960985626283367</c:v>
                </c:pt>
                <c:pt idx="714">
                  <c:v>21.486652977412732</c:v>
                </c:pt>
                <c:pt idx="715">
                  <c:v>21.486652977412732</c:v>
                </c:pt>
                <c:pt idx="716">
                  <c:v>22.340862422997947</c:v>
                </c:pt>
                <c:pt idx="717">
                  <c:v>22.340862422997947</c:v>
                </c:pt>
                <c:pt idx="718">
                  <c:v>22.636550308008214</c:v>
                </c:pt>
                <c:pt idx="719">
                  <c:v>22.636550308008214</c:v>
                </c:pt>
                <c:pt idx="720">
                  <c:v>22.702258726899384</c:v>
                </c:pt>
                <c:pt idx="721">
                  <c:v>22.702258726899384</c:v>
                </c:pt>
                <c:pt idx="722">
                  <c:v>23.129363449691994</c:v>
                </c:pt>
                <c:pt idx="723">
                  <c:v>23.129363449691994</c:v>
                </c:pt>
                <c:pt idx="724">
                  <c:v>23.720739219712527</c:v>
                </c:pt>
                <c:pt idx="725">
                  <c:v>23.720739219712527</c:v>
                </c:pt>
                <c:pt idx="726">
                  <c:v>23.885010266940451</c:v>
                </c:pt>
                <c:pt idx="727">
                  <c:v>23.885010266940451</c:v>
                </c:pt>
                <c:pt idx="728">
                  <c:v>24.114989733059549</c:v>
                </c:pt>
                <c:pt idx="729">
                  <c:v>24.114989733059549</c:v>
                </c:pt>
                <c:pt idx="730">
                  <c:v>24.312114989733061</c:v>
                </c:pt>
                <c:pt idx="731">
                  <c:v>24.312114989733061</c:v>
                </c:pt>
                <c:pt idx="732">
                  <c:v>24.344969199178646</c:v>
                </c:pt>
                <c:pt idx="733">
                  <c:v>24.344969199178646</c:v>
                </c:pt>
                <c:pt idx="734">
                  <c:v>24.57494866529774</c:v>
                </c:pt>
                <c:pt idx="735">
                  <c:v>24.57494866529774</c:v>
                </c:pt>
                <c:pt idx="736">
                  <c:v>24.706365503080082</c:v>
                </c:pt>
                <c:pt idx="737">
                  <c:v>24.706365503080082</c:v>
                </c:pt>
                <c:pt idx="738">
                  <c:v>25.363449691991786</c:v>
                </c:pt>
                <c:pt idx="739">
                  <c:v>25.363449691991786</c:v>
                </c:pt>
                <c:pt idx="740">
                  <c:v>26.020533880903489</c:v>
                </c:pt>
                <c:pt idx="741">
                  <c:v>26.020533880903489</c:v>
                </c:pt>
                <c:pt idx="742">
                  <c:v>26.250513347022586</c:v>
                </c:pt>
                <c:pt idx="743">
                  <c:v>26.250513347022586</c:v>
                </c:pt>
                <c:pt idx="744">
                  <c:v>26.677618069815196</c:v>
                </c:pt>
                <c:pt idx="745">
                  <c:v>26.677618069815196</c:v>
                </c:pt>
                <c:pt idx="746">
                  <c:v>26.776180698151951</c:v>
                </c:pt>
                <c:pt idx="747">
                  <c:v>26.776180698151951</c:v>
                </c:pt>
                <c:pt idx="748">
                  <c:v>27.039014373716633</c:v>
                </c:pt>
                <c:pt idx="749">
                  <c:v>27.039014373716633</c:v>
                </c:pt>
                <c:pt idx="750">
                  <c:v>27.696098562628336</c:v>
                </c:pt>
                <c:pt idx="751">
                  <c:v>27.696098562628336</c:v>
                </c:pt>
                <c:pt idx="752">
                  <c:v>28.550308008213552</c:v>
                </c:pt>
                <c:pt idx="753">
                  <c:v>28.550308008213552</c:v>
                </c:pt>
                <c:pt idx="754">
                  <c:v>28.616016427104721</c:v>
                </c:pt>
                <c:pt idx="755">
                  <c:v>28.616016427104721</c:v>
                </c:pt>
                <c:pt idx="756">
                  <c:v>28.714579055441479</c:v>
                </c:pt>
                <c:pt idx="757">
                  <c:v>28.714579055441479</c:v>
                </c:pt>
                <c:pt idx="758">
                  <c:v>28.911704312114988</c:v>
                </c:pt>
                <c:pt idx="759">
                  <c:v>28.911704312114988</c:v>
                </c:pt>
                <c:pt idx="760">
                  <c:v>28.977412731006162</c:v>
                </c:pt>
                <c:pt idx="761">
                  <c:v>28.977412731006162</c:v>
                </c:pt>
                <c:pt idx="762">
                  <c:v>28.977412731006162</c:v>
                </c:pt>
                <c:pt idx="763">
                  <c:v>28.977412731006162</c:v>
                </c:pt>
                <c:pt idx="764">
                  <c:v>29.108829568788501</c:v>
                </c:pt>
                <c:pt idx="765">
                  <c:v>29.108829568788501</c:v>
                </c:pt>
                <c:pt idx="766">
                  <c:v>29.207392197125255</c:v>
                </c:pt>
                <c:pt idx="767">
                  <c:v>29.207392197125255</c:v>
                </c:pt>
                <c:pt idx="768">
                  <c:v>29.207392197125255</c:v>
                </c:pt>
                <c:pt idx="769">
                  <c:v>29.207392197125255</c:v>
                </c:pt>
                <c:pt idx="770">
                  <c:v>29.765913757700204</c:v>
                </c:pt>
                <c:pt idx="771">
                  <c:v>29.765913757700204</c:v>
                </c:pt>
                <c:pt idx="772">
                  <c:v>29.864476386036962</c:v>
                </c:pt>
                <c:pt idx="773">
                  <c:v>29.864476386036962</c:v>
                </c:pt>
                <c:pt idx="774">
                  <c:v>29.897330595482547</c:v>
                </c:pt>
                <c:pt idx="775">
                  <c:v>29.897330595482547</c:v>
                </c:pt>
                <c:pt idx="776">
                  <c:v>30.160164271047229</c:v>
                </c:pt>
                <c:pt idx="777">
                  <c:v>30.160164271047229</c:v>
                </c:pt>
                <c:pt idx="778">
                  <c:v>30.850102669404517</c:v>
                </c:pt>
                <c:pt idx="779">
                  <c:v>30.850102669404517</c:v>
                </c:pt>
                <c:pt idx="780">
                  <c:v>30.915811088295687</c:v>
                </c:pt>
                <c:pt idx="781">
                  <c:v>30.915811088295687</c:v>
                </c:pt>
                <c:pt idx="782">
                  <c:v>31.408624229979466</c:v>
                </c:pt>
                <c:pt idx="783">
                  <c:v>31.408624229979466</c:v>
                </c:pt>
                <c:pt idx="784">
                  <c:v>31.737166324435318</c:v>
                </c:pt>
                <c:pt idx="785">
                  <c:v>31.737166324435318</c:v>
                </c:pt>
                <c:pt idx="786">
                  <c:v>31.770020533880903</c:v>
                </c:pt>
                <c:pt idx="787">
                  <c:v>31.770020533880903</c:v>
                </c:pt>
                <c:pt idx="788">
                  <c:v>32.262833675564679</c:v>
                </c:pt>
                <c:pt idx="789">
                  <c:v>32.262833675564679</c:v>
                </c:pt>
                <c:pt idx="790">
                  <c:v>32.492813141683776</c:v>
                </c:pt>
                <c:pt idx="791">
                  <c:v>32.492813141683776</c:v>
                </c:pt>
                <c:pt idx="792">
                  <c:v>32.591375770020534</c:v>
                </c:pt>
                <c:pt idx="793">
                  <c:v>32.591375770020534</c:v>
                </c:pt>
                <c:pt idx="794">
                  <c:v>32.722792607802873</c:v>
                </c:pt>
                <c:pt idx="795">
                  <c:v>32.722792607802873</c:v>
                </c:pt>
                <c:pt idx="796">
                  <c:v>33.01848049281314</c:v>
                </c:pt>
                <c:pt idx="797">
                  <c:v>33.01848049281314</c:v>
                </c:pt>
                <c:pt idx="798">
                  <c:v>33.08418891170431</c:v>
                </c:pt>
                <c:pt idx="799">
                  <c:v>33.08418891170431</c:v>
                </c:pt>
                <c:pt idx="800">
                  <c:v>33.149897330595479</c:v>
                </c:pt>
                <c:pt idx="801">
                  <c:v>33.149897330595479</c:v>
                </c:pt>
                <c:pt idx="802">
                  <c:v>33.149897330595479</c:v>
                </c:pt>
                <c:pt idx="803">
                  <c:v>33.149897330595479</c:v>
                </c:pt>
                <c:pt idx="804">
                  <c:v>33.511293634496923</c:v>
                </c:pt>
                <c:pt idx="805">
                  <c:v>33.511293634496923</c:v>
                </c:pt>
                <c:pt idx="806">
                  <c:v>33.609856262833674</c:v>
                </c:pt>
                <c:pt idx="807">
                  <c:v>33.609856262833674</c:v>
                </c:pt>
                <c:pt idx="808">
                  <c:v>33.774127310061601</c:v>
                </c:pt>
                <c:pt idx="809">
                  <c:v>33.774127310061601</c:v>
                </c:pt>
                <c:pt idx="810">
                  <c:v>33.80698151950719</c:v>
                </c:pt>
                <c:pt idx="811">
                  <c:v>33.80698151950719</c:v>
                </c:pt>
                <c:pt idx="812">
                  <c:v>34.004106776180699</c:v>
                </c:pt>
                <c:pt idx="813">
                  <c:v>34.004106776180699</c:v>
                </c:pt>
                <c:pt idx="814">
                  <c:v>34.299794661190965</c:v>
                </c:pt>
                <c:pt idx="815">
                  <c:v>34.299794661190965</c:v>
                </c:pt>
                <c:pt idx="816">
                  <c:v>34.464065708418893</c:v>
                </c:pt>
                <c:pt idx="817">
                  <c:v>34.464065708418893</c:v>
                </c:pt>
                <c:pt idx="818">
                  <c:v>34.628336755646821</c:v>
                </c:pt>
                <c:pt idx="819">
                  <c:v>34.628336755646821</c:v>
                </c:pt>
                <c:pt idx="820">
                  <c:v>35.219712525667354</c:v>
                </c:pt>
                <c:pt idx="821">
                  <c:v>35.219712525667354</c:v>
                </c:pt>
                <c:pt idx="822">
                  <c:v>35.679671457905542</c:v>
                </c:pt>
                <c:pt idx="823">
                  <c:v>35.679671457905542</c:v>
                </c:pt>
                <c:pt idx="824">
                  <c:v>36.073921971252567</c:v>
                </c:pt>
                <c:pt idx="825">
                  <c:v>36.073921971252567</c:v>
                </c:pt>
                <c:pt idx="826">
                  <c:v>37.059548254620125</c:v>
                </c:pt>
                <c:pt idx="827">
                  <c:v>37.059548254620125</c:v>
                </c:pt>
                <c:pt idx="828">
                  <c:v>38.669404517453799</c:v>
                </c:pt>
                <c:pt idx="829">
                  <c:v>38.669404517453799</c:v>
                </c:pt>
                <c:pt idx="830">
                  <c:v>39.293634496919921</c:v>
                </c:pt>
                <c:pt idx="831">
                  <c:v>39.293634496919921</c:v>
                </c:pt>
                <c:pt idx="832">
                  <c:v>39.359342915811091</c:v>
                </c:pt>
                <c:pt idx="833">
                  <c:v>39.359342915811091</c:v>
                </c:pt>
                <c:pt idx="834">
                  <c:v>39.42505133470226</c:v>
                </c:pt>
                <c:pt idx="835">
                  <c:v>39.42505133470226</c:v>
                </c:pt>
                <c:pt idx="836">
                  <c:v>41.199178644763862</c:v>
                </c:pt>
                <c:pt idx="837">
                  <c:v>41.199178644763862</c:v>
                </c:pt>
                <c:pt idx="838">
                  <c:v>43.367556468172488</c:v>
                </c:pt>
                <c:pt idx="839">
                  <c:v>43.367556468172488</c:v>
                </c:pt>
                <c:pt idx="840">
                  <c:v>43.630390143737166</c:v>
                </c:pt>
                <c:pt idx="841">
                  <c:v>43.630390143737166</c:v>
                </c:pt>
                <c:pt idx="842">
                  <c:v>43.893223819301845</c:v>
                </c:pt>
                <c:pt idx="843">
                  <c:v>43.893223819301845</c:v>
                </c:pt>
                <c:pt idx="844">
                  <c:v>43.926078028747433</c:v>
                </c:pt>
                <c:pt idx="845">
                  <c:v>43.926078028747433</c:v>
                </c:pt>
                <c:pt idx="846">
                  <c:v>44.057494866529773</c:v>
                </c:pt>
                <c:pt idx="847">
                  <c:v>44.057494866529773</c:v>
                </c:pt>
                <c:pt idx="848">
                  <c:v>44.747433264887064</c:v>
                </c:pt>
                <c:pt idx="849">
                  <c:v>44.747433264887064</c:v>
                </c:pt>
                <c:pt idx="850">
                  <c:v>45.108829568788501</c:v>
                </c:pt>
                <c:pt idx="851">
                  <c:v>45.108829568788501</c:v>
                </c:pt>
                <c:pt idx="852">
                  <c:v>47.080082135523611</c:v>
                </c:pt>
                <c:pt idx="853">
                  <c:v>47.080082135523611</c:v>
                </c:pt>
                <c:pt idx="854">
                  <c:v>48.985626283367559</c:v>
                </c:pt>
                <c:pt idx="855">
                  <c:v>48.985626283367559</c:v>
                </c:pt>
                <c:pt idx="856">
                  <c:v>49.215605749486656</c:v>
                </c:pt>
                <c:pt idx="857">
                  <c:v>49.215605749486656</c:v>
                </c:pt>
                <c:pt idx="858">
                  <c:v>50.858316221765911</c:v>
                </c:pt>
                <c:pt idx="859">
                  <c:v>50.858316221765911</c:v>
                </c:pt>
                <c:pt idx="860">
                  <c:v>52.960985626283367</c:v>
                </c:pt>
                <c:pt idx="861">
                  <c:v>52.960985626283367</c:v>
                </c:pt>
                <c:pt idx="862">
                  <c:v>52.960985626283367</c:v>
                </c:pt>
                <c:pt idx="863">
                  <c:v>52.960985626283367</c:v>
                </c:pt>
                <c:pt idx="864">
                  <c:v>57.856262833675565</c:v>
                </c:pt>
                <c:pt idx="865">
                  <c:v>57.856262833675565</c:v>
                </c:pt>
                <c:pt idx="866">
                  <c:v>58.349075975359341</c:v>
                </c:pt>
                <c:pt idx="867">
                  <c:v>58.349075975359341</c:v>
                </c:pt>
                <c:pt idx="868">
                  <c:v>59.564681724845997</c:v>
                </c:pt>
                <c:pt idx="869">
                  <c:v>59.564681724845997</c:v>
                </c:pt>
                <c:pt idx="870">
                  <c:v>61.765913757700204</c:v>
                </c:pt>
                <c:pt idx="871">
                  <c:v>61.765913757700204</c:v>
                </c:pt>
                <c:pt idx="872">
                  <c:v>62.455852156057496</c:v>
                </c:pt>
                <c:pt idx="873">
                  <c:v>62.455852156057496</c:v>
                </c:pt>
                <c:pt idx="874">
                  <c:v>62.882956878850102</c:v>
                </c:pt>
                <c:pt idx="875">
                  <c:v>62.882956878850102</c:v>
                </c:pt>
                <c:pt idx="876">
                  <c:v>64.558521560574945</c:v>
                </c:pt>
                <c:pt idx="877">
                  <c:v>64.558521560574945</c:v>
                </c:pt>
                <c:pt idx="878">
                  <c:v>64.755646817248461</c:v>
                </c:pt>
                <c:pt idx="879">
                  <c:v>64.755646817248461</c:v>
                </c:pt>
                <c:pt idx="880">
                  <c:v>68.073921971252574</c:v>
                </c:pt>
                <c:pt idx="881">
                  <c:v>68.073921971252574</c:v>
                </c:pt>
                <c:pt idx="882">
                  <c:v>68.139630390143736</c:v>
                </c:pt>
                <c:pt idx="883">
                  <c:v>68.139630390143736</c:v>
                </c:pt>
                <c:pt idx="884">
                  <c:v>68.632443531827519</c:v>
                </c:pt>
                <c:pt idx="885">
                  <c:v>68.632443531827519</c:v>
                </c:pt>
                <c:pt idx="886">
                  <c:v>69.158110882956876</c:v>
                </c:pt>
                <c:pt idx="887">
                  <c:v>69.158110882956876</c:v>
                </c:pt>
                <c:pt idx="888">
                  <c:v>71.523613963039011</c:v>
                </c:pt>
                <c:pt idx="889">
                  <c:v>71.523613963039011</c:v>
                </c:pt>
                <c:pt idx="890">
                  <c:v>73.757700205338807</c:v>
                </c:pt>
                <c:pt idx="891">
                  <c:v>73.757700205338807</c:v>
                </c:pt>
                <c:pt idx="892">
                  <c:v>0</c:v>
                </c:pt>
                <c:pt idx="893">
                  <c:v>6.5708418891170434E-2</c:v>
                </c:pt>
                <c:pt idx="894">
                  <c:v>0.29568788501026694</c:v>
                </c:pt>
                <c:pt idx="895">
                  <c:v>0.59137577002053388</c:v>
                </c:pt>
                <c:pt idx="896">
                  <c:v>1.2813141683778233</c:v>
                </c:pt>
                <c:pt idx="897">
                  <c:v>1.9383983572895278</c:v>
                </c:pt>
                <c:pt idx="898">
                  <c:v>3.9096509240246409</c:v>
                </c:pt>
                <c:pt idx="899">
                  <c:v>4.6652977412731005</c:v>
                </c:pt>
                <c:pt idx="900">
                  <c:v>19.351129363449694</c:v>
                </c:pt>
                <c:pt idx="901">
                  <c:v>23.06365503080082</c:v>
                </c:pt>
                <c:pt idx="902">
                  <c:v>24.377823408624231</c:v>
                </c:pt>
                <c:pt idx="903">
                  <c:v>25.363449691991786</c:v>
                </c:pt>
                <c:pt idx="904">
                  <c:v>26.480492813141684</c:v>
                </c:pt>
                <c:pt idx="905">
                  <c:v>26.579055441478438</c:v>
                </c:pt>
                <c:pt idx="906">
                  <c:v>27.137577002053387</c:v>
                </c:pt>
                <c:pt idx="907">
                  <c:v>27.170431211498972</c:v>
                </c:pt>
                <c:pt idx="908">
                  <c:v>27.531827515400412</c:v>
                </c:pt>
                <c:pt idx="909">
                  <c:v>28.024640657084188</c:v>
                </c:pt>
                <c:pt idx="910">
                  <c:v>28.353182751540039</c:v>
                </c:pt>
                <c:pt idx="911">
                  <c:v>28.517453798767967</c:v>
                </c:pt>
                <c:pt idx="912">
                  <c:v>29.075975359342916</c:v>
                </c:pt>
                <c:pt idx="913">
                  <c:v>29.503080082135522</c:v>
                </c:pt>
                <c:pt idx="914">
                  <c:v>29.535934291581111</c:v>
                </c:pt>
                <c:pt idx="915">
                  <c:v>29.930184804928132</c:v>
                </c:pt>
                <c:pt idx="916">
                  <c:v>30.094455852156056</c:v>
                </c:pt>
                <c:pt idx="917">
                  <c:v>31.310061601642712</c:v>
                </c:pt>
                <c:pt idx="918">
                  <c:v>31.310061601642712</c:v>
                </c:pt>
                <c:pt idx="919">
                  <c:v>31.375770020533881</c:v>
                </c:pt>
                <c:pt idx="920">
                  <c:v>31.737166324435318</c:v>
                </c:pt>
                <c:pt idx="921">
                  <c:v>31.770020533880903</c:v>
                </c:pt>
                <c:pt idx="922">
                  <c:v>32.788501026694043</c:v>
                </c:pt>
                <c:pt idx="923">
                  <c:v>32.95277207392197</c:v>
                </c:pt>
                <c:pt idx="924">
                  <c:v>33.544147843942504</c:v>
                </c:pt>
                <c:pt idx="925">
                  <c:v>33.609856262833674</c:v>
                </c:pt>
                <c:pt idx="926">
                  <c:v>33.741273100616013</c:v>
                </c:pt>
                <c:pt idx="927">
                  <c:v>34.529774127310063</c:v>
                </c:pt>
                <c:pt idx="928">
                  <c:v>34.628336755646821</c:v>
                </c:pt>
                <c:pt idx="929">
                  <c:v>34.69404517453799</c:v>
                </c:pt>
                <c:pt idx="930">
                  <c:v>35.942505133470227</c:v>
                </c:pt>
                <c:pt idx="931">
                  <c:v>36.073921971252567</c:v>
                </c:pt>
                <c:pt idx="932">
                  <c:v>36.106776180698155</c:v>
                </c:pt>
                <c:pt idx="933">
                  <c:v>37.322381930184804</c:v>
                </c:pt>
                <c:pt idx="934">
                  <c:v>37.519507186858313</c:v>
                </c:pt>
                <c:pt idx="935">
                  <c:v>37.585215605749489</c:v>
                </c:pt>
                <c:pt idx="936">
                  <c:v>37.913757700205338</c:v>
                </c:pt>
                <c:pt idx="937">
                  <c:v>38.045174537987677</c:v>
                </c:pt>
                <c:pt idx="938">
                  <c:v>38.636550308008211</c:v>
                </c:pt>
                <c:pt idx="939">
                  <c:v>38.899383983572896</c:v>
                </c:pt>
                <c:pt idx="940">
                  <c:v>39.129363449691994</c:v>
                </c:pt>
                <c:pt idx="941">
                  <c:v>40.082135523613964</c:v>
                </c:pt>
                <c:pt idx="942">
                  <c:v>40.936344969199176</c:v>
                </c:pt>
                <c:pt idx="943">
                  <c:v>41.363449691991789</c:v>
                </c:pt>
                <c:pt idx="944">
                  <c:v>41.560574948665298</c:v>
                </c:pt>
                <c:pt idx="945">
                  <c:v>41.823408624229977</c:v>
                </c:pt>
                <c:pt idx="946">
                  <c:v>42.381930184804929</c:v>
                </c:pt>
                <c:pt idx="947">
                  <c:v>44.747433264887064</c:v>
                </c:pt>
                <c:pt idx="948">
                  <c:v>44.813141683778234</c:v>
                </c:pt>
                <c:pt idx="949">
                  <c:v>45.568788501026695</c:v>
                </c:pt>
                <c:pt idx="950">
                  <c:v>45.568788501026695</c:v>
                </c:pt>
                <c:pt idx="951">
                  <c:v>46.455852156057496</c:v>
                </c:pt>
                <c:pt idx="952">
                  <c:v>48.328542094455855</c:v>
                </c:pt>
                <c:pt idx="953">
                  <c:v>48.755646817248461</c:v>
                </c:pt>
                <c:pt idx="954">
                  <c:v>49.905544147843941</c:v>
                </c:pt>
                <c:pt idx="955">
                  <c:v>53.355236139630392</c:v>
                </c:pt>
                <c:pt idx="956">
                  <c:v>53.552361396303901</c:v>
                </c:pt>
                <c:pt idx="957">
                  <c:v>53.74948665297741</c:v>
                </c:pt>
                <c:pt idx="958">
                  <c:v>55.917864476386036</c:v>
                </c:pt>
                <c:pt idx="959">
                  <c:v>59.827515400410675</c:v>
                </c:pt>
                <c:pt idx="960">
                  <c:v>60.024640657084191</c:v>
                </c:pt>
                <c:pt idx="961">
                  <c:v>61.338809034907598</c:v>
                </c:pt>
                <c:pt idx="962">
                  <c:v>61.470225872689937</c:v>
                </c:pt>
                <c:pt idx="963">
                  <c:v>61.700205338809035</c:v>
                </c:pt>
                <c:pt idx="964">
                  <c:v>62.127310061601641</c:v>
                </c:pt>
                <c:pt idx="965">
                  <c:v>63.310061601642708</c:v>
                </c:pt>
                <c:pt idx="966">
                  <c:v>63.737166324435321</c:v>
                </c:pt>
                <c:pt idx="967">
                  <c:v>65.938398357289529</c:v>
                </c:pt>
                <c:pt idx="968">
                  <c:v>68.303901437371664</c:v>
                </c:pt>
                <c:pt idx="969">
                  <c:v>68.632443531827519</c:v>
                </c:pt>
                <c:pt idx="970">
                  <c:v>69.848049281314175</c:v>
                </c:pt>
                <c:pt idx="971">
                  <c:v>71.753593429158116</c:v>
                </c:pt>
                <c:pt idx="972">
                  <c:v>73.790554414784395</c:v>
                </c:pt>
                <c:pt idx="973">
                  <c:v>0</c:v>
                </c:pt>
                <c:pt idx="974">
                  <c:v>4.862422997946612</c:v>
                </c:pt>
                <c:pt idx="975">
                  <c:v>5.5523613963039011</c:v>
                </c:pt>
                <c:pt idx="976">
                  <c:v>5.7823408624229984</c:v>
                </c:pt>
                <c:pt idx="977">
                  <c:v>5.8151950718685832</c:v>
                </c:pt>
                <c:pt idx="978">
                  <c:v>8.4106776180698155</c:v>
                </c:pt>
                <c:pt idx="979">
                  <c:v>12.2217659137577</c:v>
                </c:pt>
                <c:pt idx="980">
                  <c:v>18.924024640657084</c:v>
                </c:pt>
                <c:pt idx="981">
                  <c:v>21.486652977412732</c:v>
                </c:pt>
                <c:pt idx="982">
                  <c:v>25.363449691991786</c:v>
                </c:pt>
                <c:pt idx="983">
                  <c:v>26.250513347022586</c:v>
                </c:pt>
                <c:pt idx="984">
                  <c:v>26.677618069815196</c:v>
                </c:pt>
                <c:pt idx="985">
                  <c:v>28.550308008213552</c:v>
                </c:pt>
                <c:pt idx="986">
                  <c:v>28.616016427104721</c:v>
                </c:pt>
                <c:pt idx="987">
                  <c:v>28.911704312114988</c:v>
                </c:pt>
                <c:pt idx="988">
                  <c:v>28.977412731006162</c:v>
                </c:pt>
                <c:pt idx="989">
                  <c:v>28.977412731006162</c:v>
                </c:pt>
                <c:pt idx="990">
                  <c:v>29.108829568788501</c:v>
                </c:pt>
                <c:pt idx="991">
                  <c:v>29.207392197125255</c:v>
                </c:pt>
                <c:pt idx="992">
                  <c:v>29.207392197125255</c:v>
                </c:pt>
                <c:pt idx="993">
                  <c:v>29.765913757700204</c:v>
                </c:pt>
                <c:pt idx="994">
                  <c:v>29.864476386036962</c:v>
                </c:pt>
                <c:pt idx="995">
                  <c:v>30.160164271047229</c:v>
                </c:pt>
                <c:pt idx="996">
                  <c:v>30.850102669404517</c:v>
                </c:pt>
                <c:pt idx="997">
                  <c:v>30.915811088295687</c:v>
                </c:pt>
                <c:pt idx="998">
                  <c:v>31.737166324435318</c:v>
                </c:pt>
                <c:pt idx="999">
                  <c:v>31.770020533880903</c:v>
                </c:pt>
                <c:pt idx="1000">
                  <c:v>32.262833675564679</c:v>
                </c:pt>
                <c:pt idx="1001">
                  <c:v>32.591375770020534</c:v>
                </c:pt>
                <c:pt idx="1002">
                  <c:v>33.149897330595479</c:v>
                </c:pt>
                <c:pt idx="1003">
                  <c:v>33.149897330595479</c:v>
                </c:pt>
                <c:pt idx="1004">
                  <c:v>33.774127310061601</c:v>
                </c:pt>
                <c:pt idx="1005">
                  <c:v>33.80698151950719</c:v>
                </c:pt>
                <c:pt idx="1006">
                  <c:v>34.004106776180699</c:v>
                </c:pt>
                <c:pt idx="1007">
                  <c:v>34.299794661190965</c:v>
                </c:pt>
                <c:pt idx="1008">
                  <c:v>34.464065708418893</c:v>
                </c:pt>
                <c:pt idx="1009">
                  <c:v>34.628336755646821</c:v>
                </c:pt>
                <c:pt idx="1010">
                  <c:v>35.219712525667354</c:v>
                </c:pt>
                <c:pt idx="1011">
                  <c:v>35.679671457905542</c:v>
                </c:pt>
                <c:pt idx="1012">
                  <c:v>36.073921971252567</c:v>
                </c:pt>
                <c:pt idx="1013">
                  <c:v>39.293634496919921</c:v>
                </c:pt>
                <c:pt idx="1014">
                  <c:v>39.359342915811091</c:v>
                </c:pt>
                <c:pt idx="1015">
                  <c:v>41.199178644763862</c:v>
                </c:pt>
                <c:pt idx="1016">
                  <c:v>43.630390143737166</c:v>
                </c:pt>
                <c:pt idx="1017">
                  <c:v>43.893223819301845</c:v>
                </c:pt>
                <c:pt idx="1018">
                  <c:v>43.926078028747433</c:v>
                </c:pt>
                <c:pt idx="1019">
                  <c:v>44.747433264887064</c:v>
                </c:pt>
                <c:pt idx="1020">
                  <c:v>45.108829568788501</c:v>
                </c:pt>
                <c:pt idx="1021">
                  <c:v>47.080082135523611</c:v>
                </c:pt>
                <c:pt idx="1022">
                  <c:v>48.985626283367559</c:v>
                </c:pt>
                <c:pt idx="1023">
                  <c:v>49.215605749486656</c:v>
                </c:pt>
                <c:pt idx="1024">
                  <c:v>52.960985626283367</c:v>
                </c:pt>
                <c:pt idx="1025">
                  <c:v>52.960985626283367</c:v>
                </c:pt>
                <c:pt idx="1026">
                  <c:v>59.564681724845997</c:v>
                </c:pt>
                <c:pt idx="1027">
                  <c:v>61.765913757700204</c:v>
                </c:pt>
                <c:pt idx="1028">
                  <c:v>62.882956878850102</c:v>
                </c:pt>
                <c:pt idx="1029">
                  <c:v>64.558521560574945</c:v>
                </c:pt>
                <c:pt idx="1030">
                  <c:v>64.755646817248461</c:v>
                </c:pt>
                <c:pt idx="1031">
                  <c:v>68.073921971252574</c:v>
                </c:pt>
                <c:pt idx="1032">
                  <c:v>68.139630390143736</c:v>
                </c:pt>
                <c:pt idx="1033">
                  <c:v>68.632443531827519</c:v>
                </c:pt>
                <c:pt idx="1034">
                  <c:v>69.158110882956876</c:v>
                </c:pt>
                <c:pt idx="1035">
                  <c:v>71.523613963039011</c:v>
                </c:pt>
                <c:pt idx="1036">
                  <c:v>73.757700205338807</c:v>
                </c:pt>
                <c:pt idx="1037">
                  <c:v>0</c:v>
                </c:pt>
                <c:pt idx="1038">
                  <c:v>24.706365503080082</c:v>
                </c:pt>
                <c:pt idx="1039">
                  <c:v>12</c:v>
                </c:pt>
                <c:pt idx="1040">
                  <c:v>12</c:v>
                </c:pt>
                <c:pt idx="1041">
                  <c:v>24</c:v>
                </c:pt>
                <c:pt idx="1042">
                  <c:v>24</c:v>
                </c:pt>
              </c:numCache>
            </c:numRef>
          </c:xVal>
          <c:yVal>
            <c:numRef>
              <c:f>Sheet1!$C$2:$C$1044</c:f>
              <c:numCache>
                <c:formatCode>General</c:formatCode>
                <c:ptCount val="1043"/>
                <c:pt idx="453">
                  <c:v>1</c:v>
                </c:pt>
                <c:pt idx="454">
                  <c:v>1</c:v>
                </c:pt>
                <c:pt idx="455">
                  <c:v>0.99572649572649574</c:v>
                </c:pt>
                <c:pt idx="456">
                  <c:v>0.99572649572649574</c:v>
                </c:pt>
                <c:pt idx="457">
                  <c:v>0.99145299145299148</c:v>
                </c:pt>
                <c:pt idx="458">
                  <c:v>0.99145299145299148</c:v>
                </c:pt>
                <c:pt idx="459">
                  <c:v>0.98717948717948723</c:v>
                </c:pt>
                <c:pt idx="460">
                  <c:v>0.98717948717948723</c:v>
                </c:pt>
                <c:pt idx="461">
                  <c:v>0.98290598290598297</c:v>
                </c:pt>
                <c:pt idx="462">
                  <c:v>0.98290598290598297</c:v>
                </c:pt>
                <c:pt idx="463">
                  <c:v>0.97863247863247871</c:v>
                </c:pt>
                <c:pt idx="464">
                  <c:v>0.97863247863247871</c:v>
                </c:pt>
                <c:pt idx="465">
                  <c:v>0.97435897435897445</c:v>
                </c:pt>
                <c:pt idx="466">
                  <c:v>0.97435897435897445</c:v>
                </c:pt>
                <c:pt idx="467">
                  <c:v>0.97008547008547019</c:v>
                </c:pt>
                <c:pt idx="468">
                  <c:v>0.97008547008547019</c:v>
                </c:pt>
                <c:pt idx="469">
                  <c:v>0.96581196581196593</c:v>
                </c:pt>
                <c:pt idx="470">
                  <c:v>0.96581196581196593</c:v>
                </c:pt>
                <c:pt idx="471">
                  <c:v>0.96153846153846168</c:v>
                </c:pt>
                <c:pt idx="472">
                  <c:v>0.96153846153846168</c:v>
                </c:pt>
                <c:pt idx="473">
                  <c:v>0.95726495726495742</c:v>
                </c:pt>
                <c:pt idx="474">
                  <c:v>0.95726495726495742</c:v>
                </c:pt>
                <c:pt idx="475">
                  <c:v>0.95299145299145316</c:v>
                </c:pt>
                <c:pt idx="476">
                  <c:v>0.95299145299145316</c:v>
                </c:pt>
                <c:pt idx="477">
                  <c:v>0.9487179487179489</c:v>
                </c:pt>
                <c:pt idx="478">
                  <c:v>0.9487179487179489</c:v>
                </c:pt>
                <c:pt idx="479">
                  <c:v>0.94017094017094038</c:v>
                </c:pt>
                <c:pt idx="480">
                  <c:v>0.94017094017094038</c:v>
                </c:pt>
                <c:pt idx="481">
                  <c:v>0.93589743589743613</c:v>
                </c:pt>
                <c:pt idx="482">
                  <c:v>0.93589743589743613</c:v>
                </c:pt>
                <c:pt idx="483">
                  <c:v>0.92735042735042761</c:v>
                </c:pt>
                <c:pt idx="484">
                  <c:v>0.92735042735042761</c:v>
                </c:pt>
                <c:pt idx="485">
                  <c:v>0.92307692307692335</c:v>
                </c:pt>
                <c:pt idx="486">
                  <c:v>0.92307692307692335</c:v>
                </c:pt>
                <c:pt idx="487">
                  <c:v>0.91880341880341909</c:v>
                </c:pt>
                <c:pt idx="488">
                  <c:v>0.91880341880341909</c:v>
                </c:pt>
                <c:pt idx="489">
                  <c:v>0.91452991452991483</c:v>
                </c:pt>
                <c:pt idx="490">
                  <c:v>0.91452991452991483</c:v>
                </c:pt>
                <c:pt idx="491">
                  <c:v>0.91025641025641058</c:v>
                </c:pt>
                <c:pt idx="492">
                  <c:v>0.91025641025641058</c:v>
                </c:pt>
                <c:pt idx="493">
                  <c:v>0.90598290598290632</c:v>
                </c:pt>
                <c:pt idx="494">
                  <c:v>0.90598290598290632</c:v>
                </c:pt>
                <c:pt idx="495">
                  <c:v>0.90170940170940195</c:v>
                </c:pt>
                <c:pt idx="496">
                  <c:v>0.90170940170940195</c:v>
                </c:pt>
                <c:pt idx="497">
                  <c:v>0.89743589743589758</c:v>
                </c:pt>
                <c:pt idx="498">
                  <c:v>0.89743589743589758</c:v>
                </c:pt>
                <c:pt idx="499">
                  <c:v>0.89316239316239332</c:v>
                </c:pt>
                <c:pt idx="500">
                  <c:v>0.89316239316239332</c:v>
                </c:pt>
                <c:pt idx="501">
                  <c:v>0.88888888888888906</c:v>
                </c:pt>
                <c:pt idx="502">
                  <c:v>0.88888888888888906</c:v>
                </c:pt>
                <c:pt idx="503">
                  <c:v>0.8846153846153848</c:v>
                </c:pt>
                <c:pt idx="504">
                  <c:v>0.8846153846153848</c:v>
                </c:pt>
                <c:pt idx="505">
                  <c:v>0.88034188034188054</c:v>
                </c:pt>
                <c:pt idx="506">
                  <c:v>0.88034188034188054</c:v>
                </c:pt>
                <c:pt idx="507">
                  <c:v>0.87606837606837629</c:v>
                </c:pt>
                <c:pt idx="508">
                  <c:v>0.87606837606837629</c:v>
                </c:pt>
                <c:pt idx="509">
                  <c:v>0.8632478632478634</c:v>
                </c:pt>
                <c:pt idx="510">
                  <c:v>0.8632478632478634</c:v>
                </c:pt>
                <c:pt idx="511">
                  <c:v>0.85897435897435914</c:v>
                </c:pt>
                <c:pt idx="512">
                  <c:v>0.85897435897435914</c:v>
                </c:pt>
                <c:pt idx="513">
                  <c:v>0.85470085470085488</c:v>
                </c:pt>
                <c:pt idx="514">
                  <c:v>0.85470085470085488</c:v>
                </c:pt>
                <c:pt idx="515">
                  <c:v>0.85042735042735063</c:v>
                </c:pt>
                <c:pt idx="516">
                  <c:v>0.85042735042735063</c:v>
                </c:pt>
                <c:pt idx="517">
                  <c:v>0.84615384615384637</c:v>
                </c:pt>
                <c:pt idx="518">
                  <c:v>0.84615384615384637</c:v>
                </c:pt>
                <c:pt idx="519">
                  <c:v>0.84615384615384637</c:v>
                </c:pt>
                <c:pt idx="520">
                  <c:v>0.84615384615384637</c:v>
                </c:pt>
                <c:pt idx="521">
                  <c:v>0.8418586489652482</c:v>
                </c:pt>
                <c:pt idx="522">
                  <c:v>0.8418586489652482</c:v>
                </c:pt>
                <c:pt idx="523">
                  <c:v>0.83756345177665004</c:v>
                </c:pt>
                <c:pt idx="524">
                  <c:v>0.83756345177665004</c:v>
                </c:pt>
                <c:pt idx="525">
                  <c:v>0.83326825458805187</c:v>
                </c:pt>
                <c:pt idx="526">
                  <c:v>0.83326825458805187</c:v>
                </c:pt>
                <c:pt idx="527">
                  <c:v>0.82897305739945371</c:v>
                </c:pt>
                <c:pt idx="528">
                  <c:v>0.82897305739945371</c:v>
                </c:pt>
                <c:pt idx="529">
                  <c:v>0.82038266302225726</c:v>
                </c:pt>
                <c:pt idx="530">
                  <c:v>0.82038266302225726</c:v>
                </c:pt>
                <c:pt idx="531">
                  <c:v>0.8160874658336591</c:v>
                </c:pt>
                <c:pt idx="532">
                  <c:v>0.8160874658336591</c:v>
                </c:pt>
                <c:pt idx="533">
                  <c:v>0.8160874658336591</c:v>
                </c:pt>
                <c:pt idx="534">
                  <c:v>0.8160874658336591</c:v>
                </c:pt>
                <c:pt idx="535">
                  <c:v>0.81176954273401003</c:v>
                </c:pt>
                <c:pt idx="536">
                  <c:v>0.81176954273401003</c:v>
                </c:pt>
                <c:pt idx="537">
                  <c:v>0.80313369653471212</c:v>
                </c:pt>
                <c:pt idx="538">
                  <c:v>0.80313369653471212</c:v>
                </c:pt>
                <c:pt idx="539">
                  <c:v>0.79881577343506316</c:v>
                </c:pt>
                <c:pt idx="540">
                  <c:v>0.79881577343506316</c:v>
                </c:pt>
                <c:pt idx="541">
                  <c:v>0.79881577343506316</c:v>
                </c:pt>
                <c:pt idx="542">
                  <c:v>0.79881577343506316</c:v>
                </c:pt>
                <c:pt idx="543">
                  <c:v>0.79881577343506316</c:v>
                </c:pt>
                <c:pt idx="544">
                  <c:v>0.79881577343506316</c:v>
                </c:pt>
                <c:pt idx="545">
                  <c:v>0.79445065991902453</c:v>
                </c:pt>
                <c:pt idx="546">
                  <c:v>0.79445065991902453</c:v>
                </c:pt>
                <c:pt idx="547">
                  <c:v>0.79008554640298589</c:v>
                </c:pt>
                <c:pt idx="548">
                  <c:v>0.79008554640298589</c:v>
                </c:pt>
                <c:pt idx="549">
                  <c:v>0.78572043288694726</c:v>
                </c:pt>
                <c:pt idx="550">
                  <c:v>0.78572043288694726</c:v>
                </c:pt>
                <c:pt idx="551">
                  <c:v>0.78135531937090863</c:v>
                </c:pt>
                <c:pt idx="552">
                  <c:v>0.78135531937090863</c:v>
                </c:pt>
                <c:pt idx="553">
                  <c:v>0.77699020585487</c:v>
                </c:pt>
                <c:pt idx="554">
                  <c:v>0.77699020585487</c:v>
                </c:pt>
                <c:pt idx="555">
                  <c:v>0.77262509233883137</c:v>
                </c:pt>
                <c:pt idx="556">
                  <c:v>0.77262509233883137</c:v>
                </c:pt>
                <c:pt idx="557">
                  <c:v>0.76825997882279284</c:v>
                </c:pt>
                <c:pt idx="558">
                  <c:v>0.76825997882279284</c:v>
                </c:pt>
                <c:pt idx="559">
                  <c:v>0.76389486530675421</c:v>
                </c:pt>
                <c:pt idx="560">
                  <c:v>0.76389486530675421</c:v>
                </c:pt>
                <c:pt idx="561">
                  <c:v>0.75952975179071569</c:v>
                </c:pt>
                <c:pt idx="562">
                  <c:v>0.75952975179071569</c:v>
                </c:pt>
                <c:pt idx="563">
                  <c:v>0.75516463827467706</c:v>
                </c:pt>
                <c:pt idx="564">
                  <c:v>0.75516463827467706</c:v>
                </c:pt>
                <c:pt idx="565">
                  <c:v>0.75079952475863843</c:v>
                </c:pt>
                <c:pt idx="566">
                  <c:v>0.75079952475863843</c:v>
                </c:pt>
                <c:pt idx="567">
                  <c:v>0.74643441124259979</c:v>
                </c:pt>
                <c:pt idx="568">
                  <c:v>0.74643441124259979</c:v>
                </c:pt>
                <c:pt idx="569">
                  <c:v>0.74206929772656116</c:v>
                </c:pt>
                <c:pt idx="570">
                  <c:v>0.74206929772656116</c:v>
                </c:pt>
                <c:pt idx="571">
                  <c:v>0.73770418421052253</c:v>
                </c:pt>
                <c:pt idx="572">
                  <c:v>0.73770418421052253</c:v>
                </c:pt>
                <c:pt idx="573">
                  <c:v>0.7333390706944839</c:v>
                </c:pt>
                <c:pt idx="574">
                  <c:v>0.7333390706944839</c:v>
                </c:pt>
                <c:pt idx="575">
                  <c:v>0.72897395717844526</c:v>
                </c:pt>
                <c:pt idx="576">
                  <c:v>0.72897395717844526</c:v>
                </c:pt>
                <c:pt idx="577">
                  <c:v>0.72460884366240663</c:v>
                </c:pt>
                <c:pt idx="578">
                  <c:v>0.72460884366240663</c:v>
                </c:pt>
                <c:pt idx="579">
                  <c:v>0.72024373014636811</c:v>
                </c:pt>
                <c:pt idx="580">
                  <c:v>0.72024373014636811</c:v>
                </c:pt>
                <c:pt idx="581">
                  <c:v>0.71587861663032948</c:v>
                </c:pt>
                <c:pt idx="582">
                  <c:v>0.71587861663032948</c:v>
                </c:pt>
                <c:pt idx="583">
                  <c:v>0.71151350311429085</c:v>
                </c:pt>
                <c:pt idx="584">
                  <c:v>0.71151350311429085</c:v>
                </c:pt>
                <c:pt idx="585">
                  <c:v>0.70714838959825232</c:v>
                </c:pt>
                <c:pt idx="586">
                  <c:v>0.70714838959825232</c:v>
                </c:pt>
                <c:pt idx="587">
                  <c:v>0.70278327608221369</c:v>
                </c:pt>
                <c:pt idx="588">
                  <c:v>0.70278327608221369</c:v>
                </c:pt>
                <c:pt idx="589">
                  <c:v>0.69841816256617506</c:v>
                </c:pt>
                <c:pt idx="590">
                  <c:v>0.69841816256617506</c:v>
                </c:pt>
                <c:pt idx="591">
                  <c:v>0.69841816256617506</c:v>
                </c:pt>
                <c:pt idx="592">
                  <c:v>0.69841816256617506</c:v>
                </c:pt>
                <c:pt idx="593">
                  <c:v>0.6940255955060104</c:v>
                </c:pt>
                <c:pt idx="594">
                  <c:v>0.6940255955060104</c:v>
                </c:pt>
                <c:pt idx="595">
                  <c:v>0.68963302844584573</c:v>
                </c:pt>
                <c:pt idx="596">
                  <c:v>0.68963302844584573</c:v>
                </c:pt>
                <c:pt idx="597">
                  <c:v>0.68084789432551651</c:v>
                </c:pt>
                <c:pt idx="598">
                  <c:v>0.68084789432551651</c:v>
                </c:pt>
                <c:pt idx="599">
                  <c:v>0.67206276020518729</c:v>
                </c:pt>
                <c:pt idx="600">
                  <c:v>0.67206276020518729</c:v>
                </c:pt>
                <c:pt idx="601">
                  <c:v>0.66767019314502274</c:v>
                </c:pt>
                <c:pt idx="602">
                  <c:v>0.66767019314502274</c:v>
                </c:pt>
                <c:pt idx="603">
                  <c:v>0.66327762608485819</c:v>
                </c:pt>
                <c:pt idx="604">
                  <c:v>0.66327762608485819</c:v>
                </c:pt>
                <c:pt idx="605">
                  <c:v>0.65888505902469352</c:v>
                </c:pt>
                <c:pt idx="606">
                  <c:v>0.65888505902469352</c:v>
                </c:pt>
                <c:pt idx="607">
                  <c:v>0.65449249196452886</c:v>
                </c:pt>
                <c:pt idx="608">
                  <c:v>0.65449249196452886</c:v>
                </c:pt>
                <c:pt idx="609">
                  <c:v>0.65009992490436419</c:v>
                </c:pt>
                <c:pt idx="610">
                  <c:v>0.65009992490436419</c:v>
                </c:pt>
                <c:pt idx="611">
                  <c:v>0.64570735784419953</c:v>
                </c:pt>
                <c:pt idx="612">
                  <c:v>0.64570735784419953</c:v>
                </c:pt>
                <c:pt idx="613">
                  <c:v>0.64131479078403486</c:v>
                </c:pt>
                <c:pt idx="614">
                  <c:v>0.64131479078403486</c:v>
                </c:pt>
                <c:pt idx="615">
                  <c:v>0.6369222237238702</c:v>
                </c:pt>
                <c:pt idx="616">
                  <c:v>0.6369222237238702</c:v>
                </c:pt>
                <c:pt idx="617">
                  <c:v>0.63252965666370553</c:v>
                </c:pt>
                <c:pt idx="618">
                  <c:v>0.63252965666370553</c:v>
                </c:pt>
                <c:pt idx="619">
                  <c:v>0.62813708960354098</c:v>
                </c:pt>
                <c:pt idx="620">
                  <c:v>0.62813708960354098</c:v>
                </c:pt>
                <c:pt idx="621">
                  <c:v>0.61935195548321176</c:v>
                </c:pt>
                <c:pt idx="622">
                  <c:v>0.61935195548321176</c:v>
                </c:pt>
                <c:pt idx="623">
                  <c:v>0.61495938842304709</c:v>
                </c:pt>
                <c:pt idx="624">
                  <c:v>0.61495938842304709</c:v>
                </c:pt>
                <c:pt idx="625">
                  <c:v>0.60617425430271787</c:v>
                </c:pt>
                <c:pt idx="626">
                  <c:v>0.60617425430271787</c:v>
                </c:pt>
                <c:pt idx="627">
                  <c:v>0.60178168724255321</c:v>
                </c:pt>
                <c:pt idx="628">
                  <c:v>0.60178168724255321</c:v>
                </c:pt>
                <c:pt idx="629">
                  <c:v>0.59738912018238854</c:v>
                </c:pt>
                <c:pt idx="630">
                  <c:v>0.59738912018238854</c:v>
                </c:pt>
                <c:pt idx="631">
                  <c:v>0.59299655312222399</c:v>
                </c:pt>
                <c:pt idx="632">
                  <c:v>0.59299655312222399</c:v>
                </c:pt>
                <c:pt idx="633">
                  <c:v>0.58421141900189477</c:v>
                </c:pt>
                <c:pt idx="634">
                  <c:v>0.58421141900189477</c:v>
                </c:pt>
                <c:pt idx="635">
                  <c:v>0.57981885194173011</c:v>
                </c:pt>
                <c:pt idx="636">
                  <c:v>0.57981885194173011</c:v>
                </c:pt>
                <c:pt idx="637">
                  <c:v>0.57542628488156544</c:v>
                </c:pt>
                <c:pt idx="638">
                  <c:v>0.57542628488156544</c:v>
                </c:pt>
                <c:pt idx="639">
                  <c:v>0.57103371782140078</c:v>
                </c:pt>
                <c:pt idx="640">
                  <c:v>0.57103371782140078</c:v>
                </c:pt>
                <c:pt idx="641">
                  <c:v>0.56664115076123622</c:v>
                </c:pt>
                <c:pt idx="642">
                  <c:v>0.56664115076123622</c:v>
                </c:pt>
                <c:pt idx="643">
                  <c:v>0.557856016640907</c:v>
                </c:pt>
                <c:pt idx="644">
                  <c:v>0.557856016640907</c:v>
                </c:pt>
                <c:pt idx="645">
                  <c:v>0.55346344958074234</c:v>
                </c:pt>
                <c:pt idx="646">
                  <c:v>0.55346344958074234</c:v>
                </c:pt>
                <c:pt idx="647">
                  <c:v>0.55346344958074234</c:v>
                </c:pt>
                <c:pt idx="648">
                  <c:v>0.55346344958074234</c:v>
                </c:pt>
                <c:pt idx="649">
                  <c:v>0.54903574198409644</c:v>
                </c:pt>
                <c:pt idx="650">
                  <c:v>0.54903574198409644</c:v>
                </c:pt>
                <c:pt idx="651">
                  <c:v>0.54460803438745053</c:v>
                </c:pt>
                <c:pt idx="652">
                  <c:v>0.54460803438745053</c:v>
                </c:pt>
                <c:pt idx="653">
                  <c:v>0.54018032679080452</c:v>
                </c:pt>
                <c:pt idx="654">
                  <c:v>0.54018032679080452</c:v>
                </c:pt>
                <c:pt idx="655">
                  <c:v>0.53575261919415862</c:v>
                </c:pt>
                <c:pt idx="656">
                  <c:v>0.53575261919415862</c:v>
                </c:pt>
                <c:pt idx="657">
                  <c:v>0.53132491159751272</c:v>
                </c:pt>
                <c:pt idx="658">
                  <c:v>0.53132491159751272</c:v>
                </c:pt>
                <c:pt idx="659">
                  <c:v>0.52689720400086681</c:v>
                </c:pt>
                <c:pt idx="660">
                  <c:v>0.52689720400086681</c:v>
                </c:pt>
                <c:pt idx="661">
                  <c:v>0.52246949640422091</c:v>
                </c:pt>
                <c:pt idx="662">
                  <c:v>0.52246949640422091</c:v>
                </c:pt>
                <c:pt idx="663">
                  <c:v>0.51804178880757501</c:v>
                </c:pt>
                <c:pt idx="664">
                  <c:v>0.51804178880757501</c:v>
                </c:pt>
                <c:pt idx="665">
                  <c:v>0.51361408121092911</c:v>
                </c:pt>
                <c:pt idx="666">
                  <c:v>0.51361408121092911</c:v>
                </c:pt>
                <c:pt idx="667">
                  <c:v>0.50918637361428321</c:v>
                </c:pt>
                <c:pt idx="668">
                  <c:v>0.50918637361428321</c:v>
                </c:pt>
                <c:pt idx="669">
                  <c:v>0.5047586660176373</c:v>
                </c:pt>
                <c:pt idx="670">
                  <c:v>0.5047586660176373</c:v>
                </c:pt>
                <c:pt idx="671">
                  <c:v>0.5003309584209914</c:v>
                </c:pt>
                <c:pt idx="672">
                  <c:v>0.5003309584209914</c:v>
                </c:pt>
                <c:pt idx="673">
                  <c:v>0.49590325082434544</c:v>
                </c:pt>
                <c:pt idx="674">
                  <c:v>0.49590325082434544</c:v>
                </c:pt>
                <c:pt idx="675">
                  <c:v>0.49147554322769954</c:v>
                </c:pt>
                <c:pt idx="676">
                  <c:v>0.49147554322769954</c:v>
                </c:pt>
                <c:pt idx="677">
                  <c:v>0.48704783563105358</c:v>
                </c:pt>
                <c:pt idx="678">
                  <c:v>0.48704783563105358</c:v>
                </c:pt>
                <c:pt idx="679">
                  <c:v>0.48262012803440768</c:v>
                </c:pt>
                <c:pt idx="680">
                  <c:v>0.48262012803440768</c:v>
                </c:pt>
                <c:pt idx="681">
                  <c:v>0.47819242043776178</c:v>
                </c:pt>
                <c:pt idx="682">
                  <c:v>0.47819242043776178</c:v>
                </c:pt>
                <c:pt idx="683">
                  <c:v>0.47376471284111582</c:v>
                </c:pt>
                <c:pt idx="684">
                  <c:v>0.47376471284111582</c:v>
                </c:pt>
                <c:pt idx="685">
                  <c:v>0.46490929764782396</c:v>
                </c:pt>
                <c:pt idx="686">
                  <c:v>0.46490929764782396</c:v>
                </c:pt>
                <c:pt idx="687">
                  <c:v>0.45605388245453204</c:v>
                </c:pt>
                <c:pt idx="688">
                  <c:v>0.45605388245453204</c:v>
                </c:pt>
                <c:pt idx="689">
                  <c:v>0.45162617485788609</c:v>
                </c:pt>
                <c:pt idx="690">
                  <c:v>0.45162617485788609</c:v>
                </c:pt>
                <c:pt idx="691">
                  <c:v>0.44719846726124018</c:v>
                </c:pt>
                <c:pt idx="692">
                  <c:v>0.44719846726124018</c:v>
                </c:pt>
                <c:pt idx="693">
                  <c:v>0.44277075966459423</c:v>
                </c:pt>
                <c:pt idx="694">
                  <c:v>0.44277075966459423</c:v>
                </c:pt>
                <c:pt idx="695">
                  <c:v>0.43834305206794827</c:v>
                </c:pt>
                <c:pt idx="696">
                  <c:v>0.43834305206794827</c:v>
                </c:pt>
                <c:pt idx="697">
                  <c:v>0.43391534447130237</c:v>
                </c:pt>
                <c:pt idx="698">
                  <c:v>0.43391534447130237</c:v>
                </c:pt>
                <c:pt idx="699">
                  <c:v>0.42948763687465641</c:v>
                </c:pt>
                <c:pt idx="700">
                  <c:v>0.42948763687465641</c:v>
                </c:pt>
                <c:pt idx="701">
                  <c:v>0.42505992927801051</c:v>
                </c:pt>
                <c:pt idx="702">
                  <c:v>0.42505992927801051</c:v>
                </c:pt>
                <c:pt idx="703">
                  <c:v>0.4206322216813646</c:v>
                </c:pt>
                <c:pt idx="704">
                  <c:v>0.4206322216813646</c:v>
                </c:pt>
                <c:pt idx="705">
                  <c:v>0.41620451408471865</c:v>
                </c:pt>
                <c:pt idx="706">
                  <c:v>0.41620451408471865</c:v>
                </c:pt>
                <c:pt idx="707">
                  <c:v>0.41620451408471865</c:v>
                </c:pt>
                <c:pt idx="708">
                  <c:v>0.41620451408471865</c:v>
                </c:pt>
                <c:pt idx="709">
                  <c:v>0.41172919672896896</c:v>
                </c:pt>
                <c:pt idx="710">
                  <c:v>0.41172919672896896</c:v>
                </c:pt>
                <c:pt idx="711">
                  <c:v>0.40725387937321927</c:v>
                </c:pt>
                <c:pt idx="712">
                  <c:v>0.40725387937321927</c:v>
                </c:pt>
                <c:pt idx="713">
                  <c:v>0.40277856201746964</c:v>
                </c:pt>
                <c:pt idx="714">
                  <c:v>0.40277856201746964</c:v>
                </c:pt>
                <c:pt idx="715">
                  <c:v>0.40277856201746964</c:v>
                </c:pt>
                <c:pt idx="716">
                  <c:v>0.40277856201746964</c:v>
                </c:pt>
                <c:pt idx="717">
                  <c:v>0.39372735837662759</c:v>
                </c:pt>
                <c:pt idx="718">
                  <c:v>0.39372735837662759</c:v>
                </c:pt>
                <c:pt idx="719">
                  <c:v>0.38920175655620659</c:v>
                </c:pt>
                <c:pt idx="720">
                  <c:v>0.38920175655620659</c:v>
                </c:pt>
                <c:pt idx="721">
                  <c:v>0.38467615473578559</c:v>
                </c:pt>
                <c:pt idx="722">
                  <c:v>0.38467615473578559</c:v>
                </c:pt>
                <c:pt idx="723">
                  <c:v>0.38015055291536459</c:v>
                </c:pt>
                <c:pt idx="724">
                  <c:v>0.38015055291536459</c:v>
                </c:pt>
                <c:pt idx="725">
                  <c:v>0.37562495109494359</c:v>
                </c:pt>
                <c:pt idx="726">
                  <c:v>0.37562495109494359</c:v>
                </c:pt>
                <c:pt idx="727">
                  <c:v>0.37109934927452259</c:v>
                </c:pt>
                <c:pt idx="728">
                  <c:v>0.37109934927452259</c:v>
                </c:pt>
                <c:pt idx="729">
                  <c:v>0.3665737474541016</c:v>
                </c:pt>
                <c:pt idx="730">
                  <c:v>0.3665737474541016</c:v>
                </c:pt>
                <c:pt idx="731">
                  <c:v>0.36204814563368054</c:v>
                </c:pt>
                <c:pt idx="732">
                  <c:v>0.36204814563368054</c:v>
                </c:pt>
                <c:pt idx="733">
                  <c:v>0.35752254381325954</c:v>
                </c:pt>
                <c:pt idx="734">
                  <c:v>0.35752254381325954</c:v>
                </c:pt>
                <c:pt idx="735">
                  <c:v>0.35299694199283854</c:v>
                </c:pt>
                <c:pt idx="736">
                  <c:v>0.35299694199283854</c:v>
                </c:pt>
                <c:pt idx="737">
                  <c:v>0.34847134017241754</c:v>
                </c:pt>
                <c:pt idx="738">
                  <c:v>0.34847134017241754</c:v>
                </c:pt>
                <c:pt idx="739">
                  <c:v>0.34847134017241754</c:v>
                </c:pt>
                <c:pt idx="740">
                  <c:v>0.34847134017241754</c:v>
                </c:pt>
                <c:pt idx="741">
                  <c:v>0.34388619095962258</c:v>
                </c:pt>
                <c:pt idx="742">
                  <c:v>0.34388619095962258</c:v>
                </c:pt>
                <c:pt idx="743">
                  <c:v>0.34388619095962258</c:v>
                </c:pt>
                <c:pt idx="744">
                  <c:v>0.34388619095962258</c:v>
                </c:pt>
                <c:pt idx="745">
                  <c:v>0.34388619095962258</c:v>
                </c:pt>
                <c:pt idx="746">
                  <c:v>0.34388619095962258</c:v>
                </c:pt>
                <c:pt idx="747">
                  <c:v>0.33917542122044964</c:v>
                </c:pt>
                <c:pt idx="748">
                  <c:v>0.33917542122044964</c:v>
                </c:pt>
                <c:pt idx="749">
                  <c:v>0.33446465148127674</c:v>
                </c:pt>
                <c:pt idx="750">
                  <c:v>0.33446465148127674</c:v>
                </c:pt>
                <c:pt idx="751">
                  <c:v>0.32975388174210385</c:v>
                </c:pt>
                <c:pt idx="752">
                  <c:v>0.32975388174210385</c:v>
                </c:pt>
                <c:pt idx="753">
                  <c:v>0.32975388174210385</c:v>
                </c:pt>
                <c:pt idx="754">
                  <c:v>0.32975388174210385</c:v>
                </c:pt>
                <c:pt idx="755">
                  <c:v>0.32975388174210385</c:v>
                </c:pt>
                <c:pt idx="756">
                  <c:v>0.32975388174210385</c:v>
                </c:pt>
                <c:pt idx="757">
                  <c:v>0.3249045599517788</c:v>
                </c:pt>
                <c:pt idx="758">
                  <c:v>0.3249045599517788</c:v>
                </c:pt>
                <c:pt idx="759">
                  <c:v>0.3249045599517788</c:v>
                </c:pt>
                <c:pt idx="760">
                  <c:v>0.3249045599517788</c:v>
                </c:pt>
                <c:pt idx="761">
                  <c:v>0.3249045599517788</c:v>
                </c:pt>
                <c:pt idx="762">
                  <c:v>0.3249045599517788</c:v>
                </c:pt>
                <c:pt idx="763">
                  <c:v>0.3249045599517788</c:v>
                </c:pt>
                <c:pt idx="764">
                  <c:v>0.3249045599517788</c:v>
                </c:pt>
                <c:pt idx="765">
                  <c:v>0.3249045599517788</c:v>
                </c:pt>
                <c:pt idx="766">
                  <c:v>0.3249045599517788</c:v>
                </c:pt>
                <c:pt idx="767">
                  <c:v>0.3249045599517788</c:v>
                </c:pt>
                <c:pt idx="768">
                  <c:v>0.3249045599517788</c:v>
                </c:pt>
                <c:pt idx="769">
                  <c:v>0.3249045599517788</c:v>
                </c:pt>
                <c:pt idx="770">
                  <c:v>0.3249045599517788</c:v>
                </c:pt>
                <c:pt idx="771">
                  <c:v>0.3249045599517788</c:v>
                </c:pt>
                <c:pt idx="772">
                  <c:v>0.3249045599517788</c:v>
                </c:pt>
                <c:pt idx="773">
                  <c:v>0.3249045599517788</c:v>
                </c:pt>
                <c:pt idx="774">
                  <c:v>0.3249045599517788</c:v>
                </c:pt>
                <c:pt idx="775">
                  <c:v>0.31939770300344361</c:v>
                </c:pt>
                <c:pt idx="776">
                  <c:v>0.31939770300344361</c:v>
                </c:pt>
                <c:pt idx="777">
                  <c:v>0.31939770300344361</c:v>
                </c:pt>
                <c:pt idx="778">
                  <c:v>0.31939770300344361</c:v>
                </c:pt>
                <c:pt idx="779">
                  <c:v>0.31939770300344361</c:v>
                </c:pt>
                <c:pt idx="780">
                  <c:v>0.31939770300344361</c:v>
                </c:pt>
                <c:pt idx="781">
                  <c:v>0.31939770300344361</c:v>
                </c:pt>
                <c:pt idx="782">
                  <c:v>0.31939770300344361</c:v>
                </c:pt>
                <c:pt idx="783">
                  <c:v>0.31359047203974466</c:v>
                </c:pt>
                <c:pt idx="784">
                  <c:v>0.31359047203974466</c:v>
                </c:pt>
                <c:pt idx="785">
                  <c:v>0.31359047203974466</c:v>
                </c:pt>
                <c:pt idx="786">
                  <c:v>0.31359047203974466</c:v>
                </c:pt>
                <c:pt idx="787">
                  <c:v>0.31359047203974466</c:v>
                </c:pt>
                <c:pt idx="788">
                  <c:v>0.31359047203974466</c:v>
                </c:pt>
                <c:pt idx="789">
                  <c:v>0.31359047203974466</c:v>
                </c:pt>
                <c:pt idx="790">
                  <c:v>0.31359047203974466</c:v>
                </c:pt>
                <c:pt idx="791">
                  <c:v>0.30744163925465162</c:v>
                </c:pt>
                <c:pt idx="792">
                  <c:v>0.30744163925465162</c:v>
                </c:pt>
                <c:pt idx="793">
                  <c:v>0.30744163925465162</c:v>
                </c:pt>
                <c:pt idx="794">
                  <c:v>0.30744163925465162</c:v>
                </c:pt>
                <c:pt idx="795">
                  <c:v>0.30116732008618935</c:v>
                </c:pt>
                <c:pt idx="796">
                  <c:v>0.30116732008618935</c:v>
                </c:pt>
                <c:pt idx="797">
                  <c:v>0.29489300091772708</c:v>
                </c:pt>
                <c:pt idx="798">
                  <c:v>0.29489300091772708</c:v>
                </c:pt>
                <c:pt idx="799">
                  <c:v>0.2886186817492648</c:v>
                </c:pt>
                <c:pt idx="800">
                  <c:v>0.2886186817492648</c:v>
                </c:pt>
                <c:pt idx="801">
                  <c:v>0.2886186817492648</c:v>
                </c:pt>
                <c:pt idx="802">
                  <c:v>0.2886186817492648</c:v>
                </c:pt>
                <c:pt idx="803">
                  <c:v>0.2886186817492648</c:v>
                </c:pt>
                <c:pt idx="804">
                  <c:v>0.2886186817492648</c:v>
                </c:pt>
                <c:pt idx="805">
                  <c:v>0.28205916625496336</c:v>
                </c:pt>
                <c:pt idx="806">
                  <c:v>0.28205916625496336</c:v>
                </c:pt>
                <c:pt idx="807">
                  <c:v>0.27549965076066185</c:v>
                </c:pt>
                <c:pt idx="808">
                  <c:v>0.27549965076066185</c:v>
                </c:pt>
                <c:pt idx="809">
                  <c:v>0.27549965076066185</c:v>
                </c:pt>
                <c:pt idx="810">
                  <c:v>0.27549965076066185</c:v>
                </c:pt>
                <c:pt idx="811">
                  <c:v>0.27549965076066185</c:v>
                </c:pt>
                <c:pt idx="812">
                  <c:v>0.27549965076066185</c:v>
                </c:pt>
                <c:pt idx="813">
                  <c:v>0.27549965076066185</c:v>
                </c:pt>
                <c:pt idx="814">
                  <c:v>0.27549965076066185</c:v>
                </c:pt>
                <c:pt idx="815">
                  <c:v>0.27549965076066185</c:v>
                </c:pt>
                <c:pt idx="816">
                  <c:v>0.27549965076066185</c:v>
                </c:pt>
                <c:pt idx="817">
                  <c:v>0.27549965076066185</c:v>
                </c:pt>
                <c:pt idx="818">
                  <c:v>0.27549965076066185</c:v>
                </c:pt>
                <c:pt idx="819">
                  <c:v>0.27549965076066185</c:v>
                </c:pt>
                <c:pt idx="820">
                  <c:v>0.27549965076066185</c:v>
                </c:pt>
                <c:pt idx="821">
                  <c:v>0.27549965076066185</c:v>
                </c:pt>
                <c:pt idx="822">
                  <c:v>0.27549965076066185</c:v>
                </c:pt>
                <c:pt idx="823">
                  <c:v>0.27549965076066185</c:v>
                </c:pt>
                <c:pt idx="824">
                  <c:v>0.27549965076066185</c:v>
                </c:pt>
                <c:pt idx="825">
                  <c:v>0.27549965076066185</c:v>
                </c:pt>
                <c:pt idx="826">
                  <c:v>0.27549965076066185</c:v>
                </c:pt>
                <c:pt idx="827">
                  <c:v>0.26715117649518727</c:v>
                </c:pt>
                <c:pt idx="828">
                  <c:v>0.26715117649518727</c:v>
                </c:pt>
                <c:pt idx="829">
                  <c:v>0.25880270222971269</c:v>
                </c:pt>
                <c:pt idx="830">
                  <c:v>0.25880270222971269</c:v>
                </c:pt>
                <c:pt idx="831">
                  <c:v>0.25880270222971269</c:v>
                </c:pt>
                <c:pt idx="832">
                  <c:v>0.25880270222971269</c:v>
                </c:pt>
                <c:pt idx="833">
                  <c:v>0.25880270222971269</c:v>
                </c:pt>
                <c:pt idx="834">
                  <c:v>0.25880270222971269</c:v>
                </c:pt>
                <c:pt idx="835">
                  <c:v>0.2498784711183433</c:v>
                </c:pt>
                <c:pt idx="836">
                  <c:v>0.2498784711183433</c:v>
                </c:pt>
                <c:pt idx="837">
                  <c:v>0.2498784711183433</c:v>
                </c:pt>
                <c:pt idx="838">
                  <c:v>0.2498784711183433</c:v>
                </c:pt>
                <c:pt idx="839">
                  <c:v>0.24062371292877502</c:v>
                </c:pt>
                <c:pt idx="840">
                  <c:v>0.24062371292877502</c:v>
                </c:pt>
                <c:pt idx="841">
                  <c:v>0.24062371292877502</c:v>
                </c:pt>
                <c:pt idx="842">
                  <c:v>0.24062371292877502</c:v>
                </c:pt>
                <c:pt idx="843">
                  <c:v>0.24062371292877502</c:v>
                </c:pt>
                <c:pt idx="844">
                  <c:v>0.24062371292877502</c:v>
                </c:pt>
                <c:pt idx="845">
                  <c:v>0.24062371292877502</c:v>
                </c:pt>
                <c:pt idx="846">
                  <c:v>0.24062371292877502</c:v>
                </c:pt>
                <c:pt idx="847">
                  <c:v>0.23016181236665437</c:v>
                </c:pt>
                <c:pt idx="848">
                  <c:v>0.23016181236665437</c:v>
                </c:pt>
                <c:pt idx="849">
                  <c:v>0.23016181236665437</c:v>
                </c:pt>
                <c:pt idx="850">
                  <c:v>0.23016181236665437</c:v>
                </c:pt>
                <c:pt idx="851">
                  <c:v>0.23016181236665437</c:v>
                </c:pt>
                <c:pt idx="852">
                  <c:v>0.23016181236665437</c:v>
                </c:pt>
                <c:pt idx="853">
                  <c:v>0.23016181236665437</c:v>
                </c:pt>
                <c:pt idx="854">
                  <c:v>0.23016181236665437</c:v>
                </c:pt>
                <c:pt idx="855">
                  <c:v>0.23016181236665437</c:v>
                </c:pt>
                <c:pt idx="856">
                  <c:v>0.23016181236665437</c:v>
                </c:pt>
                <c:pt idx="857">
                  <c:v>0.23016181236665437</c:v>
                </c:pt>
                <c:pt idx="858">
                  <c:v>0.23016181236665437</c:v>
                </c:pt>
                <c:pt idx="859">
                  <c:v>0.21662288222743939</c:v>
                </c:pt>
                <c:pt idx="860">
                  <c:v>0.21662288222743939</c:v>
                </c:pt>
                <c:pt idx="861">
                  <c:v>0.21662288222743939</c:v>
                </c:pt>
                <c:pt idx="862">
                  <c:v>0.21662288222743939</c:v>
                </c:pt>
                <c:pt idx="863">
                  <c:v>0.21662288222743939</c:v>
                </c:pt>
                <c:pt idx="864">
                  <c:v>0.21662288222743939</c:v>
                </c:pt>
                <c:pt idx="865">
                  <c:v>0.20114981921119374</c:v>
                </c:pt>
                <c:pt idx="866">
                  <c:v>0.20114981921119374</c:v>
                </c:pt>
                <c:pt idx="867">
                  <c:v>0.18567675619494808</c:v>
                </c:pt>
                <c:pt idx="868">
                  <c:v>0.18567675619494808</c:v>
                </c:pt>
                <c:pt idx="869">
                  <c:v>0.18567675619494808</c:v>
                </c:pt>
                <c:pt idx="870">
                  <c:v>0.18567675619494808</c:v>
                </c:pt>
                <c:pt idx="871">
                  <c:v>0.18567675619494808</c:v>
                </c:pt>
                <c:pt idx="872">
                  <c:v>0.18567675619494808</c:v>
                </c:pt>
                <c:pt idx="873">
                  <c:v>0.16710908057545329</c:v>
                </c:pt>
                <c:pt idx="874">
                  <c:v>0.16710908057545329</c:v>
                </c:pt>
                <c:pt idx="875">
                  <c:v>0.16710908057545329</c:v>
                </c:pt>
                <c:pt idx="876">
                  <c:v>0.16710908057545329</c:v>
                </c:pt>
                <c:pt idx="877">
                  <c:v>0.16710908057545329</c:v>
                </c:pt>
                <c:pt idx="878">
                  <c:v>0.16710908057545329</c:v>
                </c:pt>
                <c:pt idx="879">
                  <c:v>0.16710908057545329</c:v>
                </c:pt>
                <c:pt idx="880">
                  <c:v>0.16710908057545329</c:v>
                </c:pt>
                <c:pt idx="881">
                  <c:v>0.16710908057545329</c:v>
                </c:pt>
                <c:pt idx="882">
                  <c:v>0.16710908057545329</c:v>
                </c:pt>
                <c:pt idx="883">
                  <c:v>0.16710908057545329</c:v>
                </c:pt>
                <c:pt idx="884">
                  <c:v>0.16710908057545329</c:v>
                </c:pt>
                <c:pt idx="885">
                  <c:v>0.16710908057545329</c:v>
                </c:pt>
                <c:pt idx="886">
                  <c:v>0.16710908057545329</c:v>
                </c:pt>
                <c:pt idx="887">
                  <c:v>0.16710908057545329</c:v>
                </c:pt>
                <c:pt idx="888">
                  <c:v>0.16710908057545329</c:v>
                </c:pt>
                <c:pt idx="889">
                  <c:v>0.16710908057545329</c:v>
                </c:pt>
                <c:pt idx="890">
                  <c:v>0.16710908057545329</c:v>
                </c:pt>
                <c:pt idx="891">
                  <c:v>0.16710908057545329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96EE-4ECA-9DA3-22819EA4FE7E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CC-486 Cen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noFill/>
              <a:ln w="9525">
                <a:solidFill>
                  <a:srgbClr val="FCAC25"/>
                </a:solidFill>
              </a:ln>
              <a:effectLst/>
            </c:spPr>
          </c:marker>
          <c:xVal>
            <c:numRef>
              <c:f>Sheet1!$A$2:$A$1044</c:f>
              <c:numCache>
                <c:formatCode>General</c:formatCode>
                <c:ptCount val="1043"/>
                <c:pt idx="0">
                  <c:v>0</c:v>
                </c:pt>
                <c:pt idx="1">
                  <c:v>6.5708418891170434E-2</c:v>
                </c:pt>
                <c:pt idx="2">
                  <c:v>6.5708418891170434E-2</c:v>
                </c:pt>
                <c:pt idx="3">
                  <c:v>0.29568788501026694</c:v>
                </c:pt>
                <c:pt idx="4">
                  <c:v>0.29568788501026694</c:v>
                </c:pt>
                <c:pt idx="5">
                  <c:v>0.49281314168377821</c:v>
                </c:pt>
                <c:pt idx="6">
                  <c:v>0.49281314168377821</c:v>
                </c:pt>
                <c:pt idx="7">
                  <c:v>0.59137577002053388</c:v>
                </c:pt>
                <c:pt idx="8">
                  <c:v>0.59137577002053388</c:v>
                </c:pt>
                <c:pt idx="9">
                  <c:v>1.2813141683778233</c:v>
                </c:pt>
                <c:pt idx="10">
                  <c:v>1.2813141683778233</c:v>
                </c:pt>
                <c:pt idx="11">
                  <c:v>1.4455852156057496</c:v>
                </c:pt>
                <c:pt idx="12">
                  <c:v>1.4455852156057496</c:v>
                </c:pt>
                <c:pt idx="13">
                  <c:v>1.9383983572895278</c:v>
                </c:pt>
                <c:pt idx="14">
                  <c:v>1.9383983572895278</c:v>
                </c:pt>
                <c:pt idx="15">
                  <c:v>2.0041067761806981</c:v>
                </c:pt>
                <c:pt idx="16">
                  <c:v>2.0041067761806981</c:v>
                </c:pt>
                <c:pt idx="17">
                  <c:v>2.8583162217659139</c:v>
                </c:pt>
                <c:pt idx="18">
                  <c:v>2.8583162217659139</c:v>
                </c:pt>
                <c:pt idx="19">
                  <c:v>3.0882956878850103</c:v>
                </c:pt>
                <c:pt idx="20">
                  <c:v>3.0882956878850103</c:v>
                </c:pt>
                <c:pt idx="21">
                  <c:v>3.3839835728952772</c:v>
                </c:pt>
                <c:pt idx="22">
                  <c:v>3.3839835728952772</c:v>
                </c:pt>
                <c:pt idx="23">
                  <c:v>3.6468172484599588</c:v>
                </c:pt>
                <c:pt idx="24">
                  <c:v>3.6468172484599588</c:v>
                </c:pt>
                <c:pt idx="25">
                  <c:v>3.8439425051334704</c:v>
                </c:pt>
                <c:pt idx="26">
                  <c:v>3.8439425051334704</c:v>
                </c:pt>
                <c:pt idx="27">
                  <c:v>3.9096509240246409</c:v>
                </c:pt>
                <c:pt idx="28">
                  <c:v>3.9096509240246409</c:v>
                </c:pt>
                <c:pt idx="29">
                  <c:v>4.0082135523613962</c:v>
                </c:pt>
                <c:pt idx="30">
                  <c:v>4.0082135523613962</c:v>
                </c:pt>
                <c:pt idx="31">
                  <c:v>4.0410677618069819</c:v>
                </c:pt>
                <c:pt idx="32">
                  <c:v>4.0410677618069819</c:v>
                </c:pt>
                <c:pt idx="33">
                  <c:v>4.1067761806981515</c:v>
                </c:pt>
                <c:pt idx="34">
                  <c:v>4.1067761806981515</c:v>
                </c:pt>
                <c:pt idx="35">
                  <c:v>4.1724845995893221</c:v>
                </c:pt>
                <c:pt idx="36">
                  <c:v>4.1724845995893221</c:v>
                </c:pt>
                <c:pt idx="37">
                  <c:v>4.4353182751540041</c:v>
                </c:pt>
                <c:pt idx="38">
                  <c:v>4.4353182751540041</c:v>
                </c:pt>
                <c:pt idx="39">
                  <c:v>4.6652977412731005</c:v>
                </c:pt>
                <c:pt idx="40">
                  <c:v>4.6652977412731005</c:v>
                </c:pt>
                <c:pt idx="41">
                  <c:v>4.7638603696098567</c:v>
                </c:pt>
                <c:pt idx="42">
                  <c:v>4.7638603696098567</c:v>
                </c:pt>
                <c:pt idx="43">
                  <c:v>4.9609856262833674</c:v>
                </c:pt>
                <c:pt idx="44">
                  <c:v>4.9609856262833674</c:v>
                </c:pt>
                <c:pt idx="45">
                  <c:v>5.0924024640657084</c:v>
                </c:pt>
                <c:pt idx="46">
                  <c:v>5.0924024640657084</c:v>
                </c:pt>
                <c:pt idx="47">
                  <c:v>5.3223819301848048</c:v>
                </c:pt>
                <c:pt idx="48">
                  <c:v>5.3223819301848048</c:v>
                </c:pt>
                <c:pt idx="49">
                  <c:v>5.7823408624229984</c:v>
                </c:pt>
                <c:pt idx="50">
                  <c:v>5.7823408624229984</c:v>
                </c:pt>
                <c:pt idx="51">
                  <c:v>6.1108829568788501</c:v>
                </c:pt>
                <c:pt idx="52">
                  <c:v>6.1108829568788501</c:v>
                </c:pt>
                <c:pt idx="53">
                  <c:v>6.2751540041067759</c:v>
                </c:pt>
                <c:pt idx="54">
                  <c:v>6.2751540041067759</c:v>
                </c:pt>
                <c:pt idx="55">
                  <c:v>6.4722792607802875</c:v>
                </c:pt>
                <c:pt idx="56">
                  <c:v>6.4722792607802875</c:v>
                </c:pt>
                <c:pt idx="57">
                  <c:v>6.5051334702258723</c:v>
                </c:pt>
                <c:pt idx="58">
                  <c:v>6.5051334702258723</c:v>
                </c:pt>
                <c:pt idx="59">
                  <c:v>6.6365503080082133</c:v>
                </c:pt>
                <c:pt idx="60">
                  <c:v>6.6365503080082133</c:v>
                </c:pt>
                <c:pt idx="61">
                  <c:v>6.8665297741273097</c:v>
                </c:pt>
                <c:pt idx="62">
                  <c:v>6.8665297741273097</c:v>
                </c:pt>
                <c:pt idx="63">
                  <c:v>6.9322381930184802</c:v>
                </c:pt>
                <c:pt idx="64">
                  <c:v>6.9322381930184802</c:v>
                </c:pt>
                <c:pt idx="65">
                  <c:v>7.3264887063655033</c:v>
                </c:pt>
                <c:pt idx="66">
                  <c:v>7.3264887063655033</c:v>
                </c:pt>
                <c:pt idx="67">
                  <c:v>7.3921971252566738</c:v>
                </c:pt>
                <c:pt idx="68">
                  <c:v>7.3921971252566738</c:v>
                </c:pt>
                <c:pt idx="69">
                  <c:v>7.523613963039014</c:v>
                </c:pt>
                <c:pt idx="70">
                  <c:v>7.523613963039014</c:v>
                </c:pt>
                <c:pt idx="71">
                  <c:v>7.6878850102669407</c:v>
                </c:pt>
                <c:pt idx="72">
                  <c:v>7.6878850102669407</c:v>
                </c:pt>
                <c:pt idx="73">
                  <c:v>7.9835728952772076</c:v>
                </c:pt>
                <c:pt idx="74">
                  <c:v>7.9835728952772076</c:v>
                </c:pt>
                <c:pt idx="75">
                  <c:v>8.0821355236139638</c:v>
                </c:pt>
                <c:pt idx="76">
                  <c:v>8.0821355236139638</c:v>
                </c:pt>
                <c:pt idx="77">
                  <c:v>8.1149897330595486</c:v>
                </c:pt>
                <c:pt idx="78">
                  <c:v>8.1149897330595486</c:v>
                </c:pt>
                <c:pt idx="79">
                  <c:v>8.2464065708418897</c:v>
                </c:pt>
                <c:pt idx="80">
                  <c:v>8.2464065708418897</c:v>
                </c:pt>
                <c:pt idx="81">
                  <c:v>8.2792607802874745</c:v>
                </c:pt>
                <c:pt idx="82">
                  <c:v>8.2792607802874745</c:v>
                </c:pt>
                <c:pt idx="83">
                  <c:v>8.6078028747433262</c:v>
                </c:pt>
                <c:pt idx="84">
                  <c:v>8.6078028747433262</c:v>
                </c:pt>
                <c:pt idx="85">
                  <c:v>8.7063655030800824</c:v>
                </c:pt>
                <c:pt idx="86">
                  <c:v>8.7063655030800824</c:v>
                </c:pt>
                <c:pt idx="87">
                  <c:v>8.8706365503080082</c:v>
                </c:pt>
                <c:pt idx="88">
                  <c:v>8.8706365503080082</c:v>
                </c:pt>
                <c:pt idx="89">
                  <c:v>9.0020533880903493</c:v>
                </c:pt>
                <c:pt idx="90">
                  <c:v>9.0020533880903493</c:v>
                </c:pt>
                <c:pt idx="91">
                  <c:v>9.0349075975359341</c:v>
                </c:pt>
                <c:pt idx="92">
                  <c:v>9.0349075975359341</c:v>
                </c:pt>
                <c:pt idx="93">
                  <c:v>9.1334702258726903</c:v>
                </c:pt>
                <c:pt idx="94">
                  <c:v>9.1334702258726903</c:v>
                </c:pt>
                <c:pt idx="95">
                  <c:v>9.1991786447638599</c:v>
                </c:pt>
                <c:pt idx="96">
                  <c:v>9.1991786447638599</c:v>
                </c:pt>
                <c:pt idx="97">
                  <c:v>9.7905544147843937</c:v>
                </c:pt>
                <c:pt idx="98">
                  <c:v>9.7905544147843937</c:v>
                </c:pt>
                <c:pt idx="99">
                  <c:v>9.9548254620123195</c:v>
                </c:pt>
                <c:pt idx="100">
                  <c:v>9.9548254620123195</c:v>
                </c:pt>
                <c:pt idx="101">
                  <c:v>9.9876796714579061</c:v>
                </c:pt>
                <c:pt idx="102">
                  <c:v>9.9876796714579061</c:v>
                </c:pt>
                <c:pt idx="103">
                  <c:v>10.184804928131417</c:v>
                </c:pt>
                <c:pt idx="104">
                  <c:v>10.184804928131417</c:v>
                </c:pt>
                <c:pt idx="105">
                  <c:v>10.447638603696099</c:v>
                </c:pt>
                <c:pt idx="106">
                  <c:v>10.447638603696099</c:v>
                </c:pt>
                <c:pt idx="107">
                  <c:v>10.57905544147844</c:v>
                </c:pt>
                <c:pt idx="108">
                  <c:v>10.57905544147844</c:v>
                </c:pt>
                <c:pt idx="109">
                  <c:v>10.776180698151951</c:v>
                </c:pt>
                <c:pt idx="110">
                  <c:v>10.776180698151951</c:v>
                </c:pt>
                <c:pt idx="111">
                  <c:v>10.973305954825461</c:v>
                </c:pt>
                <c:pt idx="112">
                  <c:v>10.973305954825461</c:v>
                </c:pt>
                <c:pt idx="113">
                  <c:v>11.039014373716633</c:v>
                </c:pt>
                <c:pt idx="114">
                  <c:v>11.039014373716633</c:v>
                </c:pt>
                <c:pt idx="115">
                  <c:v>11.203285420944558</c:v>
                </c:pt>
                <c:pt idx="116">
                  <c:v>11.203285420944558</c:v>
                </c:pt>
                <c:pt idx="117">
                  <c:v>11.268993839835728</c:v>
                </c:pt>
                <c:pt idx="118">
                  <c:v>11.268993839835728</c:v>
                </c:pt>
                <c:pt idx="119">
                  <c:v>11.564681724845997</c:v>
                </c:pt>
                <c:pt idx="120">
                  <c:v>11.564681724845997</c:v>
                </c:pt>
                <c:pt idx="121">
                  <c:v>11.761806981519507</c:v>
                </c:pt>
                <c:pt idx="122">
                  <c:v>11.761806981519507</c:v>
                </c:pt>
                <c:pt idx="123">
                  <c:v>11.794661190965092</c:v>
                </c:pt>
                <c:pt idx="124">
                  <c:v>11.794661190965092</c:v>
                </c:pt>
                <c:pt idx="125">
                  <c:v>11.860369609856264</c:v>
                </c:pt>
                <c:pt idx="126">
                  <c:v>11.860369609856264</c:v>
                </c:pt>
                <c:pt idx="127">
                  <c:v>11.893223819301848</c:v>
                </c:pt>
                <c:pt idx="128">
                  <c:v>11.893223819301848</c:v>
                </c:pt>
                <c:pt idx="129">
                  <c:v>11.926078028747433</c:v>
                </c:pt>
                <c:pt idx="130">
                  <c:v>11.926078028747433</c:v>
                </c:pt>
                <c:pt idx="131">
                  <c:v>12.386036960985626</c:v>
                </c:pt>
                <c:pt idx="132">
                  <c:v>12.386036960985626</c:v>
                </c:pt>
                <c:pt idx="133">
                  <c:v>12.583162217659138</c:v>
                </c:pt>
                <c:pt idx="134">
                  <c:v>12.583162217659138</c:v>
                </c:pt>
                <c:pt idx="135">
                  <c:v>12.97741273100616</c:v>
                </c:pt>
                <c:pt idx="136">
                  <c:v>12.97741273100616</c:v>
                </c:pt>
                <c:pt idx="137">
                  <c:v>13.043121149897331</c:v>
                </c:pt>
                <c:pt idx="138">
                  <c:v>13.043121149897331</c:v>
                </c:pt>
                <c:pt idx="139">
                  <c:v>13.075975359342916</c:v>
                </c:pt>
                <c:pt idx="140">
                  <c:v>13.075975359342916</c:v>
                </c:pt>
                <c:pt idx="141">
                  <c:v>13.371663244353183</c:v>
                </c:pt>
                <c:pt idx="142">
                  <c:v>13.371663244353183</c:v>
                </c:pt>
                <c:pt idx="143">
                  <c:v>13.503080082135524</c:v>
                </c:pt>
                <c:pt idx="144">
                  <c:v>13.503080082135524</c:v>
                </c:pt>
                <c:pt idx="145">
                  <c:v>13.765913757700206</c:v>
                </c:pt>
                <c:pt idx="146">
                  <c:v>13.765913757700206</c:v>
                </c:pt>
                <c:pt idx="147">
                  <c:v>13.930184804928132</c:v>
                </c:pt>
                <c:pt idx="148">
                  <c:v>13.930184804928132</c:v>
                </c:pt>
                <c:pt idx="149">
                  <c:v>14.127310061601642</c:v>
                </c:pt>
                <c:pt idx="150">
                  <c:v>14.127310061601642</c:v>
                </c:pt>
                <c:pt idx="151">
                  <c:v>14.225872689938399</c:v>
                </c:pt>
                <c:pt idx="152">
                  <c:v>14.225872689938399</c:v>
                </c:pt>
                <c:pt idx="153">
                  <c:v>14.258726899383984</c:v>
                </c:pt>
                <c:pt idx="154">
                  <c:v>14.258726899383984</c:v>
                </c:pt>
                <c:pt idx="155">
                  <c:v>14.324435318275153</c:v>
                </c:pt>
                <c:pt idx="156">
                  <c:v>14.324435318275153</c:v>
                </c:pt>
                <c:pt idx="157">
                  <c:v>14.488706365503081</c:v>
                </c:pt>
                <c:pt idx="158">
                  <c:v>14.488706365503081</c:v>
                </c:pt>
                <c:pt idx="159">
                  <c:v>14.587268993839835</c:v>
                </c:pt>
                <c:pt idx="160">
                  <c:v>14.587268993839835</c:v>
                </c:pt>
                <c:pt idx="161">
                  <c:v>15.178644763860369</c:v>
                </c:pt>
                <c:pt idx="162">
                  <c:v>15.178644763860369</c:v>
                </c:pt>
                <c:pt idx="163">
                  <c:v>15.342915811088295</c:v>
                </c:pt>
                <c:pt idx="164">
                  <c:v>15.342915811088295</c:v>
                </c:pt>
                <c:pt idx="165">
                  <c:v>15.704312114989733</c:v>
                </c:pt>
                <c:pt idx="166">
                  <c:v>15.704312114989733</c:v>
                </c:pt>
                <c:pt idx="167">
                  <c:v>15.802874743326489</c:v>
                </c:pt>
                <c:pt idx="168">
                  <c:v>15.802874743326489</c:v>
                </c:pt>
                <c:pt idx="169">
                  <c:v>16.098562628336754</c:v>
                </c:pt>
                <c:pt idx="170">
                  <c:v>16.098562628336754</c:v>
                </c:pt>
                <c:pt idx="171">
                  <c:v>16.164271047227928</c:v>
                </c:pt>
                <c:pt idx="172">
                  <c:v>16.164271047227928</c:v>
                </c:pt>
                <c:pt idx="173">
                  <c:v>16.361396303901437</c:v>
                </c:pt>
                <c:pt idx="174">
                  <c:v>16.361396303901437</c:v>
                </c:pt>
                <c:pt idx="175">
                  <c:v>16.722792607802873</c:v>
                </c:pt>
                <c:pt idx="176">
                  <c:v>16.722792607802873</c:v>
                </c:pt>
                <c:pt idx="177">
                  <c:v>17.281314168377822</c:v>
                </c:pt>
                <c:pt idx="178">
                  <c:v>17.281314168377822</c:v>
                </c:pt>
                <c:pt idx="179">
                  <c:v>17.544147843942504</c:v>
                </c:pt>
                <c:pt idx="180">
                  <c:v>17.544147843942504</c:v>
                </c:pt>
                <c:pt idx="181">
                  <c:v>17.609856262833677</c:v>
                </c:pt>
                <c:pt idx="182">
                  <c:v>17.609856262833677</c:v>
                </c:pt>
                <c:pt idx="183">
                  <c:v>17.675564681724847</c:v>
                </c:pt>
                <c:pt idx="184">
                  <c:v>17.675564681724847</c:v>
                </c:pt>
                <c:pt idx="185">
                  <c:v>17.806981519507186</c:v>
                </c:pt>
                <c:pt idx="186">
                  <c:v>17.806981519507186</c:v>
                </c:pt>
                <c:pt idx="187">
                  <c:v>17.872689938398356</c:v>
                </c:pt>
                <c:pt idx="188">
                  <c:v>17.872689938398356</c:v>
                </c:pt>
                <c:pt idx="189">
                  <c:v>17.938398357289529</c:v>
                </c:pt>
                <c:pt idx="190">
                  <c:v>17.938398357289529</c:v>
                </c:pt>
                <c:pt idx="191">
                  <c:v>18.168377823408623</c:v>
                </c:pt>
                <c:pt idx="192">
                  <c:v>18.168377823408623</c:v>
                </c:pt>
                <c:pt idx="193">
                  <c:v>18.431211498973305</c:v>
                </c:pt>
                <c:pt idx="194">
                  <c:v>18.431211498973305</c:v>
                </c:pt>
                <c:pt idx="195">
                  <c:v>18.661190965092402</c:v>
                </c:pt>
                <c:pt idx="196">
                  <c:v>18.661190965092402</c:v>
                </c:pt>
                <c:pt idx="197">
                  <c:v>18.891170431211499</c:v>
                </c:pt>
                <c:pt idx="198">
                  <c:v>18.891170431211499</c:v>
                </c:pt>
                <c:pt idx="199">
                  <c:v>19.351129363449694</c:v>
                </c:pt>
                <c:pt idx="200">
                  <c:v>19.351129363449694</c:v>
                </c:pt>
                <c:pt idx="201">
                  <c:v>19.383983572895279</c:v>
                </c:pt>
                <c:pt idx="202">
                  <c:v>19.383983572895279</c:v>
                </c:pt>
                <c:pt idx="203">
                  <c:v>19.581108829568787</c:v>
                </c:pt>
                <c:pt idx="204">
                  <c:v>19.581108829568787</c:v>
                </c:pt>
                <c:pt idx="205">
                  <c:v>19.909650924024639</c:v>
                </c:pt>
                <c:pt idx="206">
                  <c:v>19.909650924024639</c:v>
                </c:pt>
                <c:pt idx="207">
                  <c:v>20.172484599589321</c:v>
                </c:pt>
                <c:pt idx="208">
                  <c:v>20.172484599589321</c:v>
                </c:pt>
                <c:pt idx="209">
                  <c:v>20.73100616016427</c:v>
                </c:pt>
                <c:pt idx="210">
                  <c:v>20.73100616016427</c:v>
                </c:pt>
                <c:pt idx="211">
                  <c:v>20.960985626283367</c:v>
                </c:pt>
                <c:pt idx="212">
                  <c:v>20.960985626283367</c:v>
                </c:pt>
                <c:pt idx="213">
                  <c:v>21.026694045174537</c:v>
                </c:pt>
                <c:pt idx="214">
                  <c:v>21.026694045174537</c:v>
                </c:pt>
                <c:pt idx="215">
                  <c:v>21.650924024640656</c:v>
                </c:pt>
                <c:pt idx="216">
                  <c:v>21.650924024640656</c:v>
                </c:pt>
                <c:pt idx="217">
                  <c:v>22.17659137577002</c:v>
                </c:pt>
                <c:pt idx="218">
                  <c:v>22.17659137577002</c:v>
                </c:pt>
                <c:pt idx="219">
                  <c:v>22.833675564681723</c:v>
                </c:pt>
                <c:pt idx="220">
                  <c:v>22.833675564681723</c:v>
                </c:pt>
                <c:pt idx="221">
                  <c:v>23.06365503080082</c:v>
                </c:pt>
                <c:pt idx="222">
                  <c:v>23.06365503080082</c:v>
                </c:pt>
                <c:pt idx="223">
                  <c:v>23.227926078028748</c:v>
                </c:pt>
                <c:pt idx="224">
                  <c:v>23.227926078028748</c:v>
                </c:pt>
                <c:pt idx="225">
                  <c:v>24.377823408624231</c:v>
                </c:pt>
                <c:pt idx="226">
                  <c:v>24.377823408624231</c:v>
                </c:pt>
                <c:pt idx="227">
                  <c:v>24.673511293634498</c:v>
                </c:pt>
                <c:pt idx="228">
                  <c:v>24.673511293634498</c:v>
                </c:pt>
                <c:pt idx="229">
                  <c:v>24.706365503080082</c:v>
                </c:pt>
                <c:pt idx="230">
                  <c:v>24.706365503080082</c:v>
                </c:pt>
                <c:pt idx="231">
                  <c:v>24.804928131416837</c:v>
                </c:pt>
                <c:pt idx="232">
                  <c:v>24.804928131416837</c:v>
                </c:pt>
                <c:pt idx="233">
                  <c:v>24.837782340862422</c:v>
                </c:pt>
                <c:pt idx="234">
                  <c:v>24.837782340862422</c:v>
                </c:pt>
                <c:pt idx="235">
                  <c:v>25.034907597535934</c:v>
                </c:pt>
                <c:pt idx="236">
                  <c:v>25.034907597535934</c:v>
                </c:pt>
                <c:pt idx="237">
                  <c:v>25.100616016427104</c:v>
                </c:pt>
                <c:pt idx="238">
                  <c:v>25.100616016427104</c:v>
                </c:pt>
                <c:pt idx="239">
                  <c:v>25.363449691991786</c:v>
                </c:pt>
                <c:pt idx="240">
                  <c:v>25.363449691991786</c:v>
                </c:pt>
                <c:pt idx="241">
                  <c:v>25.363449691991786</c:v>
                </c:pt>
                <c:pt idx="242">
                  <c:v>25.363449691991786</c:v>
                </c:pt>
                <c:pt idx="243">
                  <c:v>26.480492813141684</c:v>
                </c:pt>
                <c:pt idx="244">
                  <c:v>26.480492813141684</c:v>
                </c:pt>
                <c:pt idx="245">
                  <c:v>26.480492813141684</c:v>
                </c:pt>
                <c:pt idx="246">
                  <c:v>26.480492813141684</c:v>
                </c:pt>
                <c:pt idx="247">
                  <c:v>26.579055441478438</c:v>
                </c:pt>
                <c:pt idx="248">
                  <c:v>26.579055441478438</c:v>
                </c:pt>
                <c:pt idx="249">
                  <c:v>27.137577002053387</c:v>
                </c:pt>
                <c:pt idx="250">
                  <c:v>27.137577002053387</c:v>
                </c:pt>
                <c:pt idx="251">
                  <c:v>27.170431211498972</c:v>
                </c:pt>
                <c:pt idx="252">
                  <c:v>27.170431211498972</c:v>
                </c:pt>
                <c:pt idx="253">
                  <c:v>27.531827515400412</c:v>
                </c:pt>
                <c:pt idx="254">
                  <c:v>27.531827515400412</c:v>
                </c:pt>
                <c:pt idx="255">
                  <c:v>27.860369609856264</c:v>
                </c:pt>
                <c:pt idx="256">
                  <c:v>27.860369609856264</c:v>
                </c:pt>
                <c:pt idx="257">
                  <c:v>28.024640657084188</c:v>
                </c:pt>
                <c:pt idx="258">
                  <c:v>28.024640657084188</c:v>
                </c:pt>
                <c:pt idx="259">
                  <c:v>28.353182751540039</c:v>
                </c:pt>
                <c:pt idx="260">
                  <c:v>28.353182751540039</c:v>
                </c:pt>
                <c:pt idx="261">
                  <c:v>28.517453798767967</c:v>
                </c:pt>
                <c:pt idx="262">
                  <c:v>28.517453798767967</c:v>
                </c:pt>
                <c:pt idx="263">
                  <c:v>28.583162217659137</c:v>
                </c:pt>
                <c:pt idx="264">
                  <c:v>28.583162217659137</c:v>
                </c:pt>
                <c:pt idx="265">
                  <c:v>29.075975359342916</c:v>
                </c:pt>
                <c:pt idx="266">
                  <c:v>29.075975359342916</c:v>
                </c:pt>
                <c:pt idx="267">
                  <c:v>29.273100616016428</c:v>
                </c:pt>
                <c:pt idx="268">
                  <c:v>29.273100616016428</c:v>
                </c:pt>
                <c:pt idx="269">
                  <c:v>29.503080082135522</c:v>
                </c:pt>
                <c:pt idx="270">
                  <c:v>29.503080082135522</c:v>
                </c:pt>
                <c:pt idx="271">
                  <c:v>29.535934291581111</c:v>
                </c:pt>
                <c:pt idx="272">
                  <c:v>29.535934291581111</c:v>
                </c:pt>
                <c:pt idx="273">
                  <c:v>29.733059548254619</c:v>
                </c:pt>
                <c:pt idx="274">
                  <c:v>29.733059548254619</c:v>
                </c:pt>
                <c:pt idx="275">
                  <c:v>29.897330595482547</c:v>
                </c:pt>
                <c:pt idx="276">
                  <c:v>29.897330595482547</c:v>
                </c:pt>
                <c:pt idx="277">
                  <c:v>29.930184804928132</c:v>
                </c:pt>
                <c:pt idx="278">
                  <c:v>29.930184804928132</c:v>
                </c:pt>
                <c:pt idx="279">
                  <c:v>30.094455852156056</c:v>
                </c:pt>
                <c:pt idx="280">
                  <c:v>30.094455852156056</c:v>
                </c:pt>
                <c:pt idx="281">
                  <c:v>30.127310061601644</c:v>
                </c:pt>
                <c:pt idx="282">
                  <c:v>30.127310061601644</c:v>
                </c:pt>
                <c:pt idx="283">
                  <c:v>30.521560574948666</c:v>
                </c:pt>
                <c:pt idx="284">
                  <c:v>30.521560574948666</c:v>
                </c:pt>
                <c:pt idx="285">
                  <c:v>31.04722792607803</c:v>
                </c:pt>
                <c:pt idx="286">
                  <c:v>31.04722792607803</c:v>
                </c:pt>
                <c:pt idx="287">
                  <c:v>31.310061601642712</c:v>
                </c:pt>
                <c:pt idx="288">
                  <c:v>31.310061601642712</c:v>
                </c:pt>
                <c:pt idx="289">
                  <c:v>31.310061601642712</c:v>
                </c:pt>
                <c:pt idx="290">
                  <c:v>31.310061601642712</c:v>
                </c:pt>
                <c:pt idx="291">
                  <c:v>31.375770020533881</c:v>
                </c:pt>
                <c:pt idx="292">
                  <c:v>31.375770020533881</c:v>
                </c:pt>
                <c:pt idx="293">
                  <c:v>31.638603696098563</c:v>
                </c:pt>
                <c:pt idx="294">
                  <c:v>31.638603696098563</c:v>
                </c:pt>
                <c:pt idx="295">
                  <c:v>31.737166324435318</c:v>
                </c:pt>
                <c:pt idx="296">
                  <c:v>31.737166324435318</c:v>
                </c:pt>
                <c:pt idx="297">
                  <c:v>31.770020533880903</c:v>
                </c:pt>
                <c:pt idx="298">
                  <c:v>31.770020533880903</c:v>
                </c:pt>
                <c:pt idx="299">
                  <c:v>31.901437371663246</c:v>
                </c:pt>
                <c:pt idx="300">
                  <c:v>31.901437371663246</c:v>
                </c:pt>
                <c:pt idx="301">
                  <c:v>31.967145790554415</c:v>
                </c:pt>
                <c:pt idx="302">
                  <c:v>31.967145790554415</c:v>
                </c:pt>
                <c:pt idx="303">
                  <c:v>32</c:v>
                </c:pt>
                <c:pt idx="304">
                  <c:v>32</c:v>
                </c:pt>
                <c:pt idx="305">
                  <c:v>32.722792607802873</c:v>
                </c:pt>
                <c:pt idx="306">
                  <c:v>32.722792607802873</c:v>
                </c:pt>
                <c:pt idx="307">
                  <c:v>32.788501026694043</c:v>
                </c:pt>
                <c:pt idx="308">
                  <c:v>32.788501026694043</c:v>
                </c:pt>
                <c:pt idx="309">
                  <c:v>32.95277207392197</c:v>
                </c:pt>
                <c:pt idx="310">
                  <c:v>32.95277207392197</c:v>
                </c:pt>
                <c:pt idx="311">
                  <c:v>33.248459958932237</c:v>
                </c:pt>
                <c:pt idx="312">
                  <c:v>33.248459958932237</c:v>
                </c:pt>
                <c:pt idx="313">
                  <c:v>33.544147843942504</c:v>
                </c:pt>
                <c:pt idx="314">
                  <c:v>33.544147843942504</c:v>
                </c:pt>
                <c:pt idx="315">
                  <c:v>33.609856262833674</c:v>
                </c:pt>
                <c:pt idx="316">
                  <c:v>33.609856262833674</c:v>
                </c:pt>
                <c:pt idx="317">
                  <c:v>33.741273100616013</c:v>
                </c:pt>
                <c:pt idx="318">
                  <c:v>33.741273100616013</c:v>
                </c:pt>
                <c:pt idx="319">
                  <c:v>34.036960985626287</c:v>
                </c:pt>
                <c:pt idx="320">
                  <c:v>34.036960985626287</c:v>
                </c:pt>
                <c:pt idx="321">
                  <c:v>34.234086242299796</c:v>
                </c:pt>
                <c:pt idx="322">
                  <c:v>34.234086242299796</c:v>
                </c:pt>
                <c:pt idx="323">
                  <c:v>34.266940451745377</c:v>
                </c:pt>
                <c:pt idx="324">
                  <c:v>34.266940451745377</c:v>
                </c:pt>
                <c:pt idx="325">
                  <c:v>34.529774127310063</c:v>
                </c:pt>
                <c:pt idx="326">
                  <c:v>34.529774127310063</c:v>
                </c:pt>
                <c:pt idx="327">
                  <c:v>34.628336755646821</c:v>
                </c:pt>
                <c:pt idx="328">
                  <c:v>34.628336755646821</c:v>
                </c:pt>
                <c:pt idx="329">
                  <c:v>34.69404517453799</c:v>
                </c:pt>
                <c:pt idx="330">
                  <c:v>34.69404517453799</c:v>
                </c:pt>
                <c:pt idx="331">
                  <c:v>35.318275154004105</c:v>
                </c:pt>
                <c:pt idx="332">
                  <c:v>35.318275154004105</c:v>
                </c:pt>
                <c:pt idx="333">
                  <c:v>35.942505133470227</c:v>
                </c:pt>
                <c:pt idx="334">
                  <c:v>35.942505133470227</c:v>
                </c:pt>
                <c:pt idx="335">
                  <c:v>36.041067761806978</c:v>
                </c:pt>
                <c:pt idx="336">
                  <c:v>36.041067761806978</c:v>
                </c:pt>
                <c:pt idx="337">
                  <c:v>36.073921971252567</c:v>
                </c:pt>
                <c:pt idx="338">
                  <c:v>36.073921971252567</c:v>
                </c:pt>
                <c:pt idx="339">
                  <c:v>36.106776180698155</c:v>
                </c:pt>
                <c:pt idx="340">
                  <c:v>36.106776180698155</c:v>
                </c:pt>
                <c:pt idx="341">
                  <c:v>36.599589322381931</c:v>
                </c:pt>
                <c:pt idx="342">
                  <c:v>36.599589322381931</c:v>
                </c:pt>
                <c:pt idx="343">
                  <c:v>37.158110882956876</c:v>
                </c:pt>
                <c:pt idx="344">
                  <c:v>37.158110882956876</c:v>
                </c:pt>
                <c:pt idx="345">
                  <c:v>37.322381930184804</c:v>
                </c:pt>
                <c:pt idx="346">
                  <c:v>37.322381930184804</c:v>
                </c:pt>
                <c:pt idx="347">
                  <c:v>37.453798767967143</c:v>
                </c:pt>
                <c:pt idx="348">
                  <c:v>37.453798767967143</c:v>
                </c:pt>
                <c:pt idx="349">
                  <c:v>37.519507186858313</c:v>
                </c:pt>
                <c:pt idx="350">
                  <c:v>37.519507186858313</c:v>
                </c:pt>
                <c:pt idx="351">
                  <c:v>37.585215605749489</c:v>
                </c:pt>
                <c:pt idx="352">
                  <c:v>37.585215605749489</c:v>
                </c:pt>
                <c:pt idx="353">
                  <c:v>37.913757700205338</c:v>
                </c:pt>
                <c:pt idx="354">
                  <c:v>37.913757700205338</c:v>
                </c:pt>
                <c:pt idx="355">
                  <c:v>38.045174537987677</c:v>
                </c:pt>
                <c:pt idx="356">
                  <c:v>38.045174537987677</c:v>
                </c:pt>
                <c:pt idx="357">
                  <c:v>38.636550308008211</c:v>
                </c:pt>
                <c:pt idx="358">
                  <c:v>38.636550308008211</c:v>
                </c:pt>
                <c:pt idx="359">
                  <c:v>38.767967145790557</c:v>
                </c:pt>
                <c:pt idx="360">
                  <c:v>38.767967145790557</c:v>
                </c:pt>
                <c:pt idx="361">
                  <c:v>38.899383983572896</c:v>
                </c:pt>
                <c:pt idx="362">
                  <c:v>38.899383983572896</c:v>
                </c:pt>
                <c:pt idx="363">
                  <c:v>39.129363449691994</c:v>
                </c:pt>
                <c:pt idx="364">
                  <c:v>39.129363449691994</c:v>
                </c:pt>
                <c:pt idx="365">
                  <c:v>40.082135523613964</c:v>
                </c:pt>
                <c:pt idx="366">
                  <c:v>40.082135523613964</c:v>
                </c:pt>
                <c:pt idx="367">
                  <c:v>40.837782340862425</c:v>
                </c:pt>
                <c:pt idx="368">
                  <c:v>40.837782340862425</c:v>
                </c:pt>
                <c:pt idx="369">
                  <c:v>40.936344969199176</c:v>
                </c:pt>
                <c:pt idx="370">
                  <c:v>40.936344969199176</c:v>
                </c:pt>
                <c:pt idx="371">
                  <c:v>41.264887063655031</c:v>
                </c:pt>
                <c:pt idx="372">
                  <c:v>41.264887063655031</c:v>
                </c:pt>
                <c:pt idx="373">
                  <c:v>41.363449691991789</c:v>
                </c:pt>
                <c:pt idx="374">
                  <c:v>41.363449691991789</c:v>
                </c:pt>
                <c:pt idx="375">
                  <c:v>41.560574948665298</c:v>
                </c:pt>
                <c:pt idx="376">
                  <c:v>41.560574948665298</c:v>
                </c:pt>
                <c:pt idx="377">
                  <c:v>41.823408624229977</c:v>
                </c:pt>
                <c:pt idx="378">
                  <c:v>41.823408624229977</c:v>
                </c:pt>
                <c:pt idx="379">
                  <c:v>42.381930184804929</c:v>
                </c:pt>
                <c:pt idx="380">
                  <c:v>42.381930184804929</c:v>
                </c:pt>
                <c:pt idx="381">
                  <c:v>42.809034907597535</c:v>
                </c:pt>
                <c:pt idx="382">
                  <c:v>42.809034907597535</c:v>
                </c:pt>
                <c:pt idx="383">
                  <c:v>44.747433264887064</c:v>
                </c:pt>
                <c:pt idx="384">
                  <c:v>44.747433264887064</c:v>
                </c:pt>
                <c:pt idx="385">
                  <c:v>44.813141683778234</c:v>
                </c:pt>
                <c:pt idx="386">
                  <c:v>44.813141683778234</c:v>
                </c:pt>
                <c:pt idx="387">
                  <c:v>45.30595482546201</c:v>
                </c:pt>
                <c:pt idx="388">
                  <c:v>45.30595482546201</c:v>
                </c:pt>
                <c:pt idx="389">
                  <c:v>45.568788501026695</c:v>
                </c:pt>
                <c:pt idx="390">
                  <c:v>45.568788501026695</c:v>
                </c:pt>
                <c:pt idx="391">
                  <c:v>45.568788501026695</c:v>
                </c:pt>
                <c:pt idx="392">
                  <c:v>45.568788501026695</c:v>
                </c:pt>
                <c:pt idx="393">
                  <c:v>46.094455852156059</c:v>
                </c:pt>
                <c:pt idx="394">
                  <c:v>46.094455852156059</c:v>
                </c:pt>
                <c:pt idx="395">
                  <c:v>46.455852156057496</c:v>
                </c:pt>
                <c:pt idx="396">
                  <c:v>46.455852156057496</c:v>
                </c:pt>
                <c:pt idx="397">
                  <c:v>47.112936344969199</c:v>
                </c:pt>
                <c:pt idx="398">
                  <c:v>47.112936344969199</c:v>
                </c:pt>
                <c:pt idx="399">
                  <c:v>47.211498973305957</c:v>
                </c:pt>
                <c:pt idx="400">
                  <c:v>47.211498973305957</c:v>
                </c:pt>
                <c:pt idx="401">
                  <c:v>48.328542094455855</c:v>
                </c:pt>
                <c:pt idx="402">
                  <c:v>48.328542094455855</c:v>
                </c:pt>
                <c:pt idx="403">
                  <c:v>48.624229979466122</c:v>
                </c:pt>
                <c:pt idx="404">
                  <c:v>48.624229979466122</c:v>
                </c:pt>
                <c:pt idx="405">
                  <c:v>48.755646817248461</c:v>
                </c:pt>
                <c:pt idx="406">
                  <c:v>48.755646817248461</c:v>
                </c:pt>
                <c:pt idx="407">
                  <c:v>49.905544147843941</c:v>
                </c:pt>
                <c:pt idx="408">
                  <c:v>49.905544147843941</c:v>
                </c:pt>
                <c:pt idx="409">
                  <c:v>52.435318275154003</c:v>
                </c:pt>
                <c:pt idx="410">
                  <c:v>52.435318275154003</c:v>
                </c:pt>
                <c:pt idx="411">
                  <c:v>53.355236139630392</c:v>
                </c:pt>
                <c:pt idx="412">
                  <c:v>53.355236139630392</c:v>
                </c:pt>
                <c:pt idx="413">
                  <c:v>53.552361396303901</c:v>
                </c:pt>
                <c:pt idx="414">
                  <c:v>53.552361396303901</c:v>
                </c:pt>
                <c:pt idx="415">
                  <c:v>53.74948665297741</c:v>
                </c:pt>
                <c:pt idx="416">
                  <c:v>53.74948665297741</c:v>
                </c:pt>
                <c:pt idx="417">
                  <c:v>54.078028747433265</c:v>
                </c:pt>
                <c:pt idx="418">
                  <c:v>54.078028747433265</c:v>
                </c:pt>
                <c:pt idx="419">
                  <c:v>55.917864476386036</c:v>
                </c:pt>
                <c:pt idx="420">
                  <c:v>55.917864476386036</c:v>
                </c:pt>
                <c:pt idx="421">
                  <c:v>59.827515400410675</c:v>
                </c:pt>
                <c:pt idx="422">
                  <c:v>59.827515400410675</c:v>
                </c:pt>
                <c:pt idx="423">
                  <c:v>60.024640657084191</c:v>
                </c:pt>
                <c:pt idx="424">
                  <c:v>60.024640657084191</c:v>
                </c:pt>
                <c:pt idx="425">
                  <c:v>61.338809034907598</c:v>
                </c:pt>
                <c:pt idx="426">
                  <c:v>61.338809034907598</c:v>
                </c:pt>
                <c:pt idx="427">
                  <c:v>61.470225872689937</c:v>
                </c:pt>
                <c:pt idx="428">
                  <c:v>61.470225872689937</c:v>
                </c:pt>
                <c:pt idx="429">
                  <c:v>61.700205338809035</c:v>
                </c:pt>
                <c:pt idx="430">
                  <c:v>61.700205338809035</c:v>
                </c:pt>
                <c:pt idx="431">
                  <c:v>62.127310061601641</c:v>
                </c:pt>
                <c:pt idx="432">
                  <c:v>62.127310061601641</c:v>
                </c:pt>
                <c:pt idx="433">
                  <c:v>62.784394250513344</c:v>
                </c:pt>
                <c:pt idx="434">
                  <c:v>62.784394250513344</c:v>
                </c:pt>
                <c:pt idx="435">
                  <c:v>63.178644763860369</c:v>
                </c:pt>
                <c:pt idx="436">
                  <c:v>63.178644763860369</c:v>
                </c:pt>
                <c:pt idx="437">
                  <c:v>63.310061601642708</c:v>
                </c:pt>
                <c:pt idx="438">
                  <c:v>63.310061601642708</c:v>
                </c:pt>
                <c:pt idx="439">
                  <c:v>63.737166324435321</c:v>
                </c:pt>
                <c:pt idx="440">
                  <c:v>63.737166324435321</c:v>
                </c:pt>
                <c:pt idx="441">
                  <c:v>65.938398357289529</c:v>
                </c:pt>
                <c:pt idx="442">
                  <c:v>65.938398357289529</c:v>
                </c:pt>
                <c:pt idx="443">
                  <c:v>68.303901437371664</c:v>
                </c:pt>
                <c:pt idx="444">
                  <c:v>68.303901437371664</c:v>
                </c:pt>
                <c:pt idx="445">
                  <c:v>68.632443531827519</c:v>
                </c:pt>
                <c:pt idx="446">
                  <c:v>68.632443531827519</c:v>
                </c:pt>
                <c:pt idx="447">
                  <c:v>69.848049281314175</c:v>
                </c:pt>
                <c:pt idx="448">
                  <c:v>69.848049281314175</c:v>
                </c:pt>
                <c:pt idx="449">
                  <c:v>71.753593429158116</c:v>
                </c:pt>
                <c:pt idx="450">
                  <c:v>71.753593429158116</c:v>
                </c:pt>
                <c:pt idx="451">
                  <c:v>73.790554414784395</c:v>
                </c:pt>
                <c:pt idx="452">
                  <c:v>73.790554414784395</c:v>
                </c:pt>
                <c:pt idx="453">
                  <c:v>0</c:v>
                </c:pt>
                <c:pt idx="454">
                  <c:v>1.0841889117043122</c:v>
                </c:pt>
                <c:pt idx="455">
                  <c:v>1.0841889117043122</c:v>
                </c:pt>
                <c:pt idx="456">
                  <c:v>1.3141683778234086</c:v>
                </c:pt>
                <c:pt idx="457">
                  <c:v>1.3141683778234086</c:v>
                </c:pt>
                <c:pt idx="458">
                  <c:v>1.3470225872689938</c:v>
                </c:pt>
                <c:pt idx="459">
                  <c:v>1.3470225872689938</c:v>
                </c:pt>
                <c:pt idx="460">
                  <c:v>1.3798767967145791</c:v>
                </c:pt>
                <c:pt idx="461">
                  <c:v>1.3798767967145791</c:v>
                </c:pt>
                <c:pt idx="462">
                  <c:v>1.4127310061601643</c:v>
                </c:pt>
                <c:pt idx="463">
                  <c:v>1.4127310061601643</c:v>
                </c:pt>
                <c:pt idx="464">
                  <c:v>1.5770020533880904</c:v>
                </c:pt>
                <c:pt idx="465">
                  <c:v>1.5770020533880904</c:v>
                </c:pt>
                <c:pt idx="466">
                  <c:v>1.6427104722792607</c:v>
                </c:pt>
                <c:pt idx="467">
                  <c:v>1.6427104722792607</c:v>
                </c:pt>
                <c:pt idx="468">
                  <c:v>2.1683778234086244</c:v>
                </c:pt>
                <c:pt idx="469">
                  <c:v>2.1683778234086244</c:v>
                </c:pt>
                <c:pt idx="470">
                  <c:v>2.2669404517453797</c:v>
                </c:pt>
                <c:pt idx="471">
                  <c:v>2.2669404517453797</c:v>
                </c:pt>
                <c:pt idx="472">
                  <c:v>2.299794661190965</c:v>
                </c:pt>
                <c:pt idx="473">
                  <c:v>2.299794661190965</c:v>
                </c:pt>
                <c:pt idx="474">
                  <c:v>2.3983572895277208</c:v>
                </c:pt>
                <c:pt idx="475">
                  <c:v>2.3983572895277208</c:v>
                </c:pt>
                <c:pt idx="476">
                  <c:v>2.431211498973306</c:v>
                </c:pt>
                <c:pt idx="477">
                  <c:v>2.431211498973306</c:v>
                </c:pt>
                <c:pt idx="478">
                  <c:v>2.5297741273100618</c:v>
                </c:pt>
                <c:pt idx="479">
                  <c:v>2.5297741273100618</c:v>
                </c:pt>
                <c:pt idx="480">
                  <c:v>2.5626283367556466</c:v>
                </c:pt>
                <c:pt idx="481">
                  <c:v>2.5626283367556466</c:v>
                </c:pt>
                <c:pt idx="482">
                  <c:v>2.6283367556468171</c:v>
                </c:pt>
                <c:pt idx="483">
                  <c:v>2.6283367556468171</c:v>
                </c:pt>
                <c:pt idx="484">
                  <c:v>2.7268993839835729</c:v>
                </c:pt>
                <c:pt idx="485">
                  <c:v>2.7268993839835729</c:v>
                </c:pt>
                <c:pt idx="486">
                  <c:v>2.8254620123203287</c:v>
                </c:pt>
                <c:pt idx="487">
                  <c:v>2.8254620123203287</c:v>
                </c:pt>
                <c:pt idx="488">
                  <c:v>2.8583162217659139</c:v>
                </c:pt>
                <c:pt idx="489">
                  <c:v>2.8583162217659139</c:v>
                </c:pt>
                <c:pt idx="490">
                  <c:v>3.1211498973305956</c:v>
                </c:pt>
                <c:pt idx="491">
                  <c:v>3.1211498973305956</c:v>
                </c:pt>
                <c:pt idx="492">
                  <c:v>3.2525667351129361</c:v>
                </c:pt>
                <c:pt idx="493">
                  <c:v>3.2525667351129361</c:v>
                </c:pt>
                <c:pt idx="494">
                  <c:v>3.3839835728952772</c:v>
                </c:pt>
                <c:pt idx="495">
                  <c:v>3.3839835728952772</c:v>
                </c:pt>
                <c:pt idx="496">
                  <c:v>3.4168377823408624</c:v>
                </c:pt>
                <c:pt idx="497">
                  <c:v>3.4168377823408624</c:v>
                </c:pt>
                <c:pt idx="498">
                  <c:v>3.5811088295687883</c:v>
                </c:pt>
                <c:pt idx="499">
                  <c:v>3.5811088295687883</c:v>
                </c:pt>
                <c:pt idx="500">
                  <c:v>3.6139630390143735</c:v>
                </c:pt>
                <c:pt idx="501">
                  <c:v>3.6139630390143735</c:v>
                </c:pt>
                <c:pt idx="502">
                  <c:v>3.7782340862422998</c:v>
                </c:pt>
                <c:pt idx="503">
                  <c:v>3.7782340862422998</c:v>
                </c:pt>
                <c:pt idx="504">
                  <c:v>3.9753593429158109</c:v>
                </c:pt>
                <c:pt idx="505">
                  <c:v>3.9753593429158109</c:v>
                </c:pt>
                <c:pt idx="506">
                  <c:v>4.1396303901437372</c:v>
                </c:pt>
                <c:pt idx="507">
                  <c:v>4.1396303901437372</c:v>
                </c:pt>
                <c:pt idx="508">
                  <c:v>4.3367556468172488</c:v>
                </c:pt>
                <c:pt idx="509">
                  <c:v>4.3367556468172488</c:v>
                </c:pt>
                <c:pt idx="510">
                  <c:v>4.3696098562628336</c:v>
                </c:pt>
                <c:pt idx="511">
                  <c:v>4.3696098562628336</c:v>
                </c:pt>
                <c:pt idx="512">
                  <c:v>4.4353182751540041</c:v>
                </c:pt>
                <c:pt idx="513">
                  <c:v>4.4353182751540041</c:v>
                </c:pt>
                <c:pt idx="514">
                  <c:v>4.4681724845995889</c:v>
                </c:pt>
                <c:pt idx="515">
                  <c:v>4.4681724845995889</c:v>
                </c:pt>
                <c:pt idx="516">
                  <c:v>4.5010266940451746</c:v>
                </c:pt>
                <c:pt idx="517">
                  <c:v>4.5010266940451746</c:v>
                </c:pt>
                <c:pt idx="518">
                  <c:v>4.862422997946612</c:v>
                </c:pt>
                <c:pt idx="519">
                  <c:v>4.862422997946612</c:v>
                </c:pt>
                <c:pt idx="520">
                  <c:v>4.9281314168377826</c:v>
                </c:pt>
                <c:pt idx="521">
                  <c:v>4.9281314168377826</c:v>
                </c:pt>
                <c:pt idx="522">
                  <c:v>5.0924024640657084</c:v>
                </c:pt>
                <c:pt idx="523">
                  <c:v>5.0924024640657084</c:v>
                </c:pt>
                <c:pt idx="524">
                  <c:v>5.1252566735112932</c:v>
                </c:pt>
                <c:pt idx="525">
                  <c:v>5.1252566735112932</c:v>
                </c:pt>
                <c:pt idx="526">
                  <c:v>5.28952772073922</c:v>
                </c:pt>
                <c:pt idx="527">
                  <c:v>5.28952772073922</c:v>
                </c:pt>
                <c:pt idx="528">
                  <c:v>5.420944558521561</c:v>
                </c:pt>
                <c:pt idx="529">
                  <c:v>5.420944558521561</c:v>
                </c:pt>
                <c:pt idx="530">
                  <c:v>5.5523613963039011</c:v>
                </c:pt>
                <c:pt idx="531">
                  <c:v>5.5523613963039011</c:v>
                </c:pt>
                <c:pt idx="532">
                  <c:v>5.5523613963039011</c:v>
                </c:pt>
                <c:pt idx="533">
                  <c:v>5.5523613963039011</c:v>
                </c:pt>
                <c:pt idx="534">
                  <c:v>5.5852156057494868</c:v>
                </c:pt>
                <c:pt idx="535">
                  <c:v>5.5852156057494868</c:v>
                </c:pt>
                <c:pt idx="536">
                  <c:v>5.7166324435318279</c:v>
                </c:pt>
                <c:pt idx="537">
                  <c:v>5.7166324435318279</c:v>
                </c:pt>
                <c:pt idx="538">
                  <c:v>5.7823408624229984</c:v>
                </c:pt>
                <c:pt idx="539">
                  <c:v>5.7823408624229984</c:v>
                </c:pt>
                <c:pt idx="540">
                  <c:v>5.7823408624229984</c:v>
                </c:pt>
                <c:pt idx="541">
                  <c:v>5.7823408624229984</c:v>
                </c:pt>
                <c:pt idx="542">
                  <c:v>5.8151950718685832</c:v>
                </c:pt>
                <c:pt idx="543">
                  <c:v>5.8151950718685832</c:v>
                </c:pt>
                <c:pt idx="544">
                  <c:v>6.1437371663244349</c:v>
                </c:pt>
                <c:pt idx="545">
                  <c:v>6.1437371663244349</c:v>
                </c:pt>
                <c:pt idx="546">
                  <c:v>6.1765913757700206</c:v>
                </c:pt>
                <c:pt idx="547">
                  <c:v>6.1765913757700206</c:v>
                </c:pt>
                <c:pt idx="548">
                  <c:v>6.2751540041067759</c:v>
                </c:pt>
                <c:pt idx="549">
                  <c:v>6.2751540041067759</c:v>
                </c:pt>
                <c:pt idx="550">
                  <c:v>6.3408624229979464</c:v>
                </c:pt>
                <c:pt idx="551">
                  <c:v>6.3408624229979464</c:v>
                </c:pt>
                <c:pt idx="552">
                  <c:v>6.5051334702258723</c:v>
                </c:pt>
                <c:pt idx="553">
                  <c:v>6.5051334702258723</c:v>
                </c:pt>
                <c:pt idx="554">
                  <c:v>6.6365503080082133</c:v>
                </c:pt>
                <c:pt idx="555">
                  <c:v>6.6365503080082133</c:v>
                </c:pt>
                <c:pt idx="556">
                  <c:v>6.7022587268993838</c:v>
                </c:pt>
                <c:pt idx="557">
                  <c:v>6.7022587268993838</c:v>
                </c:pt>
                <c:pt idx="558">
                  <c:v>6.7351129363449695</c:v>
                </c:pt>
                <c:pt idx="559">
                  <c:v>6.7351129363449695</c:v>
                </c:pt>
                <c:pt idx="560">
                  <c:v>6.8008213552361401</c:v>
                </c:pt>
                <c:pt idx="561">
                  <c:v>6.8008213552361401</c:v>
                </c:pt>
                <c:pt idx="562">
                  <c:v>7.0308008213552364</c:v>
                </c:pt>
                <c:pt idx="563">
                  <c:v>7.0308008213552364</c:v>
                </c:pt>
                <c:pt idx="564">
                  <c:v>7.0636550308008212</c:v>
                </c:pt>
                <c:pt idx="565">
                  <c:v>7.0636550308008212</c:v>
                </c:pt>
                <c:pt idx="566">
                  <c:v>7.1293634496919918</c:v>
                </c:pt>
                <c:pt idx="567">
                  <c:v>7.1293634496919918</c:v>
                </c:pt>
                <c:pt idx="568">
                  <c:v>7.1950718685831623</c:v>
                </c:pt>
                <c:pt idx="569">
                  <c:v>7.1950718685831623</c:v>
                </c:pt>
                <c:pt idx="570">
                  <c:v>7.3593429158110881</c:v>
                </c:pt>
                <c:pt idx="571">
                  <c:v>7.3593429158110881</c:v>
                </c:pt>
                <c:pt idx="572">
                  <c:v>7.4250513347022586</c:v>
                </c:pt>
                <c:pt idx="573">
                  <c:v>7.4250513347022586</c:v>
                </c:pt>
                <c:pt idx="574">
                  <c:v>7.523613963039014</c:v>
                </c:pt>
                <c:pt idx="575">
                  <c:v>7.523613963039014</c:v>
                </c:pt>
                <c:pt idx="576">
                  <c:v>7.6878850102669407</c:v>
                </c:pt>
                <c:pt idx="577">
                  <c:v>7.6878850102669407</c:v>
                </c:pt>
                <c:pt idx="578">
                  <c:v>7.7207392197125255</c:v>
                </c:pt>
                <c:pt idx="579">
                  <c:v>7.7207392197125255</c:v>
                </c:pt>
                <c:pt idx="580">
                  <c:v>7.9835728952772076</c:v>
                </c:pt>
                <c:pt idx="581">
                  <c:v>7.9835728952772076</c:v>
                </c:pt>
                <c:pt idx="582">
                  <c:v>8.0492813141683772</c:v>
                </c:pt>
                <c:pt idx="583">
                  <c:v>8.0492813141683772</c:v>
                </c:pt>
                <c:pt idx="584">
                  <c:v>8.1806981519507183</c:v>
                </c:pt>
                <c:pt idx="585">
                  <c:v>8.1806981519507183</c:v>
                </c:pt>
                <c:pt idx="586">
                  <c:v>8.2464065708418897</c:v>
                </c:pt>
                <c:pt idx="587">
                  <c:v>8.2464065708418897</c:v>
                </c:pt>
                <c:pt idx="588">
                  <c:v>8.3449691991786441</c:v>
                </c:pt>
                <c:pt idx="589">
                  <c:v>8.3449691991786441</c:v>
                </c:pt>
                <c:pt idx="590">
                  <c:v>8.4106776180698155</c:v>
                </c:pt>
                <c:pt idx="591">
                  <c:v>8.4106776180698155</c:v>
                </c:pt>
                <c:pt idx="592">
                  <c:v>8.4763860369609851</c:v>
                </c:pt>
                <c:pt idx="593">
                  <c:v>8.4763860369609851</c:v>
                </c:pt>
                <c:pt idx="594">
                  <c:v>8.640657084188911</c:v>
                </c:pt>
                <c:pt idx="595">
                  <c:v>8.640657084188911</c:v>
                </c:pt>
                <c:pt idx="596">
                  <c:v>8.6735112936344976</c:v>
                </c:pt>
                <c:pt idx="597">
                  <c:v>8.6735112936344976</c:v>
                </c:pt>
                <c:pt idx="598">
                  <c:v>8.9691991786447645</c:v>
                </c:pt>
                <c:pt idx="599">
                  <c:v>8.9691991786447645</c:v>
                </c:pt>
                <c:pt idx="600">
                  <c:v>9.462012320328542</c:v>
                </c:pt>
                <c:pt idx="601">
                  <c:v>9.462012320328542</c:v>
                </c:pt>
                <c:pt idx="602">
                  <c:v>9.593429158110883</c:v>
                </c:pt>
                <c:pt idx="603">
                  <c:v>9.593429158110883</c:v>
                </c:pt>
                <c:pt idx="604">
                  <c:v>9.7248459958932241</c:v>
                </c:pt>
                <c:pt idx="605">
                  <c:v>9.7248459958932241</c:v>
                </c:pt>
                <c:pt idx="606">
                  <c:v>9.8234086242299803</c:v>
                </c:pt>
                <c:pt idx="607">
                  <c:v>9.8234086242299803</c:v>
                </c:pt>
                <c:pt idx="608">
                  <c:v>9.8891170431211499</c:v>
                </c:pt>
                <c:pt idx="609">
                  <c:v>9.8891170431211499</c:v>
                </c:pt>
                <c:pt idx="610">
                  <c:v>10.020533880903491</c:v>
                </c:pt>
                <c:pt idx="611">
                  <c:v>10.020533880903491</c:v>
                </c:pt>
                <c:pt idx="612">
                  <c:v>10.053388090349076</c:v>
                </c:pt>
                <c:pt idx="613">
                  <c:v>10.053388090349076</c:v>
                </c:pt>
                <c:pt idx="614">
                  <c:v>10.119096509240247</c:v>
                </c:pt>
                <c:pt idx="615">
                  <c:v>10.119096509240247</c:v>
                </c:pt>
                <c:pt idx="616">
                  <c:v>10.349075975359343</c:v>
                </c:pt>
                <c:pt idx="617">
                  <c:v>10.349075975359343</c:v>
                </c:pt>
                <c:pt idx="618">
                  <c:v>10.414784394250514</c:v>
                </c:pt>
                <c:pt idx="619">
                  <c:v>10.414784394250514</c:v>
                </c:pt>
                <c:pt idx="620">
                  <c:v>10.809034907597535</c:v>
                </c:pt>
                <c:pt idx="621">
                  <c:v>10.809034907597535</c:v>
                </c:pt>
                <c:pt idx="622">
                  <c:v>10.973305954825461</c:v>
                </c:pt>
                <c:pt idx="623">
                  <c:v>10.973305954825461</c:v>
                </c:pt>
                <c:pt idx="624">
                  <c:v>11.006160164271048</c:v>
                </c:pt>
                <c:pt idx="625">
                  <c:v>11.006160164271048</c:v>
                </c:pt>
                <c:pt idx="626">
                  <c:v>11.071868583162217</c:v>
                </c:pt>
                <c:pt idx="627">
                  <c:v>11.071868583162217</c:v>
                </c:pt>
                <c:pt idx="628">
                  <c:v>11.203285420944558</c:v>
                </c:pt>
                <c:pt idx="629">
                  <c:v>11.203285420944558</c:v>
                </c:pt>
                <c:pt idx="630">
                  <c:v>11.301848049281315</c:v>
                </c:pt>
                <c:pt idx="631">
                  <c:v>11.301848049281315</c:v>
                </c:pt>
                <c:pt idx="632">
                  <c:v>11.498973305954825</c:v>
                </c:pt>
                <c:pt idx="633">
                  <c:v>11.498973305954825</c:v>
                </c:pt>
                <c:pt idx="634">
                  <c:v>11.53182751540041</c:v>
                </c:pt>
                <c:pt idx="635">
                  <c:v>11.53182751540041</c:v>
                </c:pt>
                <c:pt idx="636">
                  <c:v>11.564681724845997</c:v>
                </c:pt>
                <c:pt idx="637">
                  <c:v>11.564681724845997</c:v>
                </c:pt>
                <c:pt idx="638">
                  <c:v>11.597535934291582</c:v>
                </c:pt>
                <c:pt idx="639">
                  <c:v>11.597535934291582</c:v>
                </c:pt>
                <c:pt idx="640">
                  <c:v>11.630390143737166</c:v>
                </c:pt>
                <c:pt idx="641">
                  <c:v>11.630390143737166</c:v>
                </c:pt>
                <c:pt idx="642">
                  <c:v>11.663244353182751</c:v>
                </c:pt>
                <c:pt idx="643">
                  <c:v>11.663244353182751</c:v>
                </c:pt>
                <c:pt idx="644">
                  <c:v>12.156057494866531</c:v>
                </c:pt>
                <c:pt idx="645">
                  <c:v>12.156057494866531</c:v>
                </c:pt>
                <c:pt idx="646">
                  <c:v>12.2217659137577</c:v>
                </c:pt>
                <c:pt idx="647">
                  <c:v>12.2217659137577</c:v>
                </c:pt>
                <c:pt idx="648">
                  <c:v>12.517453798767967</c:v>
                </c:pt>
                <c:pt idx="649">
                  <c:v>12.517453798767967</c:v>
                </c:pt>
                <c:pt idx="650">
                  <c:v>12.878850102669405</c:v>
                </c:pt>
                <c:pt idx="651">
                  <c:v>12.878850102669405</c:v>
                </c:pt>
                <c:pt idx="652">
                  <c:v>12.944558521560575</c:v>
                </c:pt>
                <c:pt idx="653">
                  <c:v>12.944558521560575</c:v>
                </c:pt>
                <c:pt idx="654">
                  <c:v>13.010266940451745</c:v>
                </c:pt>
                <c:pt idx="655">
                  <c:v>13.010266940451745</c:v>
                </c:pt>
                <c:pt idx="656">
                  <c:v>13.240246406570842</c:v>
                </c:pt>
                <c:pt idx="657">
                  <c:v>13.240246406570842</c:v>
                </c:pt>
                <c:pt idx="658">
                  <c:v>13.404517453798768</c:v>
                </c:pt>
                <c:pt idx="659">
                  <c:v>13.404517453798768</c:v>
                </c:pt>
                <c:pt idx="660">
                  <c:v>13.897330595482547</c:v>
                </c:pt>
                <c:pt idx="661">
                  <c:v>13.897330595482547</c:v>
                </c:pt>
                <c:pt idx="662">
                  <c:v>14.225872689938399</c:v>
                </c:pt>
                <c:pt idx="663">
                  <c:v>14.225872689938399</c:v>
                </c:pt>
                <c:pt idx="664">
                  <c:v>14.324435318275153</c:v>
                </c:pt>
                <c:pt idx="665">
                  <c:v>14.324435318275153</c:v>
                </c:pt>
                <c:pt idx="666">
                  <c:v>14.55441478439425</c:v>
                </c:pt>
                <c:pt idx="667">
                  <c:v>14.55441478439425</c:v>
                </c:pt>
                <c:pt idx="668">
                  <c:v>14.587268993839835</c:v>
                </c:pt>
                <c:pt idx="669">
                  <c:v>14.587268993839835</c:v>
                </c:pt>
                <c:pt idx="670">
                  <c:v>14.620123203285422</c:v>
                </c:pt>
                <c:pt idx="671">
                  <c:v>14.620123203285422</c:v>
                </c:pt>
                <c:pt idx="672">
                  <c:v>14.784394250513348</c:v>
                </c:pt>
                <c:pt idx="673">
                  <c:v>14.784394250513348</c:v>
                </c:pt>
                <c:pt idx="674">
                  <c:v>14.915811088295689</c:v>
                </c:pt>
                <c:pt idx="675">
                  <c:v>14.915811088295689</c:v>
                </c:pt>
                <c:pt idx="676">
                  <c:v>14.948665297741274</c:v>
                </c:pt>
                <c:pt idx="677">
                  <c:v>14.948665297741274</c:v>
                </c:pt>
                <c:pt idx="678">
                  <c:v>15.047227926078028</c:v>
                </c:pt>
                <c:pt idx="679">
                  <c:v>15.047227926078028</c:v>
                </c:pt>
                <c:pt idx="680">
                  <c:v>15.178644763860369</c:v>
                </c:pt>
                <c:pt idx="681">
                  <c:v>15.178644763860369</c:v>
                </c:pt>
                <c:pt idx="682">
                  <c:v>15.408624229979466</c:v>
                </c:pt>
                <c:pt idx="683">
                  <c:v>15.408624229979466</c:v>
                </c:pt>
                <c:pt idx="684">
                  <c:v>15.671457905544148</c:v>
                </c:pt>
                <c:pt idx="685">
                  <c:v>15.671457905544148</c:v>
                </c:pt>
                <c:pt idx="686">
                  <c:v>15.901437371663244</c:v>
                </c:pt>
                <c:pt idx="687">
                  <c:v>15.901437371663244</c:v>
                </c:pt>
                <c:pt idx="688">
                  <c:v>16.459958932238195</c:v>
                </c:pt>
                <c:pt idx="689">
                  <c:v>16.459958932238195</c:v>
                </c:pt>
                <c:pt idx="690">
                  <c:v>16.525667351129364</c:v>
                </c:pt>
                <c:pt idx="691">
                  <c:v>16.525667351129364</c:v>
                </c:pt>
                <c:pt idx="692">
                  <c:v>16.591375770020534</c:v>
                </c:pt>
                <c:pt idx="693">
                  <c:v>16.591375770020534</c:v>
                </c:pt>
                <c:pt idx="694">
                  <c:v>17.281314168377822</c:v>
                </c:pt>
                <c:pt idx="695">
                  <c:v>17.281314168377822</c:v>
                </c:pt>
                <c:pt idx="696">
                  <c:v>17.577002053388089</c:v>
                </c:pt>
                <c:pt idx="697">
                  <c:v>17.577002053388089</c:v>
                </c:pt>
                <c:pt idx="698">
                  <c:v>17.806981519507186</c:v>
                </c:pt>
                <c:pt idx="699">
                  <c:v>17.806981519507186</c:v>
                </c:pt>
                <c:pt idx="700">
                  <c:v>17.971252566735114</c:v>
                </c:pt>
                <c:pt idx="701">
                  <c:v>17.971252566735114</c:v>
                </c:pt>
                <c:pt idx="702">
                  <c:v>18.069815195071868</c:v>
                </c:pt>
                <c:pt idx="703">
                  <c:v>18.069815195071868</c:v>
                </c:pt>
                <c:pt idx="704">
                  <c:v>18.529774127310063</c:v>
                </c:pt>
                <c:pt idx="705">
                  <c:v>18.529774127310063</c:v>
                </c:pt>
                <c:pt idx="706">
                  <c:v>18.924024640657084</c:v>
                </c:pt>
                <c:pt idx="707">
                  <c:v>18.924024640657084</c:v>
                </c:pt>
                <c:pt idx="708">
                  <c:v>19.646817248459961</c:v>
                </c:pt>
                <c:pt idx="709">
                  <c:v>19.646817248459961</c:v>
                </c:pt>
                <c:pt idx="710">
                  <c:v>20.205338809034906</c:v>
                </c:pt>
                <c:pt idx="711">
                  <c:v>20.205338809034906</c:v>
                </c:pt>
                <c:pt idx="712">
                  <c:v>20.960985626283367</c:v>
                </c:pt>
                <c:pt idx="713">
                  <c:v>20.960985626283367</c:v>
                </c:pt>
                <c:pt idx="714">
                  <c:v>21.486652977412732</c:v>
                </c:pt>
                <c:pt idx="715">
                  <c:v>21.486652977412732</c:v>
                </c:pt>
                <c:pt idx="716">
                  <c:v>22.340862422997947</c:v>
                </c:pt>
                <c:pt idx="717">
                  <c:v>22.340862422997947</c:v>
                </c:pt>
                <c:pt idx="718">
                  <c:v>22.636550308008214</c:v>
                </c:pt>
                <c:pt idx="719">
                  <c:v>22.636550308008214</c:v>
                </c:pt>
                <c:pt idx="720">
                  <c:v>22.702258726899384</c:v>
                </c:pt>
                <c:pt idx="721">
                  <c:v>22.702258726899384</c:v>
                </c:pt>
                <c:pt idx="722">
                  <c:v>23.129363449691994</c:v>
                </c:pt>
                <c:pt idx="723">
                  <c:v>23.129363449691994</c:v>
                </c:pt>
                <c:pt idx="724">
                  <c:v>23.720739219712527</c:v>
                </c:pt>
                <c:pt idx="725">
                  <c:v>23.720739219712527</c:v>
                </c:pt>
                <c:pt idx="726">
                  <c:v>23.885010266940451</c:v>
                </c:pt>
                <c:pt idx="727">
                  <c:v>23.885010266940451</c:v>
                </c:pt>
                <c:pt idx="728">
                  <c:v>24.114989733059549</c:v>
                </c:pt>
                <c:pt idx="729">
                  <c:v>24.114989733059549</c:v>
                </c:pt>
                <c:pt idx="730">
                  <c:v>24.312114989733061</c:v>
                </c:pt>
                <c:pt idx="731">
                  <c:v>24.312114989733061</c:v>
                </c:pt>
                <c:pt idx="732">
                  <c:v>24.344969199178646</c:v>
                </c:pt>
                <c:pt idx="733">
                  <c:v>24.344969199178646</c:v>
                </c:pt>
                <c:pt idx="734">
                  <c:v>24.57494866529774</c:v>
                </c:pt>
                <c:pt idx="735">
                  <c:v>24.57494866529774</c:v>
                </c:pt>
                <c:pt idx="736">
                  <c:v>24.706365503080082</c:v>
                </c:pt>
                <c:pt idx="737">
                  <c:v>24.706365503080082</c:v>
                </c:pt>
                <c:pt idx="738">
                  <c:v>25.363449691991786</c:v>
                </c:pt>
                <c:pt idx="739">
                  <c:v>25.363449691991786</c:v>
                </c:pt>
                <c:pt idx="740">
                  <c:v>26.020533880903489</c:v>
                </c:pt>
                <c:pt idx="741">
                  <c:v>26.020533880903489</c:v>
                </c:pt>
                <c:pt idx="742">
                  <c:v>26.250513347022586</c:v>
                </c:pt>
                <c:pt idx="743">
                  <c:v>26.250513347022586</c:v>
                </c:pt>
                <c:pt idx="744">
                  <c:v>26.677618069815196</c:v>
                </c:pt>
                <c:pt idx="745">
                  <c:v>26.677618069815196</c:v>
                </c:pt>
                <c:pt idx="746">
                  <c:v>26.776180698151951</c:v>
                </c:pt>
                <c:pt idx="747">
                  <c:v>26.776180698151951</c:v>
                </c:pt>
                <c:pt idx="748">
                  <c:v>27.039014373716633</c:v>
                </c:pt>
                <c:pt idx="749">
                  <c:v>27.039014373716633</c:v>
                </c:pt>
                <c:pt idx="750">
                  <c:v>27.696098562628336</c:v>
                </c:pt>
                <c:pt idx="751">
                  <c:v>27.696098562628336</c:v>
                </c:pt>
                <c:pt idx="752">
                  <c:v>28.550308008213552</c:v>
                </c:pt>
                <c:pt idx="753">
                  <c:v>28.550308008213552</c:v>
                </c:pt>
                <c:pt idx="754">
                  <c:v>28.616016427104721</c:v>
                </c:pt>
                <c:pt idx="755">
                  <c:v>28.616016427104721</c:v>
                </c:pt>
                <c:pt idx="756">
                  <c:v>28.714579055441479</c:v>
                </c:pt>
                <c:pt idx="757">
                  <c:v>28.714579055441479</c:v>
                </c:pt>
                <c:pt idx="758">
                  <c:v>28.911704312114988</c:v>
                </c:pt>
                <c:pt idx="759">
                  <c:v>28.911704312114988</c:v>
                </c:pt>
                <c:pt idx="760">
                  <c:v>28.977412731006162</c:v>
                </c:pt>
                <c:pt idx="761">
                  <c:v>28.977412731006162</c:v>
                </c:pt>
                <c:pt idx="762">
                  <c:v>28.977412731006162</c:v>
                </c:pt>
                <c:pt idx="763">
                  <c:v>28.977412731006162</c:v>
                </c:pt>
                <c:pt idx="764">
                  <c:v>29.108829568788501</c:v>
                </c:pt>
                <c:pt idx="765">
                  <c:v>29.108829568788501</c:v>
                </c:pt>
                <c:pt idx="766">
                  <c:v>29.207392197125255</c:v>
                </c:pt>
                <c:pt idx="767">
                  <c:v>29.207392197125255</c:v>
                </c:pt>
                <c:pt idx="768">
                  <c:v>29.207392197125255</c:v>
                </c:pt>
                <c:pt idx="769">
                  <c:v>29.207392197125255</c:v>
                </c:pt>
                <c:pt idx="770">
                  <c:v>29.765913757700204</c:v>
                </c:pt>
                <c:pt idx="771">
                  <c:v>29.765913757700204</c:v>
                </c:pt>
                <c:pt idx="772">
                  <c:v>29.864476386036962</c:v>
                </c:pt>
                <c:pt idx="773">
                  <c:v>29.864476386036962</c:v>
                </c:pt>
                <c:pt idx="774">
                  <c:v>29.897330595482547</c:v>
                </c:pt>
                <c:pt idx="775">
                  <c:v>29.897330595482547</c:v>
                </c:pt>
                <c:pt idx="776">
                  <c:v>30.160164271047229</c:v>
                </c:pt>
                <c:pt idx="777">
                  <c:v>30.160164271047229</c:v>
                </c:pt>
                <c:pt idx="778">
                  <c:v>30.850102669404517</c:v>
                </c:pt>
                <c:pt idx="779">
                  <c:v>30.850102669404517</c:v>
                </c:pt>
                <c:pt idx="780">
                  <c:v>30.915811088295687</c:v>
                </c:pt>
                <c:pt idx="781">
                  <c:v>30.915811088295687</c:v>
                </c:pt>
                <c:pt idx="782">
                  <c:v>31.408624229979466</c:v>
                </c:pt>
                <c:pt idx="783">
                  <c:v>31.408624229979466</c:v>
                </c:pt>
                <c:pt idx="784">
                  <c:v>31.737166324435318</c:v>
                </c:pt>
                <c:pt idx="785">
                  <c:v>31.737166324435318</c:v>
                </c:pt>
                <c:pt idx="786">
                  <c:v>31.770020533880903</c:v>
                </c:pt>
                <c:pt idx="787">
                  <c:v>31.770020533880903</c:v>
                </c:pt>
                <c:pt idx="788">
                  <c:v>32.262833675564679</c:v>
                </c:pt>
                <c:pt idx="789">
                  <c:v>32.262833675564679</c:v>
                </c:pt>
                <c:pt idx="790">
                  <c:v>32.492813141683776</c:v>
                </c:pt>
                <c:pt idx="791">
                  <c:v>32.492813141683776</c:v>
                </c:pt>
                <c:pt idx="792">
                  <c:v>32.591375770020534</c:v>
                </c:pt>
                <c:pt idx="793">
                  <c:v>32.591375770020534</c:v>
                </c:pt>
                <c:pt idx="794">
                  <c:v>32.722792607802873</c:v>
                </c:pt>
                <c:pt idx="795">
                  <c:v>32.722792607802873</c:v>
                </c:pt>
                <c:pt idx="796">
                  <c:v>33.01848049281314</c:v>
                </c:pt>
                <c:pt idx="797">
                  <c:v>33.01848049281314</c:v>
                </c:pt>
                <c:pt idx="798">
                  <c:v>33.08418891170431</c:v>
                </c:pt>
                <c:pt idx="799">
                  <c:v>33.08418891170431</c:v>
                </c:pt>
                <c:pt idx="800">
                  <c:v>33.149897330595479</c:v>
                </c:pt>
                <c:pt idx="801">
                  <c:v>33.149897330595479</c:v>
                </c:pt>
                <c:pt idx="802">
                  <c:v>33.149897330595479</c:v>
                </c:pt>
                <c:pt idx="803">
                  <c:v>33.149897330595479</c:v>
                </c:pt>
                <c:pt idx="804">
                  <c:v>33.511293634496923</c:v>
                </c:pt>
                <c:pt idx="805">
                  <c:v>33.511293634496923</c:v>
                </c:pt>
                <c:pt idx="806">
                  <c:v>33.609856262833674</c:v>
                </c:pt>
                <c:pt idx="807">
                  <c:v>33.609856262833674</c:v>
                </c:pt>
                <c:pt idx="808">
                  <c:v>33.774127310061601</c:v>
                </c:pt>
                <c:pt idx="809">
                  <c:v>33.774127310061601</c:v>
                </c:pt>
                <c:pt idx="810">
                  <c:v>33.80698151950719</c:v>
                </c:pt>
                <c:pt idx="811">
                  <c:v>33.80698151950719</c:v>
                </c:pt>
                <c:pt idx="812">
                  <c:v>34.004106776180699</c:v>
                </c:pt>
                <c:pt idx="813">
                  <c:v>34.004106776180699</c:v>
                </c:pt>
                <c:pt idx="814">
                  <c:v>34.299794661190965</c:v>
                </c:pt>
                <c:pt idx="815">
                  <c:v>34.299794661190965</c:v>
                </c:pt>
                <c:pt idx="816">
                  <c:v>34.464065708418893</c:v>
                </c:pt>
                <c:pt idx="817">
                  <c:v>34.464065708418893</c:v>
                </c:pt>
                <c:pt idx="818">
                  <c:v>34.628336755646821</c:v>
                </c:pt>
                <c:pt idx="819">
                  <c:v>34.628336755646821</c:v>
                </c:pt>
                <c:pt idx="820">
                  <c:v>35.219712525667354</c:v>
                </c:pt>
                <c:pt idx="821">
                  <c:v>35.219712525667354</c:v>
                </c:pt>
                <c:pt idx="822">
                  <c:v>35.679671457905542</c:v>
                </c:pt>
                <c:pt idx="823">
                  <c:v>35.679671457905542</c:v>
                </c:pt>
                <c:pt idx="824">
                  <c:v>36.073921971252567</c:v>
                </c:pt>
                <c:pt idx="825">
                  <c:v>36.073921971252567</c:v>
                </c:pt>
                <c:pt idx="826">
                  <c:v>37.059548254620125</c:v>
                </c:pt>
                <c:pt idx="827">
                  <c:v>37.059548254620125</c:v>
                </c:pt>
                <c:pt idx="828">
                  <c:v>38.669404517453799</c:v>
                </c:pt>
                <c:pt idx="829">
                  <c:v>38.669404517453799</c:v>
                </c:pt>
                <c:pt idx="830">
                  <c:v>39.293634496919921</c:v>
                </c:pt>
                <c:pt idx="831">
                  <c:v>39.293634496919921</c:v>
                </c:pt>
                <c:pt idx="832">
                  <c:v>39.359342915811091</c:v>
                </c:pt>
                <c:pt idx="833">
                  <c:v>39.359342915811091</c:v>
                </c:pt>
                <c:pt idx="834">
                  <c:v>39.42505133470226</c:v>
                </c:pt>
                <c:pt idx="835">
                  <c:v>39.42505133470226</c:v>
                </c:pt>
                <c:pt idx="836">
                  <c:v>41.199178644763862</c:v>
                </c:pt>
                <c:pt idx="837">
                  <c:v>41.199178644763862</c:v>
                </c:pt>
                <c:pt idx="838">
                  <c:v>43.367556468172488</c:v>
                </c:pt>
                <c:pt idx="839">
                  <c:v>43.367556468172488</c:v>
                </c:pt>
                <c:pt idx="840">
                  <c:v>43.630390143737166</c:v>
                </c:pt>
                <c:pt idx="841">
                  <c:v>43.630390143737166</c:v>
                </c:pt>
                <c:pt idx="842">
                  <c:v>43.893223819301845</c:v>
                </c:pt>
                <c:pt idx="843">
                  <c:v>43.893223819301845</c:v>
                </c:pt>
                <c:pt idx="844">
                  <c:v>43.926078028747433</c:v>
                </c:pt>
                <c:pt idx="845">
                  <c:v>43.926078028747433</c:v>
                </c:pt>
                <c:pt idx="846">
                  <c:v>44.057494866529773</c:v>
                </c:pt>
                <c:pt idx="847">
                  <c:v>44.057494866529773</c:v>
                </c:pt>
                <c:pt idx="848">
                  <c:v>44.747433264887064</c:v>
                </c:pt>
                <c:pt idx="849">
                  <c:v>44.747433264887064</c:v>
                </c:pt>
                <c:pt idx="850">
                  <c:v>45.108829568788501</c:v>
                </c:pt>
                <c:pt idx="851">
                  <c:v>45.108829568788501</c:v>
                </c:pt>
                <c:pt idx="852">
                  <c:v>47.080082135523611</c:v>
                </c:pt>
                <c:pt idx="853">
                  <c:v>47.080082135523611</c:v>
                </c:pt>
                <c:pt idx="854">
                  <c:v>48.985626283367559</c:v>
                </c:pt>
                <c:pt idx="855">
                  <c:v>48.985626283367559</c:v>
                </c:pt>
                <c:pt idx="856">
                  <c:v>49.215605749486656</c:v>
                </c:pt>
                <c:pt idx="857">
                  <c:v>49.215605749486656</c:v>
                </c:pt>
                <c:pt idx="858">
                  <c:v>50.858316221765911</c:v>
                </c:pt>
                <c:pt idx="859">
                  <c:v>50.858316221765911</c:v>
                </c:pt>
                <c:pt idx="860">
                  <c:v>52.960985626283367</c:v>
                </c:pt>
                <c:pt idx="861">
                  <c:v>52.960985626283367</c:v>
                </c:pt>
                <c:pt idx="862">
                  <c:v>52.960985626283367</c:v>
                </c:pt>
                <c:pt idx="863">
                  <c:v>52.960985626283367</c:v>
                </c:pt>
                <c:pt idx="864">
                  <c:v>57.856262833675565</c:v>
                </c:pt>
                <c:pt idx="865">
                  <c:v>57.856262833675565</c:v>
                </c:pt>
                <c:pt idx="866">
                  <c:v>58.349075975359341</c:v>
                </c:pt>
                <c:pt idx="867">
                  <c:v>58.349075975359341</c:v>
                </c:pt>
                <c:pt idx="868">
                  <c:v>59.564681724845997</c:v>
                </c:pt>
                <c:pt idx="869">
                  <c:v>59.564681724845997</c:v>
                </c:pt>
                <c:pt idx="870">
                  <c:v>61.765913757700204</c:v>
                </c:pt>
                <c:pt idx="871">
                  <c:v>61.765913757700204</c:v>
                </c:pt>
                <c:pt idx="872">
                  <c:v>62.455852156057496</c:v>
                </c:pt>
                <c:pt idx="873">
                  <c:v>62.455852156057496</c:v>
                </c:pt>
                <c:pt idx="874">
                  <c:v>62.882956878850102</c:v>
                </c:pt>
                <c:pt idx="875">
                  <c:v>62.882956878850102</c:v>
                </c:pt>
                <c:pt idx="876">
                  <c:v>64.558521560574945</c:v>
                </c:pt>
                <c:pt idx="877">
                  <c:v>64.558521560574945</c:v>
                </c:pt>
                <c:pt idx="878">
                  <c:v>64.755646817248461</c:v>
                </c:pt>
                <c:pt idx="879">
                  <c:v>64.755646817248461</c:v>
                </c:pt>
                <c:pt idx="880">
                  <c:v>68.073921971252574</c:v>
                </c:pt>
                <c:pt idx="881">
                  <c:v>68.073921971252574</c:v>
                </c:pt>
                <c:pt idx="882">
                  <c:v>68.139630390143736</c:v>
                </c:pt>
                <c:pt idx="883">
                  <c:v>68.139630390143736</c:v>
                </c:pt>
                <c:pt idx="884">
                  <c:v>68.632443531827519</c:v>
                </c:pt>
                <c:pt idx="885">
                  <c:v>68.632443531827519</c:v>
                </c:pt>
                <c:pt idx="886">
                  <c:v>69.158110882956876</c:v>
                </c:pt>
                <c:pt idx="887">
                  <c:v>69.158110882956876</c:v>
                </c:pt>
                <c:pt idx="888">
                  <c:v>71.523613963039011</c:v>
                </c:pt>
                <c:pt idx="889">
                  <c:v>71.523613963039011</c:v>
                </c:pt>
                <c:pt idx="890">
                  <c:v>73.757700205338807</c:v>
                </c:pt>
                <c:pt idx="891">
                  <c:v>73.757700205338807</c:v>
                </c:pt>
                <c:pt idx="892">
                  <c:v>0</c:v>
                </c:pt>
                <c:pt idx="893">
                  <c:v>6.5708418891170434E-2</c:v>
                </c:pt>
                <c:pt idx="894">
                  <c:v>0.29568788501026694</c:v>
                </c:pt>
                <c:pt idx="895">
                  <c:v>0.59137577002053388</c:v>
                </c:pt>
                <c:pt idx="896">
                  <c:v>1.2813141683778233</c:v>
                </c:pt>
                <c:pt idx="897">
                  <c:v>1.9383983572895278</c:v>
                </c:pt>
                <c:pt idx="898">
                  <c:v>3.9096509240246409</c:v>
                </c:pt>
                <c:pt idx="899">
                  <c:v>4.6652977412731005</c:v>
                </c:pt>
                <c:pt idx="900">
                  <c:v>19.351129363449694</c:v>
                </c:pt>
                <c:pt idx="901">
                  <c:v>23.06365503080082</c:v>
                </c:pt>
                <c:pt idx="902">
                  <c:v>24.377823408624231</c:v>
                </c:pt>
                <c:pt idx="903">
                  <c:v>25.363449691991786</c:v>
                </c:pt>
                <c:pt idx="904">
                  <c:v>26.480492813141684</c:v>
                </c:pt>
                <c:pt idx="905">
                  <c:v>26.579055441478438</c:v>
                </c:pt>
                <c:pt idx="906">
                  <c:v>27.137577002053387</c:v>
                </c:pt>
                <c:pt idx="907">
                  <c:v>27.170431211498972</c:v>
                </c:pt>
                <c:pt idx="908">
                  <c:v>27.531827515400412</c:v>
                </c:pt>
                <c:pt idx="909">
                  <c:v>28.024640657084188</c:v>
                </c:pt>
                <c:pt idx="910">
                  <c:v>28.353182751540039</c:v>
                </c:pt>
                <c:pt idx="911">
                  <c:v>28.517453798767967</c:v>
                </c:pt>
                <c:pt idx="912">
                  <c:v>29.075975359342916</c:v>
                </c:pt>
                <c:pt idx="913">
                  <c:v>29.503080082135522</c:v>
                </c:pt>
                <c:pt idx="914">
                  <c:v>29.535934291581111</c:v>
                </c:pt>
                <c:pt idx="915">
                  <c:v>29.930184804928132</c:v>
                </c:pt>
                <c:pt idx="916">
                  <c:v>30.094455852156056</c:v>
                </c:pt>
                <c:pt idx="917">
                  <c:v>31.310061601642712</c:v>
                </c:pt>
                <c:pt idx="918">
                  <c:v>31.310061601642712</c:v>
                </c:pt>
                <c:pt idx="919">
                  <c:v>31.375770020533881</c:v>
                </c:pt>
                <c:pt idx="920">
                  <c:v>31.737166324435318</c:v>
                </c:pt>
                <c:pt idx="921">
                  <c:v>31.770020533880903</c:v>
                </c:pt>
                <c:pt idx="922">
                  <c:v>32.788501026694043</c:v>
                </c:pt>
                <c:pt idx="923">
                  <c:v>32.95277207392197</c:v>
                </c:pt>
                <c:pt idx="924">
                  <c:v>33.544147843942504</c:v>
                </c:pt>
                <c:pt idx="925">
                  <c:v>33.609856262833674</c:v>
                </c:pt>
                <c:pt idx="926">
                  <c:v>33.741273100616013</c:v>
                </c:pt>
                <c:pt idx="927">
                  <c:v>34.529774127310063</c:v>
                </c:pt>
                <c:pt idx="928">
                  <c:v>34.628336755646821</c:v>
                </c:pt>
                <c:pt idx="929">
                  <c:v>34.69404517453799</c:v>
                </c:pt>
                <c:pt idx="930">
                  <c:v>35.942505133470227</c:v>
                </c:pt>
                <c:pt idx="931">
                  <c:v>36.073921971252567</c:v>
                </c:pt>
                <c:pt idx="932">
                  <c:v>36.106776180698155</c:v>
                </c:pt>
                <c:pt idx="933">
                  <c:v>37.322381930184804</c:v>
                </c:pt>
                <c:pt idx="934">
                  <c:v>37.519507186858313</c:v>
                </c:pt>
                <c:pt idx="935">
                  <c:v>37.585215605749489</c:v>
                </c:pt>
                <c:pt idx="936">
                  <c:v>37.913757700205338</c:v>
                </c:pt>
                <c:pt idx="937">
                  <c:v>38.045174537987677</c:v>
                </c:pt>
                <c:pt idx="938">
                  <c:v>38.636550308008211</c:v>
                </c:pt>
                <c:pt idx="939">
                  <c:v>38.899383983572896</c:v>
                </c:pt>
                <c:pt idx="940">
                  <c:v>39.129363449691994</c:v>
                </c:pt>
                <c:pt idx="941">
                  <c:v>40.082135523613964</c:v>
                </c:pt>
                <c:pt idx="942">
                  <c:v>40.936344969199176</c:v>
                </c:pt>
                <c:pt idx="943">
                  <c:v>41.363449691991789</c:v>
                </c:pt>
                <c:pt idx="944">
                  <c:v>41.560574948665298</c:v>
                </c:pt>
                <c:pt idx="945">
                  <c:v>41.823408624229977</c:v>
                </c:pt>
                <c:pt idx="946">
                  <c:v>42.381930184804929</c:v>
                </c:pt>
                <c:pt idx="947">
                  <c:v>44.747433264887064</c:v>
                </c:pt>
                <c:pt idx="948">
                  <c:v>44.813141683778234</c:v>
                </c:pt>
                <c:pt idx="949">
                  <c:v>45.568788501026695</c:v>
                </c:pt>
                <c:pt idx="950">
                  <c:v>45.568788501026695</c:v>
                </c:pt>
                <c:pt idx="951">
                  <c:v>46.455852156057496</c:v>
                </c:pt>
                <c:pt idx="952">
                  <c:v>48.328542094455855</c:v>
                </c:pt>
                <c:pt idx="953">
                  <c:v>48.755646817248461</c:v>
                </c:pt>
                <c:pt idx="954">
                  <c:v>49.905544147843941</c:v>
                </c:pt>
                <c:pt idx="955">
                  <c:v>53.355236139630392</c:v>
                </c:pt>
                <c:pt idx="956">
                  <c:v>53.552361396303901</c:v>
                </c:pt>
                <c:pt idx="957">
                  <c:v>53.74948665297741</c:v>
                </c:pt>
                <c:pt idx="958">
                  <c:v>55.917864476386036</c:v>
                </c:pt>
                <c:pt idx="959">
                  <c:v>59.827515400410675</c:v>
                </c:pt>
                <c:pt idx="960">
                  <c:v>60.024640657084191</c:v>
                </c:pt>
                <c:pt idx="961">
                  <c:v>61.338809034907598</c:v>
                </c:pt>
                <c:pt idx="962">
                  <c:v>61.470225872689937</c:v>
                </c:pt>
                <c:pt idx="963">
                  <c:v>61.700205338809035</c:v>
                </c:pt>
                <c:pt idx="964">
                  <c:v>62.127310061601641</c:v>
                </c:pt>
                <c:pt idx="965">
                  <c:v>63.310061601642708</c:v>
                </c:pt>
                <c:pt idx="966">
                  <c:v>63.737166324435321</c:v>
                </c:pt>
                <c:pt idx="967">
                  <c:v>65.938398357289529</c:v>
                </c:pt>
                <c:pt idx="968">
                  <c:v>68.303901437371664</c:v>
                </c:pt>
                <c:pt idx="969">
                  <c:v>68.632443531827519</c:v>
                </c:pt>
                <c:pt idx="970">
                  <c:v>69.848049281314175</c:v>
                </c:pt>
                <c:pt idx="971">
                  <c:v>71.753593429158116</c:v>
                </c:pt>
                <c:pt idx="972">
                  <c:v>73.790554414784395</c:v>
                </c:pt>
                <c:pt idx="973">
                  <c:v>0</c:v>
                </c:pt>
                <c:pt idx="974">
                  <c:v>4.862422997946612</c:v>
                </c:pt>
                <c:pt idx="975">
                  <c:v>5.5523613963039011</c:v>
                </c:pt>
                <c:pt idx="976">
                  <c:v>5.7823408624229984</c:v>
                </c:pt>
                <c:pt idx="977">
                  <c:v>5.8151950718685832</c:v>
                </c:pt>
                <c:pt idx="978">
                  <c:v>8.4106776180698155</c:v>
                </c:pt>
                <c:pt idx="979">
                  <c:v>12.2217659137577</c:v>
                </c:pt>
                <c:pt idx="980">
                  <c:v>18.924024640657084</c:v>
                </c:pt>
                <c:pt idx="981">
                  <c:v>21.486652977412732</c:v>
                </c:pt>
                <c:pt idx="982">
                  <c:v>25.363449691991786</c:v>
                </c:pt>
                <c:pt idx="983">
                  <c:v>26.250513347022586</c:v>
                </c:pt>
                <c:pt idx="984">
                  <c:v>26.677618069815196</c:v>
                </c:pt>
                <c:pt idx="985">
                  <c:v>28.550308008213552</c:v>
                </c:pt>
                <c:pt idx="986">
                  <c:v>28.616016427104721</c:v>
                </c:pt>
                <c:pt idx="987">
                  <c:v>28.911704312114988</c:v>
                </c:pt>
                <c:pt idx="988">
                  <c:v>28.977412731006162</c:v>
                </c:pt>
                <c:pt idx="989">
                  <c:v>28.977412731006162</c:v>
                </c:pt>
                <c:pt idx="990">
                  <c:v>29.108829568788501</c:v>
                </c:pt>
                <c:pt idx="991">
                  <c:v>29.207392197125255</c:v>
                </c:pt>
                <c:pt idx="992">
                  <c:v>29.207392197125255</c:v>
                </c:pt>
                <c:pt idx="993">
                  <c:v>29.765913757700204</c:v>
                </c:pt>
                <c:pt idx="994">
                  <c:v>29.864476386036962</c:v>
                </c:pt>
                <c:pt idx="995">
                  <c:v>30.160164271047229</c:v>
                </c:pt>
                <c:pt idx="996">
                  <c:v>30.850102669404517</c:v>
                </c:pt>
                <c:pt idx="997">
                  <c:v>30.915811088295687</c:v>
                </c:pt>
                <c:pt idx="998">
                  <c:v>31.737166324435318</c:v>
                </c:pt>
                <c:pt idx="999">
                  <c:v>31.770020533880903</c:v>
                </c:pt>
                <c:pt idx="1000">
                  <c:v>32.262833675564679</c:v>
                </c:pt>
                <c:pt idx="1001">
                  <c:v>32.591375770020534</c:v>
                </c:pt>
                <c:pt idx="1002">
                  <c:v>33.149897330595479</c:v>
                </c:pt>
                <c:pt idx="1003">
                  <c:v>33.149897330595479</c:v>
                </c:pt>
                <c:pt idx="1004">
                  <c:v>33.774127310061601</c:v>
                </c:pt>
                <c:pt idx="1005">
                  <c:v>33.80698151950719</c:v>
                </c:pt>
                <c:pt idx="1006">
                  <c:v>34.004106776180699</c:v>
                </c:pt>
                <c:pt idx="1007">
                  <c:v>34.299794661190965</c:v>
                </c:pt>
                <c:pt idx="1008">
                  <c:v>34.464065708418893</c:v>
                </c:pt>
                <c:pt idx="1009">
                  <c:v>34.628336755646821</c:v>
                </c:pt>
                <c:pt idx="1010">
                  <c:v>35.219712525667354</c:v>
                </c:pt>
                <c:pt idx="1011">
                  <c:v>35.679671457905542</c:v>
                </c:pt>
                <c:pt idx="1012">
                  <c:v>36.073921971252567</c:v>
                </c:pt>
                <c:pt idx="1013">
                  <c:v>39.293634496919921</c:v>
                </c:pt>
                <c:pt idx="1014">
                  <c:v>39.359342915811091</c:v>
                </c:pt>
                <c:pt idx="1015">
                  <c:v>41.199178644763862</c:v>
                </c:pt>
                <c:pt idx="1016">
                  <c:v>43.630390143737166</c:v>
                </c:pt>
                <c:pt idx="1017">
                  <c:v>43.893223819301845</c:v>
                </c:pt>
                <c:pt idx="1018">
                  <c:v>43.926078028747433</c:v>
                </c:pt>
                <c:pt idx="1019">
                  <c:v>44.747433264887064</c:v>
                </c:pt>
                <c:pt idx="1020">
                  <c:v>45.108829568788501</c:v>
                </c:pt>
                <c:pt idx="1021">
                  <c:v>47.080082135523611</c:v>
                </c:pt>
                <c:pt idx="1022">
                  <c:v>48.985626283367559</c:v>
                </c:pt>
                <c:pt idx="1023">
                  <c:v>49.215605749486656</c:v>
                </c:pt>
                <c:pt idx="1024">
                  <c:v>52.960985626283367</c:v>
                </c:pt>
                <c:pt idx="1025">
                  <c:v>52.960985626283367</c:v>
                </c:pt>
                <c:pt idx="1026">
                  <c:v>59.564681724845997</c:v>
                </c:pt>
                <c:pt idx="1027">
                  <c:v>61.765913757700204</c:v>
                </c:pt>
                <c:pt idx="1028">
                  <c:v>62.882956878850102</c:v>
                </c:pt>
                <c:pt idx="1029">
                  <c:v>64.558521560574945</c:v>
                </c:pt>
                <c:pt idx="1030">
                  <c:v>64.755646817248461</c:v>
                </c:pt>
                <c:pt idx="1031">
                  <c:v>68.073921971252574</c:v>
                </c:pt>
                <c:pt idx="1032">
                  <c:v>68.139630390143736</c:v>
                </c:pt>
                <c:pt idx="1033">
                  <c:v>68.632443531827519</c:v>
                </c:pt>
                <c:pt idx="1034">
                  <c:v>69.158110882956876</c:v>
                </c:pt>
                <c:pt idx="1035">
                  <c:v>71.523613963039011</c:v>
                </c:pt>
                <c:pt idx="1036">
                  <c:v>73.757700205338807</c:v>
                </c:pt>
                <c:pt idx="1037">
                  <c:v>0</c:v>
                </c:pt>
                <c:pt idx="1038">
                  <c:v>24.706365503080082</c:v>
                </c:pt>
                <c:pt idx="1039">
                  <c:v>12</c:v>
                </c:pt>
                <c:pt idx="1040">
                  <c:v>12</c:v>
                </c:pt>
                <c:pt idx="1041">
                  <c:v>24</c:v>
                </c:pt>
                <c:pt idx="1042">
                  <c:v>24</c:v>
                </c:pt>
              </c:numCache>
            </c:numRef>
          </c:xVal>
          <c:yVal>
            <c:numRef>
              <c:f>Sheet1!$D$2:$D$1044</c:f>
              <c:numCache>
                <c:formatCode>General</c:formatCode>
                <c:ptCount val="1043"/>
                <c:pt idx="892">
                  <c:v>1</c:v>
                </c:pt>
                <c:pt idx="893">
                  <c:v>1</c:v>
                </c:pt>
                <c:pt idx="894">
                  <c:v>1</c:v>
                </c:pt>
                <c:pt idx="895">
                  <c:v>0.99576271186440679</c:v>
                </c:pt>
                <c:pt idx="896">
                  <c:v>0.99576271186440679</c:v>
                </c:pt>
                <c:pt idx="897">
                  <c:v>0.99148905215683425</c:v>
                </c:pt>
                <c:pt idx="898">
                  <c:v>0.96573608976315028</c:v>
                </c:pt>
                <c:pt idx="899">
                  <c:v>0.94417948061665158</c:v>
                </c:pt>
                <c:pt idx="900">
                  <c:v>0.55438061247216286</c:v>
                </c:pt>
                <c:pt idx="901">
                  <c:v>0.51072859574207152</c:v>
                </c:pt>
                <c:pt idx="902">
                  <c:v>0.50632576302015708</c:v>
                </c:pt>
                <c:pt idx="903">
                  <c:v>0.47079413052751451</c:v>
                </c:pt>
                <c:pt idx="904">
                  <c:v>0.46631037690344296</c:v>
                </c:pt>
                <c:pt idx="905">
                  <c:v>0.46631037690344296</c:v>
                </c:pt>
                <c:pt idx="906">
                  <c:v>0.46631037690344296</c:v>
                </c:pt>
                <c:pt idx="907">
                  <c:v>0.46631037690344296</c:v>
                </c:pt>
                <c:pt idx="908">
                  <c:v>0.46631037690344296</c:v>
                </c:pt>
                <c:pt idx="909">
                  <c:v>0.46160017107613549</c:v>
                </c:pt>
                <c:pt idx="910">
                  <c:v>0.46160017107613549</c:v>
                </c:pt>
                <c:pt idx="911">
                  <c:v>0.46160017107613549</c:v>
                </c:pt>
                <c:pt idx="912">
                  <c:v>0.45674122190691302</c:v>
                </c:pt>
                <c:pt idx="913">
                  <c:v>0.4518300259724301</c:v>
                </c:pt>
                <c:pt idx="914">
                  <c:v>0.4518300259724301</c:v>
                </c:pt>
                <c:pt idx="915">
                  <c:v>0.44178935872859831</c:v>
                </c:pt>
                <c:pt idx="916">
                  <c:v>0.44178935872859831</c:v>
                </c:pt>
                <c:pt idx="917">
                  <c:v>0.42637810202876353</c:v>
                </c:pt>
                <c:pt idx="918">
                  <c:v>0.42637810202876353</c:v>
                </c:pt>
                <c:pt idx="919">
                  <c:v>0.42637810202876353</c:v>
                </c:pt>
                <c:pt idx="920">
                  <c:v>0.42104837575340398</c:v>
                </c:pt>
                <c:pt idx="921">
                  <c:v>0.42104837575340398</c:v>
                </c:pt>
                <c:pt idx="922">
                  <c:v>0.39917573285712321</c:v>
                </c:pt>
                <c:pt idx="923">
                  <c:v>0.39917573285712321</c:v>
                </c:pt>
                <c:pt idx="924">
                  <c:v>0.39355353943660037</c:v>
                </c:pt>
                <c:pt idx="925">
                  <c:v>0.39355353943660037</c:v>
                </c:pt>
                <c:pt idx="926">
                  <c:v>0.39355353943660037</c:v>
                </c:pt>
                <c:pt idx="927">
                  <c:v>0.37593173916331979</c:v>
                </c:pt>
                <c:pt idx="928">
                  <c:v>0.37593173916331979</c:v>
                </c:pt>
                <c:pt idx="929">
                  <c:v>0.37593173916331979</c:v>
                </c:pt>
                <c:pt idx="930">
                  <c:v>0.36976892376719978</c:v>
                </c:pt>
                <c:pt idx="931">
                  <c:v>0.36350165387284045</c:v>
                </c:pt>
                <c:pt idx="932">
                  <c:v>0.36350165387284045</c:v>
                </c:pt>
                <c:pt idx="933">
                  <c:v>0.3505194519488104</c:v>
                </c:pt>
                <c:pt idx="934">
                  <c:v>0.34390587738373851</c:v>
                </c:pt>
                <c:pt idx="935">
                  <c:v>0.34390587738373851</c:v>
                </c:pt>
                <c:pt idx="936">
                  <c:v>0.34390587738373851</c:v>
                </c:pt>
                <c:pt idx="937">
                  <c:v>0.34390587738373851</c:v>
                </c:pt>
                <c:pt idx="938">
                  <c:v>0.34390587738373851</c:v>
                </c:pt>
                <c:pt idx="939">
                  <c:v>0.33658873105642489</c:v>
                </c:pt>
                <c:pt idx="940">
                  <c:v>0.33658873105642489</c:v>
                </c:pt>
                <c:pt idx="941">
                  <c:v>0.33658873105642489</c:v>
                </c:pt>
                <c:pt idx="942">
                  <c:v>0.32876108614813593</c:v>
                </c:pt>
                <c:pt idx="943">
                  <c:v>0.32074252307135209</c:v>
                </c:pt>
                <c:pt idx="944">
                  <c:v>0.32074252307135209</c:v>
                </c:pt>
                <c:pt idx="945">
                  <c:v>0.32074252307135209</c:v>
                </c:pt>
                <c:pt idx="946">
                  <c:v>0.32074252307135209</c:v>
                </c:pt>
                <c:pt idx="947">
                  <c:v>0.31183300854159229</c:v>
                </c:pt>
                <c:pt idx="948">
                  <c:v>0.31183300854159229</c:v>
                </c:pt>
                <c:pt idx="949">
                  <c:v>0.30238352343427133</c:v>
                </c:pt>
                <c:pt idx="950">
                  <c:v>0.30238352343427133</c:v>
                </c:pt>
                <c:pt idx="951">
                  <c:v>0.29230407265312897</c:v>
                </c:pt>
                <c:pt idx="952">
                  <c:v>0.27142521032076261</c:v>
                </c:pt>
                <c:pt idx="953">
                  <c:v>0.26056820190793212</c:v>
                </c:pt>
                <c:pt idx="954">
                  <c:v>0.26056820190793212</c:v>
                </c:pt>
                <c:pt idx="955">
                  <c:v>0.24872419273029886</c:v>
                </c:pt>
                <c:pt idx="956">
                  <c:v>0.24872419273029886</c:v>
                </c:pt>
                <c:pt idx="957">
                  <c:v>0.24872419273029886</c:v>
                </c:pt>
                <c:pt idx="958">
                  <c:v>0.23490618202306002</c:v>
                </c:pt>
                <c:pt idx="959">
                  <c:v>0.23490618202306002</c:v>
                </c:pt>
                <c:pt idx="960">
                  <c:v>0.23490618202306002</c:v>
                </c:pt>
                <c:pt idx="961">
                  <c:v>0.23490618202306002</c:v>
                </c:pt>
                <c:pt idx="962">
                  <c:v>0.23490618202306002</c:v>
                </c:pt>
                <c:pt idx="963">
                  <c:v>0.23490618202306002</c:v>
                </c:pt>
                <c:pt idx="964">
                  <c:v>0.23490618202306002</c:v>
                </c:pt>
                <c:pt idx="965">
                  <c:v>0.187924945618448</c:v>
                </c:pt>
                <c:pt idx="966">
                  <c:v>0.187924945618448</c:v>
                </c:pt>
                <c:pt idx="967">
                  <c:v>0.187924945618448</c:v>
                </c:pt>
                <c:pt idx="968">
                  <c:v>0.187924945618448</c:v>
                </c:pt>
                <c:pt idx="969">
                  <c:v>0.187924945618448</c:v>
                </c:pt>
                <c:pt idx="970">
                  <c:v>0.187924945618448</c:v>
                </c:pt>
                <c:pt idx="971">
                  <c:v>0.187924945618448</c:v>
                </c:pt>
                <c:pt idx="972">
                  <c:v>0.187924945618448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96EE-4ECA-9DA3-22819EA4FE7E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PBO Cen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noFill/>
              <a:ln w="9525">
                <a:solidFill>
                  <a:srgbClr val="A19F9F"/>
                </a:solidFill>
              </a:ln>
              <a:effectLst/>
            </c:spPr>
          </c:marker>
          <c:xVal>
            <c:numRef>
              <c:f>Sheet1!$A$2:$A$1044</c:f>
              <c:numCache>
                <c:formatCode>General</c:formatCode>
                <c:ptCount val="1043"/>
                <c:pt idx="0">
                  <c:v>0</c:v>
                </c:pt>
                <c:pt idx="1">
                  <c:v>6.5708418891170434E-2</c:v>
                </c:pt>
                <c:pt idx="2">
                  <c:v>6.5708418891170434E-2</c:v>
                </c:pt>
                <c:pt idx="3">
                  <c:v>0.29568788501026694</c:v>
                </c:pt>
                <c:pt idx="4">
                  <c:v>0.29568788501026694</c:v>
                </c:pt>
                <c:pt idx="5">
                  <c:v>0.49281314168377821</c:v>
                </c:pt>
                <c:pt idx="6">
                  <c:v>0.49281314168377821</c:v>
                </c:pt>
                <c:pt idx="7">
                  <c:v>0.59137577002053388</c:v>
                </c:pt>
                <c:pt idx="8">
                  <c:v>0.59137577002053388</c:v>
                </c:pt>
                <c:pt idx="9">
                  <c:v>1.2813141683778233</c:v>
                </c:pt>
                <c:pt idx="10">
                  <c:v>1.2813141683778233</c:v>
                </c:pt>
                <c:pt idx="11">
                  <c:v>1.4455852156057496</c:v>
                </c:pt>
                <c:pt idx="12">
                  <c:v>1.4455852156057496</c:v>
                </c:pt>
                <c:pt idx="13">
                  <c:v>1.9383983572895278</c:v>
                </c:pt>
                <c:pt idx="14">
                  <c:v>1.9383983572895278</c:v>
                </c:pt>
                <c:pt idx="15">
                  <c:v>2.0041067761806981</c:v>
                </c:pt>
                <c:pt idx="16">
                  <c:v>2.0041067761806981</c:v>
                </c:pt>
                <c:pt idx="17">
                  <c:v>2.8583162217659139</c:v>
                </c:pt>
                <c:pt idx="18">
                  <c:v>2.8583162217659139</c:v>
                </c:pt>
                <c:pt idx="19">
                  <c:v>3.0882956878850103</c:v>
                </c:pt>
                <c:pt idx="20">
                  <c:v>3.0882956878850103</c:v>
                </c:pt>
                <c:pt idx="21">
                  <c:v>3.3839835728952772</c:v>
                </c:pt>
                <c:pt idx="22">
                  <c:v>3.3839835728952772</c:v>
                </c:pt>
                <c:pt idx="23">
                  <c:v>3.6468172484599588</c:v>
                </c:pt>
                <c:pt idx="24">
                  <c:v>3.6468172484599588</c:v>
                </c:pt>
                <c:pt idx="25">
                  <c:v>3.8439425051334704</c:v>
                </c:pt>
                <c:pt idx="26">
                  <c:v>3.8439425051334704</c:v>
                </c:pt>
                <c:pt idx="27">
                  <c:v>3.9096509240246409</c:v>
                </c:pt>
                <c:pt idx="28">
                  <c:v>3.9096509240246409</c:v>
                </c:pt>
                <c:pt idx="29">
                  <c:v>4.0082135523613962</c:v>
                </c:pt>
                <c:pt idx="30">
                  <c:v>4.0082135523613962</c:v>
                </c:pt>
                <c:pt idx="31">
                  <c:v>4.0410677618069819</c:v>
                </c:pt>
                <c:pt idx="32">
                  <c:v>4.0410677618069819</c:v>
                </c:pt>
                <c:pt idx="33">
                  <c:v>4.1067761806981515</c:v>
                </c:pt>
                <c:pt idx="34">
                  <c:v>4.1067761806981515</c:v>
                </c:pt>
                <c:pt idx="35">
                  <c:v>4.1724845995893221</c:v>
                </c:pt>
                <c:pt idx="36">
                  <c:v>4.1724845995893221</c:v>
                </c:pt>
                <c:pt idx="37">
                  <c:v>4.4353182751540041</c:v>
                </c:pt>
                <c:pt idx="38">
                  <c:v>4.4353182751540041</c:v>
                </c:pt>
                <c:pt idx="39">
                  <c:v>4.6652977412731005</c:v>
                </c:pt>
                <c:pt idx="40">
                  <c:v>4.6652977412731005</c:v>
                </c:pt>
                <c:pt idx="41">
                  <c:v>4.7638603696098567</c:v>
                </c:pt>
                <c:pt idx="42">
                  <c:v>4.7638603696098567</c:v>
                </c:pt>
                <c:pt idx="43">
                  <c:v>4.9609856262833674</c:v>
                </c:pt>
                <c:pt idx="44">
                  <c:v>4.9609856262833674</c:v>
                </c:pt>
                <c:pt idx="45">
                  <c:v>5.0924024640657084</c:v>
                </c:pt>
                <c:pt idx="46">
                  <c:v>5.0924024640657084</c:v>
                </c:pt>
                <c:pt idx="47">
                  <c:v>5.3223819301848048</c:v>
                </c:pt>
                <c:pt idx="48">
                  <c:v>5.3223819301848048</c:v>
                </c:pt>
                <c:pt idx="49">
                  <c:v>5.7823408624229984</c:v>
                </c:pt>
                <c:pt idx="50">
                  <c:v>5.7823408624229984</c:v>
                </c:pt>
                <c:pt idx="51">
                  <c:v>6.1108829568788501</c:v>
                </c:pt>
                <c:pt idx="52">
                  <c:v>6.1108829568788501</c:v>
                </c:pt>
                <c:pt idx="53">
                  <c:v>6.2751540041067759</c:v>
                </c:pt>
                <c:pt idx="54">
                  <c:v>6.2751540041067759</c:v>
                </c:pt>
                <c:pt idx="55">
                  <c:v>6.4722792607802875</c:v>
                </c:pt>
                <c:pt idx="56">
                  <c:v>6.4722792607802875</c:v>
                </c:pt>
                <c:pt idx="57">
                  <c:v>6.5051334702258723</c:v>
                </c:pt>
                <c:pt idx="58">
                  <c:v>6.5051334702258723</c:v>
                </c:pt>
                <c:pt idx="59">
                  <c:v>6.6365503080082133</c:v>
                </c:pt>
                <c:pt idx="60">
                  <c:v>6.6365503080082133</c:v>
                </c:pt>
                <c:pt idx="61">
                  <c:v>6.8665297741273097</c:v>
                </c:pt>
                <c:pt idx="62">
                  <c:v>6.8665297741273097</c:v>
                </c:pt>
                <c:pt idx="63">
                  <c:v>6.9322381930184802</c:v>
                </c:pt>
                <c:pt idx="64">
                  <c:v>6.9322381930184802</c:v>
                </c:pt>
                <c:pt idx="65">
                  <c:v>7.3264887063655033</c:v>
                </c:pt>
                <c:pt idx="66">
                  <c:v>7.3264887063655033</c:v>
                </c:pt>
                <c:pt idx="67">
                  <c:v>7.3921971252566738</c:v>
                </c:pt>
                <c:pt idx="68">
                  <c:v>7.3921971252566738</c:v>
                </c:pt>
                <c:pt idx="69">
                  <c:v>7.523613963039014</c:v>
                </c:pt>
                <c:pt idx="70">
                  <c:v>7.523613963039014</c:v>
                </c:pt>
                <c:pt idx="71">
                  <c:v>7.6878850102669407</c:v>
                </c:pt>
                <c:pt idx="72">
                  <c:v>7.6878850102669407</c:v>
                </c:pt>
                <c:pt idx="73">
                  <c:v>7.9835728952772076</c:v>
                </c:pt>
                <c:pt idx="74">
                  <c:v>7.9835728952772076</c:v>
                </c:pt>
                <c:pt idx="75">
                  <c:v>8.0821355236139638</c:v>
                </c:pt>
                <c:pt idx="76">
                  <c:v>8.0821355236139638</c:v>
                </c:pt>
                <c:pt idx="77">
                  <c:v>8.1149897330595486</c:v>
                </c:pt>
                <c:pt idx="78">
                  <c:v>8.1149897330595486</c:v>
                </c:pt>
                <c:pt idx="79">
                  <c:v>8.2464065708418897</c:v>
                </c:pt>
                <c:pt idx="80">
                  <c:v>8.2464065708418897</c:v>
                </c:pt>
                <c:pt idx="81">
                  <c:v>8.2792607802874745</c:v>
                </c:pt>
                <c:pt idx="82">
                  <c:v>8.2792607802874745</c:v>
                </c:pt>
                <c:pt idx="83">
                  <c:v>8.6078028747433262</c:v>
                </c:pt>
                <c:pt idx="84">
                  <c:v>8.6078028747433262</c:v>
                </c:pt>
                <c:pt idx="85">
                  <c:v>8.7063655030800824</c:v>
                </c:pt>
                <c:pt idx="86">
                  <c:v>8.7063655030800824</c:v>
                </c:pt>
                <c:pt idx="87">
                  <c:v>8.8706365503080082</c:v>
                </c:pt>
                <c:pt idx="88">
                  <c:v>8.8706365503080082</c:v>
                </c:pt>
                <c:pt idx="89">
                  <c:v>9.0020533880903493</c:v>
                </c:pt>
                <c:pt idx="90">
                  <c:v>9.0020533880903493</c:v>
                </c:pt>
                <c:pt idx="91">
                  <c:v>9.0349075975359341</c:v>
                </c:pt>
                <c:pt idx="92">
                  <c:v>9.0349075975359341</c:v>
                </c:pt>
                <c:pt idx="93">
                  <c:v>9.1334702258726903</c:v>
                </c:pt>
                <c:pt idx="94">
                  <c:v>9.1334702258726903</c:v>
                </c:pt>
                <c:pt idx="95">
                  <c:v>9.1991786447638599</c:v>
                </c:pt>
                <c:pt idx="96">
                  <c:v>9.1991786447638599</c:v>
                </c:pt>
                <c:pt idx="97">
                  <c:v>9.7905544147843937</c:v>
                </c:pt>
                <c:pt idx="98">
                  <c:v>9.7905544147843937</c:v>
                </c:pt>
                <c:pt idx="99">
                  <c:v>9.9548254620123195</c:v>
                </c:pt>
                <c:pt idx="100">
                  <c:v>9.9548254620123195</c:v>
                </c:pt>
                <c:pt idx="101">
                  <c:v>9.9876796714579061</c:v>
                </c:pt>
                <c:pt idx="102">
                  <c:v>9.9876796714579061</c:v>
                </c:pt>
                <c:pt idx="103">
                  <c:v>10.184804928131417</c:v>
                </c:pt>
                <c:pt idx="104">
                  <c:v>10.184804928131417</c:v>
                </c:pt>
                <c:pt idx="105">
                  <c:v>10.447638603696099</c:v>
                </c:pt>
                <c:pt idx="106">
                  <c:v>10.447638603696099</c:v>
                </c:pt>
                <c:pt idx="107">
                  <c:v>10.57905544147844</c:v>
                </c:pt>
                <c:pt idx="108">
                  <c:v>10.57905544147844</c:v>
                </c:pt>
                <c:pt idx="109">
                  <c:v>10.776180698151951</c:v>
                </c:pt>
                <c:pt idx="110">
                  <c:v>10.776180698151951</c:v>
                </c:pt>
                <c:pt idx="111">
                  <c:v>10.973305954825461</c:v>
                </c:pt>
                <c:pt idx="112">
                  <c:v>10.973305954825461</c:v>
                </c:pt>
                <c:pt idx="113">
                  <c:v>11.039014373716633</c:v>
                </c:pt>
                <c:pt idx="114">
                  <c:v>11.039014373716633</c:v>
                </c:pt>
                <c:pt idx="115">
                  <c:v>11.203285420944558</c:v>
                </c:pt>
                <c:pt idx="116">
                  <c:v>11.203285420944558</c:v>
                </c:pt>
                <c:pt idx="117">
                  <c:v>11.268993839835728</c:v>
                </c:pt>
                <c:pt idx="118">
                  <c:v>11.268993839835728</c:v>
                </c:pt>
                <c:pt idx="119">
                  <c:v>11.564681724845997</c:v>
                </c:pt>
                <c:pt idx="120">
                  <c:v>11.564681724845997</c:v>
                </c:pt>
                <c:pt idx="121">
                  <c:v>11.761806981519507</c:v>
                </c:pt>
                <c:pt idx="122">
                  <c:v>11.761806981519507</c:v>
                </c:pt>
                <c:pt idx="123">
                  <c:v>11.794661190965092</c:v>
                </c:pt>
                <c:pt idx="124">
                  <c:v>11.794661190965092</c:v>
                </c:pt>
                <c:pt idx="125">
                  <c:v>11.860369609856264</c:v>
                </c:pt>
                <c:pt idx="126">
                  <c:v>11.860369609856264</c:v>
                </c:pt>
                <c:pt idx="127">
                  <c:v>11.893223819301848</c:v>
                </c:pt>
                <c:pt idx="128">
                  <c:v>11.893223819301848</c:v>
                </c:pt>
                <c:pt idx="129">
                  <c:v>11.926078028747433</c:v>
                </c:pt>
                <c:pt idx="130">
                  <c:v>11.926078028747433</c:v>
                </c:pt>
                <c:pt idx="131">
                  <c:v>12.386036960985626</c:v>
                </c:pt>
                <c:pt idx="132">
                  <c:v>12.386036960985626</c:v>
                </c:pt>
                <c:pt idx="133">
                  <c:v>12.583162217659138</c:v>
                </c:pt>
                <c:pt idx="134">
                  <c:v>12.583162217659138</c:v>
                </c:pt>
                <c:pt idx="135">
                  <c:v>12.97741273100616</c:v>
                </c:pt>
                <c:pt idx="136">
                  <c:v>12.97741273100616</c:v>
                </c:pt>
                <c:pt idx="137">
                  <c:v>13.043121149897331</c:v>
                </c:pt>
                <c:pt idx="138">
                  <c:v>13.043121149897331</c:v>
                </c:pt>
                <c:pt idx="139">
                  <c:v>13.075975359342916</c:v>
                </c:pt>
                <c:pt idx="140">
                  <c:v>13.075975359342916</c:v>
                </c:pt>
                <c:pt idx="141">
                  <c:v>13.371663244353183</c:v>
                </c:pt>
                <c:pt idx="142">
                  <c:v>13.371663244353183</c:v>
                </c:pt>
                <c:pt idx="143">
                  <c:v>13.503080082135524</c:v>
                </c:pt>
                <c:pt idx="144">
                  <c:v>13.503080082135524</c:v>
                </c:pt>
                <c:pt idx="145">
                  <c:v>13.765913757700206</c:v>
                </c:pt>
                <c:pt idx="146">
                  <c:v>13.765913757700206</c:v>
                </c:pt>
                <c:pt idx="147">
                  <c:v>13.930184804928132</c:v>
                </c:pt>
                <c:pt idx="148">
                  <c:v>13.930184804928132</c:v>
                </c:pt>
                <c:pt idx="149">
                  <c:v>14.127310061601642</c:v>
                </c:pt>
                <c:pt idx="150">
                  <c:v>14.127310061601642</c:v>
                </c:pt>
                <c:pt idx="151">
                  <c:v>14.225872689938399</c:v>
                </c:pt>
                <c:pt idx="152">
                  <c:v>14.225872689938399</c:v>
                </c:pt>
                <c:pt idx="153">
                  <c:v>14.258726899383984</c:v>
                </c:pt>
                <c:pt idx="154">
                  <c:v>14.258726899383984</c:v>
                </c:pt>
                <c:pt idx="155">
                  <c:v>14.324435318275153</c:v>
                </c:pt>
                <c:pt idx="156">
                  <c:v>14.324435318275153</c:v>
                </c:pt>
                <c:pt idx="157">
                  <c:v>14.488706365503081</c:v>
                </c:pt>
                <c:pt idx="158">
                  <c:v>14.488706365503081</c:v>
                </c:pt>
                <c:pt idx="159">
                  <c:v>14.587268993839835</c:v>
                </c:pt>
                <c:pt idx="160">
                  <c:v>14.587268993839835</c:v>
                </c:pt>
                <c:pt idx="161">
                  <c:v>15.178644763860369</c:v>
                </c:pt>
                <c:pt idx="162">
                  <c:v>15.178644763860369</c:v>
                </c:pt>
                <c:pt idx="163">
                  <c:v>15.342915811088295</c:v>
                </c:pt>
                <c:pt idx="164">
                  <c:v>15.342915811088295</c:v>
                </c:pt>
                <c:pt idx="165">
                  <c:v>15.704312114989733</c:v>
                </c:pt>
                <c:pt idx="166">
                  <c:v>15.704312114989733</c:v>
                </c:pt>
                <c:pt idx="167">
                  <c:v>15.802874743326489</c:v>
                </c:pt>
                <c:pt idx="168">
                  <c:v>15.802874743326489</c:v>
                </c:pt>
                <c:pt idx="169">
                  <c:v>16.098562628336754</c:v>
                </c:pt>
                <c:pt idx="170">
                  <c:v>16.098562628336754</c:v>
                </c:pt>
                <c:pt idx="171">
                  <c:v>16.164271047227928</c:v>
                </c:pt>
                <c:pt idx="172">
                  <c:v>16.164271047227928</c:v>
                </c:pt>
                <c:pt idx="173">
                  <c:v>16.361396303901437</c:v>
                </c:pt>
                <c:pt idx="174">
                  <c:v>16.361396303901437</c:v>
                </c:pt>
                <c:pt idx="175">
                  <c:v>16.722792607802873</c:v>
                </c:pt>
                <c:pt idx="176">
                  <c:v>16.722792607802873</c:v>
                </c:pt>
                <c:pt idx="177">
                  <c:v>17.281314168377822</c:v>
                </c:pt>
                <c:pt idx="178">
                  <c:v>17.281314168377822</c:v>
                </c:pt>
                <c:pt idx="179">
                  <c:v>17.544147843942504</c:v>
                </c:pt>
                <c:pt idx="180">
                  <c:v>17.544147843942504</c:v>
                </c:pt>
                <c:pt idx="181">
                  <c:v>17.609856262833677</c:v>
                </c:pt>
                <c:pt idx="182">
                  <c:v>17.609856262833677</c:v>
                </c:pt>
                <c:pt idx="183">
                  <c:v>17.675564681724847</c:v>
                </c:pt>
                <c:pt idx="184">
                  <c:v>17.675564681724847</c:v>
                </c:pt>
                <c:pt idx="185">
                  <c:v>17.806981519507186</c:v>
                </c:pt>
                <c:pt idx="186">
                  <c:v>17.806981519507186</c:v>
                </c:pt>
                <c:pt idx="187">
                  <c:v>17.872689938398356</c:v>
                </c:pt>
                <c:pt idx="188">
                  <c:v>17.872689938398356</c:v>
                </c:pt>
                <c:pt idx="189">
                  <c:v>17.938398357289529</c:v>
                </c:pt>
                <c:pt idx="190">
                  <c:v>17.938398357289529</c:v>
                </c:pt>
                <c:pt idx="191">
                  <c:v>18.168377823408623</c:v>
                </c:pt>
                <c:pt idx="192">
                  <c:v>18.168377823408623</c:v>
                </c:pt>
                <c:pt idx="193">
                  <c:v>18.431211498973305</c:v>
                </c:pt>
                <c:pt idx="194">
                  <c:v>18.431211498973305</c:v>
                </c:pt>
                <c:pt idx="195">
                  <c:v>18.661190965092402</c:v>
                </c:pt>
                <c:pt idx="196">
                  <c:v>18.661190965092402</c:v>
                </c:pt>
                <c:pt idx="197">
                  <c:v>18.891170431211499</c:v>
                </c:pt>
                <c:pt idx="198">
                  <c:v>18.891170431211499</c:v>
                </c:pt>
                <c:pt idx="199">
                  <c:v>19.351129363449694</c:v>
                </c:pt>
                <c:pt idx="200">
                  <c:v>19.351129363449694</c:v>
                </c:pt>
                <c:pt idx="201">
                  <c:v>19.383983572895279</c:v>
                </c:pt>
                <c:pt idx="202">
                  <c:v>19.383983572895279</c:v>
                </c:pt>
                <c:pt idx="203">
                  <c:v>19.581108829568787</c:v>
                </c:pt>
                <c:pt idx="204">
                  <c:v>19.581108829568787</c:v>
                </c:pt>
                <c:pt idx="205">
                  <c:v>19.909650924024639</c:v>
                </c:pt>
                <c:pt idx="206">
                  <c:v>19.909650924024639</c:v>
                </c:pt>
                <c:pt idx="207">
                  <c:v>20.172484599589321</c:v>
                </c:pt>
                <c:pt idx="208">
                  <c:v>20.172484599589321</c:v>
                </c:pt>
                <c:pt idx="209">
                  <c:v>20.73100616016427</c:v>
                </c:pt>
                <c:pt idx="210">
                  <c:v>20.73100616016427</c:v>
                </c:pt>
                <c:pt idx="211">
                  <c:v>20.960985626283367</c:v>
                </c:pt>
                <c:pt idx="212">
                  <c:v>20.960985626283367</c:v>
                </c:pt>
                <c:pt idx="213">
                  <c:v>21.026694045174537</c:v>
                </c:pt>
                <c:pt idx="214">
                  <c:v>21.026694045174537</c:v>
                </c:pt>
                <c:pt idx="215">
                  <c:v>21.650924024640656</c:v>
                </c:pt>
                <c:pt idx="216">
                  <c:v>21.650924024640656</c:v>
                </c:pt>
                <c:pt idx="217">
                  <c:v>22.17659137577002</c:v>
                </c:pt>
                <c:pt idx="218">
                  <c:v>22.17659137577002</c:v>
                </c:pt>
                <c:pt idx="219">
                  <c:v>22.833675564681723</c:v>
                </c:pt>
                <c:pt idx="220">
                  <c:v>22.833675564681723</c:v>
                </c:pt>
                <c:pt idx="221">
                  <c:v>23.06365503080082</c:v>
                </c:pt>
                <c:pt idx="222">
                  <c:v>23.06365503080082</c:v>
                </c:pt>
                <c:pt idx="223">
                  <c:v>23.227926078028748</c:v>
                </c:pt>
                <c:pt idx="224">
                  <c:v>23.227926078028748</c:v>
                </c:pt>
                <c:pt idx="225">
                  <c:v>24.377823408624231</c:v>
                </c:pt>
                <c:pt idx="226">
                  <c:v>24.377823408624231</c:v>
                </c:pt>
                <c:pt idx="227">
                  <c:v>24.673511293634498</c:v>
                </c:pt>
                <c:pt idx="228">
                  <c:v>24.673511293634498</c:v>
                </c:pt>
                <c:pt idx="229">
                  <c:v>24.706365503080082</c:v>
                </c:pt>
                <c:pt idx="230">
                  <c:v>24.706365503080082</c:v>
                </c:pt>
                <c:pt idx="231">
                  <c:v>24.804928131416837</c:v>
                </c:pt>
                <c:pt idx="232">
                  <c:v>24.804928131416837</c:v>
                </c:pt>
                <c:pt idx="233">
                  <c:v>24.837782340862422</c:v>
                </c:pt>
                <c:pt idx="234">
                  <c:v>24.837782340862422</c:v>
                </c:pt>
                <c:pt idx="235">
                  <c:v>25.034907597535934</c:v>
                </c:pt>
                <c:pt idx="236">
                  <c:v>25.034907597535934</c:v>
                </c:pt>
                <c:pt idx="237">
                  <c:v>25.100616016427104</c:v>
                </c:pt>
                <c:pt idx="238">
                  <c:v>25.100616016427104</c:v>
                </c:pt>
                <c:pt idx="239">
                  <c:v>25.363449691991786</c:v>
                </c:pt>
                <c:pt idx="240">
                  <c:v>25.363449691991786</c:v>
                </c:pt>
                <c:pt idx="241">
                  <c:v>25.363449691991786</c:v>
                </c:pt>
                <c:pt idx="242">
                  <c:v>25.363449691991786</c:v>
                </c:pt>
                <c:pt idx="243">
                  <c:v>26.480492813141684</c:v>
                </c:pt>
                <c:pt idx="244">
                  <c:v>26.480492813141684</c:v>
                </c:pt>
                <c:pt idx="245">
                  <c:v>26.480492813141684</c:v>
                </c:pt>
                <c:pt idx="246">
                  <c:v>26.480492813141684</c:v>
                </c:pt>
                <c:pt idx="247">
                  <c:v>26.579055441478438</c:v>
                </c:pt>
                <c:pt idx="248">
                  <c:v>26.579055441478438</c:v>
                </c:pt>
                <c:pt idx="249">
                  <c:v>27.137577002053387</c:v>
                </c:pt>
                <c:pt idx="250">
                  <c:v>27.137577002053387</c:v>
                </c:pt>
                <c:pt idx="251">
                  <c:v>27.170431211498972</c:v>
                </c:pt>
                <c:pt idx="252">
                  <c:v>27.170431211498972</c:v>
                </c:pt>
                <c:pt idx="253">
                  <c:v>27.531827515400412</c:v>
                </c:pt>
                <c:pt idx="254">
                  <c:v>27.531827515400412</c:v>
                </c:pt>
                <c:pt idx="255">
                  <c:v>27.860369609856264</c:v>
                </c:pt>
                <c:pt idx="256">
                  <c:v>27.860369609856264</c:v>
                </c:pt>
                <c:pt idx="257">
                  <c:v>28.024640657084188</c:v>
                </c:pt>
                <c:pt idx="258">
                  <c:v>28.024640657084188</c:v>
                </c:pt>
                <c:pt idx="259">
                  <c:v>28.353182751540039</c:v>
                </c:pt>
                <c:pt idx="260">
                  <c:v>28.353182751540039</c:v>
                </c:pt>
                <c:pt idx="261">
                  <c:v>28.517453798767967</c:v>
                </c:pt>
                <c:pt idx="262">
                  <c:v>28.517453798767967</c:v>
                </c:pt>
                <c:pt idx="263">
                  <c:v>28.583162217659137</c:v>
                </c:pt>
                <c:pt idx="264">
                  <c:v>28.583162217659137</c:v>
                </c:pt>
                <c:pt idx="265">
                  <c:v>29.075975359342916</c:v>
                </c:pt>
                <c:pt idx="266">
                  <c:v>29.075975359342916</c:v>
                </c:pt>
                <c:pt idx="267">
                  <c:v>29.273100616016428</c:v>
                </c:pt>
                <c:pt idx="268">
                  <c:v>29.273100616016428</c:v>
                </c:pt>
                <c:pt idx="269">
                  <c:v>29.503080082135522</c:v>
                </c:pt>
                <c:pt idx="270">
                  <c:v>29.503080082135522</c:v>
                </c:pt>
                <c:pt idx="271">
                  <c:v>29.535934291581111</c:v>
                </c:pt>
                <c:pt idx="272">
                  <c:v>29.535934291581111</c:v>
                </c:pt>
                <c:pt idx="273">
                  <c:v>29.733059548254619</c:v>
                </c:pt>
                <c:pt idx="274">
                  <c:v>29.733059548254619</c:v>
                </c:pt>
                <c:pt idx="275">
                  <c:v>29.897330595482547</c:v>
                </c:pt>
                <c:pt idx="276">
                  <c:v>29.897330595482547</c:v>
                </c:pt>
                <c:pt idx="277">
                  <c:v>29.930184804928132</c:v>
                </c:pt>
                <c:pt idx="278">
                  <c:v>29.930184804928132</c:v>
                </c:pt>
                <c:pt idx="279">
                  <c:v>30.094455852156056</c:v>
                </c:pt>
                <c:pt idx="280">
                  <c:v>30.094455852156056</c:v>
                </c:pt>
                <c:pt idx="281">
                  <c:v>30.127310061601644</c:v>
                </c:pt>
                <c:pt idx="282">
                  <c:v>30.127310061601644</c:v>
                </c:pt>
                <c:pt idx="283">
                  <c:v>30.521560574948666</c:v>
                </c:pt>
                <c:pt idx="284">
                  <c:v>30.521560574948666</c:v>
                </c:pt>
                <c:pt idx="285">
                  <c:v>31.04722792607803</c:v>
                </c:pt>
                <c:pt idx="286">
                  <c:v>31.04722792607803</c:v>
                </c:pt>
                <c:pt idx="287">
                  <c:v>31.310061601642712</c:v>
                </c:pt>
                <c:pt idx="288">
                  <c:v>31.310061601642712</c:v>
                </c:pt>
                <c:pt idx="289">
                  <c:v>31.310061601642712</c:v>
                </c:pt>
                <c:pt idx="290">
                  <c:v>31.310061601642712</c:v>
                </c:pt>
                <c:pt idx="291">
                  <c:v>31.375770020533881</c:v>
                </c:pt>
                <c:pt idx="292">
                  <c:v>31.375770020533881</c:v>
                </c:pt>
                <c:pt idx="293">
                  <c:v>31.638603696098563</c:v>
                </c:pt>
                <c:pt idx="294">
                  <c:v>31.638603696098563</c:v>
                </c:pt>
                <c:pt idx="295">
                  <c:v>31.737166324435318</c:v>
                </c:pt>
                <c:pt idx="296">
                  <c:v>31.737166324435318</c:v>
                </c:pt>
                <c:pt idx="297">
                  <c:v>31.770020533880903</c:v>
                </c:pt>
                <c:pt idx="298">
                  <c:v>31.770020533880903</c:v>
                </c:pt>
                <c:pt idx="299">
                  <c:v>31.901437371663246</c:v>
                </c:pt>
                <c:pt idx="300">
                  <c:v>31.901437371663246</c:v>
                </c:pt>
                <c:pt idx="301">
                  <c:v>31.967145790554415</c:v>
                </c:pt>
                <c:pt idx="302">
                  <c:v>31.967145790554415</c:v>
                </c:pt>
                <c:pt idx="303">
                  <c:v>32</c:v>
                </c:pt>
                <c:pt idx="304">
                  <c:v>32</c:v>
                </c:pt>
                <c:pt idx="305">
                  <c:v>32.722792607802873</c:v>
                </c:pt>
                <c:pt idx="306">
                  <c:v>32.722792607802873</c:v>
                </c:pt>
                <c:pt idx="307">
                  <c:v>32.788501026694043</c:v>
                </c:pt>
                <c:pt idx="308">
                  <c:v>32.788501026694043</c:v>
                </c:pt>
                <c:pt idx="309">
                  <c:v>32.95277207392197</c:v>
                </c:pt>
                <c:pt idx="310">
                  <c:v>32.95277207392197</c:v>
                </c:pt>
                <c:pt idx="311">
                  <c:v>33.248459958932237</c:v>
                </c:pt>
                <c:pt idx="312">
                  <c:v>33.248459958932237</c:v>
                </c:pt>
                <c:pt idx="313">
                  <c:v>33.544147843942504</c:v>
                </c:pt>
                <c:pt idx="314">
                  <c:v>33.544147843942504</c:v>
                </c:pt>
                <c:pt idx="315">
                  <c:v>33.609856262833674</c:v>
                </c:pt>
                <c:pt idx="316">
                  <c:v>33.609856262833674</c:v>
                </c:pt>
                <c:pt idx="317">
                  <c:v>33.741273100616013</c:v>
                </c:pt>
                <c:pt idx="318">
                  <c:v>33.741273100616013</c:v>
                </c:pt>
                <c:pt idx="319">
                  <c:v>34.036960985626287</c:v>
                </c:pt>
                <c:pt idx="320">
                  <c:v>34.036960985626287</c:v>
                </c:pt>
                <c:pt idx="321">
                  <c:v>34.234086242299796</c:v>
                </c:pt>
                <c:pt idx="322">
                  <c:v>34.234086242299796</c:v>
                </c:pt>
                <c:pt idx="323">
                  <c:v>34.266940451745377</c:v>
                </c:pt>
                <c:pt idx="324">
                  <c:v>34.266940451745377</c:v>
                </c:pt>
                <c:pt idx="325">
                  <c:v>34.529774127310063</c:v>
                </c:pt>
                <c:pt idx="326">
                  <c:v>34.529774127310063</c:v>
                </c:pt>
                <c:pt idx="327">
                  <c:v>34.628336755646821</c:v>
                </c:pt>
                <c:pt idx="328">
                  <c:v>34.628336755646821</c:v>
                </c:pt>
                <c:pt idx="329">
                  <c:v>34.69404517453799</c:v>
                </c:pt>
                <c:pt idx="330">
                  <c:v>34.69404517453799</c:v>
                </c:pt>
                <c:pt idx="331">
                  <c:v>35.318275154004105</c:v>
                </c:pt>
                <c:pt idx="332">
                  <c:v>35.318275154004105</c:v>
                </c:pt>
                <c:pt idx="333">
                  <c:v>35.942505133470227</c:v>
                </c:pt>
                <c:pt idx="334">
                  <c:v>35.942505133470227</c:v>
                </c:pt>
                <c:pt idx="335">
                  <c:v>36.041067761806978</c:v>
                </c:pt>
                <c:pt idx="336">
                  <c:v>36.041067761806978</c:v>
                </c:pt>
                <c:pt idx="337">
                  <c:v>36.073921971252567</c:v>
                </c:pt>
                <c:pt idx="338">
                  <c:v>36.073921971252567</c:v>
                </c:pt>
                <c:pt idx="339">
                  <c:v>36.106776180698155</c:v>
                </c:pt>
                <c:pt idx="340">
                  <c:v>36.106776180698155</c:v>
                </c:pt>
                <c:pt idx="341">
                  <c:v>36.599589322381931</c:v>
                </c:pt>
                <c:pt idx="342">
                  <c:v>36.599589322381931</c:v>
                </c:pt>
                <c:pt idx="343">
                  <c:v>37.158110882956876</c:v>
                </c:pt>
                <c:pt idx="344">
                  <c:v>37.158110882956876</c:v>
                </c:pt>
                <c:pt idx="345">
                  <c:v>37.322381930184804</c:v>
                </c:pt>
                <c:pt idx="346">
                  <c:v>37.322381930184804</c:v>
                </c:pt>
                <c:pt idx="347">
                  <c:v>37.453798767967143</c:v>
                </c:pt>
                <c:pt idx="348">
                  <c:v>37.453798767967143</c:v>
                </c:pt>
                <c:pt idx="349">
                  <c:v>37.519507186858313</c:v>
                </c:pt>
                <c:pt idx="350">
                  <c:v>37.519507186858313</c:v>
                </c:pt>
                <c:pt idx="351">
                  <c:v>37.585215605749489</c:v>
                </c:pt>
                <c:pt idx="352">
                  <c:v>37.585215605749489</c:v>
                </c:pt>
                <c:pt idx="353">
                  <c:v>37.913757700205338</c:v>
                </c:pt>
                <c:pt idx="354">
                  <c:v>37.913757700205338</c:v>
                </c:pt>
                <c:pt idx="355">
                  <c:v>38.045174537987677</c:v>
                </c:pt>
                <c:pt idx="356">
                  <c:v>38.045174537987677</c:v>
                </c:pt>
                <c:pt idx="357">
                  <c:v>38.636550308008211</c:v>
                </c:pt>
                <c:pt idx="358">
                  <c:v>38.636550308008211</c:v>
                </c:pt>
                <c:pt idx="359">
                  <c:v>38.767967145790557</c:v>
                </c:pt>
                <c:pt idx="360">
                  <c:v>38.767967145790557</c:v>
                </c:pt>
                <c:pt idx="361">
                  <c:v>38.899383983572896</c:v>
                </c:pt>
                <c:pt idx="362">
                  <c:v>38.899383983572896</c:v>
                </c:pt>
                <c:pt idx="363">
                  <c:v>39.129363449691994</c:v>
                </c:pt>
                <c:pt idx="364">
                  <c:v>39.129363449691994</c:v>
                </c:pt>
                <c:pt idx="365">
                  <c:v>40.082135523613964</c:v>
                </c:pt>
                <c:pt idx="366">
                  <c:v>40.082135523613964</c:v>
                </c:pt>
                <c:pt idx="367">
                  <c:v>40.837782340862425</c:v>
                </c:pt>
                <c:pt idx="368">
                  <c:v>40.837782340862425</c:v>
                </c:pt>
                <c:pt idx="369">
                  <c:v>40.936344969199176</c:v>
                </c:pt>
                <c:pt idx="370">
                  <c:v>40.936344969199176</c:v>
                </c:pt>
                <c:pt idx="371">
                  <c:v>41.264887063655031</c:v>
                </c:pt>
                <c:pt idx="372">
                  <c:v>41.264887063655031</c:v>
                </c:pt>
                <c:pt idx="373">
                  <c:v>41.363449691991789</c:v>
                </c:pt>
                <c:pt idx="374">
                  <c:v>41.363449691991789</c:v>
                </c:pt>
                <c:pt idx="375">
                  <c:v>41.560574948665298</c:v>
                </c:pt>
                <c:pt idx="376">
                  <c:v>41.560574948665298</c:v>
                </c:pt>
                <c:pt idx="377">
                  <c:v>41.823408624229977</c:v>
                </c:pt>
                <c:pt idx="378">
                  <c:v>41.823408624229977</c:v>
                </c:pt>
                <c:pt idx="379">
                  <c:v>42.381930184804929</c:v>
                </c:pt>
                <c:pt idx="380">
                  <c:v>42.381930184804929</c:v>
                </c:pt>
                <c:pt idx="381">
                  <c:v>42.809034907597535</c:v>
                </c:pt>
                <c:pt idx="382">
                  <c:v>42.809034907597535</c:v>
                </c:pt>
                <c:pt idx="383">
                  <c:v>44.747433264887064</c:v>
                </c:pt>
                <c:pt idx="384">
                  <c:v>44.747433264887064</c:v>
                </c:pt>
                <c:pt idx="385">
                  <c:v>44.813141683778234</c:v>
                </c:pt>
                <c:pt idx="386">
                  <c:v>44.813141683778234</c:v>
                </c:pt>
                <c:pt idx="387">
                  <c:v>45.30595482546201</c:v>
                </c:pt>
                <c:pt idx="388">
                  <c:v>45.30595482546201</c:v>
                </c:pt>
                <c:pt idx="389">
                  <c:v>45.568788501026695</c:v>
                </c:pt>
                <c:pt idx="390">
                  <c:v>45.568788501026695</c:v>
                </c:pt>
                <c:pt idx="391">
                  <c:v>45.568788501026695</c:v>
                </c:pt>
                <c:pt idx="392">
                  <c:v>45.568788501026695</c:v>
                </c:pt>
                <c:pt idx="393">
                  <c:v>46.094455852156059</c:v>
                </c:pt>
                <c:pt idx="394">
                  <c:v>46.094455852156059</c:v>
                </c:pt>
                <c:pt idx="395">
                  <c:v>46.455852156057496</c:v>
                </c:pt>
                <c:pt idx="396">
                  <c:v>46.455852156057496</c:v>
                </c:pt>
                <c:pt idx="397">
                  <c:v>47.112936344969199</c:v>
                </c:pt>
                <c:pt idx="398">
                  <c:v>47.112936344969199</c:v>
                </c:pt>
                <c:pt idx="399">
                  <c:v>47.211498973305957</c:v>
                </c:pt>
                <c:pt idx="400">
                  <c:v>47.211498973305957</c:v>
                </c:pt>
                <c:pt idx="401">
                  <c:v>48.328542094455855</c:v>
                </c:pt>
                <c:pt idx="402">
                  <c:v>48.328542094455855</c:v>
                </c:pt>
                <c:pt idx="403">
                  <c:v>48.624229979466122</c:v>
                </c:pt>
                <c:pt idx="404">
                  <c:v>48.624229979466122</c:v>
                </c:pt>
                <c:pt idx="405">
                  <c:v>48.755646817248461</c:v>
                </c:pt>
                <c:pt idx="406">
                  <c:v>48.755646817248461</c:v>
                </c:pt>
                <c:pt idx="407">
                  <c:v>49.905544147843941</c:v>
                </c:pt>
                <c:pt idx="408">
                  <c:v>49.905544147843941</c:v>
                </c:pt>
                <c:pt idx="409">
                  <c:v>52.435318275154003</c:v>
                </c:pt>
                <c:pt idx="410">
                  <c:v>52.435318275154003</c:v>
                </c:pt>
                <c:pt idx="411">
                  <c:v>53.355236139630392</c:v>
                </c:pt>
                <c:pt idx="412">
                  <c:v>53.355236139630392</c:v>
                </c:pt>
                <c:pt idx="413">
                  <c:v>53.552361396303901</c:v>
                </c:pt>
                <c:pt idx="414">
                  <c:v>53.552361396303901</c:v>
                </c:pt>
                <c:pt idx="415">
                  <c:v>53.74948665297741</c:v>
                </c:pt>
                <c:pt idx="416">
                  <c:v>53.74948665297741</c:v>
                </c:pt>
                <c:pt idx="417">
                  <c:v>54.078028747433265</c:v>
                </c:pt>
                <c:pt idx="418">
                  <c:v>54.078028747433265</c:v>
                </c:pt>
                <c:pt idx="419">
                  <c:v>55.917864476386036</c:v>
                </c:pt>
                <c:pt idx="420">
                  <c:v>55.917864476386036</c:v>
                </c:pt>
                <c:pt idx="421">
                  <c:v>59.827515400410675</c:v>
                </c:pt>
                <c:pt idx="422">
                  <c:v>59.827515400410675</c:v>
                </c:pt>
                <c:pt idx="423">
                  <c:v>60.024640657084191</c:v>
                </c:pt>
                <c:pt idx="424">
                  <c:v>60.024640657084191</c:v>
                </c:pt>
                <c:pt idx="425">
                  <c:v>61.338809034907598</c:v>
                </c:pt>
                <c:pt idx="426">
                  <c:v>61.338809034907598</c:v>
                </c:pt>
                <c:pt idx="427">
                  <c:v>61.470225872689937</c:v>
                </c:pt>
                <c:pt idx="428">
                  <c:v>61.470225872689937</c:v>
                </c:pt>
                <c:pt idx="429">
                  <c:v>61.700205338809035</c:v>
                </c:pt>
                <c:pt idx="430">
                  <c:v>61.700205338809035</c:v>
                </c:pt>
                <c:pt idx="431">
                  <c:v>62.127310061601641</c:v>
                </c:pt>
                <c:pt idx="432">
                  <c:v>62.127310061601641</c:v>
                </c:pt>
                <c:pt idx="433">
                  <c:v>62.784394250513344</c:v>
                </c:pt>
                <c:pt idx="434">
                  <c:v>62.784394250513344</c:v>
                </c:pt>
                <c:pt idx="435">
                  <c:v>63.178644763860369</c:v>
                </c:pt>
                <c:pt idx="436">
                  <c:v>63.178644763860369</c:v>
                </c:pt>
                <c:pt idx="437">
                  <c:v>63.310061601642708</c:v>
                </c:pt>
                <c:pt idx="438">
                  <c:v>63.310061601642708</c:v>
                </c:pt>
                <c:pt idx="439">
                  <c:v>63.737166324435321</c:v>
                </c:pt>
                <c:pt idx="440">
                  <c:v>63.737166324435321</c:v>
                </c:pt>
                <c:pt idx="441">
                  <c:v>65.938398357289529</c:v>
                </c:pt>
                <c:pt idx="442">
                  <c:v>65.938398357289529</c:v>
                </c:pt>
                <c:pt idx="443">
                  <c:v>68.303901437371664</c:v>
                </c:pt>
                <c:pt idx="444">
                  <c:v>68.303901437371664</c:v>
                </c:pt>
                <c:pt idx="445">
                  <c:v>68.632443531827519</c:v>
                </c:pt>
                <c:pt idx="446">
                  <c:v>68.632443531827519</c:v>
                </c:pt>
                <c:pt idx="447">
                  <c:v>69.848049281314175</c:v>
                </c:pt>
                <c:pt idx="448">
                  <c:v>69.848049281314175</c:v>
                </c:pt>
                <c:pt idx="449">
                  <c:v>71.753593429158116</c:v>
                </c:pt>
                <c:pt idx="450">
                  <c:v>71.753593429158116</c:v>
                </c:pt>
                <c:pt idx="451">
                  <c:v>73.790554414784395</c:v>
                </c:pt>
                <c:pt idx="452">
                  <c:v>73.790554414784395</c:v>
                </c:pt>
                <c:pt idx="453">
                  <c:v>0</c:v>
                </c:pt>
                <c:pt idx="454">
                  <c:v>1.0841889117043122</c:v>
                </c:pt>
                <c:pt idx="455">
                  <c:v>1.0841889117043122</c:v>
                </c:pt>
                <c:pt idx="456">
                  <c:v>1.3141683778234086</c:v>
                </c:pt>
                <c:pt idx="457">
                  <c:v>1.3141683778234086</c:v>
                </c:pt>
                <c:pt idx="458">
                  <c:v>1.3470225872689938</c:v>
                </c:pt>
                <c:pt idx="459">
                  <c:v>1.3470225872689938</c:v>
                </c:pt>
                <c:pt idx="460">
                  <c:v>1.3798767967145791</c:v>
                </c:pt>
                <c:pt idx="461">
                  <c:v>1.3798767967145791</c:v>
                </c:pt>
                <c:pt idx="462">
                  <c:v>1.4127310061601643</c:v>
                </c:pt>
                <c:pt idx="463">
                  <c:v>1.4127310061601643</c:v>
                </c:pt>
                <c:pt idx="464">
                  <c:v>1.5770020533880904</c:v>
                </c:pt>
                <c:pt idx="465">
                  <c:v>1.5770020533880904</c:v>
                </c:pt>
                <c:pt idx="466">
                  <c:v>1.6427104722792607</c:v>
                </c:pt>
                <c:pt idx="467">
                  <c:v>1.6427104722792607</c:v>
                </c:pt>
                <c:pt idx="468">
                  <c:v>2.1683778234086244</c:v>
                </c:pt>
                <c:pt idx="469">
                  <c:v>2.1683778234086244</c:v>
                </c:pt>
                <c:pt idx="470">
                  <c:v>2.2669404517453797</c:v>
                </c:pt>
                <c:pt idx="471">
                  <c:v>2.2669404517453797</c:v>
                </c:pt>
                <c:pt idx="472">
                  <c:v>2.299794661190965</c:v>
                </c:pt>
                <c:pt idx="473">
                  <c:v>2.299794661190965</c:v>
                </c:pt>
                <c:pt idx="474">
                  <c:v>2.3983572895277208</c:v>
                </c:pt>
                <c:pt idx="475">
                  <c:v>2.3983572895277208</c:v>
                </c:pt>
                <c:pt idx="476">
                  <c:v>2.431211498973306</c:v>
                </c:pt>
                <c:pt idx="477">
                  <c:v>2.431211498973306</c:v>
                </c:pt>
                <c:pt idx="478">
                  <c:v>2.5297741273100618</c:v>
                </c:pt>
                <c:pt idx="479">
                  <c:v>2.5297741273100618</c:v>
                </c:pt>
                <c:pt idx="480">
                  <c:v>2.5626283367556466</c:v>
                </c:pt>
                <c:pt idx="481">
                  <c:v>2.5626283367556466</c:v>
                </c:pt>
                <c:pt idx="482">
                  <c:v>2.6283367556468171</c:v>
                </c:pt>
                <c:pt idx="483">
                  <c:v>2.6283367556468171</c:v>
                </c:pt>
                <c:pt idx="484">
                  <c:v>2.7268993839835729</c:v>
                </c:pt>
                <c:pt idx="485">
                  <c:v>2.7268993839835729</c:v>
                </c:pt>
                <c:pt idx="486">
                  <c:v>2.8254620123203287</c:v>
                </c:pt>
                <c:pt idx="487">
                  <c:v>2.8254620123203287</c:v>
                </c:pt>
                <c:pt idx="488">
                  <c:v>2.8583162217659139</c:v>
                </c:pt>
                <c:pt idx="489">
                  <c:v>2.8583162217659139</c:v>
                </c:pt>
                <c:pt idx="490">
                  <c:v>3.1211498973305956</c:v>
                </c:pt>
                <c:pt idx="491">
                  <c:v>3.1211498973305956</c:v>
                </c:pt>
                <c:pt idx="492">
                  <c:v>3.2525667351129361</c:v>
                </c:pt>
                <c:pt idx="493">
                  <c:v>3.2525667351129361</c:v>
                </c:pt>
                <c:pt idx="494">
                  <c:v>3.3839835728952772</c:v>
                </c:pt>
                <c:pt idx="495">
                  <c:v>3.3839835728952772</c:v>
                </c:pt>
                <c:pt idx="496">
                  <c:v>3.4168377823408624</c:v>
                </c:pt>
                <c:pt idx="497">
                  <c:v>3.4168377823408624</c:v>
                </c:pt>
                <c:pt idx="498">
                  <c:v>3.5811088295687883</c:v>
                </c:pt>
                <c:pt idx="499">
                  <c:v>3.5811088295687883</c:v>
                </c:pt>
                <c:pt idx="500">
                  <c:v>3.6139630390143735</c:v>
                </c:pt>
                <c:pt idx="501">
                  <c:v>3.6139630390143735</c:v>
                </c:pt>
                <c:pt idx="502">
                  <c:v>3.7782340862422998</c:v>
                </c:pt>
                <c:pt idx="503">
                  <c:v>3.7782340862422998</c:v>
                </c:pt>
                <c:pt idx="504">
                  <c:v>3.9753593429158109</c:v>
                </c:pt>
                <c:pt idx="505">
                  <c:v>3.9753593429158109</c:v>
                </c:pt>
                <c:pt idx="506">
                  <c:v>4.1396303901437372</c:v>
                </c:pt>
                <c:pt idx="507">
                  <c:v>4.1396303901437372</c:v>
                </c:pt>
                <c:pt idx="508">
                  <c:v>4.3367556468172488</c:v>
                </c:pt>
                <c:pt idx="509">
                  <c:v>4.3367556468172488</c:v>
                </c:pt>
                <c:pt idx="510">
                  <c:v>4.3696098562628336</c:v>
                </c:pt>
                <c:pt idx="511">
                  <c:v>4.3696098562628336</c:v>
                </c:pt>
                <c:pt idx="512">
                  <c:v>4.4353182751540041</c:v>
                </c:pt>
                <c:pt idx="513">
                  <c:v>4.4353182751540041</c:v>
                </c:pt>
                <c:pt idx="514">
                  <c:v>4.4681724845995889</c:v>
                </c:pt>
                <c:pt idx="515">
                  <c:v>4.4681724845995889</c:v>
                </c:pt>
                <c:pt idx="516">
                  <c:v>4.5010266940451746</c:v>
                </c:pt>
                <c:pt idx="517">
                  <c:v>4.5010266940451746</c:v>
                </c:pt>
                <c:pt idx="518">
                  <c:v>4.862422997946612</c:v>
                </c:pt>
                <c:pt idx="519">
                  <c:v>4.862422997946612</c:v>
                </c:pt>
                <c:pt idx="520">
                  <c:v>4.9281314168377826</c:v>
                </c:pt>
                <c:pt idx="521">
                  <c:v>4.9281314168377826</c:v>
                </c:pt>
                <c:pt idx="522">
                  <c:v>5.0924024640657084</c:v>
                </c:pt>
                <c:pt idx="523">
                  <c:v>5.0924024640657084</c:v>
                </c:pt>
                <c:pt idx="524">
                  <c:v>5.1252566735112932</c:v>
                </c:pt>
                <c:pt idx="525">
                  <c:v>5.1252566735112932</c:v>
                </c:pt>
                <c:pt idx="526">
                  <c:v>5.28952772073922</c:v>
                </c:pt>
                <c:pt idx="527">
                  <c:v>5.28952772073922</c:v>
                </c:pt>
                <c:pt idx="528">
                  <c:v>5.420944558521561</c:v>
                </c:pt>
                <c:pt idx="529">
                  <c:v>5.420944558521561</c:v>
                </c:pt>
                <c:pt idx="530">
                  <c:v>5.5523613963039011</c:v>
                </c:pt>
                <c:pt idx="531">
                  <c:v>5.5523613963039011</c:v>
                </c:pt>
                <c:pt idx="532">
                  <c:v>5.5523613963039011</c:v>
                </c:pt>
                <c:pt idx="533">
                  <c:v>5.5523613963039011</c:v>
                </c:pt>
                <c:pt idx="534">
                  <c:v>5.5852156057494868</c:v>
                </c:pt>
                <c:pt idx="535">
                  <c:v>5.5852156057494868</c:v>
                </c:pt>
                <c:pt idx="536">
                  <c:v>5.7166324435318279</c:v>
                </c:pt>
                <c:pt idx="537">
                  <c:v>5.7166324435318279</c:v>
                </c:pt>
                <c:pt idx="538">
                  <c:v>5.7823408624229984</c:v>
                </c:pt>
                <c:pt idx="539">
                  <c:v>5.7823408624229984</c:v>
                </c:pt>
                <c:pt idx="540">
                  <c:v>5.7823408624229984</c:v>
                </c:pt>
                <c:pt idx="541">
                  <c:v>5.7823408624229984</c:v>
                </c:pt>
                <c:pt idx="542">
                  <c:v>5.8151950718685832</c:v>
                </c:pt>
                <c:pt idx="543">
                  <c:v>5.8151950718685832</c:v>
                </c:pt>
                <c:pt idx="544">
                  <c:v>6.1437371663244349</c:v>
                </c:pt>
                <c:pt idx="545">
                  <c:v>6.1437371663244349</c:v>
                </c:pt>
                <c:pt idx="546">
                  <c:v>6.1765913757700206</c:v>
                </c:pt>
                <c:pt idx="547">
                  <c:v>6.1765913757700206</c:v>
                </c:pt>
                <c:pt idx="548">
                  <c:v>6.2751540041067759</c:v>
                </c:pt>
                <c:pt idx="549">
                  <c:v>6.2751540041067759</c:v>
                </c:pt>
                <c:pt idx="550">
                  <c:v>6.3408624229979464</c:v>
                </c:pt>
                <c:pt idx="551">
                  <c:v>6.3408624229979464</c:v>
                </c:pt>
                <c:pt idx="552">
                  <c:v>6.5051334702258723</c:v>
                </c:pt>
                <c:pt idx="553">
                  <c:v>6.5051334702258723</c:v>
                </c:pt>
                <c:pt idx="554">
                  <c:v>6.6365503080082133</c:v>
                </c:pt>
                <c:pt idx="555">
                  <c:v>6.6365503080082133</c:v>
                </c:pt>
                <c:pt idx="556">
                  <c:v>6.7022587268993838</c:v>
                </c:pt>
                <c:pt idx="557">
                  <c:v>6.7022587268993838</c:v>
                </c:pt>
                <c:pt idx="558">
                  <c:v>6.7351129363449695</c:v>
                </c:pt>
                <c:pt idx="559">
                  <c:v>6.7351129363449695</c:v>
                </c:pt>
                <c:pt idx="560">
                  <c:v>6.8008213552361401</c:v>
                </c:pt>
                <c:pt idx="561">
                  <c:v>6.8008213552361401</c:v>
                </c:pt>
                <c:pt idx="562">
                  <c:v>7.0308008213552364</c:v>
                </c:pt>
                <c:pt idx="563">
                  <c:v>7.0308008213552364</c:v>
                </c:pt>
                <c:pt idx="564">
                  <c:v>7.0636550308008212</c:v>
                </c:pt>
                <c:pt idx="565">
                  <c:v>7.0636550308008212</c:v>
                </c:pt>
                <c:pt idx="566">
                  <c:v>7.1293634496919918</c:v>
                </c:pt>
                <c:pt idx="567">
                  <c:v>7.1293634496919918</c:v>
                </c:pt>
                <c:pt idx="568">
                  <c:v>7.1950718685831623</c:v>
                </c:pt>
                <c:pt idx="569">
                  <c:v>7.1950718685831623</c:v>
                </c:pt>
                <c:pt idx="570">
                  <c:v>7.3593429158110881</c:v>
                </c:pt>
                <c:pt idx="571">
                  <c:v>7.3593429158110881</c:v>
                </c:pt>
                <c:pt idx="572">
                  <c:v>7.4250513347022586</c:v>
                </c:pt>
                <c:pt idx="573">
                  <c:v>7.4250513347022586</c:v>
                </c:pt>
                <c:pt idx="574">
                  <c:v>7.523613963039014</c:v>
                </c:pt>
                <c:pt idx="575">
                  <c:v>7.523613963039014</c:v>
                </c:pt>
                <c:pt idx="576">
                  <c:v>7.6878850102669407</c:v>
                </c:pt>
                <c:pt idx="577">
                  <c:v>7.6878850102669407</c:v>
                </c:pt>
                <c:pt idx="578">
                  <c:v>7.7207392197125255</c:v>
                </c:pt>
                <c:pt idx="579">
                  <c:v>7.7207392197125255</c:v>
                </c:pt>
                <c:pt idx="580">
                  <c:v>7.9835728952772076</c:v>
                </c:pt>
                <c:pt idx="581">
                  <c:v>7.9835728952772076</c:v>
                </c:pt>
                <c:pt idx="582">
                  <c:v>8.0492813141683772</c:v>
                </c:pt>
                <c:pt idx="583">
                  <c:v>8.0492813141683772</c:v>
                </c:pt>
                <c:pt idx="584">
                  <c:v>8.1806981519507183</c:v>
                </c:pt>
                <c:pt idx="585">
                  <c:v>8.1806981519507183</c:v>
                </c:pt>
                <c:pt idx="586">
                  <c:v>8.2464065708418897</c:v>
                </c:pt>
                <c:pt idx="587">
                  <c:v>8.2464065708418897</c:v>
                </c:pt>
                <c:pt idx="588">
                  <c:v>8.3449691991786441</c:v>
                </c:pt>
                <c:pt idx="589">
                  <c:v>8.3449691991786441</c:v>
                </c:pt>
                <c:pt idx="590">
                  <c:v>8.4106776180698155</c:v>
                </c:pt>
                <c:pt idx="591">
                  <c:v>8.4106776180698155</c:v>
                </c:pt>
                <c:pt idx="592">
                  <c:v>8.4763860369609851</c:v>
                </c:pt>
                <c:pt idx="593">
                  <c:v>8.4763860369609851</c:v>
                </c:pt>
                <c:pt idx="594">
                  <c:v>8.640657084188911</c:v>
                </c:pt>
                <c:pt idx="595">
                  <c:v>8.640657084188911</c:v>
                </c:pt>
                <c:pt idx="596">
                  <c:v>8.6735112936344976</c:v>
                </c:pt>
                <c:pt idx="597">
                  <c:v>8.6735112936344976</c:v>
                </c:pt>
                <c:pt idx="598">
                  <c:v>8.9691991786447645</c:v>
                </c:pt>
                <c:pt idx="599">
                  <c:v>8.9691991786447645</c:v>
                </c:pt>
                <c:pt idx="600">
                  <c:v>9.462012320328542</c:v>
                </c:pt>
                <c:pt idx="601">
                  <c:v>9.462012320328542</c:v>
                </c:pt>
                <c:pt idx="602">
                  <c:v>9.593429158110883</c:v>
                </c:pt>
                <c:pt idx="603">
                  <c:v>9.593429158110883</c:v>
                </c:pt>
                <c:pt idx="604">
                  <c:v>9.7248459958932241</c:v>
                </c:pt>
                <c:pt idx="605">
                  <c:v>9.7248459958932241</c:v>
                </c:pt>
                <c:pt idx="606">
                  <c:v>9.8234086242299803</c:v>
                </c:pt>
                <c:pt idx="607">
                  <c:v>9.8234086242299803</c:v>
                </c:pt>
                <c:pt idx="608">
                  <c:v>9.8891170431211499</c:v>
                </c:pt>
                <c:pt idx="609">
                  <c:v>9.8891170431211499</c:v>
                </c:pt>
                <c:pt idx="610">
                  <c:v>10.020533880903491</c:v>
                </c:pt>
                <c:pt idx="611">
                  <c:v>10.020533880903491</c:v>
                </c:pt>
                <c:pt idx="612">
                  <c:v>10.053388090349076</c:v>
                </c:pt>
                <c:pt idx="613">
                  <c:v>10.053388090349076</c:v>
                </c:pt>
                <c:pt idx="614">
                  <c:v>10.119096509240247</c:v>
                </c:pt>
                <c:pt idx="615">
                  <c:v>10.119096509240247</c:v>
                </c:pt>
                <c:pt idx="616">
                  <c:v>10.349075975359343</c:v>
                </c:pt>
                <c:pt idx="617">
                  <c:v>10.349075975359343</c:v>
                </c:pt>
                <c:pt idx="618">
                  <c:v>10.414784394250514</c:v>
                </c:pt>
                <c:pt idx="619">
                  <c:v>10.414784394250514</c:v>
                </c:pt>
                <c:pt idx="620">
                  <c:v>10.809034907597535</c:v>
                </c:pt>
                <c:pt idx="621">
                  <c:v>10.809034907597535</c:v>
                </c:pt>
                <c:pt idx="622">
                  <c:v>10.973305954825461</c:v>
                </c:pt>
                <c:pt idx="623">
                  <c:v>10.973305954825461</c:v>
                </c:pt>
                <c:pt idx="624">
                  <c:v>11.006160164271048</c:v>
                </c:pt>
                <c:pt idx="625">
                  <c:v>11.006160164271048</c:v>
                </c:pt>
                <c:pt idx="626">
                  <c:v>11.071868583162217</c:v>
                </c:pt>
                <c:pt idx="627">
                  <c:v>11.071868583162217</c:v>
                </c:pt>
                <c:pt idx="628">
                  <c:v>11.203285420944558</c:v>
                </c:pt>
                <c:pt idx="629">
                  <c:v>11.203285420944558</c:v>
                </c:pt>
                <c:pt idx="630">
                  <c:v>11.301848049281315</c:v>
                </c:pt>
                <c:pt idx="631">
                  <c:v>11.301848049281315</c:v>
                </c:pt>
                <c:pt idx="632">
                  <c:v>11.498973305954825</c:v>
                </c:pt>
                <c:pt idx="633">
                  <c:v>11.498973305954825</c:v>
                </c:pt>
                <c:pt idx="634">
                  <c:v>11.53182751540041</c:v>
                </c:pt>
                <c:pt idx="635">
                  <c:v>11.53182751540041</c:v>
                </c:pt>
                <c:pt idx="636">
                  <c:v>11.564681724845997</c:v>
                </c:pt>
                <c:pt idx="637">
                  <c:v>11.564681724845997</c:v>
                </c:pt>
                <c:pt idx="638">
                  <c:v>11.597535934291582</c:v>
                </c:pt>
                <c:pt idx="639">
                  <c:v>11.597535934291582</c:v>
                </c:pt>
                <c:pt idx="640">
                  <c:v>11.630390143737166</c:v>
                </c:pt>
                <c:pt idx="641">
                  <c:v>11.630390143737166</c:v>
                </c:pt>
                <c:pt idx="642">
                  <c:v>11.663244353182751</c:v>
                </c:pt>
                <c:pt idx="643">
                  <c:v>11.663244353182751</c:v>
                </c:pt>
                <c:pt idx="644">
                  <c:v>12.156057494866531</c:v>
                </c:pt>
                <c:pt idx="645">
                  <c:v>12.156057494866531</c:v>
                </c:pt>
                <c:pt idx="646">
                  <c:v>12.2217659137577</c:v>
                </c:pt>
                <c:pt idx="647">
                  <c:v>12.2217659137577</c:v>
                </c:pt>
                <c:pt idx="648">
                  <c:v>12.517453798767967</c:v>
                </c:pt>
                <c:pt idx="649">
                  <c:v>12.517453798767967</c:v>
                </c:pt>
                <c:pt idx="650">
                  <c:v>12.878850102669405</c:v>
                </c:pt>
                <c:pt idx="651">
                  <c:v>12.878850102669405</c:v>
                </c:pt>
                <c:pt idx="652">
                  <c:v>12.944558521560575</c:v>
                </c:pt>
                <c:pt idx="653">
                  <c:v>12.944558521560575</c:v>
                </c:pt>
                <c:pt idx="654">
                  <c:v>13.010266940451745</c:v>
                </c:pt>
                <c:pt idx="655">
                  <c:v>13.010266940451745</c:v>
                </c:pt>
                <c:pt idx="656">
                  <c:v>13.240246406570842</c:v>
                </c:pt>
                <c:pt idx="657">
                  <c:v>13.240246406570842</c:v>
                </c:pt>
                <c:pt idx="658">
                  <c:v>13.404517453798768</c:v>
                </c:pt>
                <c:pt idx="659">
                  <c:v>13.404517453798768</c:v>
                </c:pt>
                <c:pt idx="660">
                  <c:v>13.897330595482547</c:v>
                </c:pt>
                <c:pt idx="661">
                  <c:v>13.897330595482547</c:v>
                </c:pt>
                <c:pt idx="662">
                  <c:v>14.225872689938399</c:v>
                </c:pt>
                <c:pt idx="663">
                  <c:v>14.225872689938399</c:v>
                </c:pt>
                <c:pt idx="664">
                  <c:v>14.324435318275153</c:v>
                </c:pt>
                <c:pt idx="665">
                  <c:v>14.324435318275153</c:v>
                </c:pt>
                <c:pt idx="666">
                  <c:v>14.55441478439425</c:v>
                </c:pt>
                <c:pt idx="667">
                  <c:v>14.55441478439425</c:v>
                </c:pt>
                <c:pt idx="668">
                  <c:v>14.587268993839835</c:v>
                </c:pt>
                <c:pt idx="669">
                  <c:v>14.587268993839835</c:v>
                </c:pt>
                <c:pt idx="670">
                  <c:v>14.620123203285422</c:v>
                </c:pt>
                <c:pt idx="671">
                  <c:v>14.620123203285422</c:v>
                </c:pt>
                <c:pt idx="672">
                  <c:v>14.784394250513348</c:v>
                </c:pt>
                <c:pt idx="673">
                  <c:v>14.784394250513348</c:v>
                </c:pt>
                <c:pt idx="674">
                  <c:v>14.915811088295689</c:v>
                </c:pt>
                <c:pt idx="675">
                  <c:v>14.915811088295689</c:v>
                </c:pt>
                <c:pt idx="676">
                  <c:v>14.948665297741274</c:v>
                </c:pt>
                <c:pt idx="677">
                  <c:v>14.948665297741274</c:v>
                </c:pt>
                <c:pt idx="678">
                  <c:v>15.047227926078028</c:v>
                </c:pt>
                <c:pt idx="679">
                  <c:v>15.047227926078028</c:v>
                </c:pt>
                <c:pt idx="680">
                  <c:v>15.178644763860369</c:v>
                </c:pt>
                <c:pt idx="681">
                  <c:v>15.178644763860369</c:v>
                </c:pt>
                <c:pt idx="682">
                  <c:v>15.408624229979466</c:v>
                </c:pt>
                <c:pt idx="683">
                  <c:v>15.408624229979466</c:v>
                </c:pt>
                <c:pt idx="684">
                  <c:v>15.671457905544148</c:v>
                </c:pt>
                <c:pt idx="685">
                  <c:v>15.671457905544148</c:v>
                </c:pt>
                <c:pt idx="686">
                  <c:v>15.901437371663244</c:v>
                </c:pt>
                <c:pt idx="687">
                  <c:v>15.901437371663244</c:v>
                </c:pt>
                <c:pt idx="688">
                  <c:v>16.459958932238195</c:v>
                </c:pt>
                <c:pt idx="689">
                  <c:v>16.459958932238195</c:v>
                </c:pt>
                <c:pt idx="690">
                  <c:v>16.525667351129364</c:v>
                </c:pt>
                <c:pt idx="691">
                  <c:v>16.525667351129364</c:v>
                </c:pt>
                <c:pt idx="692">
                  <c:v>16.591375770020534</c:v>
                </c:pt>
                <c:pt idx="693">
                  <c:v>16.591375770020534</c:v>
                </c:pt>
                <c:pt idx="694">
                  <c:v>17.281314168377822</c:v>
                </c:pt>
                <c:pt idx="695">
                  <c:v>17.281314168377822</c:v>
                </c:pt>
                <c:pt idx="696">
                  <c:v>17.577002053388089</c:v>
                </c:pt>
                <c:pt idx="697">
                  <c:v>17.577002053388089</c:v>
                </c:pt>
                <c:pt idx="698">
                  <c:v>17.806981519507186</c:v>
                </c:pt>
                <c:pt idx="699">
                  <c:v>17.806981519507186</c:v>
                </c:pt>
                <c:pt idx="700">
                  <c:v>17.971252566735114</c:v>
                </c:pt>
                <c:pt idx="701">
                  <c:v>17.971252566735114</c:v>
                </c:pt>
                <c:pt idx="702">
                  <c:v>18.069815195071868</c:v>
                </c:pt>
                <c:pt idx="703">
                  <c:v>18.069815195071868</c:v>
                </c:pt>
                <c:pt idx="704">
                  <c:v>18.529774127310063</c:v>
                </c:pt>
                <c:pt idx="705">
                  <c:v>18.529774127310063</c:v>
                </c:pt>
                <c:pt idx="706">
                  <c:v>18.924024640657084</c:v>
                </c:pt>
                <c:pt idx="707">
                  <c:v>18.924024640657084</c:v>
                </c:pt>
                <c:pt idx="708">
                  <c:v>19.646817248459961</c:v>
                </c:pt>
                <c:pt idx="709">
                  <c:v>19.646817248459961</c:v>
                </c:pt>
                <c:pt idx="710">
                  <c:v>20.205338809034906</c:v>
                </c:pt>
                <c:pt idx="711">
                  <c:v>20.205338809034906</c:v>
                </c:pt>
                <c:pt idx="712">
                  <c:v>20.960985626283367</c:v>
                </c:pt>
                <c:pt idx="713">
                  <c:v>20.960985626283367</c:v>
                </c:pt>
                <c:pt idx="714">
                  <c:v>21.486652977412732</c:v>
                </c:pt>
                <c:pt idx="715">
                  <c:v>21.486652977412732</c:v>
                </c:pt>
                <c:pt idx="716">
                  <c:v>22.340862422997947</c:v>
                </c:pt>
                <c:pt idx="717">
                  <c:v>22.340862422997947</c:v>
                </c:pt>
                <c:pt idx="718">
                  <c:v>22.636550308008214</c:v>
                </c:pt>
                <c:pt idx="719">
                  <c:v>22.636550308008214</c:v>
                </c:pt>
                <c:pt idx="720">
                  <c:v>22.702258726899384</c:v>
                </c:pt>
                <c:pt idx="721">
                  <c:v>22.702258726899384</c:v>
                </c:pt>
                <c:pt idx="722">
                  <c:v>23.129363449691994</c:v>
                </c:pt>
                <c:pt idx="723">
                  <c:v>23.129363449691994</c:v>
                </c:pt>
                <c:pt idx="724">
                  <c:v>23.720739219712527</c:v>
                </c:pt>
                <c:pt idx="725">
                  <c:v>23.720739219712527</c:v>
                </c:pt>
                <c:pt idx="726">
                  <c:v>23.885010266940451</c:v>
                </c:pt>
                <c:pt idx="727">
                  <c:v>23.885010266940451</c:v>
                </c:pt>
                <c:pt idx="728">
                  <c:v>24.114989733059549</c:v>
                </c:pt>
                <c:pt idx="729">
                  <c:v>24.114989733059549</c:v>
                </c:pt>
                <c:pt idx="730">
                  <c:v>24.312114989733061</c:v>
                </c:pt>
                <c:pt idx="731">
                  <c:v>24.312114989733061</c:v>
                </c:pt>
                <c:pt idx="732">
                  <c:v>24.344969199178646</c:v>
                </c:pt>
                <c:pt idx="733">
                  <c:v>24.344969199178646</c:v>
                </c:pt>
                <c:pt idx="734">
                  <c:v>24.57494866529774</c:v>
                </c:pt>
                <c:pt idx="735">
                  <c:v>24.57494866529774</c:v>
                </c:pt>
                <c:pt idx="736">
                  <c:v>24.706365503080082</c:v>
                </c:pt>
                <c:pt idx="737">
                  <c:v>24.706365503080082</c:v>
                </c:pt>
                <c:pt idx="738">
                  <c:v>25.363449691991786</c:v>
                </c:pt>
                <c:pt idx="739">
                  <c:v>25.363449691991786</c:v>
                </c:pt>
                <c:pt idx="740">
                  <c:v>26.020533880903489</c:v>
                </c:pt>
                <c:pt idx="741">
                  <c:v>26.020533880903489</c:v>
                </c:pt>
                <c:pt idx="742">
                  <c:v>26.250513347022586</c:v>
                </c:pt>
                <c:pt idx="743">
                  <c:v>26.250513347022586</c:v>
                </c:pt>
                <c:pt idx="744">
                  <c:v>26.677618069815196</c:v>
                </c:pt>
                <c:pt idx="745">
                  <c:v>26.677618069815196</c:v>
                </c:pt>
                <c:pt idx="746">
                  <c:v>26.776180698151951</c:v>
                </c:pt>
                <c:pt idx="747">
                  <c:v>26.776180698151951</c:v>
                </c:pt>
                <c:pt idx="748">
                  <c:v>27.039014373716633</c:v>
                </c:pt>
                <c:pt idx="749">
                  <c:v>27.039014373716633</c:v>
                </c:pt>
                <c:pt idx="750">
                  <c:v>27.696098562628336</c:v>
                </c:pt>
                <c:pt idx="751">
                  <c:v>27.696098562628336</c:v>
                </c:pt>
                <c:pt idx="752">
                  <c:v>28.550308008213552</c:v>
                </c:pt>
                <c:pt idx="753">
                  <c:v>28.550308008213552</c:v>
                </c:pt>
                <c:pt idx="754">
                  <c:v>28.616016427104721</c:v>
                </c:pt>
                <c:pt idx="755">
                  <c:v>28.616016427104721</c:v>
                </c:pt>
                <c:pt idx="756">
                  <c:v>28.714579055441479</c:v>
                </c:pt>
                <c:pt idx="757">
                  <c:v>28.714579055441479</c:v>
                </c:pt>
                <c:pt idx="758">
                  <c:v>28.911704312114988</c:v>
                </c:pt>
                <c:pt idx="759">
                  <c:v>28.911704312114988</c:v>
                </c:pt>
                <c:pt idx="760">
                  <c:v>28.977412731006162</c:v>
                </c:pt>
                <c:pt idx="761">
                  <c:v>28.977412731006162</c:v>
                </c:pt>
                <c:pt idx="762">
                  <c:v>28.977412731006162</c:v>
                </c:pt>
                <c:pt idx="763">
                  <c:v>28.977412731006162</c:v>
                </c:pt>
                <c:pt idx="764">
                  <c:v>29.108829568788501</c:v>
                </c:pt>
                <c:pt idx="765">
                  <c:v>29.108829568788501</c:v>
                </c:pt>
                <c:pt idx="766">
                  <c:v>29.207392197125255</c:v>
                </c:pt>
                <c:pt idx="767">
                  <c:v>29.207392197125255</c:v>
                </c:pt>
                <c:pt idx="768">
                  <c:v>29.207392197125255</c:v>
                </c:pt>
                <c:pt idx="769">
                  <c:v>29.207392197125255</c:v>
                </c:pt>
                <c:pt idx="770">
                  <c:v>29.765913757700204</c:v>
                </c:pt>
                <c:pt idx="771">
                  <c:v>29.765913757700204</c:v>
                </c:pt>
                <c:pt idx="772">
                  <c:v>29.864476386036962</c:v>
                </c:pt>
                <c:pt idx="773">
                  <c:v>29.864476386036962</c:v>
                </c:pt>
                <c:pt idx="774">
                  <c:v>29.897330595482547</c:v>
                </c:pt>
                <c:pt idx="775">
                  <c:v>29.897330595482547</c:v>
                </c:pt>
                <c:pt idx="776">
                  <c:v>30.160164271047229</c:v>
                </c:pt>
                <c:pt idx="777">
                  <c:v>30.160164271047229</c:v>
                </c:pt>
                <c:pt idx="778">
                  <c:v>30.850102669404517</c:v>
                </c:pt>
                <c:pt idx="779">
                  <c:v>30.850102669404517</c:v>
                </c:pt>
                <c:pt idx="780">
                  <c:v>30.915811088295687</c:v>
                </c:pt>
                <c:pt idx="781">
                  <c:v>30.915811088295687</c:v>
                </c:pt>
                <c:pt idx="782">
                  <c:v>31.408624229979466</c:v>
                </c:pt>
                <c:pt idx="783">
                  <c:v>31.408624229979466</c:v>
                </c:pt>
                <c:pt idx="784">
                  <c:v>31.737166324435318</c:v>
                </c:pt>
                <c:pt idx="785">
                  <c:v>31.737166324435318</c:v>
                </c:pt>
                <c:pt idx="786">
                  <c:v>31.770020533880903</c:v>
                </c:pt>
                <c:pt idx="787">
                  <c:v>31.770020533880903</c:v>
                </c:pt>
                <c:pt idx="788">
                  <c:v>32.262833675564679</c:v>
                </c:pt>
                <c:pt idx="789">
                  <c:v>32.262833675564679</c:v>
                </c:pt>
                <c:pt idx="790">
                  <c:v>32.492813141683776</c:v>
                </c:pt>
                <c:pt idx="791">
                  <c:v>32.492813141683776</c:v>
                </c:pt>
                <c:pt idx="792">
                  <c:v>32.591375770020534</c:v>
                </c:pt>
                <c:pt idx="793">
                  <c:v>32.591375770020534</c:v>
                </c:pt>
                <c:pt idx="794">
                  <c:v>32.722792607802873</c:v>
                </c:pt>
                <c:pt idx="795">
                  <c:v>32.722792607802873</c:v>
                </c:pt>
                <c:pt idx="796">
                  <c:v>33.01848049281314</c:v>
                </c:pt>
                <c:pt idx="797">
                  <c:v>33.01848049281314</c:v>
                </c:pt>
                <c:pt idx="798">
                  <c:v>33.08418891170431</c:v>
                </c:pt>
                <c:pt idx="799">
                  <c:v>33.08418891170431</c:v>
                </c:pt>
                <c:pt idx="800">
                  <c:v>33.149897330595479</c:v>
                </c:pt>
                <c:pt idx="801">
                  <c:v>33.149897330595479</c:v>
                </c:pt>
                <c:pt idx="802">
                  <c:v>33.149897330595479</c:v>
                </c:pt>
                <c:pt idx="803">
                  <c:v>33.149897330595479</c:v>
                </c:pt>
                <c:pt idx="804">
                  <c:v>33.511293634496923</c:v>
                </c:pt>
                <c:pt idx="805">
                  <c:v>33.511293634496923</c:v>
                </c:pt>
                <c:pt idx="806">
                  <c:v>33.609856262833674</c:v>
                </c:pt>
                <c:pt idx="807">
                  <c:v>33.609856262833674</c:v>
                </c:pt>
                <c:pt idx="808">
                  <c:v>33.774127310061601</c:v>
                </c:pt>
                <c:pt idx="809">
                  <c:v>33.774127310061601</c:v>
                </c:pt>
                <c:pt idx="810">
                  <c:v>33.80698151950719</c:v>
                </c:pt>
                <c:pt idx="811">
                  <c:v>33.80698151950719</c:v>
                </c:pt>
                <c:pt idx="812">
                  <c:v>34.004106776180699</c:v>
                </c:pt>
                <c:pt idx="813">
                  <c:v>34.004106776180699</c:v>
                </c:pt>
                <c:pt idx="814">
                  <c:v>34.299794661190965</c:v>
                </c:pt>
                <c:pt idx="815">
                  <c:v>34.299794661190965</c:v>
                </c:pt>
                <c:pt idx="816">
                  <c:v>34.464065708418893</c:v>
                </c:pt>
                <c:pt idx="817">
                  <c:v>34.464065708418893</c:v>
                </c:pt>
                <c:pt idx="818">
                  <c:v>34.628336755646821</c:v>
                </c:pt>
                <c:pt idx="819">
                  <c:v>34.628336755646821</c:v>
                </c:pt>
                <c:pt idx="820">
                  <c:v>35.219712525667354</c:v>
                </c:pt>
                <c:pt idx="821">
                  <c:v>35.219712525667354</c:v>
                </c:pt>
                <c:pt idx="822">
                  <c:v>35.679671457905542</c:v>
                </c:pt>
                <c:pt idx="823">
                  <c:v>35.679671457905542</c:v>
                </c:pt>
                <c:pt idx="824">
                  <c:v>36.073921971252567</c:v>
                </c:pt>
                <c:pt idx="825">
                  <c:v>36.073921971252567</c:v>
                </c:pt>
                <c:pt idx="826">
                  <c:v>37.059548254620125</c:v>
                </c:pt>
                <c:pt idx="827">
                  <c:v>37.059548254620125</c:v>
                </c:pt>
                <c:pt idx="828">
                  <c:v>38.669404517453799</c:v>
                </c:pt>
                <c:pt idx="829">
                  <c:v>38.669404517453799</c:v>
                </c:pt>
                <c:pt idx="830">
                  <c:v>39.293634496919921</c:v>
                </c:pt>
                <c:pt idx="831">
                  <c:v>39.293634496919921</c:v>
                </c:pt>
                <c:pt idx="832">
                  <c:v>39.359342915811091</c:v>
                </c:pt>
                <c:pt idx="833">
                  <c:v>39.359342915811091</c:v>
                </c:pt>
                <c:pt idx="834">
                  <c:v>39.42505133470226</c:v>
                </c:pt>
                <c:pt idx="835">
                  <c:v>39.42505133470226</c:v>
                </c:pt>
                <c:pt idx="836">
                  <c:v>41.199178644763862</c:v>
                </c:pt>
                <c:pt idx="837">
                  <c:v>41.199178644763862</c:v>
                </c:pt>
                <c:pt idx="838">
                  <c:v>43.367556468172488</c:v>
                </c:pt>
                <c:pt idx="839">
                  <c:v>43.367556468172488</c:v>
                </c:pt>
                <c:pt idx="840">
                  <c:v>43.630390143737166</c:v>
                </c:pt>
                <c:pt idx="841">
                  <c:v>43.630390143737166</c:v>
                </c:pt>
                <c:pt idx="842">
                  <c:v>43.893223819301845</c:v>
                </c:pt>
                <c:pt idx="843">
                  <c:v>43.893223819301845</c:v>
                </c:pt>
                <c:pt idx="844">
                  <c:v>43.926078028747433</c:v>
                </c:pt>
                <c:pt idx="845">
                  <c:v>43.926078028747433</c:v>
                </c:pt>
                <c:pt idx="846">
                  <c:v>44.057494866529773</c:v>
                </c:pt>
                <c:pt idx="847">
                  <c:v>44.057494866529773</c:v>
                </c:pt>
                <c:pt idx="848">
                  <c:v>44.747433264887064</c:v>
                </c:pt>
                <c:pt idx="849">
                  <c:v>44.747433264887064</c:v>
                </c:pt>
                <c:pt idx="850">
                  <c:v>45.108829568788501</c:v>
                </c:pt>
                <c:pt idx="851">
                  <c:v>45.108829568788501</c:v>
                </c:pt>
                <c:pt idx="852">
                  <c:v>47.080082135523611</c:v>
                </c:pt>
                <c:pt idx="853">
                  <c:v>47.080082135523611</c:v>
                </c:pt>
                <c:pt idx="854">
                  <c:v>48.985626283367559</c:v>
                </c:pt>
                <c:pt idx="855">
                  <c:v>48.985626283367559</c:v>
                </c:pt>
                <c:pt idx="856">
                  <c:v>49.215605749486656</c:v>
                </c:pt>
                <c:pt idx="857">
                  <c:v>49.215605749486656</c:v>
                </c:pt>
                <c:pt idx="858">
                  <c:v>50.858316221765911</c:v>
                </c:pt>
                <c:pt idx="859">
                  <c:v>50.858316221765911</c:v>
                </c:pt>
                <c:pt idx="860">
                  <c:v>52.960985626283367</c:v>
                </c:pt>
                <c:pt idx="861">
                  <c:v>52.960985626283367</c:v>
                </c:pt>
                <c:pt idx="862">
                  <c:v>52.960985626283367</c:v>
                </c:pt>
                <c:pt idx="863">
                  <c:v>52.960985626283367</c:v>
                </c:pt>
                <c:pt idx="864">
                  <c:v>57.856262833675565</c:v>
                </c:pt>
                <c:pt idx="865">
                  <c:v>57.856262833675565</c:v>
                </c:pt>
                <c:pt idx="866">
                  <c:v>58.349075975359341</c:v>
                </c:pt>
                <c:pt idx="867">
                  <c:v>58.349075975359341</c:v>
                </c:pt>
                <c:pt idx="868">
                  <c:v>59.564681724845997</c:v>
                </c:pt>
                <c:pt idx="869">
                  <c:v>59.564681724845997</c:v>
                </c:pt>
                <c:pt idx="870">
                  <c:v>61.765913757700204</c:v>
                </c:pt>
                <c:pt idx="871">
                  <c:v>61.765913757700204</c:v>
                </c:pt>
                <c:pt idx="872">
                  <c:v>62.455852156057496</c:v>
                </c:pt>
                <c:pt idx="873">
                  <c:v>62.455852156057496</c:v>
                </c:pt>
                <c:pt idx="874">
                  <c:v>62.882956878850102</c:v>
                </c:pt>
                <c:pt idx="875">
                  <c:v>62.882956878850102</c:v>
                </c:pt>
                <c:pt idx="876">
                  <c:v>64.558521560574945</c:v>
                </c:pt>
                <c:pt idx="877">
                  <c:v>64.558521560574945</c:v>
                </c:pt>
                <c:pt idx="878">
                  <c:v>64.755646817248461</c:v>
                </c:pt>
                <c:pt idx="879">
                  <c:v>64.755646817248461</c:v>
                </c:pt>
                <c:pt idx="880">
                  <c:v>68.073921971252574</c:v>
                </c:pt>
                <c:pt idx="881">
                  <c:v>68.073921971252574</c:v>
                </c:pt>
                <c:pt idx="882">
                  <c:v>68.139630390143736</c:v>
                </c:pt>
                <c:pt idx="883">
                  <c:v>68.139630390143736</c:v>
                </c:pt>
                <c:pt idx="884">
                  <c:v>68.632443531827519</c:v>
                </c:pt>
                <c:pt idx="885">
                  <c:v>68.632443531827519</c:v>
                </c:pt>
                <c:pt idx="886">
                  <c:v>69.158110882956876</c:v>
                </c:pt>
                <c:pt idx="887">
                  <c:v>69.158110882956876</c:v>
                </c:pt>
                <c:pt idx="888">
                  <c:v>71.523613963039011</c:v>
                </c:pt>
                <c:pt idx="889">
                  <c:v>71.523613963039011</c:v>
                </c:pt>
                <c:pt idx="890">
                  <c:v>73.757700205338807</c:v>
                </c:pt>
                <c:pt idx="891">
                  <c:v>73.757700205338807</c:v>
                </c:pt>
                <c:pt idx="892">
                  <c:v>0</c:v>
                </c:pt>
                <c:pt idx="893">
                  <c:v>6.5708418891170434E-2</c:v>
                </c:pt>
                <c:pt idx="894">
                  <c:v>0.29568788501026694</c:v>
                </c:pt>
                <c:pt idx="895">
                  <c:v>0.59137577002053388</c:v>
                </c:pt>
                <c:pt idx="896">
                  <c:v>1.2813141683778233</c:v>
                </c:pt>
                <c:pt idx="897">
                  <c:v>1.9383983572895278</c:v>
                </c:pt>
                <c:pt idx="898">
                  <c:v>3.9096509240246409</c:v>
                </c:pt>
                <c:pt idx="899">
                  <c:v>4.6652977412731005</c:v>
                </c:pt>
                <c:pt idx="900">
                  <c:v>19.351129363449694</c:v>
                </c:pt>
                <c:pt idx="901">
                  <c:v>23.06365503080082</c:v>
                </c:pt>
                <c:pt idx="902">
                  <c:v>24.377823408624231</c:v>
                </c:pt>
                <c:pt idx="903">
                  <c:v>25.363449691991786</c:v>
                </c:pt>
                <c:pt idx="904">
                  <c:v>26.480492813141684</c:v>
                </c:pt>
                <c:pt idx="905">
                  <c:v>26.579055441478438</c:v>
                </c:pt>
                <c:pt idx="906">
                  <c:v>27.137577002053387</c:v>
                </c:pt>
                <c:pt idx="907">
                  <c:v>27.170431211498972</c:v>
                </c:pt>
                <c:pt idx="908">
                  <c:v>27.531827515400412</c:v>
                </c:pt>
                <c:pt idx="909">
                  <c:v>28.024640657084188</c:v>
                </c:pt>
                <c:pt idx="910">
                  <c:v>28.353182751540039</c:v>
                </c:pt>
                <c:pt idx="911">
                  <c:v>28.517453798767967</c:v>
                </c:pt>
                <c:pt idx="912">
                  <c:v>29.075975359342916</c:v>
                </c:pt>
                <c:pt idx="913">
                  <c:v>29.503080082135522</c:v>
                </c:pt>
                <c:pt idx="914">
                  <c:v>29.535934291581111</c:v>
                </c:pt>
                <c:pt idx="915">
                  <c:v>29.930184804928132</c:v>
                </c:pt>
                <c:pt idx="916">
                  <c:v>30.094455852156056</c:v>
                </c:pt>
                <c:pt idx="917">
                  <c:v>31.310061601642712</c:v>
                </c:pt>
                <c:pt idx="918">
                  <c:v>31.310061601642712</c:v>
                </c:pt>
                <c:pt idx="919">
                  <c:v>31.375770020533881</c:v>
                </c:pt>
                <c:pt idx="920">
                  <c:v>31.737166324435318</c:v>
                </c:pt>
                <c:pt idx="921">
                  <c:v>31.770020533880903</c:v>
                </c:pt>
                <c:pt idx="922">
                  <c:v>32.788501026694043</c:v>
                </c:pt>
                <c:pt idx="923">
                  <c:v>32.95277207392197</c:v>
                </c:pt>
                <c:pt idx="924">
                  <c:v>33.544147843942504</c:v>
                </c:pt>
                <c:pt idx="925">
                  <c:v>33.609856262833674</c:v>
                </c:pt>
                <c:pt idx="926">
                  <c:v>33.741273100616013</c:v>
                </c:pt>
                <c:pt idx="927">
                  <c:v>34.529774127310063</c:v>
                </c:pt>
                <c:pt idx="928">
                  <c:v>34.628336755646821</c:v>
                </c:pt>
                <c:pt idx="929">
                  <c:v>34.69404517453799</c:v>
                </c:pt>
                <c:pt idx="930">
                  <c:v>35.942505133470227</c:v>
                </c:pt>
                <c:pt idx="931">
                  <c:v>36.073921971252567</c:v>
                </c:pt>
                <c:pt idx="932">
                  <c:v>36.106776180698155</c:v>
                </c:pt>
                <c:pt idx="933">
                  <c:v>37.322381930184804</c:v>
                </c:pt>
                <c:pt idx="934">
                  <c:v>37.519507186858313</c:v>
                </c:pt>
                <c:pt idx="935">
                  <c:v>37.585215605749489</c:v>
                </c:pt>
                <c:pt idx="936">
                  <c:v>37.913757700205338</c:v>
                </c:pt>
                <c:pt idx="937">
                  <c:v>38.045174537987677</c:v>
                </c:pt>
                <c:pt idx="938">
                  <c:v>38.636550308008211</c:v>
                </c:pt>
                <c:pt idx="939">
                  <c:v>38.899383983572896</c:v>
                </c:pt>
                <c:pt idx="940">
                  <c:v>39.129363449691994</c:v>
                </c:pt>
                <c:pt idx="941">
                  <c:v>40.082135523613964</c:v>
                </c:pt>
                <c:pt idx="942">
                  <c:v>40.936344969199176</c:v>
                </c:pt>
                <c:pt idx="943">
                  <c:v>41.363449691991789</c:v>
                </c:pt>
                <c:pt idx="944">
                  <c:v>41.560574948665298</c:v>
                </c:pt>
                <c:pt idx="945">
                  <c:v>41.823408624229977</c:v>
                </c:pt>
                <c:pt idx="946">
                  <c:v>42.381930184804929</c:v>
                </c:pt>
                <c:pt idx="947">
                  <c:v>44.747433264887064</c:v>
                </c:pt>
                <c:pt idx="948">
                  <c:v>44.813141683778234</c:v>
                </c:pt>
                <c:pt idx="949">
                  <c:v>45.568788501026695</c:v>
                </c:pt>
                <c:pt idx="950">
                  <c:v>45.568788501026695</c:v>
                </c:pt>
                <c:pt idx="951">
                  <c:v>46.455852156057496</c:v>
                </c:pt>
                <c:pt idx="952">
                  <c:v>48.328542094455855</c:v>
                </c:pt>
                <c:pt idx="953">
                  <c:v>48.755646817248461</c:v>
                </c:pt>
                <c:pt idx="954">
                  <c:v>49.905544147843941</c:v>
                </c:pt>
                <c:pt idx="955">
                  <c:v>53.355236139630392</c:v>
                </c:pt>
                <c:pt idx="956">
                  <c:v>53.552361396303901</c:v>
                </c:pt>
                <c:pt idx="957">
                  <c:v>53.74948665297741</c:v>
                </c:pt>
                <c:pt idx="958">
                  <c:v>55.917864476386036</c:v>
                </c:pt>
                <c:pt idx="959">
                  <c:v>59.827515400410675</c:v>
                </c:pt>
                <c:pt idx="960">
                  <c:v>60.024640657084191</c:v>
                </c:pt>
                <c:pt idx="961">
                  <c:v>61.338809034907598</c:v>
                </c:pt>
                <c:pt idx="962">
                  <c:v>61.470225872689937</c:v>
                </c:pt>
                <c:pt idx="963">
                  <c:v>61.700205338809035</c:v>
                </c:pt>
                <c:pt idx="964">
                  <c:v>62.127310061601641</c:v>
                </c:pt>
                <c:pt idx="965">
                  <c:v>63.310061601642708</c:v>
                </c:pt>
                <c:pt idx="966">
                  <c:v>63.737166324435321</c:v>
                </c:pt>
                <c:pt idx="967">
                  <c:v>65.938398357289529</c:v>
                </c:pt>
                <c:pt idx="968">
                  <c:v>68.303901437371664</c:v>
                </c:pt>
                <c:pt idx="969">
                  <c:v>68.632443531827519</c:v>
                </c:pt>
                <c:pt idx="970">
                  <c:v>69.848049281314175</c:v>
                </c:pt>
                <c:pt idx="971">
                  <c:v>71.753593429158116</c:v>
                </c:pt>
                <c:pt idx="972">
                  <c:v>73.790554414784395</c:v>
                </c:pt>
                <c:pt idx="973">
                  <c:v>0</c:v>
                </c:pt>
                <c:pt idx="974">
                  <c:v>4.862422997946612</c:v>
                </c:pt>
                <c:pt idx="975">
                  <c:v>5.5523613963039011</c:v>
                </c:pt>
                <c:pt idx="976">
                  <c:v>5.7823408624229984</c:v>
                </c:pt>
                <c:pt idx="977">
                  <c:v>5.8151950718685832</c:v>
                </c:pt>
                <c:pt idx="978">
                  <c:v>8.4106776180698155</c:v>
                </c:pt>
                <c:pt idx="979">
                  <c:v>12.2217659137577</c:v>
                </c:pt>
                <c:pt idx="980">
                  <c:v>18.924024640657084</c:v>
                </c:pt>
                <c:pt idx="981">
                  <c:v>21.486652977412732</c:v>
                </c:pt>
                <c:pt idx="982">
                  <c:v>25.363449691991786</c:v>
                </c:pt>
                <c:pt idx="983">
                  <c:v>26.250513347022586</c:v>
                </c:pt>
                <c:pt idx="984">
                  <c:v>26.677618069815196</c:v>
                </c:pt>
                <c:pt idx="985">
                  <c:v>28.550308008213552</c:v>
                </c:pt>
                <c:pt idx="986">
                  <c:v>28.616016427104721</c:v>
                </c:pt>
                <c:pt idx="987">
                  <c:v>28.911704312114988</c:v>
                </c:pt>
                <c:pt idx="988">
                  <c:v>28.977412731006162</c:v>
                </c:pt>
                <c:pt idx="989">
                  <c:v>28.977412731006162</c:v>
                </c:pt>
                <c:pt idx="990">
                  <c:v>29.108829568788501</c:v>
                </c:pt>
                <c:pt idx="991">
                  <c:v>29.207392197125255</c:v>
                </c:pt>
                <c:pt idx="992">
                  <c:v>29.207392197125255</c:v>
                </c:pt>
                <c:pt idx="993">
                  <c:v>29.765913757700204</c:v>
                </c:pt>
                <c:pt idx="994">
                  <c:v>29.864476386036962</c:v>
                </c:pt>
                <c:pt idx="995">
                  <c:v>30.160164271047229</c:v>
                </c:pt>
                <c:pt idx="996">
                  <c:v>30.850102669404517</c:v>
                </c:pt>
                <c:pt idx="997">
                  <c:v>30.915811088295687</c:v>
                </c:pt>
                <c:pt idx="998">
                  <c:v>31.737166324435318</c:v>
                </c:pt>
                <c:pt idx="999">
                  <c:v>31.770020533880903</c:v>
                </c:pt>
                <c:pt idx="1000">
                  <c:v>32.262833675564679</c:v>
                </c:pt>
                <c:pt idx="1001">
                  <c:v>32.591375770020534</c:v>
                </c:pt>
                <c:pt idx="1002">
                  <c:v>33.149897330595479</c:v>
                </c:pt>
                <c:pt idx="1003">
                  <c:v>33.149897330595479</c:v>
                </c:pt>
                <c:pt idx="1004">
                  <c:v>33.774127310061601</c:v>
                </c:pt>
                <c:pt idx="1005">
                  <c:v>33.80698151950719</c:v>
                </c:pt>
                <c:pt idx="1006">
                  <c:v>34.004106776180699</c:v>
                </c:pt>
                <c:pt idx="1007">
                  <c:v>34.299794661190965</c:v>
                </c:pt>
                <c:pt idx="1008">
                  <c:v>34.464065708418893</c:v>
                </c:pt>
                <c:pt idx="1009">
                  <c:v>34.628336755646821</c:v>
                </c:pt>
                <c:pt idx="1010">
                  <c:v>35.219712525667354</c:v>
                </c:pt>
                <c:pt idx="1011">
                  <c:v>35.679671457905542</c:v>
                </c:pt>
                <c:pt idx="1012">
                  <c:v>36.073921971252567</c:v>
                </c:pt>
                <c:pt idx="1013">
                  <c:v>39.293634496919921</c:v>
                </c:pt>
                <c:pt idx="1014">
                  <c:v>39.359342915811091</c:v>
                </c:pt>
                <c:pt idx="1015">
                  <c:v>41.199178644763862</c:v>
                </c:pt>
                <c:pt idx="1016">
                  <c:v>43.630390143737166</c:v>
                </c:pt>
                <c:pt idx="1017">
                  <c:v>43.893223819301845</c:v>
                </c:pt>
                <c:pt idx="1018">
                  <c:v>43.926078028747433</c:v>
                </c:pt>
                <c:pt idx="1019">
                  <c:v>44.747433264887064</c:v>
                </c:pt>
                <c:pt idx="1020">
                  <c:v>45.108829568788501</c:v>
                </c:pt>
                <c:pt idx="1021">
                  <c:v>47.080082135523611</c:v>
                </c:pt>
                <c:pt idx="1022">
                  <c:v>48.985626283367559</c:v>
                </c:pt>
                <c:pt idx="1023">
                  <c:v>49.215605749486656</c:v>
                </c:pt>
                <c:pt idx="1024">
                  <c:v>52.960985626283367</c:v>
                </c:pt>
                <c:pt idx="1025">
                  <c:v>52.960985626283367</c:v>
                </c:pt>
                <c:pt idx="1026">
                  <c:v>59.564681724845997</c:v>
                </c:pt>
                <c:pt idx="1027">
                  <c:v>61.765913757700204</c:v>
                </c:pt>
                <c:pt idx="1028">
                  <c:v>62.882956878850102</c:v>
                </c:pt>
                <c:pt idx="1029">
                  <c:v>64.558521560574945</c:v>
                </c:pt>
                <c:pt idx="1030">
                  <c:v>64.755646817248461</c:v>
                </c:pt>
                <c:pt idx="1031">
                  <c:v>68.073921971252574</c:v>
                </c:pt>
                <c:pt idx="1032">
                  <c:v>68.139630390143736</c:v>
                </c:pt>
                <c:pt idx="1033">
                  <c:v>68.632443531827519</c:v>
                </c:pt>
                <c:pt idx="1034">
                  <c:v>69.158110882956876</c:v>
                </c:pt>
                <c:pt idx="1035">
                  <c:v>71.523613963039011</c:v>
                </c:pt>
                <c:pt idx="1036">
                  <c:v>73.757700205338807</c:v>
                </c:pt>
                <c:pt idx="1037">
                  <c:v>0</c:v>
                </c:pt>
                <c:pt idx="1038">
                  <c:v>24.706365503080082</c:v>
                </c:pt>
                <c:pt idx="1039">
                  <c:v>12</c:v>
                </c:pt>
                <c:pt idx="1040">
                  <c:v>12</c:v>
                </c:pt>
                <c:pt idx="1041">
                  <c:v>24</c:v>
                </c:pt>
                <c:pt idx="1042">
                  <c:v>24</c:v>
                </c:pt>
              </c:numCache>
            </c:numRef>
          </c:xVal>
          <c:yVal>
            <c:numRef>
              <c:f>Sheet1!$E$2:$E$1044</c:f>
              <c:numCache>
                <c:formatCode>General</c:formatCode>
                <c:ptCount val="1043"/>
                <c:pt idx="973">
                  <c:v>1</c:v>
                </c:pt>
                <c:pt idx="974">
                  <c:v>0.84615384615384637</c:v>
                </c:pt>
                <c:pt idx="975">
                  <c:v>0.8160874658336591</c:v>
                </c:pt>
                <c:pt idx="976">
                  <c:v>0.79881577343506316</c:v>
                </c:pt>
                <c:pt idx="977">
                  <c:v>0.79881577343506316</c:v>
                </c:pt>
                <c:pt idx="978">
                  <c:v>0.69841816256617506</c:v>
                </c:pt>
                <c:pt idx="979">
                  <c:v>0.55346344958074234</c:v>
                </c:pt>
                <c:pt idx="980">
                  <c:v>0.41620451408471865</c:v>
                </c:pt>
                <c:pt idx="981">
                  <c:v>0.40277856201746964</c:v>
                </c:pt>
                <c:pt idx="982">
                  <c:v>0.34847134017241754</c:v>
                </c:pt>
                <c:pt idx="983">
                  <c:v>0.34388619095962258</c:v>
                </c:pt>
                <c:pt idx="984">
                  <c:v>0.34388619095962258</c:v>
                </c:pt>
                <c:pt idx="985">
                  <c:v>0.32975388174210385</c:v>
                </c:pt>
                <c:pt idx="986">
                  <c:v>0.32975388174210385</c:v>
                </c:pt>
                <c:pt idx="987">
                  <c:v>0.3249045599517788</c:v>
                </c:pt>
                <c:pt idx="988">
                  <c:v>0.3249045599517788</c:v>
                </c:pt>
                <c:pt idx="989">
                  <c:v>0.3249045599517788</c:v>
                </c:pt>
                <c:pt idx="990">
                  <c:v>0.3249045599517788</c:v>
                </c:pt>
                <c:pt idx="991">
                  <c:v>0.3249045599517788</c:v>
                </c:pt>
                <c:pt idx="992">
                  <c:v>0.3249045599517788</c:v>
                </c:pt>
                <c:pt idx="993">
                  <c:v>0.3249045599517788</c:v>
                </c:pt>
                <c:pt idx="994">
                  <c:v>0.3249045599517788</c:v>
                </c:pt>
                <c:pt idx="995">
                  <c:v>0.31939770300344361</c:v>
                </c:pt>
                <c:pt idx="996">
                  <c:v>0.31939770300344361</c:v>
                </c:pt>
                <c:pt idx="997">
                  <c:v>0.31939770300344361</c:v>
                </c:pt>
                <c:pt idx="998">
                  <c:v>0.31359047203974466</c:v>
                </c:pt>
                <c:pt idx="999">
                  <c:v>0.31359047203974466</c:v>
                </c:pt>
                <c:pt idx="1000">
                  <c:v>0.31359047203974466</c:v>
                </c:pt>
                <c:pt idx="1001">
                  <c:v>0.30744163925465162</c:v>
                </c:pt>
                <c:pt idx="1002">
                  <c:v>0.2886186817492648</c:v>
                </c:pt>
                <c:pt idx="1003">
                  <c:v>0.2886186817492648</c:v>
                </c:pt>
                <c:pt idx="1004">
                  <c:v>0.27549965076066185</c:v>
                </c:pt>
                <c:pt idx="1005">
                  <c:v>0.27549965076066185</c:v>
                </c:pt>
                <c:pt idx="1006">
                  <c:v>0.27549965076066185</c:v>
                </c:pt>
                <c:pt idx="1007">
                  <c:v>0.27549965076066185</c:v>
                </c:pt>
                <c:pt idx="1008">
                  <c:v>0.27549965076066185</c:v>
                </c:pt>
                <c:pt idx="1009">
                  <c:v>0.27549965076066185</c:v>
                </c:pt>
                <c:pt idx="1010">
                  <c:v>0.27549965076066185</c:v>
                </c:pt>
                <c:pt idx="1011">
                  <c:v>0.27549965076066185</c:v>
                </c:pt>
                <c:pt idx="1012">
                  <c:v>0.27549965076066185</c:v>
                </c:pt>
                <c:pt idx="1013">
                  <c:v>0.25880270222971269</c:v>
                </c:pt>
                <c:pt idx="1014">
                  <c:v>0.25880270222971269</c:v>
                </c:pt>
                <c:pt idx="1015">
                  <c:v>0.2498784711183433</c:v>
                </c:pt>
                <c:pt idx="1016">
                  <c:v>0.24062371292877502</c:v>
                </c:pt>
                <c:pt idx="1017">
                  <c:v>0.24062371292877502</c:v>
                </c:pt>
                <c:pt idx="1018">
                  <c:v>0.24062371292877502</c:v>
                </c:pt>
                <c:pt idx="1019">
                  <c:v>0.23016181236665437</c:v>
                </c:pt>
                <c:pt idx="1020">
                  <c:v>0.23016181236665437</c:v>
                </c:pt>
                <c:pt idx="1021">
                  <c:v>0.23016181236665437</c:v>
                </c:pt>
                <c:pt idx="1022">
                  <c:v>0.23016181236665437</c:v>
                </c:pt>
                <c:pt idx="1023">
                  <c:v>0.23016181236665437</c:v>
                </c:pt>
                <c:pt idx="1024">
                  <c:v>0.21662288222743939</c:v>
                </c:pt>
                <c:pt idx="1025">
                  <c:v>0.21662288222743939</c:v>
                </c:pt>
                <c:pt idx="1026">
                  <c:v>0.18567675619494808</c:v>
                </c:pt>
                <c:pt idx="1027">
                  <c:v>0.18567675619494808</c:v>
                </c:pt>
                <c:pt idx="1028">
                  <c:v>0.16710908057545329</c:v>
                </c:pt>
                <c:pt idx="1029">
                  <c:v>0.16710908057545329</c:v>
                </c:pt>
                <c:pt idx="1030">
                  <c:v>0.16710908057545329</c:v>
                </c:pt>
                <c:pt idx="1031">
                  <c:v>0.16710908057545329</c:v>
                </c:pt>
                <c:pt idx="1032">
                  <c:v>0.16710908057545329</c:v>
                </c:pt>
                <c:pt idx="1033">
                  <c:v>0.16710908057545329</c:v>
                </c:pt>
                <c:pt idx="1034">
                  <c:v>0.16710908057545329</c:v>
                </c:pt>
                <c:pt idx="1035">
                  <c:v>0.16710908057545329</c:v>
                </c:pt>
                <c:pt idx="1036">
                  <c:v>0.16710908057545329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96EE-4ECA-9DA3-22819EA4FE7E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.5line</c:v>
                </c:pt>
              </c:strCache>
            </c:strRef>
          </c:tx>
          <c:spPr>
            <a:ln w="12700" cap="rnd">
              <a:solidFill>
                <a:srgbClr val="595454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Sheet1!$A$2:$A$1044</c:f>
              <c:numCache>
                <c:formatCode>General</c:formatCode>
                <c:ptCount val="1043"/>
                <c:pt idx="0">
                  <c:v>0</c:v>
                </c:pt>
                <c:pt idx="1">
                  <c:v>6.5708418891170434E-2</c:v>
                </c:pt>
                <c:pt idx="2">
                  <c:v>6.5708418891170434E-2</c:v>
                </c:pt>
                <c:pt idx="3">
                  <c:v>0.29568788501026694</c:v>
                </c:pt>
                <c:pt idx="4">
                  <c:v>0.29568788501026694</c:v>
                </c:pt>
                <c:pt idx="5">
                  <c:v>0.49281314168377821</c:v>
                </c:pt>
                <c:pt idx="6">
                  <c:v>0.49281314168377821</c:v>
                </c:pt>
                <c:pt idx="7">
                  <c:v>0.59137577002053388</c:v>
                </c:pt>
                <c:pt idx="8">
                  <c:v>0.59137577002053388</c:v>
                </c:pt>
                <c:pt idx="9">
                  <c:v>1.2813141683778233</c:v>
                </c:pt>
                <c:pt idx="10">
                  <c:v>1.2813141683778233</c:v>
                </c:pt>
                <c:pt idx="11">
                  <c:v>1.4455852156057496</c:v>
                </c:pt>
                <c:pt idx="12">
                  <c:v>1.4455852156057496</c:v>
                </c:pt>
                <c:pt idx="13">
                  <c:v>1.9383983572895278</c:v>
                </c:pt>
                <c:pt idx="14">
                  <c:v>1.9383983572895278</c:v>
                </c:pt>
                <c:pt idx="15">
                  <c:v>2.0041067761806981</c:v>
                </c:pt>
                <c:pt idx="16">
                  <c:v>2.0041067761806981</c:v>
                </c:pt>
                <c:pt idx="17">
                  <c:v>2.8583162217659139</c:v>
                </c:pt>
                <c:pt idx="18">
                  <c:v>2.8583162217659139</c:v>
                </c:pt>
                <c:pt idx="19">
                  <c:v>3.0882956878850103</c:v>
                </c:pt>
                <c:pt idx="20">
                  <c:v>3.0882956878850103</c:v>
                </c:pt>
                <c:pt idx="21">
                  <c:v>3.3839835728952772</c:v>
                </c:pt>
                <c:pt idx="22">
                  <c:v>3.3839835728952772</c:v>
                </c:pt>
                <c:pt idx="23">
                  <c:v>3.6468172484599588</c:v>
                </c:pt>
                <c:pt idx="24">
                  <c:v>3.6468172484599588</c:v>
                </c:pt>
                <c:pt idx="25">
                  <c:v>3.8439425051334704</c:v>
                </c:pt>
                <c:pt idx="26">
                  <c:v>3.8439425051334704</c:v>
                </c:pt>
                <c:pt idx="27">
                  <c:v>3.9096509240246409</c:v>
                </c:pt>
                <c:pt idx="28">
                  <c:v>3.9096509240246409</c:v>
                </c:pt>
                <c:pt idx="29">
                  <c:v>4.0082135523613962</c:v>
                </c:pt>
                <c:pt idx="30">
                  <c:v>4.0082135523613962</c:v>
                </c:pt>
                <c:pt idx="31">
                  <c:v>4.0410677618069819</c:v>
                </c:pt>
                <c:pt idx="32">
                  <c:v>4.0410677618069819</c:v>
                </c:pt>
                <c:pt idx="33">
                  <c:v>4.1067761806981515</c:v>
                </c:pt>
                <c:pt idx="34">
                  <c:v>4.1067761806981515</c:v>
                </c:pt>
                <c:pt idx="35">
                  <c:v>4.1724845995893221</c:v>
                </c:pt>
                <c:pt idx="36">
                  <c:v>4.1724845995893221</c:v>
                </c:pt>
                <c:pt idx="37">
                  <c:v>4.4353182751540041</c:v>
                </c:pt>
                <c:pt idx="38">
                  <c:v>4.4353182751540041</c:v>
                </c:pt>
                <c:pt idx="39">
                  <c:v>4.6652977412731005</c:v>
                </c:pt>
                <c:pt idx="40">
                  <c:v>4.6652977412731005</c:v>
                </c:pt>
                <c:pt idx="41">
                  <c:v>4.7638603696098567</c:v>
                </c:pt>
                <c:pt idx="42">
                  <c:v>4.7638603696098567</c:v>
                </c:pt>
                <c:pt idx="43">
                  <c:v>4.9609856262833674</c:v>
                </c:pt>
                <c:pt idx="44">
                  <c:v>4.9609856262833674</c:v>
                </c:pt>
                <c:pt idx="45">
                  <c:v>5.0924024640657084</c:v>
                </c:pt>
                <c:pt idx="46">
                  <c:v>5.0924024640657084</c:v>
                </c:pt>
                <c:pt idx="47">
                  <c:v>5.3223819301848048</c:v>
                </c:pt>
                <c:pt idx="48">
                  <c:v>5.3223819301848048</c:v>
                </c:pt>
                <c:pt idx="49">
                  <c:v>5.7823408624229984</c:v>
                </c:pt>
                <c:pt idx="50">
                  <c:v>5.7823408624229984</c:v>
                </c:pt>
                <c:pt idx="51">
                  <c:v>6.1108829568788501</c:v>
                </c:pt>
                <c:pt idx="52">
                  <c:v>6.1108829568788501</c:v>
                </c:pt>
                <c:pt idx="53">
                  <c:v>6.2751540041067759</c:v>
                </c:pt>
                <c:pt idx="54">
                  <c:v>6.2751540041067759</c:v>
                </c:pt>
                <c:pt idx="55">
                  <c:v>6.4722792607802875</c:v>
                </c:pt>
                <c:pt idx="56">
                  <c:v>6.4722792607802875</c:v>
                </c:pt>
                <c:pt idx="57">
                  <c:v>6.5051334702258723</c:v>
                </c:pt>
                <c:pt idx="58">
                  <c:v>6.5051334702258723</c:v>
                </c:pt>
                <c:pt idx="59">
                  <c:v>6.6365503080082133</c:v>
                </c:pt>
                <c:pt idx="60">
                  <c:v>6.6365503080082133</c:v>
                </c:pt>
                <c:pt idx="61">
                  <c:v>6.8665297741273097</c:v>
                </c:pt>
                <c:pt idx="62">
                  <c:v>6.8665297741273097</c:v>
                </c:pt>
                <c:pt idx="63">
                  <c:v>6.9322381930184802</c:v>
                </c:pt>
                <c:pt idx="64">
                  <c:v>6.9322381930184802</c:v>
                </c:pt>
                <c:pt idx="65">
                  <c:v>7.3264887063655033</c:v>
                </c:pt>
                <c:pt idx="66">
                  <c:v>7.3264887063655033</c:v>
                </c:pt>
                <c:pt idx="67">
                  <c:v>7.3921971252566738</c:v>
                </c:pt>
                <c:pt idx="68">
                  <c:v>7.3921971252566738</c:v>
                </c:pt>
                <c:pt idx="69">
                  <c:v>7.523613963039014</c:v>
                </c:pt>
                <c:pt idx="70">
                  <c:v>7.523613963039014</c:v>
                </c:pt>
                <c:pt idx="71">
                  <c:v>7.6878850102669407</c:v>
                </c:pt>
                <c:pt idx="72">
                  <c:v>7.6878850102669407</c:v>
                </c:pt>
                <c:pt idx="73">
                  <c:v>7.9835728952772076</c:v>
                </c:pt>
                <c:pt idx="74">
                  <c:v>7.9835728952772076</c:v>
                </c:pt>
                <c:pt idx="75">
                  <c:v>8.0821355236139638</c:v>
                </c:pt>
                <c:pt idx="76">
                  <c:v>8.0821355236139638</c:v>
                </c:pt>
                <c:pt idx="77">
                  <c:v>8.1149897330595486</c:v>
                </c:pt>
                <c:pt idx="78">
                  <c:v>8.1149897330595486</c:v>
                </c:pt>
                <c:pt idx="79">
                  <c:v>8.2464065708418897</c:v>
                </c:pt>
                <c:pt idx="80">
                  <c:v>8.2464065708418897</c:v>
                </c:pt>
                <c:pt idx="81">
                  <c:v>8.2792607802874745</c:v>
                </c:pt>
                <c:pt idx="82">
                  <c:v>8.2792607802874745</c:v>
                </c:pt>
                <c:pt idx="83">
                  <c:v>8.6078028747433262</c:v>
                </c:pt>
                <c:pt idx="84">
                  <c:v>8.6078028747433262</c:v>
                </c:pt>
                <c:pt idx="85">
                  <c:v>8.7063655030800824</c:v>
                </c:pt>
                <c:pt idx="86">
                  <c:v>8.7063655030800824</c:v>
                </c:pt>
                <c:pt idx="87">
                  <c:v>8.8706365503080082</c:v>
                </c:pt>
                <c:pt idx="88">
                  <c:v>8.8706365503080082</c:v>
                </c:pt>
                <c:pt idx="89">
                  <c:v>9.0020533880903493</c:v>
                </c:pt>
                <c:pt idx="90">
                  <c:v>9.0020533880903493</c:v>
                </c:pt>
                <c:pt idx="91">
                  <c:v>9.0349075975359341</c:v>
                </c:pt>
                <c:pt idx="92">
                  <c:v>9.0349075975359341</c:v>
                </c:pt>
                <c:pt idx="93">
                  <c:v>9.1334702258726903</c:v>
                </c:pt>
                <c:pt idx="94">
                  <c:v>9.1334702258726903</c:v>
                </c:pt>
                <c:pt idx="95">
                  <c:v>9.1991786447638599</c:v>
                </c:pt>
                <c:pt idx="96">
                  <c:v>9.1991786447638599</c:v>
                </c:pt>
                <c:pt idx="97">
                  <c:v>9.7905544147843937</c:v>
                </c:pt>
                <c:pt idx="98">
                  <c:v>9.7905544147843937</c:v>
                </c:pt>
                <c:pt idx="99">
                  <c:v>9.9548254620123195</c:v>
                </c:pt>
                <c:pt idx="100">
                  <c:v>9.9548254620123195</c:v>
                </c:pt>
                <c:pt idx="101">
                  <c:v>9.9876796714579061</c:v>
                </c:pt>
                <c:pt idx="102">
                  <c:v>9.9876796714579061</c:v>
                </c:pt>
                <c:pt idx="103">
                  <c:v>10.184804928131417</c:v>
                </c:pt>
                <c:pt idx="104">
                  <c:v>10.184804928131417</c:v>
                </c:pt>
                <c:pt idx="105">
                  <c:v>10.447638603696099</c:v>
                </c:pt>
                <c:pt idx="106">
                  <c:v>10.447638603696099</c:v>
                </c:pt>
                <c:pt idx="107">
                  <c:v>10.57905544147844</c:v>
                </c:pt>
                <c:pt idx="108">
                  <c:v>10.57905544147844</c:v>
                </c:pt>
                <c:pt idx="109">
                  <c:v>10.776180698151951</c:v>
                </c:pt>
                <c:pt idx="110">
                  <c:v>10.776180698151951</c:v>
                </c:pt>
                <c:pt idx="111">
                  <c:v>10.973305954825461</c:v>
                </c:pt>
                <c:pt idx="112">
                  <c:v>10.973305954825461</c:v>
                </c:pt>
                <c:pt idx="113">
                  <c:v>11.039014373716633</c:v>
                </c:pt>
                <c:pt idx="114">
                  <c:v>11.039014373716633</c:v>
                </c:pt>
                <c:pt idx="115">
                  <c:v>11.203285420944558</c:v>
                </c:pt>
                <c:pt idx="116">
                  <c:v>11.203285420944558</c:v>
                </c:pt>
                <c:pt idx="117">
                  <c:v>11.268993839835728</c:v>
                </c:pt>
                <c:pt idx="118">
                  <c:v>11.268993839835728</c:v>
                </c:pt>
                <c:pt idx="119">
                  <c:v>11.564681724845997</c:v>
                </c:pt>
                <c:pt idx="120">
                  <c:v>11.564681724845997</c:v>
                </c:pt>
                <c:pt idx="121">
                  <c:v>11.761806981519507</c:v>
                </c:pt>
                <c:pt idx="122">
                  <c:v>11.761806981519507</c:v>
                </c:pt>
                <c:pt idx="123">
                  <c:v>11.794661190965092</c:v>
                </c:pt>
                <c:pt idx="124">
                  <c:v>11.794661190965092</c:v>
                </c:pt>
                <c:pt idx="125">
                  <c:v>11.860369609856264</c:v>
                </c:pt>
                <c:pt idx="126">
                  <c:v>11.860369609856264</c:v>
                </c:pt>
                <c:pt idx="127">
                  <c:v>11.893223819301848</c:v>
                </c:pt>
                <c:pt idx="128">
                  <c:v>11.893223819301848</c:v>
                </c:pt>
                <c:pt idx="129">
                  <c:v>11.926078028747433</c:v>
                </c:pt>
                <c:pt idx="130">
                  <c:v>11.926078028747433</c:v>
                </c:pt>
                <c:pt idx="131">
                  <c:v>12.386036960985626</c:v>
                </c:pt>
                <c:pt idx="132">
                  <c:v>12.386036960985626</c:v>
                </c:pt>
                <c:pt idx="133">
                  <c:v>12.583162217659138</c:v>
                </c:pt>
                <c:pt idx="134">
                  <c:v>12.583162217659138</c:v>
                </c:pt>
                <c:pt idx="135">
                  <c:v>12.97741273100616</c:v>
                </c:pt>
                <c:pt idx="136">
                  <c:v>12.97741273100616</c:v>
                </c:pt>
                <c:pt idx="137">
                  <c:v>13.043121149897331</c:v>
                </c:pt>
                <c:pt idx="138">
                  <c:v>13.043121149897331</c:v>
                </c:pt>
                <c:pt idx="139">
                  <c:v>13.075975359342916</c:v>
                </c:pt>
                <c:pt idx="140">
                  <c:v>13.075975359342916</c:v>
                </c:pt>
                <c:pt idx="141">
                  <c:v>13.371663244353183</c:v>
                </c:pt>
                <c:pt idx="142">
                  <c:v>13.371663244353183</c:v>
                </c:pt>
                <c:pt idx="143">
                  <c:v>13.503080082135524</c:v>
                </c:pt>
                <c:pt idx="144">
                  <c:v>13.503080082135524</c:v>
                </c:pt>
                <c:pt idx="145">
                  <c:v>13.765913757700206</c:v>
                </c:pt>
                <c:pt idx="146">
                  <c:v>13.765913757700206</c:v>
                </c:pt>
                <c:pt idx="147">
                  <c:v>13.930184804928132</c:v>
                </c:pt>
                <c:pt idx="148">
                  <c:v>13.930184804928132</c:v>
                </c:pt>
                <c:pt idx="149">
                  <c:v>14.127310061601642</c:v>
                </c:pt>
                <c:pt idx="150">
                  <c:v>14.127310061601642</c:v>
                </c:pt>
                <c:pt idx="151">
                  <c:v>14.225872689938399</c:v>
                </c:pt>
                <c:pt idx="152">
                  <c:v>14.225872689938399</c:v>
                </c:pt>
                <c:pt idx="153">
                  <c:v>14.258726899383984</c:v>
                </c:pt>
                <c:pt idx="154">
                  <c:v>14.258726899383984</c:v>
                </c:pt>
                <c:pt idx="155">
                  <c:v>14.324435318275153</c:v>
                </c:pt>
                <c:pt idx="156">
                  <c:v>14.324435318275153</c:v>
                </c:pt>
                <c:pt idx="157">
                  <c:v>14.488706365503081</c:v>
                </c:pt>
                <c:pt idx="158">
                  <c:v>14.488706365503081</c:v>
                </c:pt>
                <c:pt idx="159">
                  <c:v>14.587268993839835</c:v>
                </c:pt>
                <c:pt idx="160">
                  <c:v>14.587268993839835</c:v>
                </c:pt>
                <c:pt idx="161">
                  <c:v>15.178644763860369</c:v>
                </c:pt>
                <c:pt idx="162">
                  <c:v>15.178644763860369</c:v>
                </c:pt>
                <c:pt idx="163">
                  <c:v>15.342915811088295</c:v>
                </c:pt>
                <c:pt idx="164">
                  <c:v>15.342915811088295</c:v>
                </c:pt>
                <c:pt idx="165">
                  <c:v>15.704312114989733</c:v>
                </c:pt>
                <c:pt idx="166">
                  <c:v>15.704312114989733</c:v>
                </c:pt>
                <c:pt idx="167">
                  <c:v>15.802874743326489</c:v>
                </c:pt>
                <c:pt idx="168">
                  <c:v>15.802874743326489</c:v>
                </c:pt>
                <c:pt idx="169">
                  <c:v>16.098562628336754</c:v>
                </c:pt>
                <c:pt idx="170">
                  <c:v>16.098562628336754</c:v>
                </c:pt>
                <c:pt idx="171">
                  <c:v>16.164271047227928</c:v>
                </c:pt>
                <c:pt idx="172">
                  <c:v>16.164271047227928</c:v>
                </c:pt>
                <c:pt idx="173">
                  <c:v>16.361396303901437</c:v>
                </c:pt>
                <c:pt idx="174">
                  <c:v>16.361396303901437</c:v>
                </c:pt>
                <c:pt idx="175">
                  <c:v>16.722792607802873</c:v>
                </c:pt>
                <c:pt idx="176">
                  <c:v>16.722792607802873</c:v>
                </c:pt>
                <c:pt idx="177">
                  <c:v>17.281314168377822</c:v>
                </c:pt>
                <c:pt idx="178">
                  <c:v>17.281314168377822</c:v>
                </c:pt>
                <c:pt idx="179">
                  <c:v>17.544147843942504</c:v>
                </c:pt>
                <c:pt idx="180">
                  <c:v>17.544147843942504</c:v>
                </c:pt>
                <c:pt idx="181">
                  <c:v>17.609856262833677</c:v>
                </c:pt>
                <c:pt idx="182">
                  <c:v>17.609856262833677</c:v>
                </c:pt>
                <c:pt idx="183">
                  <c:v>17.675564681724847</c:v>
                </c:pt>
                <c:pt idx="184">
                  <c:v>17.675564681724847</c:v>
                </c:pt>
                <c:pt idx="185">
                  <c:v>17.806981519507186</c:v>
                </c:pt>
                <c:pt idx="186">
                  <c:v>17.806981519507186</c:v>
                </c:pt>
                <c:pt idx="187">
                  <c:v>17.872689938398356</c:v>
                </c:pt>
                <c:pt idx="188">
                  <c:v>17.872689938398356</c:v>
                </c:pt>
                <c:pt idx="189">
                  <c:v>17.938398357289529</c:v>
                </c:pt>
                <c:pt idx="190">
                  <c:v>17.938398357289529</c:v>
                </c:pt>
                <c:pt idx="191">
                  <c:v>18.168377823408623</c:v>
                </c:pt>
                <c:pt idx="192">
                  <c:v>18.168377823408623</c:v>
                </c:pt>
                <c:pt idx="193">
                  <c:v>18.431211498973305</c:v>
                </c:pt>
                <c:pt idx="194">
                  <c:v>18.431211498973305</c:v>
                </c:pt>
                <c:pt idx="195">
                  <c:v>18.661190965092402</c:v>
                </c:pt>
                <c:pt idx="196">
                  <c:v>18.661190965092402</c:v>
                </c:pt>
                <c:pt idx="197">
                  <c:v>18.891170431211499</c:v>
                </c:pt>
                <c:pt idx="198">
                  <c:v>18.891170431211499</c:v>
                </c:pt>
                <c:pt idx="199">
                  <c:v>19.351129363449694</c:v>
                </c:pt>
                <c:pt idx="200">
                  <c:v>19.351129363449694</c:v>
                </c:pt>
                <c:pt idx="201">
                  <c:v>19.383983572895279</c:v>
                </c:pt>
                <c:pt idx="202">
                  <c:v>19.383983572895279</c:v>
                </c:pt>
                <c:pt idx="203">
                  <c:v>19.581108829568787</c:v>
                </c:pt>
                <c:pt idx="204">
                  <c:v>19.581108829568787</c:v>
                </c:pt>
                <c:pt idx="205">
                  <c:v>19.909650924024639</c:v>
                </c:pt>
                <c:pt idx="206">
                  <c:v>19.909650924024639</c:v>
                </c:pt>
                <c:pt idx="207">
                  <c:v>20.172484599589321</c:v>
                </c:pt>
                <c:pt idx="208">
                  <c:v>20.172484599589321</c:v>
                </c:pt>
                <c:pt idx="209">
                  <c:v>20.73100616016427</c:v>
                </c:pt>
                <c:pt idx="210">
                  <c:v>20.73100616016427</c:v>
                </c:pt>
                <c:pt idx="211">
                  <c:v>20.960985626283367</c:v>
                </c:pt>
                <c:pt idx="212">
                  <c:v>20.960985626283367</c:v>
                </c:pt>
                <c:pt idx="213">
                  <c:v>21.026694045174537</c:v>
                </c:pt>
                <c:pt idx="214">
                  <c:v>21.026694045174537</c:v>
                </c:pt>
                <c:pt idx="215">
                  <c:v>21.650924024640656</c:v>
                </c:pt>
                <c:pt idx="216">
                  <c:v>21.650924024640656</c:v>
                </c:pt>
                <c:pt idx="217">
                  <c:v>22.17659137577002</c:v>
                </c:pt>
                <c:pt idx="218">
                  <c:v>22.17659137577002</c:v>
                </c:pt>
                <c:pt idx="219">
                  <c:v>22.833675564681723</c:v>
                </c:pt>
                <c:pt idx="220">
                  <c:v>22.833675564681723</c:v>
                </c:pt>
                <c:pt idx="221">
                  <c:v>23.06365503080082</c:v>
                </c:pt>
                <c:pt idx="222">
                  <c:v>23.06365503080082</c:v>
                </c:pt>
                <c:pt idx="223">
                  <c:v>23.227926078028748</c:v>
                </c:pt>
                <c:pt idx="224">
                  <c:v>23.227926078028748</c:v>
                </c:pt>
                <c:pt idx="225">
                  <c:v>24.377823408624231</c:v>
                </c:pt>
                <c:pt idx="226">
                  <c:v>24.377823408624231</c:v>
                </c:pt>
                <c:pt idx="227">
                  <c:v>24.673511293634498</c:v>
                </c:pt>
                <c:pt idx="228">
                  <c:v>24.673511293634498</c:v>
                </c:pt>
                <c:pt idx="229">
                  <c:v>24.706365503080082</c:v>
                </c:pt>
                <c:pt idx="230">
                  <c:v>24.706365503080082</c:v>
                </c:pt>
                <c:pt idx="231">
                  <c:v>24.804928131416837</c:v>
                </c:pt>
                <c:pt idx="232">
                  <c:v>24.804928131416837</c:v>
                </c:pt>
                <c:pt idx="233">
                  <c:v>24.837782340862422</c:v>
                </c:pt>
                <c:pt idx="234">
                  <c:v>24.837782340862422</c:v>
                </c:pt>
                <c:pt idx="235">
                  <c:v>25.034907597535934</c:v>
                </c:pt>
                <c:pt idx="236">
                  <c:v>25.034907597535934</c:v>
                </c:pt>
                <c:pt idx="237">
                  <c:v>25.100616016427104</c:v>
                </c:pt>
                <c:pt idx="238">
                  <c:v>25.100616016427104</c:v>
                </c:pt>
                <c:pt idx="239">
                  <c:v>25.363449691991786</c:v>
                </c:pt>
                <c:pt idx="240">
                  <c:v>25.363449691991786</c:v>
                </c:pt>
                <c:pt idx="241">
                  <c:v>25.363449691991786</c:v>
                </c:pt>
                <c:pt idx="242">
                  <c:v>25.363449691991786</c:v>
                </c:pt>
                <c:pt idx="243">
                  <c:v>26.480492813141684</c:v>
                </c:pt>
                <c:pt idx="244">
                  <c:v>26.480492813141684</c:v>
                </c:pt>
                <c:pt idx="245">
                  <c:v>26.480492813141684</c:v>
                </c:pt>
                <c:pt idx="246">
                  <c:v>26.480492813141684</c:v>
                </c:pt>
                <c:pt idx="247">
                  <c:v>26.579055441478438</c:v>
                </c:pt>
                <c:pt idx="248">
                  <c:v>26.579055441478438</c:v>
                </c:pt>
                <c:pt idx="249">
                  <c:v>27.137577002053387</c:v>
                </c:pt>
                <c:pt idx="250">
                  <c:v>27.137577002053387</c:v>
                </c:pt>
                <c:pt idx="251">
                  <c:v>27.170431211498972</c:v>
                </c:pt>
                <c:pt idx="252">
                  <c:v>27.170431211498972</c:v>
                </c:pt>
                <c:pt idx="253">
                  <c:v>27.531827515400412</c:v>
                </c:pt>
                <c:pt idx="254">
                  <c:v>27.531827515400412</c:v>
                </c:pt>
                <c:pt idx="255">
                  <c:v>27.860369609856264</c:v>
                </c:pt>
                <c:pt idx="256">
                  <c:v>27.860369609856264</c:v>
                </c:pt>
                <c:pt idx="257">
                  <c:v>28.024640657084188</c:v>
                </c:pt>
                <c:pt idx="258">
                  <c:v>28.024640657084188</c:v>
                </c:pt>
                <c:pt idx="259">
                  <c:v>28.353182751540039</c:v>
                </c:pt>
                <c:pt idx="260">
                  <c:v>28.353182751540039</c:v>
                </c:pt>
                <c:pt idx="261">
                  <c:v>28.517453798767967</c:v>
                </c:pt>
                <c:pt idx="262">
                  <c:v>28.517453798767967</c:v>
                </c:pt>
                <c:pt idx="263">
                  <c:v>28.583162217659137</c:v>
                </c:pt>
                <c:pt idx="264">
                  <c:v>28.583162217659137</c:v>
                </c:pt>
                <c:pt idx="265">
                  <c:v>29.075975359342916</c:v>
                </c:pt>
                <c:pt idx="266">
                  <c:v>29.075975359342916</c:v>
                </c:pt>
                <c:pt idx="267">
                  <c:v>29.273100616016428</c:v>
                </c:pt>
                <c:pt idx="268">
                  <c:v>29.273100616016428</c:v>
                </c:pt>
                <c:pt idx="269">
                  <c:v>29.503080082135522</c:v>
                </c:pt>
                <c:pt idx="270">
                  <c:v>29.503080082135522</c:v>
                </c:pt>
                <c:pt idx="271">
                  <c:v>29.535934291581111</c:v>
                </c:pt>
                <c:pt idx="272">
                  <c:v>29.535934291581111</c:v>
                </c:pt>
                <c:pt idx="273">
                  <c:v>29.733059548254619</c:v>
                </c:pt>
                <c:pt idx="274">
                  <c:v>29.733059548254619</c:v>
                </c:pt>
                <c:pt idx="275">
                  <c:v>29.897330595482547</c:v>
                </c:pt>
                <c:pt idx="276">
                  <c:v>29.897330595482547</c:v>
                </c:pt>
                <c:pt idx="277">
                  <c:v>29.930184804928132</c:v>
                </c:pt>
                <c:pt idx="278">
                  <c:v>29.930184804928132</c:v>
                </c:pt>
                <c:pt idx="279">
                  <c:v>30.094455852156056</c:v>
                </c:pt>
                <c:pt idx="280">
                  <c:v>30.094455852156056</c:v>
                </c:pt>
                <c:pt idx="281">
                  <c:v>30.127310061601644</c:v>
                </c:pt>
                <c:pt idx="282">
                  <c:v>30.127310061601644</c:v>
                </c:pt>
                <c:pt idx="283">
                  <c:v>30.521560574948666</c:v>
                </c:pt>
                <c:pt idx="284">
                  <c:v>30.521560574948666</c:v>
                </c:pt>
                <c:pt idx="285">
                  <c:v>31.04722792607803</c:v>
                </c:pt>
                <c:pt idx="286">
                  <c:v>31.04722792607803</c:v>
                </c:pt>
                <c:pt idx="287">
                  <c:v>31.310061601642712</c:v>
                </c:pt>
                <c:pt idx="288">
                  <c:v>31.310061601642712</c:v>
                </c:pt>
                <c:pt idx="289">
                  <c:v>31.310061601642712</c:v>
                </c:pt>
                <c:pt idx="290">
                  <c:v>31.310061601642712</c:v>
                </c:pt>
                <c:pt idx="291">
                  <c:v>31.375770020533881</c:v>
                </c:pt>
                <c:pt idx="292">
                  <c:v>31.375770020533881</c:v>
                </c:pt>
                <c:pt idx="293">
                  <c:v>31.638603696098563</c:v>
                </c:pt>
                <c:pt idx="294">
                  <c:v>31.638603696098563</c:v>
                </c:pt>
                <c:pt idx="295">
                  <c:v>31.737166324435318</c:v>
                </c:pt>
                <c:pt idx="296">
                  <c:v>31.737166324435318</c:v>
                </c:pt>
                <c:pt idx="297">
                  <c:v>31.770020533880903</c:v>
                </c:pt>
                <c:pt idx="298">
                  <c:v>31.770020533880903</c:v>
                </c:pt>
                <c:pt idx="299">
                  <c:v>31.901437371663246</c:v>
                </c:pt>
                <c:pt idx="300">
                  <c:v>31.901437371663246</c:v>
                </c:pt>
                <c:pt idx="301">
                  <c:v>31.967145790554415</c:v>
                </c:pt>
                <c:pt idx="302">
                  <c:v>31.967145790554415</c:v>
                </c:pt>
                <c:pt idx="303">
                  <c:v>32</c:v>
                </c:pt>
                <c:pt idx="304">
                  <c:v>32</c:v>
                </c:pt>
                <c:pt idx="305">
                  <c:v>32.722792607802873</c:v>
                </c:pt>
                <c:pt idx="306">
                  <c:v>32.722792607802873</c:v>
                </c:pt>
                <c:pt idx="307">
                  <c:v>32.788501026694043</c:v>
                </c:pt>
                <c:pt idx="308">
                  <c:v>32.788501026694043</c:v>
                </c:pt>
                <c:pt idx="309">
                  <c:v>32.95277207392197</c:v>
                </c:pt>
                <c:pt idx="310">
                  <c:v>32.95277207392197</c:v>
                </c:pt>
                <c:pt idx="311">
                  <c:v>33.248459958932237</c:v>
                </c:pt>
                <c:pt idx="312">
                  <c:v>33.248459958932237</c:v>
                </c:pt>
                <c:pt idx="313">
                  <c:v>33.544147843942504</c:v>
                </c:pt>
                <c:pt idx="314">
                  <c:v>33.544147843942504</c:v>
                </c:pt>
                <c:pt idx="315">
                  <c:v>33.609856262833674</c:v>
                </c:pt>
                <c:pt idx="316">
                  <c:v>33.609856262833674</c:v>
                </c:pt>
                <c:pt idx="317">
                  <c:v>33.741273100616013</c:v>
                </c:pt>
                <c:pt idx="318">
                  <c:v>33.741273100616013</c:v>
                </c:pt>
                <c:pt idx="319">
                  <c:v>34.036960985626287</c:v>
                </c:pt>
                <c:pt idx="320">
                  <c:v>34.036960985626287</c:v>
                </c:pt>
                <c:pt idx="321">
                  <c:v>34.234086242299796</c:v>
                </c:pt>
                <c:pt idx="322">
                  <c:v>34.234086242299796</c:v>
                </c:pt>
                <c:pt idx="323">
                  <c:v>34.266940451745377</c:v>
                </c:pt>
                <c:pt idx="324">
                  <c:v>34.266940451745377</c:v>
                </c:pt>
                <c:pt idx="325">
                  <c:v>34.529774127310063</c:v>
                </c:pt>
                <c:pt idx="326">
                  <c:v>34.529774127310063</c:v>
                </c:pt>
                <c:pt idx="327">
                  <c:v>34.628336755646821</c:v>
                </c:pt>
                <c:pt idx="328">
                  <c:v>34.628336755646821</c:v>
                </c:pt>
                <c:pt idx="329">
                  <c:v>34.69404517453799</c:v>
                </c:pt>
                <c:pt idx="330">
                  <c:v>34.69404517453799</c:v>
                </c:pt>
                <c:pt idx="331">
                  <c:v>35.318275154004105</c:v>
                </c:pt>
                <c:pt idx="332">
                  <c:v>35.318275154004105</c:v>
                </c:pt>
                <c:pt idx="333">
                  <c:v>35.942505133470227</c:v>
                </c:pt>
                <c:pt idx="334">
                  <c:v>35.942505133470227</c:v>
                </c:pt>
                <c:pt idx="335">
                  <c:v>36.041067761806978</c:v>
                </c:pt>
                <c:pt idx="336">
                  <c:v>36.041067761806978</c:v>
                </c:pt>
                <c:pt idx="337">
                  <c:v>36.073921971252567</c:v>
                </c:pt>
                <c:pt idx="338">
                  <c:v>36.073921971252567</c:v>
                </c:pt>
                <c:pt idx="339">
                  <c:v>36.106776180698155</c:v>
                </c:pt>
                <c:pt idx="340">
                  <c:v>36.106776180698155</c:v>
                </c:pt>
                <c:pt idx="341">
                  <c:v>36.599589322381931</c:v>
                </c:pt>
                <c:pt idx="342">
                  <c:v>36.599589322381931</c:v>
                </c:pt>
                <c:pt idx="343">
                  <c:v>37.158110882956876</c:v>
                </c:pt>
                <c:pt idx="344">
                  <c:v>37.158110882956876</c:v>
                </c:pt>
                <c:pt idx="345">
                  <c:v>37.322381930184804</c:v>
                </c:pt>
                <c:pt idx="346">
                  <c:v>37.322381930184804</c:v>
                </c:pt>
                <c:pt idx="347">
                  <c:v>37.453798767967143</c:v>
                </c:pt>
                <c:pt idx="348">
                  <c:v>37.453798767967143</c:v>
                </c:pt>
                <c:pt idx="349">
                  <c:v>37.519507186858313</c:v>
                </c:pt>
                <c:pt idx="350">
                  <c:v>37.519507186858313</c:v>
                </c:pt>
                <c:pt idx="351">
                  <c:v>37.585215605749489</c:v>
                </c:pt>
                <c:pt idx="352">
                  <c:v>37.585215605749489</c:v>
                </c:pt>
                <c:pt idx="353">
                  <c:v>37.913757700205338</c:v>
                </c:pt>
                <c:pt idx="354">
                  <c:v>37.913757700205338</c:v>
                </c:pt>
                <c:pt idx="355">
                  <c:v>38.045174537987677</c:v>
                </c:pt>
                <c:pt idx="356">
                  <c:v>38.045174537987677</c:v>
                </c:pt>
                <c:pt idx="357">
                  <c:v>38.636550308008211</c:v>
                </c:pt>
                <c:pt idx="358">
                  <c:v>38.636550308008211</c:v>
                </c:pt>
                <c:pt idx="359">
                  <c:v>38.767967145790557</c:v>
                </c:pt>
                <c:pt idx="360">
                  <c:v>38.767967145790557</c:v>
                </c:pt>
                <c:pt idx="361">
                  <c:v>38.899383983572896</c:v>
                </c:pt>
                <c:pt idx="362">
                  <c:v>38.899383983572896</c:v>
                </c:pt>
                <c:pt idx="363">
                  <c:v>39.129363449691994</c:v>
                </c:pt>
                <c:pt idx="364">
                  <c:v>39.129363449691994</c:v>
                </c:pt>
                <c:pt idx="365">
                  <c:v>40.082135523613964</c:v>
                </c:pt>
                <c:pt idx="366">
                  <c:v>40.082135523613964</c:v>
                </c:pt>
                <c:pt idx="367">
                  <c:v>40.837782340862425</c:v>
                </c:pt>
                <c:pt idx="368">
                  <c:v>40.837782340862425</c:v>
                </c:pt>
                <c:pt idx="369">
                  <c:v>40.936344969199176</c:v>
                </c:pt>
                <c:pt idx="370">
                  <c:v>40.936344969199176</c:v>
                </c:pt>
                <c:pt idx="371">
                  <c:v>41.264887063655031</c:v>
                </c:pt>
                <c:pt idx="372">
                  <c:v>41.264887063655031</c:v>
                </c:pt>
                <c:pt idx="373">
                  <c:v>41.363449691991789</c:v>
                </c:pt>
                <c:pt idx="374">
                  <c:v>41.363449691991789</c:v>
                </c:pt>
                <c:pt idx="375">
                  <c:v>41.560574948665298</c:v>
                </c:pt>
                <c:pt idx="376">
                  <c:v>41.560574948665298</c:v>
                </c:pt>
                <c:pt idx="377">
                  <c:v>41.823408624229977</c:v>
                </c:pt>
                <c:pt idx="378">
                  <c:v>41.823408624229977</c:v>
                </c:pt>
                <c:pt idx="379">
                  <c:v>42.381930184804929</c:v>
                </c:pt>
                <c:pt idx="380">
                  <c:v>42.381930184804929</c:v>
                </c:pt>
                <c:pt idx="381">
                  <c:v>42.809034907597535</c:v>
                </c:pt>
                <c:pt idx="382">
                  <c:v>42.809034907597535</c:v>
                </c:pt>
                <c:pt idx="383">
                  <c:v>44.747433264887064</c:v>
                </c:pt>
                <c:pt idx="384">
                  <c:v>44.747433264887064</c:v>
                </c:pt>
                <c:pt idx="385">
                  <c:v>44.813141683778234</c:v>
                </c:pt>
                <c:pt idx="386">
                  <c:v>44.813141683778234</c:v>
                </c:pt>
                <c:pt idx="387">
                  <c:v>45.30595482546201</c:v>
                </c:pt>
                <c:pt idx="388">
                  <c:v>45.30595482546201</c:v>
                </c:pt>
                <c:pt idx="389">
                  <c:v>45.568788501026695</c:v>
                </c:pt>
                <c:pt idx="390">
                  <c:v>45.568788501026695</c:v>
                </c:pt>
                <c:pt idx="391">
                  <c:v>45.568788501026695</c:v>
                </c:pt>
                <c:pt idx="392">
                  <c:v>45.568788501026695</c:v>
                </c:pt>
                <c:pt idx="393">
                  <c:v>46.094455852156059</c:v>
                </c:pt>
                <c:pt idx="394">
                  <c:v>46.094455852156059</c:v>
                </c:pt>
                <c:pt idx="395">
                  <c:v>46.455852156057496</c:v>
                </c:pt>
                <c:pt idx="396">
                  <c:v>46.455852156057496</c:v>
                </c:pt>
                <c:pt idx="397">
                  <c:v>47.112936344969199</c:v>
                </c:pt>
                <c:pt idx="398">
                  <c:v>47.112936344969199</c:v>
                </c:pt>
                <c:pt idx="399">
                  <c:v>47.211498973305957</c:v>
                </c:pt>
                <c:pt idx="400">
                  <c:v>47.211498973305957</c:v>
                </c:pt>
                <c:pt idx="401">
                  <c:v>48.328542094455855</c:v>
                </c:pt>
                <c:pt idx="402">
                  <c:v>48.328542094455855</c:v>
                </c:pt>
                <c:pt idx="403">
                  <c:v>48.624229979466122</c:v>
                </c:pt>
                <c:pt idx="404">
                  <c:v>48.624229979466122</c:v>
                </c:pt>
                <c:pt idx="405">
                  <c:v>48.755646817248461</c:v>
                </c:pt>
                <c:pt idx="406">
                  <c:v>48.755646817248461</c:v>
                </c:pt>
                <c:pt idx="407">
                  <c:v>49.905544147843941</c:v>
                </c:pt>
                <c:pt idx="408">
                  <c:v>49.905544147843941</c:v>
                </c:pt>
                <c:pt idx="409">
                  <c:v>52.435318275154003</c:v>
                </c:pt>
                <c:pt idx="410">
                  <c:v>52.435318275154003</c:v>
                </c:pt>
                <c:pt idx="411">
                  <c:v>53.355236139630392</c:v>
                </c:pt>
                <c:pt idx="412">
                  <c:v>53.355236139630392</c:v>
                </c:pt>
                <c:pt idx="413">
                  <c:v>53.552361396303901</c:v>
                </c:pt>
                <c:pt idx="414">
                  <c:v>53.552361396303901</c:v>
                </c:pt>
                <c:pt idx="415">
                  <c:v>53.74948665297741</c:v>
                </c:pt>
                <c:pt idx="416">
                  <c:v>53.74948665297741</c:v>
                </c:pt>
                <c:pt idx="417">
                  <c:v>54.078028747433265</c:v>
                </c:pt>
                <c:pt idx="418">
                  <c:v>54.078028747433265</c:v>
                </c:pt>
                <c:pt idx="419">
                  <c:v>55.917864476386036</c:v>
                </c:pt>
                <c:pt idx="420">
                  <c:v>55.917864476386036</c:v>
                </c:pt>
                <c:pt idx="421">
                  <c:v>59.827515400410675</c:v>
                </c:pt>
                <c:pt idx="422">
                  <c:v>59.827515400410675</c:v>
                </c:pt>
                <c:pt idx="423">
                  <c:v>60.024640657084191</c:v>
                </c:pt>
                <c:pt idx="424">
                  <c:v>60.024640657084191</c:v>
                </c:pt>
                <c:pt idx="425">
                  <c:v>61.338809034907598</c:v>
                </c:pt>
                <c:pt idx="426">
                  <c:v>61.338809034907598</c:v>
                </c:pt>
                <c:pt idx="427">
                  <c:v>61.470225872689937</c:v>
                </c:pt>
                <c:pt idx="428">
                  <c:v>61.470225872689937</c:v>
                </c:pt>
                <c:pt idx="429">
                  <c:v>61.700205338809035</c:v>
                </c:pt>
                <c:pt idx="430">
                  <c:v>61.700205338809035</c:v>
                </c:pt>
                <c:pt idx="431">
                  <c:v>62.127310061601641</c:v>
                </c:pt>
                <c:pt idx="432">
                  <c:v>62.127310061601641</c:v>
                </c:pt>
                <c:pt idx="433">
                  <c:v>62.784394250513344</c:v>
                </c:pt>
                <c:pt idx="434">
                  <c:v>62.784394250513344</c:v>
                </c:pt>
                <c:pt idx="435">
                  <c:v>63.178644763860369</c:v>
                </c:pt>
                <c:pt idx="436">
                  <c:v>63.178644763860369</c:v>
                </c:pt>
                <c:pt idx="437">
                  <c:v>63.310061601642708</c:v>
                </c:pt>
                <c:pt idx="438">
                  <c:v>63.310061601642708</c:v>
                </c:pt>
                <c:pt idx="439">
                  <c:v>63.737166324435321</c:v>
                </c:pt>
                <c:pt idx="440">
                  <c:v>63.737166324435321</c:v>
                </c:pt>
                <c:pt idx="441">
                  <c:v>65.938398357289529</c:v>
                </c:pt>
                <c:pt idx="442">
                  <c:v>65.938398357289529</c:v>
                </c:pt>
                <c:pt idx="443">
                  <c:v>68.303901437371664</c:v>
                </c:pt>
                <c:pt idx="444">
                  <c:v>68.303901437371664</c:v>
                </c:pt>
                <c:pt idx="445">
                  <c:v>68.632443531827519</c:v>
                </c:pt>
                <c:pt idx="446">
                  <c:v>68.632443531827519</c:v>
                </c:pt>
                <c:pt idx="447">
                  <c:v>69.848049281314175</c:v>
                </c:pt>
                <c:pt idx="448">
                  <c:v>69.848049281314175</c:v>
                </c:pt>
                <c:pt idx="449">
                  <c:v>71.753593429158116</c:v>
                </c:pt>
                <c:pt idx="450">
                  <c:v>71.753593429158116</c:v>
                </c:pt>
                <c:pt idx="451">
                  <c:v>73.790554414784395</c:v>
                </c:pt>
                <c:pt idx="452">
                  <c:v>73.790554414784395</c:v>
                </c:pt>
                <c:pt idx="453">
                  <c:v>0</c:v>
                </c:pt>
                <c:pt idx="454">
                  <c:v>1.0841889117043122</c:v>
                </c:pt>
                <c:pt idx="455">
                  <c:v>1.0841889117043122</c:v>
                </c:pt>
                <c:pt idx="456">
                  <c:v>1.3141683778234086</c:v>
                </c:pt>
                <c:pt idx="457">
                  <c:v>1.3141683778234086</c:v>
                </c:pt>
                <c:pt idx="458">
                  <c:v>1.3470225872689938</c:v>
                </c:pt>
                <c:pt idx="459">
                  <c:v>1.3470225872689938</c:v>
                </c:pt>
                <c:pt idx="460">
                  <c:v>1.3798767967145791</c:v>
                </c:pt>
                <c:pt idx="461">
                  <c:v>1.3798767967145791</c:v>
                </c:pt>
                <c:pt idx="462">
                  <c:v>1.4127310061601643</c:v>
                </c:pt>
                <c:pt idx="463">
                  <c:v>1.4127310061601643</c:v>
                </c:pt>
                <c:pt idx="464">
                  <c:v>1.5770020533880904</c:v>
                </c:pt>
                <c:pt idx="465">
                  <c:v>1.5770020533880904</c:v>
                </c:pt>
                <c:pt idx="466">
                  <c:v>1.6427104722792607</c:v>
                </c:pt>
                <c:pt idx="467">
                  <c:v>1.6427104722792607</c:v>
                </c:pt>
                <c:pt idx="468">
                  <c:v>2.1683778234086244</c:v>
                </c:pt>
                <c:pt idx="469">
                  <c:v>2.1683778234086244</c:v>
                </c:pt>
                <c:pt idx="470">
                  <c:v>2.2669404517453797</c:v>
                </c:pt>
                <c:pt idx="471">
                  <c:v>2.2669404517453797</c:v>
                </c:pt>
                <c:pt idx="472">
                  <c:v>2.299794661190965</c:v>
                </c:pt>
                <c:pt idx="473">
                  <c:v>2.299794661190965</c:v>
                </c:pt>
                <c:pt idx="474">
                  <c:v>2.3983572895277208</c:v>
                </c:pt>
                <c:pt idx="475">
                  <c:v>2.3983572895277208</c:v>
                </c:pt>
                <c:pt idx="476">
                  <c:v>2.431211498973306</c:v>
                </c:pt>
                <c:pt idx="477">
                  <c:v>2.431211498973306</c:v>
                </c:pt>
                <c:pt idx="478">
                  <c:v>2.5297741273100618</c:v>
                </c:pt>
                <c:pt idx="479">
                  <c:v>2.5297741273100618</c:v>
                </c:pt>
                <c:pt idx="480">
                  <c:v>2.5626283367556466</c:v>
                </c:pt>
                <c:pt idx="481">
                  <c:v>2.5626283367556466</c:v>
                </c:pt>
                <c:pt idx="482">
                  <c:v>2.6283367556468171</c:v>
                </c:pt>
                <c:pt idx="483">
                  <c:v>2.6283367556468171</c:v>
                </c:pt>
                <c:pt idx="484">
                  <c:v>2.7268993839835729</c:v>
                </c:pt>
                <c:pt idx="485">
                  <c:v>2.7268993839835729</c:v>
                </c:pt>
                <c:pt idx="486">
                  <c:v>2.8254620123203287</c:v>
                </c:pt>
                <c:pt idx="487">
                  <c:v>2.8254620123203287</c:v>
                </c:pt>
                <c:pt idx="488">
                  <c:v>2.8583162217659139</c:v>
                </c:pt>
                <c:pt idx="489">
                  <c:v>2.8583162217659139</c:v>
                </c:pt>
                <c:pt idx="490">
                  <c:v>3.1211498973305956</c:v>
                </c:pt>
                <c:pt idx="491">
                  <c:v>3.1211498973305956</c:v>
                </c:pt>
                <c:pt idx="492">
                  <c:v>3.2525667351129361</c:v>
                </c:pt>
                <c:pt idx="493">
                  <c:v>3.2525667351129361</c:v>
                </c:pt>
                <c:pt idx="494">
                  <c:v>3.3839835728952772</c:v>
                </c:pt>
                <c:pt idx="495">
                  <c:v>3.3839835728952772</c:v>
                </c:pt>
                <c:pt idx="496">
                  <c:v>3.4168377823408624</c:v>
                </c:pt>
                <c:pt idx="497">
                  <c:v>3.4168377823408624</c:v>
                </c:pt>
                <c:pt idx="498">
                  <c:v>3.5811088295687883</c:v>
                </c:pt>
                <c:pt idx="499">
                  <c:v>3.5811088295687883</c:v>
                </c:pt>
                <c:pt idx="500">
                  <c:v>3.6139630390143735</c:v>
                </c:pt>
                <c:pt idx="501">
                  <c:v>3.6139630390143735</c:v>
                </c:pt>
                <c:pt idx="502">
                  <c:v>3.7782340862422998</c:v>
                </c:pt>
                <c:pt idx="503">
                  <c:v>3.7782340862422998</c:v>
                </c:pt>
                <c:pt idx="504">
                  <c:v>3.9753593429158109</c:v>
                </c:pt>
                <c:pt idx="505">
                  <c:v>3.9753593429158109</c:v>
                </c:pt>
                <c:pt idx="506">
                  <c:v>4.1396303901437372</c:v>
                </c:pt>
                <c:pt idx="507">
                  <c:v>4.1396303901437372</c:v>
                </c:pt>
                <c:pt idx="508">
                  <c:v>4.3367556468172488</c:v>
                </c:pt>
                <c:pt idx="509">
                  <c:v>4.3367556468172488</c:v>
                </c:pt>
                <c:pt idx="510">
                  <c:v>4.3696098562628336</c:v>
                </c:pt>
                <c:pt idx="511">
                  <c:v>4.3696098562628336</c:v>
                </c:pt>
                <c:pt idx="512">
                  <c:v>4.4353182751540041</c:v>
                </c:pt>
                <c:pt idx="513">
                  <c:v>4.4353182751540041</c:v>
                </c:pt>
                <c:pt idx="514">
                  <c:v>4.4681724845995889</c:v>
                </c:pt>
                <c:pt idx="515">
                  <c:v>4.4681724845995889</c:v>
                </c:pt>
                <c:pt idx="516">
                  <c:v>4.5010266940451746</c:v>
                </c:pt>
                <c:pt idx="517">
                  <c:v>4.5010266940451746</c:v>
                </c:pt>
                <c:pt idx="518">
                  <c:v>4.862422997946612</c:v>
                </c:pt>
                <c:pt idx="519">
                  <c:v>4.862422997946612</c:v>
                </c:pt>
                <c:pt idx="520">
                  <c:v>4.9281314168377826</c:v>
                </c:pt>
                <c:pt idx="521">
                  <c:v>4.9281314168377826</c:v>
                </c:pt>
                <c:pt idx="522">
                  <c:v>5.0924024640657084</c:v>
                </c:pt>
                <c:pt idx="523">
                  <c:v>5.0924024640657084</c:v>
                </c:pt>
                <c:pt idx="524">
                  <c:v>5.1252566735112932</c:v>
                </c:pt>
                <c:pt idx="525">
                  <c:v>5.1252566735112932</c:v>
                </c:pt>
                <c:pt idx="526">
                  <c:v>5.28952772073922</c:v>
                </c:pt>
                <c:pt idx="527">
                  <c:v>5.28952772073922</c:v>
                </c:pt>
                <c:pt idx="528">
                  <c:v>5.420944558521561</c:v>
                </c:pt>
                <c:pt idx="529">
                  <c:v>5.420944558521561</c:v>
                </c:pt>
                <c:pt idx="530">
                  <c:v>5.5523613963039011</c:v>
                </c:pt>
                <c:pt idx="531">
                  <c:v>5.5523613963039011</c:v>
                </c:pt>
                <c:pt idx="532">
                  <c:v>5.5523613963039011</c:v>
                </c:pt>
                <c:pt idx="533">
                  <c:v>5.5523613963039011</c:v>
                </c:pt>
                <c:pt idx="534">
                  <c:v>5.5852156057494868</c:v>
                </c:pt>
                <c:pt idx="535">
                  <c:v>5.5852156057494868</c:v>
                </c:pt>
                <c:pt idx="536">
                  <c:v>5.7166324435318279</c:v>
                </c:pt>
                <c:pt idx="537">
                  <c:v>5.7166324435318279</c:v>
                </c:pt>
                <c:pt idx="538">
                  <c:v>5.7823408624229984</c:v>
                </c:pt>
                <c:pt idx="539">
                  <c:v>5.7823408624229984</c:v>
                </c:pt>
                <c:pt idx="540">
                  <c:v>5.7823408624229984</c:v>
                </c:pt>
                <c:pt idx="541">
                  <c:v>5.7823408624229984</c:v>
                </c:pt>
                <c:pt idx="542">
                  <c:v>5.8151950718685832</c:v>
                </c:pt>
                <c:pt idx="543">
                  <c:v>5.8151950718685832</c:v>
                </c:pt>
                <c:pt idx="544">
                  <c:v>6.1437371663244349</c:v>
                </c:pt>
                <c:pt idx="545">
                  <c:v>6.1437371663244349</c:v>
                </c:pt>
                <c:pt idx="546">
                  <c:v>6.1765913757700206</c:v>
                </c:pt>
                <c:pt idx="547">
                  <c:v>6.1765913757700206</c:v>
                </c:pt>
                <c:pt idx="548">
                  <c:v>6.2751540041067759</c:v>
                </c:pt>
                <c:pt idx="549">
                  <c:v>6.2751540041067759</c:v>
                </c:pt>
                <c:pt idx="550">
                  <c:v>6.3408624229979464</c:v>
                </c:pt>
                <c:pt idx="551">
                  <c:v>6.3408624229979464</c:v>
                </c:pt>
                <c:pt idx="552">
                  <c:v>6.5051334702258723</c:v>
                </c:pt>
                <c:pt idx="553">
                  <c:v>6.5051334702258723</c:v>
                </c:pt>
                <c:pt idx="554">
                  <c:v>6.6365503080082133</c:v>
                </c:pt>
                <c:pt idx="555">
                  <c:v>6.6365503080082133</c:v>
                </c:pt>
                <c:pt idx="556">
                  <c:v>6.7022587268993838</c:v>
                </c:pt>
                <c:pt idx="557">
                  <c:v>6.7022587268993838</c:v>
                </c:pt>
                <c:pt idx="558">
                  <c:v>6.7351129363449695</c:v>
                </c:pt>
                <c:pt idx="559">
                  <c:v>6.7351129363449695</c:v>
                </c:pt>
                <c:pt idx="560">
                  <c:v>6.8008213552361401</c:v>
                </c:pt>
                <c:pt idx="561">
                  <c:v>6.8008213552361401</c:v>
                </c:pt>
                <c:pt idx="562">
                  <c:v>7.0308008213552364</c:v>
                </c:pt>
                <c:pt idx="563">
                  <c:v>7.0308008213552364</c:v>
                </c:pt>
                <c:pt idx="564">
                  <c:v>7.0636550308008212</c:v>
                </c:pt>
                <c:pt idx="565">
                  <c:v>7.0636550308008212</c:v>
                </c:pt>
                <c:pt idx="566">
                  <c:v>7.1293634496919918</c:v>
                </c:pt>
                <c:pt idx="567">
                  <c:v>7.1293634496919918</c:v>
                </c:pt>
                <c:pt idx="568">
                  <c:v>7.1950718685831623</c:v>
                </c:pt>
                <c:pt idx="569">
                  <c:v>7.1950718685831623</c:v>
                </c:pt>
                <c:pt idx="570">
                  <c:v>7.3593429158110881</c:v>
                </c:pt>
                <c:pt idx="571">
                  <c:v>7.3593429158110881</c:v>
                </c:pt>
                <c:pt idx="572">
                  <c:v>7.4250513347022586</c:v>
                </c:pt>
                <c:pt idx="573">
                  <c:v>7.4250513347022586</c:v>
                </c:pt>
                <c:pt idx="574">
                  <c:v>7.523613963039014</c:v>
                </c:pt>
                <c:pt idx="575">
                  <c:v>7.523613963039014</c:v>
                </c:pt>
                <c:pt idx="576">
                  <c:v>7.6878850102669407</c:v>
                </c:pt>
                <c:pt idx="577">
                  <c:v>7.6878850102669407</c:v>
                </c:pt>
                <c:pt idx="578">
                  <c:v>7.7207392197125255</c:v>
                </c:pt>
                <c:pt idx="579">
                  <c:v>7.7207392197125255</c:v>
                </c:pt>
                <c:pt idx="580">
                  <c:v>7.9835728952772076</c:v>
                </c:pt>
                <c:pt idx="581">
                  <c:v>7.9835728952772076</c:v>
                </c:pt>
                <c:pt idx="582">
                  <c:v>8.0492813141683772</c:v>
                </c:pt>
                <c:pt idx="583">
                  <c:v>8.0492813141683772</c:v>
                </c:pt>
                <c:pt idx="584">
                  <c:v>8.1806981519507183</c:v>
                </c:pt>
                <c:pt idx="585">
                  <c:v>8.1806981519507183</c:v>
                </c:pt>
                <c:pt idx="586">
                  <c:v>8.2464065708418897</c:v>
                </c:pt>
                <c:pt idx="587">
                  <c:v>8.2464065708418897</c:v>
                </c:pt>
                <c:pt idx="588">
                  <c:v>8.3449691991786441</c:v>
                </c:pt>
                <c:pt idx="589">
                  <c:v>8.3449691991786441</c:v>
                </c:pt>
                <c:pt idx="590">
                  <c:v>8.4106776180698155</c:v>
                </c:pt>
                <c:pt idx="591">
                  <c:v>8.4106776180698155</c:v>
                </c:pt>
                <c:pt idx="592">
                  <c:v>8.4763860369609851</c:v>
                </c:pt>
                <c:pt idx="593">
                  <c:v>8.4763860369609851</c:v>
                </c:pt>
                <c:pt idx="594">
                  <c:v>8.640657084188911</c:v>
                </c:pt>
                <c:pt idx="595">
                  <c:v>8.640657084188911</c:v>
                </c:pt>
                <c:pt idx="596">
                  <c:v>8.6735112936344976</c:v>
                </c:pt>
                <c:pt idx="597">
                  <c:v>8.6735112936344976</c:v>
                </c:pt>
                <c:pt idx="598">
                  <c:v>8.9691991786447645</c:v>
                </c:pt>
                <c:pt idx="599">
                  <c:v>8.9691991786447645</c:v>
                </c:pt>
                <c:pt idx="600">
                  <c:v>9.462012320328542</c:v>
                </c:pt>
                <c:pt idx="601">
                  <c:v>9.462012320328542</c:v>
                </c:pt>
                <c:pt idx="602">
                  <c:v>9.593429158110883</c:v>
                </c:pt>
                <c:pt idx="603">
                  <c:v>9.593429158110883</c:v>
                </c:pt>
                <c:pt idx="604">
                  <c:v>9.7248459958932241</c:v>
                </c:pt>
                <c:pt idx="605">
                  <c:v>9.7248459958932241</c:v>
                </c:pt>
                <c:pt idx="606">
                  <c:v>9.8234086242299803</c:v>
                </c:pt>
                <c:pt idx="607">
                  <c:v>9.8234086242299803</c:v>
                </c:pt>
                <c:pt idx="608">
                  <c:v>9.8891170431211499</c:v>
                </c:pt>
                <c:pt idx="609">
                  <c:v>9.8891170431211499</c:v>
                </c:pt>
                <c:pt idx="610">
                  <c:v>10.020533880903491</c:v>
                </c:pt>
                <c:pt idx="611">
                  <c:v>10.020533880903491</c:v>
                </c:pt>
                <c:pt idx="612">
                  <c:v>10.053388090349076</c:v>
                </c:pt>
                <c:pt idx="613">
                  <c:v>10.053388090349076</c:v>
                </c:pt>
                <c:pt idx="614">
                  <c:v>10.119096509240247</c:v>
                </c:pt>
                <c:pt idx="615">
                  <c:v>10.119096509240247</c:v>
                </c:pt>
                <c:pt idx="616">
                  <c:v>10.349075975359343</c:v>
                </c:pt>
                <c:pt idx="617">
                  <c:v>10.349075975359343</c:v>
                </c:pt>
                <c:pt idx="618">
                  <c:v>10.414784394250514</c:v>
                </c:pt>
                <c:pt idx="619">
                  <c:v>10.414784394250514</c:v>
                </c:pt>
                <c:pt idx="620">
                  <c:v>10.809034907597535</c:v>
                </c:pt>
                <c:pt idx="621">
                  <c:v>10.809034907597535</c:v>
                </c:pt>
                <c:pt idx="622">
                  <c:v>10.973305954825461</c:v>
                </c:pt>
                <c:pt idx="623">
                  <c:v>10.973305954825461</c:v>
                </c:pt>
                <c:pt idx="624">
                  <c:v>11.006160164271048</c:v>
                </c:pt>
                <c:pt idx="625">
                  <c:v>11.006160164271048</c:v>
                </c:pt>
                <c:pt idx="626">
                  <c:v>11.071868583162217</c:v>
                </c:pt>
                <c:pt idx="627">
                  <c:v>11.071868583162217</c:v>
                </c:pt>
                <c:pt idx="628">
                  <c:v>11.203285420944558</c:v>
                </c:pt>
                <c:pt idx="629">
                  <c:v>11.203285420944558</c:v>
                </c:pt>
                <c:pt idx="630">
                  <c:v>11.301848049281315</c:v>
                </c:pt>
                <c:pt idx="631">
                  <c:v>11.301848049281315</c:v>
                </c:pt>
                <c:pt idx="632">
                  <c:v>11.498973305954825</c:v>
                </c:pt>
                <c:pt idx="633">
                  <c:v>11.498973305954825</c:v>
                </c:pt>
                <c:pt idx="634">
                  <c:v>11.53182751540041</c:v>
                </c:pt>
                <c:pt idx="635">
                  <c:v>11.53182751540041</c:v>
                </c:pt>
                <c:pt idx="636">
                  <c:v>11.564681724845997</c:v>
                </c:pt>
                <c:pt idx="637">
                  <c:v>11.564681724845997</c:v>
                </c:pt>
                <c:pt idx="638">
                  <c:v>11.597535934291582</c:v>
                </c:pt>
                <c:pt idx="639">
                  <c:v>11.597535934291582</c:v>
                </c:pt>
                <c:pt idx="640">
                  <c:v>11.630390143737166</c:v>
                </c:pt>
                <c:pt idx="641">
                  <c:v>11.630390143737166</c:v>
                </c:pt>
                <c:pt idx="642">
                  <c:v>11.663244353182751</c:v>
                </c:pt>
                <c:pt idx="643">
                  <c:v>11.663244353182751</c:v>
                </c:pt>
                <c:pt idx="644">
                  <c:v>12.156057494866531</c:v>
                </c:pt>
                <c:pt idx="645">
                  <c:v>12.156057494866531</c:v>
                </c:pt>
                <c:pt idx="646">
                  <c:v>12.2217659137577</c:v>
                </c:pt>
                <c:pt idx="647">
                  <c:v>12.2217659137577</c:v>
                </c:pt>
                <c:pt idx="648">
                  <c:v>12.517453798767967</c:v>
                </c:pt>
                <c:pt idx="649">
                  <c:v>12.517453798767967</c:v>
                </c:pt>
                <c:pt idx="650">
                  <c:v>12.878850102669405</c:v>
                </c:pt>
                <c:pt idx="651">
                  <c:v>12.878850102669405</c:v>
                </c:pt>
                <c:pt idx="652">
                  <c:v>12.944558521560575</c:v>
                </c:pt>
                <c:pt idx="653">
                  <c:v>12.944558521560575</c:v>
                </c:pt>
                <c:pt idx="654">
                  <c:v>13.010266940451745</c:v>
                </c:pt>
                <c:pt idx="655">
                  <c:v>13.010266940451745</c:v>
                </c:pt>
                <c:pt idx="656">
                  <c:v>13.240246406570842</c:v>
                </c:pt>
                <c:pt idx="657">
                  <c:v>13.240246406570842</c:v>
                </c:pt>
                <c:pt idx="658">
                  <c:v>13.404517453798768</c:v>
                </c:pt>
                <c:pt idx="659">
                  <c:v>13.404517453798768</c:v>
                </c:pt>
                <c:pt idx="660">
                  <c:v>13.897330595482547</c:v>
                </c:pt>
                <c:pt idx="661">
                  <c:v>13.897330595482547</c:v>
                </c:pt>
                <c:pt idx="662">
                  <c:v>14.225872689938399</c:v>
                </c:pt>
                <c:pt idx="663">
                  <c:v>14.225872689938399</c:v>
                </c:pt>
                <c:pt idx="664">
                  <c:v>14.324435318275153</c:v>
                </c:pt>
                <c:pt idx="665">
                  <c:v>14.324435318275153</c:v>
                </c:pt>
                <c:pt idx="666">
                  <c:v>14.55441478439425</c:v>
                </c:pt>
                <c:pt idx="667">
                  <c:v>14.55441478439425</c:v>
                </c:pt>
                <c:pt idx="668">
                  <c:v>14.587268993839835</c:v>
                </c:pt>
                <c:pt idx="669">
                  <c:v>14.587268993839835</c:v>
                </c:pt>
                <c:pt idx="670">
                  <c:v>14.620123203285422</c:v>
                </c:pt>
                <c:pt idx="671">
                  <c:v>14.620123203285422</c:v>
                </c:pt>
                <c:pt idx="672">
                  <c:v>14.784394250513348</c:v>
                </c:pt>
                <c:pt idx="673">
                  <c:v>14.784394250513348</c:v>
                </c:pt>
                <c:pt idx="674">
                  <c:v>14.915811088295689</c:v>
                </c:pt>
                <c:pt idx="675">
                  <c:v>14.915811088295689</c:v>
                </c:pt>
                <c:pt idx="676">
                  <c:v>14.948665297741274</c:v>
                </c:pt>
                <c:pt idx="677">
                  <c:v>14.948665297741274</c:v>
                </c:pt>
                <c:pt idx="678">
                  <c:v>15.047227926078028</c:v>
                </c:pt>
                <c:pt idx="679">
                  <c:v>15.047227926078028</c:v>
                </c:pt>
                <c:pt idx="680">
                  <c:v>15.178644763860369</c:v>
                </c:pt>
                <c:pt idx="681">
                  <c:v>15.178644763860369</c:v>
                </c:pt>
                <c:pt idx="682">
                  <c:v>15.408624229979466</c:v>
                </c:pt>
                <c:pt idx="683">
                  <c:v>15.408624229979466</c:v>
                </c:pt>
                <c:pt idx="684">
                  <c:v>15.671457905544148</c:v>
                </c:pt>
                <c:pt idx="685">
                  <c:v>15.671457905544148</c:v>
                </c:pt>
                <c:pt idx="686">
                  <c:v>15.901437371663244</c:v>
                </c:pt>
                <c:pt idx="687">
                  <c:v>15.901437371663244</c:v>
                </c:pt>
                <c:pt idx="688">
                  <c:v>16.459958932238195</c:v>
                </c:pt>
                <c:pt idx="689">
                  <c:v>16.459958932238195</c:v>
                </c:pt>
                <c:pt idx="690">
                  <c:v>16.525667351129364</c:v>
                </c:pt>
                <c:pt idx="691">
                  <c:v>16.525667351129364</c:v>
                </c:pt>
                <c:pt idx="692">
                  <c:v>16.591375770020534</c:v>
                </c:pt>
                <c:pt idx="693">
                  <c:v>16.591375770020534</c:v>
                </c:pt>
                <c:pt idx="694">
                  <c:v>17.281314168377822</c:v>
                </c:pt>
                <c:pt idx="695">
                  <c:v>17.281314168377822</c:v>
                </c:pt>
                <c:pt idx="696">
                  <c:v>17.577002053388089</c:v>
                </c:pt>
                <c:pt idx="697">
                  <c:v>17.577002053388089</c:v>
                </c:pt>
                <c:pt idx="698">
                  <c:v>17.806981519507186</c:v>
                </c:pt>
                <c:pt idx="699">
                  <c:v>17.806981519507186</c:v>
                </c:pt>
                <c:pt idx="700">
                  <c:v>17.971252566735114</c:v>
                </c:pt>
                <c:pt idx="701">
                  <c:v>17.971252566735114</c:v>
                </c:pt>
                <c:pt idx="702">
                  <c:v>18.069815195071868</c:v>
                </c:pt>
                <c:pt idx="703">
                  <c:v>18.069815195071868</c:v>
                </c:pt>
                <c:pt idx="704">
                  <c:v>18.529774127310063</c:v>
                </c:pt>
                <c:pt idx="705">
                  <c:v>18.529774127310063</c:v>
                </c:pt>
                <c:pt idx="706">
                  <c:v>18.924024640657084</c:v>
                </c:pt>
                <c:pt idx="707">
                  <c:v>18.924024640657084</c:v>
                </c:pt>
                <c:pt idx="708">
                  <c:v>19.646817248459961</c:v>
                </c:pt>
                <c:pt idx="709">
                  <c:v>19.646817248459961</c:v>
                </c:pt>
                <c:pt idx="710">
                  <c:v>20.205338809034906</c:v>
                </c:pt>
                <c:pt idx="711">
                  <c:v>20.205338809034906</c:v>
                </c:pt>
                <c:pt idx="712">
                  <c:v>20.960985626283367</c:v>
                </c:pt>
                <c:pt idx="713">
                  <c:v>20.960985626283367</c:v>
                </c:pt>
                <c:pt idx="714">
                  <c:v>21.486652977412732</c:v>
                </c:pt>
                <c:pt idx="715">
                  <c:v>21.486652977412732</c:v>
                </c:pt>
                <c:pt idx="716">
                  <c:v>22.340862422997947</c:v>
                </c:pt>
                <c:pt idx="717">
                  <c:v>22.340862422997947</c:v>
                </c:pt>
                <c:pt idx="718">
                  <c:v>22.636550308008214</c:v>
                </c:pt>
                <c:pt idx="719">
                  <c:v>22.636550308008214</c:v>
                </c:pt>
                <c:pt idx="720">
                  <c:v>22.702258726899384</c:v>
                </c:pt>
                <c:pt idx="721">
                  <c:v>22.702258726899384</c:v>
                </c:pt>
                <c:pt idx="722">
                  <c:v>23.129363449691994</c:v>
                </c:pt>
                <c:pt idx="723">
                  <c:v>23.129363449691994</c:v>
                </c:pt>
                <c:pt idx="724">
                  <c:v>23.720739219712527</c:v>
                </c:pt>
                <c:pt idx="725">
                  <c:v>23.720739219712527</c:v>
                </c:pt>
                <c:pt idx="726">
                  <c:v>23.885010266940451</c:v>
                </c:pt>
                <c:pt idx="727">
                  <c:v>23.885010266940451</c:v>
                </c:pt>
                <c:pt idx="728">
                  <c:v>24.114989733059549</c:v>
                </c:pt>
                <c:pt idx="729">
                  <c:v>24.114989733059549</c:v>
                </c:pt>
                <c:pt idx="730">
                  <c:v>24.312114989733061</c:v>
                </c:pt>
                <c:pt idx="731">
                  <c:v>24.312114989733061</c:v>
                </c:pt>
                <c:pt idx="732">
                  <c:v>24.344969199178646</c:v>
                </c:pt>
                <c:pt idx="733">
                  <c:v>24.344969199178646</c:v>
                </c:pt>
                <c:pt idx="734">
                  <c:v>24.57494866529774</c:v>
                </c:pt>
                <c:pt idx="735">
                  <c:v>24.57494866529774</c:v>
                </c:pt>
                <c:pt idx="736">
                  <c:v>24.706365503080082</c:v>
                </c:pt>
                <c:pt idx="737">
                  <c:v>24.706365503080082</c:v>
                </c:pt>
                <c:pt idx="738">
                  <c:v>25.363449691991786</c:v>
                </c:pt>
                <c:pt idx="739">
                  <c:v>25.363449691991786</c:v>
                </c:pt>
                <c:pt idx="740">
                  <c:v>26.020533880903489</c:v>
                </c:pt>
                <c:pt idx="741">
                  <c:v>26.020533880903489</c:v>
                </c:pt>
                <c:pt idx="742">
                  <c:v>26.250513347022586</c:v>
                </c:pt>
                <c:pt idx="743">
                  <c:v>26.250513347022586</c:v>
                </c:pt>
                <c:pt idx="744">
                  <c:v>26.677618069815196</c:v>
                </c:pt>
                <c:pt idx="745">
                  <c:v>26.677618069815196</c:v>
                </c:pt>
                <c:pt idx="746">
                  <c:v>26.776180698151951</c:v>
                </c:pt>
                <c:pt idx="747">
                  <c:v>26.776180698151951</c:v>
                </c:pt>
                <c:pt idx="748">
                  <c:v>27.039014373716633</c:v>
                </c:pt>
                <c:pt idx="749">
                  <c:v>27.039014373716633</c:v>
                </c:pt>
                <c:pt idx="750">
                  <c:v>27.696098562628336</c:v>
                </c:pt>
                <c:pt idx="751">
                  <c:v>27.696098562628336</c:v>
                </c:pt>
                <c:pt idx="752">
                  <c:v>28.550308008213552</c:v>
                </c:pt>
                <c:pt idx="753">
                  <c:v>28.550308008213552</c:v>
                </c:pt>
                <c:pt idx="754">
                  <c:v>28.616016427104721</c:v>
                </c:pt>
                <c:pt idx="755">
                  <c:v>28.616016427104721</c:v>
                </c:pt>
                <c:pt idx="756">
                  <c:v>28.714579055441479</c:v>
                </c:pt>
                <c:pt idx="757">
                  <c:v>28.714579055441479</c:v>
                </c:pt>
                <c:pt idx="758">
                  <c:v>28.911704312114988</c:v>
                </c:pt>
                <c:pt idx="759">
                  <c:v>28.911704312114988</c:v>
                </c:pt>
                <c:pt idx="760">
                  <c:v>28.977412731006162</c:v>
                </c:pt>
                <c:pt idx="761">
                  <c:v>28.977412731006162</c:v>
                </c:pt>
                <c:pt idx="762">
                  <c:v>28.977412731006162</c:v>
                </c:pt>
                <c:pt idx="763">
                  <c:v>28.977412731006162</c:v>
                </c:pt>
                <c:pt idx="764">
                  <c:v>29.108829568788501</c:v>
                </c:pt>
                <c:pt idx="765">
                  <c:v>29.108829568788501</c:v>
                </c:pt>
                <c:pt idx="766">
                  <c:v>29.207392197125255</c:v>
                </c:pt>
                <c:pt idx="767">
                  <c:v>29.207392197125255</c:v>
                </c:pt>
                <c:pt idx="768">
                  <c:v>29.207392197125255</c:v>
                </c:pt>
                <c:pt idx="769">
                  <c:v>29.207392197125255</c:v>
                </c:pt>
                <c:pt idx="770">
                  <c:v>29.765913757700204</c:v>
                </c:pt>
                <c:pt idx="771">
                  <c:v>29.765913757700204</c:v>
                </c:pt>
                <c:pt idx="772">
                  <c:v>29.864476386036962</c:v>
                </c:pt>
                <c:pt idx="773">
                  <c:v>29.864476386036962</c:v>
                </c:pt>
                <c:pt idx="774">
                  <c:v>29.897330595482547</c:v>
                </c:pt>
                <c:pt idx="775">
                  <c:v>29.897330595482547</c:v>
                </c:pt>
                <c:pt idx="776">
                  <c:v>30.160164271047229</c:v>
                </c:pt>
                <c:pt idx="777">
                  <c:v>30.160164271047229</c:v>
                </c:pt>
                <c:pt idx="778">
                  <c:v>30.850102669404517</c:v>
                </c:pt>
                <c:pt idx="779">
                  <c:v>30.850102669404517</c:v>
                </c:pt>
                <c:pt idx="780">
                  <c:v>30.915811088295687</c:v>
                </c:pt>
                <c:pt idx="781">
                  <c:v>30.915811088295687</c:v>
                </c:pt>
                <c:pt idx="782">
                  <c:v>31.408624229979466</c:v>
                </c:pt>
                <c:pt idx="783">
                  <c:v>31.408624229979466</c:v>
                </c:pt>
                <c:pt idx="784">
                  <c:v>31.737166324435318</c:v>
                </c:pt>
                <c:pt idx="785">
                  <c:v>31.737166324435318</c:v>
                </c:pt>
                <c:pt idx="786">
                  <c:v>31.770020533880903</c:v>
                </c:pt>
                <c:pt idx="787">
                  <c:v>31.770020533880903</c:v>
                </c:pt>
                <c:pt idx="788">
                  <c:v>32.262833675564679</c:v>
                </c:pt>
                <c:pt idx="789">
                  <c:v>32.262833675564679</c:v>
                </c:pt>
                <c:pt idx="790">
                  <c:v>32.492813141683776</c:v>
                </c:pt>
                <c:pt idx="791">
                  <c:v>32.492813141683776</c:v>
                </c:pt>
                <c:pt idx="792">
                  <c:v>32.591375770020534</c:v>
                </c:pt>
                <c:pt idx="793">
                  <c:v>32.591375770020534</c:v>
                </c:pt>
                <c:pt idx="794">
                  <c:v>32.722792607802873</c:v>
                </c:pt>
                <c:pt idx="795">
                  <c:v>32.722792607802873</c:v>
                </c:pt>
                <c:pt idx="796">
                  <c:v>33.01848049281314</c:v>
                </c:pt>
                <c:pt idx="797">
                  <c:v>33.01848049281314</c:v>
                </c:pt>
                <c:pt idx="798">
                  <c:v>33.08418891170431</c:v>
                </c:pt>
                <c:pt idx="799">
                  <c:v>33.08418891170431</c:v>
                </c:pt>
                <c:pt idx="800">
                  <c:v>33.149897330595479</c:v>
                </c:pt>
                <c:pt idx="801">
                  <c:v>33.149897330595479</c:v>
                </c:pt>
                <c:pt idx="802">
                  <c:v>33.149897330595479</c:v>
                </c:pt>
                <c:pt idx="803">
                  <c:v>33.149897330595479</c:v>
                </c:pt>
                <c:pt idx="804">
                  <c:v>33.511293634496923</c:v>
                </c:pt>
                <c:pt idx="805">
                  <c:v>33.511293634496923</c:v>
                </c:pt>
                <c:pt idx="806">
                  <c:v>33.609856262833674</c:v>
                </c:pt>
                <c:pt idx="807">
                  <c:v>33.609856262833674</c:v>
                </c:pt>
                <c:pt idx="808">
                  <c:v>33.774127310061601</c:v>
                </c:pt>
                <c:pt idx="809">
                  <c:v>33.774127310061601</c:v>
                </c:pt>
                <c:pt idx="810">
                  <c:v>33.80698151950719</c:v>
                </c:pt>
                <c:pt idx="811">
                  <c:v>33.80698151950719</c:v>
                </c:pt>
                <c:pt idx="812">
                  <c:v>34.004106776180699</c:v>
                </c:pt>
                <c:pt idx="813">
                  <c:v>34.004106776180699</c:v>
                </c:pt>
                <c:pt idx="814">
                  <c:v>34.299794661190965</c:v>
                </c:pt>
                <c:pt idx="815">
                  <c:v>34.299794661190965</c:v>
                </c:pt>
                <c:pt idx="816">
                  <c:v>34.464065708418893</c:v>
                </c:pt>
                <c:pt idx="817">
                  <c:v>34.464065708418893</c:v>
                </c:pt>
                <c:pt idx="818">
                  <c:v>34.628336755646821</c:v>
                </c:pt>
                <c:pt idx="819">
                  <c:v>34.628336755646821</c:v>
                </c:pt>
                <c:pt idx="820">
                  <c:v>35.219712525667354</c:v>
                </c:pt>
                <c:pt idx="821">
                  <c:v>35.219712525667354</c:v>
                </c:pt>
                <c:pt idx="822">
                  <c:v>35.679671457905542</c:v>
                </c:pt>
                <c:pt idx="823">
                  <c:v>35.679671457905542</c:v>
                </c:pt>
                <c:pt idx="824">
                  <c:v>36.073921971252567</c:v>
                </c:pt>
                <c:pt idx="825">
                  <c:v>36.073921971252567</c:v>
                </c:pt>
                <c:pt idx="826">
                  <c:v>37.059548254620125</c:v>
                </c:pt>
                <c:pt idx="827">
                  <c:v>37.059548254620125</c:v>
                </c:pt>
                <c:pt idx="828">
                  <c:v>38.669404517453799</c:v>
                </c:pt>
                <c:pt idx="829">
                  <c:v>38.669404517453799</c:v>
                </c:pt>
                <c:pt idx="830">
                  <c:v>39.293634496919921</c:v>
                </c:pt>
                <c:pt idx="831">
                  <c:v>39.293634496919921</c:v>
                </c:pt>
                <c:pt idx="832">
                  <c:v>39.359342915811091</c:v>
                </c:pt>
                <c:pt idx="833">
                  <c:v>39.359342915811091</c:v>
                </c:pt>
                <c:pt idx="834">
                  <c:v>39.42505133470226</c:v>
                </c:pt>
                <c:pt idx="835">
                  <c:v>39.42505133470226</c:v>
                </c:pt>
                <c:pt idx="836">
                  <c:v>41.199178644763862</c:v>
                </c:pt>
                <c:pt idx="837">
                  <c:v>41.199178644763862</c:v>
                </c:pt>
                <c:pt idx="838">
                  <c:v>43.367556468172488</c:v>
                </c:pt>
                <c:pt idx="839">
                  <c:v>43.367556468172488</c:v>
                </c:pt>
                <c:pt idx="840">
                  <c:v>43.630390143737166</c:v>
                </c:pt>
                <c:pt idx="841">
                  <c:v>43.630390143737166</c:v>
                </c:pt>
                <c:pt idx="842">
                  <c:v>43.893223819301845</c:v>
                </c:pt>
                <c:pt idx="843">
                  <c:v>43.893223819301845</c:v>
                </c:pt>
                <c:pt idx="844">
                  <c:v>43.926078028747433</c:v>
                </c:pt>
                <c:pt idx="845">
                  <c:v>43.926078028747433</c:v>
                </c:pt>
                <c:pt idx="846">
                  <c:v>44.057494866529773</c:v>
                </c:pt>
                <c:pt idx="847">
                  <c:v>44.057494866529773</c:v>
                </c:pt>
                <c:pt idx="848">
                  <c:v>44.747433264887064</c:v>
                </c:pt>
                <c:pt idx="849">
                  <c:v>44.747433264887064</c:v>
                </c:pt>
                <c:pt idx="850">
                  <c:v>45.108829568788501</c:v>
                </c:pt>
                <c:pt idx="851">
                  <c:v>45.108829568788501</c:v>
                </c:pt>
                <c:pt idx="852">
                  <c:v>47.080082135523611</c:v>
                </c:pt>
                <c:pt idx="853">
                  <c:v>47.080082135523611</c:v>
                </c:pt>
                <c:pt idx="854">
                  <c:v>48.985626283367559</c:v>
                </c:pt>
                <c:pt idx="855">
                  <c:v>48.985626283367559</c:v>
                </c:pt>
                <c:pt idx="856">
                  <c:v>49.215605749486656</c:v>
                </c:pt>
                <c:pt idx="857">
                  <c:v>49.215605749486656</c:v>
                </c:pt>
                <c:pt idx="858">
                  <c:v>50.858316221765911</c:v>
                </c:pt>
                <c:pt idx="859">
                  <c:v>50.858316221765911</c:v>
                </c:pt>
                <c:pt idx="860">
                  <c:v>52.960985626283367</c:v>
                </c:pt>
                <c:pt idx="861">
                  <c:v>52.960985626283367</c:v>
                </c:pt>
                <c:pt idx="862">
                  <c:v>52.960985626283367</c:v>
                </c:pt>
                <c:pt idx="863">
                  <c:v>52.960985626283367</c:v>
                </c:pt>
                <c:pt idx="864">
                  <c:v>57.856262833675565</c:v>
                </c:pt>
                <c:pt idx="865">
                  <c:v>57.856262833675565</c:v>
                </c:pt>
                <c:pt idx="866">
                  <c:v>58.349075975359341</c:v>
                </c:pt>
                <c:pt idx="867">
                  <c:v>58.349075975359341</c:v>
                </c:pt>
                <c:pt idx="868">
                  <c:v>59.564681724845997</c:v>
                </c:pt>
                <c:pt idx="869">
                  <c:v>59.564681724845997</c:v>
                </c:pt>
                <c:pt idx="870">
                  <c:v>61.765913757700204</c:v>
                </c:pt>
                <c:pt idx="871">
                  <c:v>61.765913757700204</c:v>
                </c:pt>
                <c:pt idx="872">
                  <c:v>62.455852156057496</c:v>
                </c:pt>
                <c:pt idx="873">
                  <c:v>62.455852156057496</c:v>
                </c:pt>
                <c:pt idx="874">
                  <c:v>62.882956878850102</c:v>
                </c:pt>
                <c:pt idx="875">
                  <c:v>62.882956878850102</c:v>
                </c:pt>
                <c:pt idx="876">
                  <c:v>64.558521560574945</c:v>
                </c:pt>
                <c:pt idx="877">
                  <c:v>64.558521560574945</c:v>
                </c:pt>
                <c:pt idx="878">
                  <c:v>64.755646817248461</c:v>
                </c:pt>
                <c:pt idx="879">
                  <c:v>64.755646817248461</c:v>
                </c:pt>
                <c:pt idx="880">
                  <c:v>68.073921971252574</c:v>
                </c:pt>
                <c:pt idx="881">
                  <c:v>68.073921971252574</c:v>
                </c:pt>
                <c:pt idx="882">
                  <c:v>68.139630390143736</c:v>
                </c:pt>
                <c:pt idx="883">
                  <c:v>68.139630390143736</c:v>
                </c:pt>
                <c:pt idx="884">
                  <c:v>68.632443531827519</c:v>
                </c:pt>
                <c:pt idx="885">
                  <c:v>68.632443531827519</c:v>
                </c:pt>
                <c:pt idx="886">
                  <c:v>69.158110882956876</c:v>
                </c:pt>
                <c:pt idx="887">
                  <c:v>69.158110882956876</c:v>
                </c:pt>
                <c:pt idx="888">
                  <c:v>71.523613963039011</c:v>
                </c:pt>
                <c:pt idx="889">
                  <c:v>71.523613963039011</c:v>
                </c:pt>
                <c:pt idx="890">
                  <c:v>73.757700205338807</c:v>
                </c:pt>
                <c:pt idx="891">
                  <c:v>73.757700205338807</c:v>
                </c:pt>
                <c:pt idx="892">
                  <c:v>0</c:v>
                </c:pt>
                <c:pt idx="893">
                  <c:v>6.5708418891170434E-2</c:v>
                </c:pt>
                <c:pt idx="894">
                  <c:v>0.29568788501026694</c:v>
                </c:pt>
                <c:pt idx="895">
                  <c:v>0.59137577002053388</c:v>
                </c:pt>
                <c:pt idx="896">
                  <c:v>1.2813141683778233</c:v>
                </c:pt>
                <c:pt idx="897">
                  <c:v>1.9383983572895278</c:v>
                </c:pt>
                <c:pt idx="898">
                  <c:v>3.9096509240246409</c:v>
                </c:pt>
                <c:pt idx="899">
                  <c:v>4.6652977412731005</c:v>
                </c:pt>
                <c:pt idx="900">
                  <c:v>19.351129363449694</c:v>
                </c:pt>
                <c:pt idx="901">
                  <c:v>23.06365503080082</c:v>
                </c:pt>
                <c:pt idx="902">
                  <c:v>24.377823408624231</c:v>
                </c:pt>
                <c:pt idx="903">
                  <c:v>25.363449691991786</c:v>
                </c:pt>
                <c:pt idx="904">
                  <c:v>26.480492813141684</c:v>
                </c:pt>
                <c:pt idx="905">
                  <c:v>26.579055441478438</c:v>
                </c:pt>
                <c:pt idx="906">
                  <c:v>27.137577002053387</c:v>
                </c:pt>
                <c:pt idx="907">
                  <c:v>27.170431211498972</c:v>
                </c:pt>
                <c:pt idx="908">
                  <c:v>27.531827515400412</c:v>
                </c:pt>
                <c:pt idx="909">
                  <c:v>28.024640657084188</c:v>
                </c:pt>
                <c:pt idx="910">
                  <c:v>28.353182751540039</c:v>
                </c:pt>
                <c:pt idx="911">
                  <c:v>28.517453798767967</c:v>
                </c:pt>
                <c:pt idx="912">
                  <c:v>29.075975359342916</c:v>
                </c:pt>
                <c:pt idx="913">
                  <c:v>29.503080082135522</c:v>
                </c:pt>
                <c:pt idx="914">
                  <c:v>29.535934291581111</c:v>
                </c:pt>
                <c:pt idx="915">
                  <c:v>29.930184804928132</c:v>
                </c:pt>
                <c:pt idx="916">
                  <c:v>30.094455852156056</c:v>
                </c:pt>
                <c:pt idx="917">
                  <c:v>31.310061601642712</c:v>
                </c:pt>
                <c:pt idx="918">
                  <c:v>31.310061601642712</c:v>
                </c:pt>
                <c:pt idx="919">
                  <c:v>31.375770020533881</c:v>
                </c:pt>
                <c:pt idx="920">
                  <c:v>31.737166324435318</c:v>
                </c:pt>
                <c:pt idx="921">
                  <c:v>31.770020533880903</c:v>
                </c:pt>
                <c:pt idx="922">
                  <c:v>32.788501026694043</c:v>
                </c:pt>
                <c:pt idx="923">
                  <c:v>32.95277207392197</c:v>
                </c:pt>
                <c:pt idx="924">
                  <c:v>33.544147843942504</c:v>
                </c:pt>
                <c:pt idx="925">
                  <c:v>33.609856262833674</c:v>
                </c:pt>
                <c:pt idx="926">
                  <c:v>33.741273100616013</c:v>
                </c:pt>
                <c:pt idx="927">
                  <c:v>34.529774127310063</c:v>
                </c:pt>
                <c:pt idx="928">
                  <c:v>34.628336755646821</c:v>
                </c:pt>
                <c:pt idx="929">
                  <c:v>34.69404517453799</c:v>
                </c:pt>
                <c:pt idx="930">
                  <c:v>35.942505133470227</c:v>
                </c:pt>
                <c:pt idx="931">
                  <c:v>36.073921971252567</c:v>
                </c:pt>
                <c:pt idx="932">
                  <c:v>36.106776180698155</c:v>
                </c:pt>
                <c:pt idx="933">
                  <c:v>37.322381930184804</c:v>
                </c:pt>
                <c:pt idx="934">
                  <c:v>37.519507186858313</c:v>
                </c:pt>
                <c:pt idx="935">
                  <c:v>37.585215605749489</c:v>
                </c:pt>
                <c:pt idx="936">
                  <c:v>37.913757700205338</c:v>
                </c:pt>
                <c:pt idx="937">
                  <c:v>38.045174537987677</c:v>
                </c:pt>
                <c:pt idx="938">
                  <c:v>38.636550308008211</c:v>
                </c:pt>
                <c:pt idx="939">
                  <c:v>38.899383983572896</c:v>
                </c:pt>
                <c:pt idx="940">
                  <c:v>39.129363449691994</c:v>
                </c:pt>
                <c:pt idx="941">
                  <c:v>40.082135523613964</c:v>
                </c:pt>
                <c:pt idx="942">
                  <c:v>40.936344969199176</c:v>
                </c:pt>
                <c:pt idx="943">
                  <c:v>41.363449691991789</c:v>
                </c:pt>
                <c:pt idx="944">
                  <c:v>41.560574948665298</c:v>
                </c:pt>
                <c:pt idx="945">
                  <c:v>41.823408624229977</c:v>
                </c:pt>
                <c:pt idx="946">
                  <c:v>42.381930184804929</c:v>
                </c:pt>
                <c:pt idx="947">
                  <c:v>44.747433264887064</c:v>
                </c:pt>
                <c:pt idx="948">
                  <c:v>44.813141683778234</c:v>
                </c:pt>
                <c:pt idx="949">
                  <c:v>45.568788501026695</c:v>
                </c:pt>
                <c:pt idx="950">
                  <c:v>45.568788501026695</c:v>
                </c:pt>
                <c:pt idx="951">
                  <c:v>46.455852156057496</c:v>
                </c:pt>
                <c:pt idx="952">
                  <c:v>48.328542094455855</c:v>
                </c:pt>
                <c:pt idx="953">
                  <c:v>48.755646817248461</c:v>
                </c:pt>
                <c:pt idx="954">
                  <c:v>49.905544147843941</c:v>
                </c:pt>
                <c:pt idx="955">
                  <c:v>53.355236139630392</c:v>
                </c:pt>
                <c:pt idx="956">
                  <c:v>53.552361396303901</c:v>
                </c:pt>
                <c:pt idx="957">
                  <c:v>53.74948665297741</c:v>
                </c:pt>
                <c:pt idx="958">
                  <c:v>55.917864476386036</c:v>
                </c:pt>
                <c:pt idx="959">
                  <c:v>59.827515400410675</c:v>
                </c:pt>
                <c:pt idx="960">
                  <c:v>60.024640657084191</c:v>
                </c:pt>
                <c:pt idx="961">
                  <c:v>61.338809034907598</c:v>
                </c:pt>
                <c:pt idx="962">
                  <c:v>61.470225872689937</c:v>
                </c:pt>
                <c:pt idx="963">
                  <c:v>61.700205338809035</c:v>
                </c:pt>
                <c:pt idx="964">
                  <c:v>62.127310061601641</c:v>
                </c:pt>
                <c:pt idx="965">
                  <c:v>63.310061601642708</c:v>
                </c:pt>
                <c:pt idx="966">
                  <c:v>63.737166324435321</c:v>
                </c:pt>
                <c:pt idx="967">
                  <c:v>65.938398357289529</c:v>
                </c:pt>
                <c:pt idx="968">
                  <c:v>68.303901437371664</c:v>
                </c:pt>
                <c:pt idx="969">
                  <c:v>68.632443531827519</c:v>
                </c:pt>
                <c:pt idx="970">
                  <c:v>69.848049281314175</c:v>
                </c:pt>
                <c:pt idx="971">
                  <c:v>71.753593429158116</c:v>
                </c:pt>
                <c:pt idx="972">
                  <c:v>73.790554414784395</c:v>
                </c:pt>
                <c:pt idx="973">
                  <c:v>0</c:v>
                </c:pt>
                <c:pt idx="974">
                  <c:v>4.862422997946612</c:v>
                </c:pt>
                <c:pt idx="975">
                  <c:v>5.5523613963039011</c:v>
                </c:pt>
                <c:pt idx="976">
                  <c:v>5.7823408624229984</c:v>
                </c:pt>
                <c:pt idx="977">
                  <c:v>5.8151950718685832</c:v>
                </c:pt>
                <c:pt idx="978">
                  <c:v>8.4106776180698155</c:v>
                </c:pt>
                <c:pt idx="979">
                  <c:v>12.2217659137577</c:v>
                </c:pt>
                <c:pt idx="980">
                  <c:v>18.924024640657084</c:v>
                </c:pt>
                <c:pt idx="981">
                  <c:v>21.486652977412732</c:v>
                </c:pt>
                <c:pt idx="982">
                  <c:v>25.363449691991786</c:v>
                </c:pt>
                <c:pt idx="983">
                  <c:v>26.250513347022586</c:v>
                </c:pt>
                <c:pt idx="984">
                  <c:v>26.677618069815196</c:v>
                </c:pt>
                <c:pt idx="985">
                  <c:v>28.550308008213552</c:v>
                </c:pt>
                <c:pt idx="986">
                  <c:v>28.616016427104721</c:v>
                </c:pt>
                <c:pt idx="987">
                  <c:v>28.911704312114988</c:v>
                </c:pt>
                <c:pt idx="988">
                  <c:v>28.977412731006162</c:v>
                </c:pt>
                <c:pt idx="989">
                  <c:v>28.977412731006162</c:v>
                </c:pt>
                <c:pt idx="990">
                  <c:v>29.108829568788501</c:v>
                </c:pt>
                <c:pt idx="991">
                  <c:v>29.207392197125255</c:v>
                </c:pt>
                <c:pt idx="992">
                  <c:v>29.207392197125255</c:v>
                </c:pt>
                <c:pt idx="993">
                  <c:v>29.765913757700204</c:v>
                </c:pt>
                <c:pt idx="994">
                  <c:v>29.864476386036962</c:v>
                </c:pt>
                <c:pt idx="995">
                  <c:v>30.160164271047229</c:v>
                </c:pt>
                <c:pt idx="996">
                  <c:v>30.850102669404517</c:v>
                </c:pt>
                <c:pt idx="997">
                  <c:v>30.915811088295687</c:v>
                </c:pt>
                <c:pt idx="998">
                  <c:v>31.737166324435318</c:v>
                </c:pt>
                <c:pt idx="999">
                  <c:v>31.770020533880903</c:v>
                </c:pt>
                <c:pt idx="1000">
                  <c:v>32.262833675564679</c:v>
                </c:pt>
                <c:pt idx="1001">
                  <c:v>32.591375770020534</c:v>
                </c:pt>
                <c:pt idx="1002">
                  <c:v>33.149897330595479</c:v>
                </c:pt>
                <c:pt idx="1003">
                  <c:v>33.149897330595479</c:v>
                </c:pt>
                <c:pt idx="1004">
                  <c:v>33.774127310061601</c:v>
                </c:pt>
                <c:pt idx="1005">
                  <c:v>33.80698151950719</c:v>
                </c:pt>
                <c:pt idx="1006">
                  <c:v>34.004106776180699</c:v>
                </c:pt>
                <c:pt idx="1007">
                  <c:v>34.299794661190965</c:v>
                </c:pt>
                <c:pt idx="1008">
                  <c:v>34.464065708418893</c:v>
                </c:pt>
                <c:pt idx="1009">
                  <c:v>34.628336755646821</c:v>
                </c:pt>
                <c:pt idx="1010">
                  <c:v>35.219712525667354</c:v>
                </c:pt>
                <c:pt idx="1011">
                  <c:v>35.679671457905542</c:v>
                </c:pt>
                <c:pt idx="1012">
                  <c:v>36.073921971252567</c:v>
                </c:pt>
                <c:pt idx="1013">
                  <c:v>39.293634496919921</c:v>
                </c:pt>
                <c:pt idx="1014">
                  <c:v>39.359342915811091</c:v>
                </c:pt>
                <c:pt idx="1015">
                  <c:v>41.199178644763862</c:v>
                </c:pt>
                <c:pt idx="1016">
                  <c:v>43.630390143737166</c:v>
                </c:pt>
                <c:pt idx="1017">
                  <c:v>43.893223819301845</c:v>
                </c:pt>
                <c:pt idx="1018">
                  <c:v>43.926078028747433</c:v>
                </c:pt>
                <c:pt idx="1019">
                  <c:v>44.747433264887064</c:v>
                </c:pt>
                <c:pt idx="1020">
                  <c:v>45.108829568788501</c:v>
                </c:pt>
                <c:pt idx="1021">
                  <c:v>47.080082135523611</c:v>
                </c:pt>
                <c:pt idx="1022">
                  <c:v>48.985626283367559</c:v>
                </c:pt>
                <c:pt idx="1023">
                  <c:v>49.215605749486656</c:v>
                </c:pt>
                <c:pt idx="1024">
                  <c:v>52.960985626283367</c:v>
                </c:pt>
                <c:pt idx="1025">
                  <c:v>52.960985626283367</c:v>
                </c:pt>
                <c:pt idx="1026">
                  <c:v>59.564681724845997</c:v>
                </c:pt>
                <c:pt idx="1027">
                  <c:v>61.765913757700204</c:v>
                </c:pt>
                <c:pt idx="1028">
                  <c:v>62.882956878850102</c:v>
                </c:pt>
                <c:pt idx="1029">
                  <c:v>64.558521560574945</c:v>
                </c:pt>
                <c:pt idx="1030">
                  <c:v>64.755646817248461</c:v>
                </c:pt>
                <c:pt idx="1031">
                  <c:v>68.073921971252574</c:v>
                </c:pt>
                <c:pt idx="1032">
                  <c:v>68.139630390143736</c:v>
                </c:pt>
                <c:pt idx="1033">
                  <c:v>68.632443531827519</c:v>
                </c:pt>
                <c:pt idx="1034">
                  <c:v>69.158110882956876</c:v>
                </c:pt>
                <c:pt idx="1035">
                  <c:v>71.523613963039011</c:v>
                </c:pt>
                <c:pt idx="1036">
                  <c:v>73.757700205338807</c:v>
                </c:pt>
                <c:pt idx="1037">
                  <c:v>0</c:v>
                </c:pt>
                <c:pt idx="1038">
                  <c:v>24.706365503080082</c:v>
                </c:pt>
                <c:pt idx="1039">
                  <c:v>12</c:v>
                </c:pt>
                <c:pt idx="1040">
                  <c:v>12</c:v>
                </c:pt>
                <c:pt idx="1041">
                  <c:v>24</c:v>
                </c:pt>
                <c:pt idx="1042">
                  <c:v>24</c:v>
                </c:pt>
              </c:numCache>
            </c:numRef>
          </c:xVal>
          <c:yVal>
            <c:numRef>
              <c:f>Sheet1!$F$2:$F$1044</c:f>
              <c:numCache>
                <c:formatCode>General</c:formatCode>
                <c:ptCount val="1043"/>
                <c:pt idx="1037">
                  <c:v>0.5</c:v>
                </c:pt>
                <c:pt idx="1038">
                  <c:v>0.5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96EE-4ECA-9DA3-22819EA4FE7E}"/>
            </c:ext>
          </c:extLst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12 mon</c:v>
                </c:pt>
              </c:strCache>
            </c:strRef>
          </c:tx>
          <c:spPr>
            <a:ln w="12700" cap="rnd">
              <a:noFill/>
              <a:prstDash val="sysDot"/>
              <a:round/>
            </a:ln>
            <a:effectLst/>
          </c:spPr>
          <c:marker>
            <c:symbol val="none"/>
          </c:marker>
          <c:xVal>
            <c:numRef>
              <c:f>Sheet1!$A$2:$A$1044</c:f>
              <c:numCache>
                <c:formatCode>General</c:formatCode>
                <c:ptCount val="1043"/>
                <c:pt idx="0">
                  <c:v>0</c:v>
                </c:pt>
                <c:pt idx="1">
                  <c:v>6.5708418891170434E-2</c:v>
                </c:pt>
                <c:pt idx="2">
                  <c:v>6.5708418891170434E-2</c:v>
                </c:pt>
                <c:pt idx="3">
                  <c:v>0.29568788501026694</c:v>
                </c:pt>
                <c:pt idx="4">
                  <c:v>0.29568788501026694</c:v>
                </c:pt>
                <c:pt idx="5">
                  <c:v>0.49281314168377821</c:v>
                </c:pt>
                <c:pt idx="6">
                  <c:v>0.49281314168377821</c:v>
                </c:pt>
                <c:pt idx="7">
                  <c:v>0.59137577002053388</c:v>
                </c:pt>
                <c:pt idx="8">
                  <c:v>0.59137577002053388</c:v>
                </c:pt>
                <c:pt idx="9">
                  <c:v>1.2813141683778233</c:v>
                </c:pt>
                <c:pt idx="10">
                  <c:v>1.2813141683778233</c:v>
                </c:pt>
                <c:pt idx="11">
                  <c:v>1.4455852156057496</c:v>
                </c:pt>
                <c:pt idx="12">
                  <c:v>1.4455852156057496</c:v>
                </c:pt>
                <c:pt idx="13">
                  <c:v>1.9383983572895278</c:v>
                </c:pt>
                <c:pt idx="14">
                  <c:v>1.9383983572895278</c:v>
                </c:pt>
                <c:pt idx="15">
                  <c:v>2.0041067761806981</c:v>
                </c:pt>
                <c:pt idx="16">
                  <c:v>2.0041067761806981</c:v>
                </c:pt>
                <c:pt idx="17">
                  <c:v>2.8583162217659139</c:v>
                </c:pt>
                <c:pt idx="18">
                  <c:v>2.8583162217659139</c:v>
                </c:pt>
                <c:pt idx="19">
                  <c:v>3.0882956878850103</c:v>
                </c:pt>
                <c:pt idx="20">
                  <c:v>3.0882956878850103</c:v>
                </c:pt>
                <c:pt idx="21">
                  <c:v>3.3839835728952772</c:v>
                </c:pt>
                <c:pt idx="22">
                  <c:v>3.3839835728952772</c:v>
                </c:pt>
                <c:pt idx="23">
                  <c:v>3.6468172484599588</c:v>
                </c:pt>
                <c:pt idx="24">
                  <c:v>3.6468172484599588</c:v>
                </c:pt>
                <c:pt idx="25">
                  <c:v>3.8439425051334704</c:v>
                </c:pt>
                <c:pt idx="26">
                  <c:v>3.8439425051334704</c:v>
                </c:pt>
                <c:pt idx="27">
                  <c:v>3.9096509240246409</c:v>
                </c:pt>
                <c:pt idx="28">
                  <c:v>3.9096509240246409</c:v>
                </c:pt>
                <c:pt idx="29">
                  <c:v>4.0082135523613962</c:v>
                </c:pt>
                <c:pt idx="30">
                  <c:v>4.0082135523613962</c:v>
                </c:pt>
                <c:pt idx="31">
                  <c:v>4.0410677618069819</c:v>
                </c:pt>
                <c:pt idx="32">
                  <c:v>4.0410677618069819</c:v>
                </c:pt>
                <c:pt idx="33">
                  <c:v>4.1067761806981515</c:v>
                </c:pt>
                <c:pt idx="34">
                  <c:v>4.1067761806981515</c:v>
                </c:pt>
                <c:pt idx="35">
                  <c:v>4.1724845995893221</c:v>
                </c:pt>
                <c:pt idx="36">
                  <c:v>4.1724845995893221</c:v>
                </c:pt>
                <c:pt idx="37">
                  <c:v>4.4353182751540041</c:v>
                </c:pt>
                <c:pt idx="38">
                  <c:v>4.4353182751540041</c:v>
                </c:pt>
                <c:pt idx="39">
                  <c:v>4.6652977412731005</c:v>
                </c:pt>
                <c:pt idx="40">
                  <c:v>4.6652977412731005</c:v>
                </c:pt>
                <c:pt idx="41">
                  <c:v>4.7638603696098567</c:v>
                </c:pt>
                <c:pt idx="42">
                  <c:v>4.7638603696098567</c:v>
                </c:pt>
                <c:pt idx="43">
                  <c:v>4.9609856262833674</c:v>
                </c:pt>
                <c:pt idx="44">
                  <c:v>4.9609856262833674</c:v>
                </c:pt>
                <c:pt idx="45">
                  <c:v>5.0924024640657084</c:v>
                </c:pt>
                <c:pt idx="46">
                  <c:v>5.0924024640657084</c:v>
                </c:pt>
                <c:pt idx="47">
                  <c:v>5.3223819301848048</c:v>
                </c:pt>
                <c:pt idx="48">
                  <c:v>5.3223819301848048</c:v>
                </c:pt>
                <c:pt idx="49">
                  <c:v>5.7823408624229984</c:v>
                </c:pt>
                <c:pt idx="50">
                  <c:v>5.7823408624229984</c:v>
                </c:pt>
                <c:pt idx="51">
                  <c:v>6.1108829568788501</c:v>
                </c:pt>
                <c:pt idx="52">
                  <c:v>6.1108829568788501</c:v>
                </c:pt>
                <c:pt idx="53">
                  <c:v>6.2751540041067759</c:v>
                </c:pt>
                <c:pt idx="54">
                  <c:v>6.2751540041067759</c:v>
                </c:pt>
                <c:pt idx="55">
                  <c:v>6.4722792607802875</c:v>
                </c:pt>
                <c:pt idx="56">
                  <c:v>6.4722792607802875</c:v>
                </c:pt>
                <c:pt idx="57">
                  <c:v>6.5051334702258723</c:v>
                </c:pt>
                <c:pt idx="58">
                  <c:v>6.5051334702258723</c:v>
                </c:pt>
                <c:pt idx="59">
                  <c:v>6.6365503080082133</c:v>
                </c:pt>
                <c:pt idx="60">
                  <c:v>6.6365503080082133</c:v>
                </c:pt>
                <c:pt idx="61">
                  <c:v>6.8665297741273097</c:v>
                </c:pt>
                <c:pt idx="62">
                  <c:v>6.8665297741273097</c:v>
                </c:pt>
                <c:pt idx="63">
                  <c:v>6.9322381930184802</c:v>
                </c:pt>
                <c:pt idx="64">
                  <c:v>6.9322381930184802</c:v>
                </c:pt>
                <c:pt idx="65">
                  <c:v>7.3264887063655033</c:v>
                </c:pt>
                <c:pt idx="66">
                  <c:v>7.3264887063655033</c:v>
                </c:pt>
                <c:pt idx="67">
                  <c:v>7.3921971252566738</c:v>
                </c:pt>
                <c:pt idx="68">
                  <c:v>7.3921971252566738</c:v>
                </c:pt>
                <c:pt idx="69">
                  <c:v>7.523613963039014</c:v>
                </c:pt>
                <c:pt idx="70">
                  <c:v>7.523613963039014</c:v>
                </c:pt>
                <c:pt idx="71">
                  <c:v>7.6878850102669407</c:v>
                </c:pt>
                <c:pt idx="72">
                  <c:v>7.6878850102669407</c:v>
                </c:pt>
                <c:pt idx="73">
                  <c:v>7.9835728952772076</c:v>
                </c:pt>
                <c:pt idx="74">
                  <c:v>7.9835728952772076</c:v>
                </c:pt>
                <c:pt idx="75">
                  <c:v>8.0821355236139638</c:v>
                </c:pt>
                <c:pt idx="76">
                  <c:v>8.0821355236139638</c:v>
                </c:pt>
                <c:pt idx="77">
                  <c:v>8.1149897330595486</c:v>
                </c:pt>
                <c:pt idx="78">
                  <c:v>8.1149897330595486</c:v>
                </c:pt>
                <c:pt idx="79">
                  <c:v>8.2464065708418897</c:v>
                </c:pt>
                <c:pt idx="80">
                  <c:v>8.2464065708418897</c:v>
                </c:pt>
                <c:pt idx="81">
                  <c:v>8.2792607802874745</c:v>
                </c:pt>
                <c:pt idx="82">
                  <c:v>8.2792607802874745</c:v>
                </c:pt>
                <c:pt idx="83">
                  <c:v>8.6078028747433262</c:v>
                </c:pt>
                <c:pt idx="84">
                  <c:v>8.6078028747433262</c:v>
                </c:pt>
                <c:pt idx="85">
                  <c:v>8.7063655030800824</c:v>
                </c:pt>
                <c:pt idx="86">
                  <c:v>8.7063655030800824</c:v>
                </c:pt>
                <c:pt idx="87">
                  <c:v>8.8706365503080082</c:v>
                </c:pt>
                <c:pt idx="88">
                  <c:v>8.8706365503080082</c:v>
                </c:pt>
                <c:pt idx="89">
                  <c:v>9.0020533880903493</c:v>
                </c:pt>
                <c:pt idx="90">
                  <c:v>9.0020533880903493</c:v>
                </c:pt>
                <c:pt idx="91">
                  <c:v>9.0349075975359341</c:v>
                </c:pt>
                <c:pt idx="92">
                  <c:v>9.0349075975359341</c:v>
                </c:pt>
                <c:pt idx="93">
                  <c:v>9.1334702258726903</c:v>
                </c:pt>
                <c:pt idx="94">
                  <c:v>9.1334702258726903</c:v>
                </c:pt>
                <c:pt idx="95">
                  <c:v>9.1991786447638599</c:v>
                </c:pt>
                <c:pt idx="96">
                  <c:v>9.1991786447638599</c:v>
                </c:pt>
                <c:pt idx="97">
                  <c:v>9.7905544147843937</c:v>
                </c:pt>
                <c:pt idx="98">
                  <c:v>9.7905544147843937</c:v>
                </c:pt>
                <c:pt idx="99">
                  <c:v>9.9548254620123195</c:v>
                </c:pt>
                <c:pt idx="100">
                  <c:v>9.9548254620123195</c:v>
                </c:pt>
                <c:pt idx="101">
                  <c:v>9.9876796714579061</c:v>
                </c:pt>
                <c:pt idx="102">
                  <c:v>9.9876796714579061</c:v>
                </c:pt>
                <c:pt idx="103">
                  <c:v>10.184804928131417</c:v>
                </c:pt>
                <c:pt idx="104">
                  <c:v>10.184804928131417</c:v>
                </c:pt>
                <c:pt idx="105">
                  <c:v>10.447638603696099</c:v>
                </c:pt>
                <c:pt idx="106">
                  <c:v>10.447638603696099</c:v>
                </c:pt>
                <c:pt idx="107">
                  <c:v>10.57905544147844</c:v>
                </c:pt>
                <c:pt idx="108">
                  <c:v>10.57905544147844</c:v>
                </c:pt>
                <c:pt idx="109">
                  <c:v>10.776180698151951</c:v>
                </c:pt>
                <c:pt idx="110">
                  <c:v>10.776180698151951</c:v>
                </c:pt>
                <c:pt idx="111">
                  <c:v>10.973305954825461</c:v>
                </c:pt>
                <c:pt idx="112">
                  <c:v>10.973305954825461</c:v>
                </c:pt>
                <c:pt idx="113">
                  <c:v>11.039014373716633</c:v>
                </c:pt>
                <c:pt idx="114">
                  <c:v>11.039014373716633</c:v>
                </c:pt>
                <c:pt idx="115">
                  <c:v>11.203285420944558</c:v>
                </c:pt>
                <c:pt idx="116">
                  <c:v>11.203285420944558</c:v>
                </c:pt>
                <c:pt idx="117">
                  <c:v>11.268993839835728</c:v>
                </c:pt>
                <c:pt idx="118">
                  <c:v>11.268993839835728</c:v>
                </c:pt>
                <c:pt idx="119">
                  <c:v>11.564681724845997</c:v>
                </c:pt>
                <c:pt idx="120">
                  <c:v>11.564681724845997</c:v>
                </c:pt>
                <c:pt idx="121">
                  <c:v>11.761806981519507</c:v>
                </c:pt>
                <c:pt idx="122">
                  <c:v>11.761806981519507</c:v>
                </c:pt>
                <c:pt idx="123">
                  <c:v>11.794661190965092</c:v>
                </c:pt>
                <c:pt idx="124">
                  <c:v>11.794661190965092</c:v>
                </c:pt>
                <c:pt idx="125">
                  <c:v>11.860369609856264</c:v>
                </c:pt>
                <c:pt idx="126">
                  <c:v>11.860369609856264</c:v>
                </c:pt>
                <c:pt idx="127">
                  <c:v>11.893223819301848</c:v>
                </c:pt>
                <c:pt idx="128">
                  <c:v>11.893223819301848</c:v>
                </c:pt>
                <c:pt idx="129">
                  <c:v>11.926078028747433</c:v>
                </c:pt>
                <c:pt idx="130">
                  <c:v>11.926078028747433</c:v>
                </c:pt>
                <c:pt idx="131">
                  <c:v>12.386036960985626</c:v>
                </c:pt>
                <c:pt idx="132">
                  <c:v>12.386036960985626</c:v>
                </c:pt>
                <c:pt idx="133">
                  <c:v>12.583162217659138</c:v>
                </c:pt>
                <c:pt idx="134">
                  <c:v>12.583162217659138</c:v>
                </c:pt>
                <c:pt idx="135">
                  <c:v>12.97741273100616</c:v>
                </c:pt>
                <c:pt idx="136">
                  <c:v>12.97741273100616</c:v>
                </c:pt>
                <c:pt idx="137">
                  <c:v>13.043121149897331</c:v>
                </c:pt>
                <c:pt idx="138">
                  <c:v>13.043121149897331</c:v>
                </c:pt>
                <c:pt idx="139">
                  <c:v>13.075975359342916</c:v>
                </c:pt>
                <c:pt idx="140">
                  <c:v>13.075975359342916</c:v>
                </c:pt>
                <c:pt idx="141">
                  <c:v>13.371663244353183</c:v>
                </c:pt>
                <c:pt idx="142">
                  <c:v>13.371663244353183</c:v>
                </c:pt>
                <c:pt idx="143">
                  <c:v>13.503080082135524</c:v>
                </c:pt>
                <c:pt idx="144">
                  <c:v>13.503080082135524</c:v>
                </c:pt>
                <c:pt idx="145">
                  <c:v>13.765913757700206</c:v>
                </c:pt>
                <c:pt idx="146">
                  <c:v>13.765913757700206</c:v>
                </c:pt>
                <c:pt idx="147">
                  <c:v>13.930184804928132</c:v>
                </c:pt>
                <c:pt idx="148">
                  <c:v>13.930184804928132</c:v>
                </c:pt>
                <c:pt idx="149">
                  <c:v>14.127310061601642</c:v>
                </c:pt>
                <c:pt idx="150">
                  <c:v>14.127310061601642</c:v>
                </c:pt>
                <c:pt idx="151">
                  <c:v>14.225872689938399</c:v>
                </c:pt>
                <c:pt idx="152">
                  <c:v>14.225872689938399</c:v>
                </c:pt>
                <c:pt idx="153">
                  <c:v>14.258726899383984</c:v>
                </c:pt>
                <c:pt idx="154">
                  <c:v>14.258726899383984</c:v>
                </c:pt>
                <c:pt idx="155">
                  <c:v>14.324435318275153</c:v>
                </c:pt>
                <c:pt idx="156">
                  <c:v>14.324435318275153</c:v>
                </c:pt>
                <c:pt idx="157">
                  <c:v>14.488706365503081</c:v>
                </c:pt>
                <c:pt idx="158">
                  <c:v>14.488706365503081</c:v>
                </c:pt>
                <c:pt idx="159">
                  <c:v>14.587268993839835</c:v>
                </c:pt>
                <c:pt idx="160">
                  <c:v>14.587268993839835</c:v>
                </c:pt>
                <c:pt idx="161">
                  <c:v>15.178644763860369</c:v>
                </c:pt>
                <c:pt idx="162">
                  <c:v>15.178644763860369</c:v>
                </c:pt>
                <c:pt idx="163">
                  <c:v>15.342915811088295</c:v>
                </c:pt>
                <c:pt idx="164">
                  <c:v>15.342915811088295</c:v>
                </c:pt>
                <c:pt idx="165">
                  <c:v>15.704312114989733</c:v>
                </c:pt>
                <c:pt idx="166">
                  <c:v>15.704312114989733</c:v>
                </c:pt>
                <c:pt idx="167">
                  <c:v>15.802874743326489</c:v>
                </c:pt>
                <c:pt idx="168">
                  <c:v>15.802874743326489</c:v>
                </c:pt>
                <c:pt idx="169">
                  <c:v>16.098562628336754</c:v>
                </c:pt>
                <c:pt idx="170">
                  <c:v>16.098562628336754</c:v>
                </c:pt>
                <c:pt idx="171">
                  <c:v>16.164271047227928</c:v>
                </c:pt>
                <c:pt idx="172">
                  <c:v>16.164271047227928</c:v>
                </c:pt>
                <c:pt idx="173">
                  <c:v>16.361396303901437</c:v>
                </c:pt>
                <c:pt idx="174">
                  <c:v>16.361396303901437</c:v>
                </c:pt>
                <c:pt idx="175">
                  <c:v>16.722792607802873</c:v>
                </c:pt>
                <c:pt idx="176">
                  <c:v>16.722792607802873</c:v>
                </c:pt>
                <c:pt idx="177">
                  <c:v>17.281314168377822</c:v>
                </c:pt>
                <c:pt idx="178">
                  <c:v>17.281314168377822</c:v>
                </c:pt>
                <c:pt idx="179">
                  <c:v>17.544147843942504</c:v>
                </c:pt>
                <c:pt idx="180">
                  <c:v>17.544147843942504</c:v>
                </c:pt>
                <c:pt idx="181">
                  <c:v>17.609856262833677</c:v>
                </c:pt>
                <c:pt idx="182">
                  <c:v>17.609856262833677</c:v>
                </c:pt>
                <c:pt idx="183">
                  <c:v>17.675564681724847</c:v>
                </c:pt>
                <c:pt idx="184">
                  <c:v>17.675564681724847</c:v>
                </c:pt>
                <c:pt idx="185">
                  <c:v>17.806981519507186</c:v>
                </c:pt>
                <c:pt idx="186">
                  <c:v>17.806981519507186</c:v>
                </c:pt>
                <c:pt idx="187">
                  <c:v>17.872689938398356</c:v>
                </c:pt>
                <c:pt idx="188">
                  <c:v>17.872689938398356</c:v>
                </c:pt>
                <c:pt idx="189">
                  <c:v>17.938398357289529</c:v>
                </c:pt>
                <c:pt idx="190">
                  <c:v>17.938398357289529</c:v>
                </c:pt>
                <c:pt idx="191">
                  <c:v>18.168377823408623</c:v>
                </c:pt>
                <c:pt idx="192">
                  <c:v>18.168377823408623</c:v>
                </c:pt>
                <c:pt idx="193">
                  <c:v>18.431211498973305</c:v>
                </c:pt>
                <c:pt idx="194">
                  <c:v>18.431211498973305</c:v>
                </c:pt>
                <c:pt idx="195">
                  <c:v>18.661190965092402</c:v>
                </c:pt>
                <c:pt idx="196">
                  <c:v>18.661190965092402</c:v>
                </c:pt>
                <c:pt idx="197">
                  <c:v>18.891170431211499</c:v>
                </c:pt>
                <c:pt idx="198">
                  <c:v>18.891170431211499</c:v>
                </c:pt>
                <c:pt idx="199">
                  <c:v>19.351129363449694</c:v>
                </c:pt>
                <c:pt idx="200">
                  <c:v>19.351129363449694</c:v>
                </c:pt>
                <c:pt idx="201">
                  <c:v>19.383983572895279</c:v>
                </c:pt>
                <c:pt idx="202">
                  <c:v>19.383983572895279</c:v>
                </c:pt>
                <c:pt idx="203">
                  <c:v>19.581108829568787</c:v>
                </c:pt>
                <c:pt idx="204">
                  <c:v>19.581108829568787</c:v>
                </c:pt>
                <c:pt idx="205">
                  <c:v>19.909650924024639</c:v>
                </c:pt>
                <c:pt idx="206">
                  <c:v>19.909650924024639</c:v>
                </c:pt>
                <c:pt idx="207">
                  <c:v>20.172484599589321</c:v>
                </c:pt>
                <c:pt idx="208">
                  <c:v>20.172484599589321</c:v>
                </c:pt>
                <c:pt idx="209">
                  <c:v>20.73100616016427</c:v>
                </c:pt>
                <c:pt idx="210">
                  <c:v>20.73100616016427</c:v>
                </c:pt>
                <c:pt idx="211">
                  <c:v>20.960985626283367</c:v>
                </c:pt>
                <c:pt idx="212">
                  <c:v>20.960985626283367</c:v>
                </c:pt>
                <c:pt idx="213">
                  <c:v>21.026694045174537</c:v>
                </c:pt>
                <c:pt idx="214">
                  <c:v>21.026694045174537</c:v>
                </c:pt>
                <c:pt idx="215">
                  <c:v>21.650924024640656</c:v>
                </c:pt>
                <c:pt idx="216">
                  <c:v>21.650924024640656</c:v>
                </c:pt>
                <c:pt idx="217">
                  <c:v>22.17659137577002</c:v>
                </c:pt>
                <c:pt idx="218">
                  <c:v>22.17659137577002</c:v>
                </c:pt>
                <c:pt idx="219">
                  <c:v>22.833675564681723</c:v>
                </c:pt>
                <c:pt idx="220">
                  <c:v>22.833675564681723</c:v>
                </c:pt>
                <c:pt idx="221">
                  <c:v>23.06365503080082</c:v>
                </c:pt>
                <c:pt idx="222">
                  <c:v>23.06365503080082</c:v>
                </c:pt>
                <c:pt idx="223">
                  <c:v>23.227926078028748</c:v>
                </c:pt>
                <c:pt idx="224">
                  <c:v>23.227926078028748</c:v>
                </c:pt>
                <c:pt idx="225">
                  <c:v>24.377823408624231</c:v>
                </c:pt>
                <c:pt idx="226">
                  <c:v>24.377823408624231</c:v>
                </c:pt>
                <c:pt idx="227">
                  <c:v>24.673511293634498</c:v>
                </c:pt>
                <c:pt idx="228">
                  <c:v>24.673511293634498</c:v>
                </c:pt>
                <c:pt idx="229">
                  <c:v>24.706365503080082</c:v>
                </c:pt>
                <c:pt idx="230">
                  <c:v>24.706365503080082</c:v>
                </c:pt>
                <c:pt idx="231">
                  <c:v>24.804928131416837</c:v>
                </c:pt>
                <c:pt idx="232">
                  <c:v>24.804928131416837</c:v>
                </c:pt>
                <c:pt idx="233">
                  <c:v>24.837782340862422</c:v>
                </c:pt>
                <c:pt idx="234">
                  <c:v>24.837782340862422</c:v>
                </c:pt>
                <c:pt idx="235">
                  <c:v>25.034907597535934</c:v>
                </c:pt>
                <c:pt idx="236">
                  <c:v>25.034907597535934</c:v>
                </c:pt>
                <c:pt idx="237">
                  <c:v>25.100616016427104</c:v>
                </c:pt>
                <c:pt idx="238">
                  <c:v>25.100616016427104</c:v>
                </c:pt>
                <c:pt idx="239">
                  <c:v>25.363449691991786</c:v>
                </c:pt>
                <c:pt idx="240">
                  <c:v>25.363449691991786</c:v>
                </c:pt>
                <c:pt idx="241">
                  <c:v>25.363449691991786</c:v>
                </c:pt>
                <c:pt idx="242">
                  <c:v>25.363449691991786</c:v>
                </c:pt>
                <c:pt idx="243">
                  <c:v>26.480492813141684</c:v>
                </c:pt>
                <c:pt idx="244">
                  <c:v>26.480492813141684</c:v>
                </c:pt>
                <c:pt idx="245">
                  <c:v>26.480492813141684</c:v>
                </c:pt>
                <c:pt idx="246">
                  <c:v>26.480492813141684</c:v>
                </c:pt>
                <c:pt idx="247">
                  <c:v>26.579055441478438</c:v>
                </c:pt>
                <c:pt idx="248">
                  <c:v>26.579055441478438</c:v>
                </c:pt>
                <c:pt idx="249">
                  <c:v>27.137577002053387</c:v>
                </c:pt>
                <c:pt idx="250">
                  <c:v>27.137577002053387</c:v>
                </c:pt>
                <c:pt idx="251">
                  <c:v>27.170431211498972</c:v>
                </c:pt>
                <c:pt idx="252">
                  <c:v>27.170431211498972</c:v>
                </c:pt>
                <c:pt idx="253">
                  <c:v>27.531827515400412</c:v>
                </c:pt>
                <c:pt idx="254">
                  <c:v>27.531827515400412</c:v>
                </c:pt>
                <c:pt idx="255">
                  <c:v>27.860369609856264</c:v>
                </c:pt>
                <c:pt idx="256">
                  <c:v>27.860369609856264</c:v>
                </c:pt>
                <c:pt idx="257">
                  <c:v>28.024640657084188</c:v>
                </c:pt>
                <c:pt idx="258">
                  <c:v>28.024640657084188</c:v>
                </c:pt>
                <c:pt idx="259">
                  <c:v>28.353182751540039</c:v>
                </c:pt>
                <c:pt idx="260">
                  <c:v>28.353182751540039</c:v>
                </c:pt>
                <c:pt idx="261">
                  <c:v>28.517453798767967</c:v>
                </c:pt>
                <c:pt idx="262">
                  <c:v>28.517453798767967</c:v>
                </c:pt>
                <c:pt idx="263">
                  <c:v>28.583162217659137</c:v>
                </c:pt>
                <c:pt idx="264">
                  <c:v>28.583162217659137</c:v>
                </c:pt>
                <c:pt idx="265">
                  <c:v>29.075975359342916</c:v>
                </c:pt>
                <c:pt idx="266">
                  <c:v>29.075975359342916</c:v>
                </c:pt>
                <c:pt idx="267">
                  <c:v>29.273100616016428</c:v>
                </c:pt>
                <c:pt idx="268">
                  <c:v>29.273100616016428</c:v>
                </c:pt>
                <c:pt idx="269">
                  <c:v>29.503080082135522</c:v>
                </c:pt>
                <c:pt idx="270">
                  <c:v>29.503080082135522</c:v>
                </c:pt>
                <c:pt idx="271">
                  <c:v>29.535934291581111</c:v>
                </c:pt>
                <c:pt idx="272">
                  <c:v>29.535934291581111</c:v>
                </c:pt>
                <c:pt idx="273">
                  <c:v>29.733059548254619</c:v>
                </c:pt>
                <c:pt idx="274">
                  <c:v>29.733059548254619</c:v>
                </c:pt>
                <c:pt idx="275">
                  <c:v>29.897330595482547</c:v>
                </c:pt>
                <c:pt idx="276">
                  <c:v>29.897330595482547</c:v>
                </c:pt>
                <c:pt idx="277">
                  <c:v>29.930184804928132</c:v>
                </c:pt>
                <c:pt idx="278">
                  <c:v>29.930184804928132</c:v>
                </c:pt>
                <c:pt idx="279">
                  <c:v>30.094455852156056</c:v>
                </c:pt>
                <c:pt idx="280">
                  <c:v>30.094455852156056</c:v>
                </c:pt>
                <c:pt idx="281">
                  <c:v>30.127310061601644</c:v>
                </c:pt>
                <c:pt idx="282">
                  <c:v>30.127310061601644</c:v>
                </c:pt>
                <c:pt idx="283">
                  <c:v>30.521560574948666</c:v>
                </c:pt>
                <c:pt idx="284">
                  <c:v>30.521560574948666</c:v>
                </c:pt>
                <c:pt idx="285">
                  <c:v>31.04722792607803</c:v>
                </c:pt>
                <c:pt idx="286">
                  <c:v>31.04722792607803</c:v>
                </c:pt>
                <c:pt idx="287">
                  <c:v>31.310061601642712</c:v>
                </c:pt>
                <c:pt idx="288">
                  <c:v>31.310061601642712</c:v>
                </c:pt>
                <c:pt idx="289">
                  <c:v>31.310061601642712</c:v>
                </c:pt>
                <c:pt idx="290">
                  <c:v>31.310061601642712</c:v>
                </c:pt>
                <c:pt idx="291">
                  <c:v>31.375770020533881</c:v>
                </c:pt>
                <c:pt idx="292">
                  <c:v>31.375770020533881</c:v>
                </c:pt>
                <c:pt idx="293">
                  <c:v>31.638603696098563</c:v>
                </c:pt>
                <c:pt idx="294">
                  <c:v>31.638603696098563</c:v>
                </c:pt>
                <c:pt idx="295">
                  <c:v>31.737166324435318</c:v>
                </c:pt>
                <c:pt idx="296">
                  <c:v>31.737166324435318</c:v>
                </c:pt>
                <c:pt idx="297">
                  <c:v>31.770020533880903</c:v>
                </c:pt>
                <c:pt idx="298">
                  <c:v>31.770020533880903</c:v>
                </c:pt>
                <c:pt idx="299">
                  <c:v>31.901437371663246</c:v>
                </c:pt>
                <c:pt idx="300">
                  <c:v>31.901437371663246</c:v>
                </c:pt>
                <c:pt idx="301">
                  <c:v>31.967145790554415</c:v>
                </c:pt>
                <c:pt idx="302">
                  <c:v>31.967145790554415</c:v>
                </c:pt>
                <c:pt idx="303">
                  <c:v>32</c:v>
                </c:pt>
                <c:pt idx="304">
                  <c:v>32</c:v>
                </c:pt>
                <c:pt idx="305">
                  <c:v>32.722792607802873</c:v>
                </c:pt>
                <c:pt idx="306">
                  <c:v>32.722792607802873</c:v>
                </c:pt>
                <c:pt idx="307">
                  <c:v>32.788501026694043</c:v>
                </c:pt>
                <c:pt idx="308">
                  <c:v>32.788501026694043</c:v>
                </c:pt>
                <c:pt idx="309">
                  <c:v>32.95277207392197</c:v>
                </c:pt>
                <c:pt idx="310">
                  <c:v>32.95277207392197</c:v>
                </c:pt>
                <c:pt idx="311">
                  <c:v>33.248459958932237</c:v>
                </c:pt>
                <c:pt idx="312">
                  <c:v>33.248459958932237</c:v>
                </c:pt>
                <c:pt idx="313">
                  <c:v>33.544147843942504</c:v>
                </c:pt>
                <c:pt idx="314">
                  <c:v>33.544147843942504</c:v>
                </c:pt>
                <c:pt idx="315">
                  <c:v>33.609856262833674</c:v>
                </c:pt>
                <c:pt idx="316">
                  <c:v>33.609856262833674</c:v>
                </c:pt>
                <c:pt idx="317">
                  <c:v>33.741273100616013</c:v>
                </c:pt>
                <c:pt idx="318">
                  <c:v>33.741273100616013</c:v>
                </c:pt>
                <c:pt idx="319">
                  <c:v>34.036960985626287</c:v>
                </c:pt>
                <c:pt idx="320">
                  <c:v>34.036960985626287</c:v>
                </c:pt>
                <c:pt idx="321">
                  <c:v>34.234086242299796</c:v>
                </c:pt>
                <c:pt idx="322">
                  <c:v>34.234086242299796</c:v>
                </c:pt>
                <c:pt idx="323">
                  <c:v>34.266940451745377</c:v>
                </c:pt>
                <c:pt idx="324">
                  <c:v>34.266940451745377</c:v>
                </c:pt>
                <c:pt idx="325">
                  <c:v>34.529774127310063</c:v>
                </c:pt>
                <c:pt idx="326">
                  <c:v>34.529774127310063</c:v>
                </c:pt>
                <c:pt idx="327">
                  <c:v>34.628336755646821</c:v>
                </c:pt>
                <c:pt idx="328">
                  <c:v>34.628336755646821</c:v>
                </c:pt>
                <c:pt idx="329">
                  <c:v>34.69404517453799</c:v>
                </c:pt>
                <c:pt idx="330">
                  <c:v>34.69404517453799</c:v>
                </c:pt>
                <c:pt idx="331">
                  <c:v>35.318275154004105</c:v>
                </c:pt>
                <c:pt idx="332">
                  <c:v>35.318275154004105</c:v>
                </c:pt>
                <c:pt idx="333">
                  <c:v>35.942505133470227</c:v>
                </c:pt>
                <c:pt idx="334">
                  <c:v>35.942505133470227</c:v>
                </c:pt>
                <c:pt idx="335">
                  <c:v>36.041067761806978</c:v>
                </c:pt>
                <c:pt idx="336">
                  <c:v>36.041067761806978</c:v>
                </c:pt>
                <c:pt idx="337">
                  <c:v>36.073921971252567</c:v>
                </c:pt>
                <c:pt idx="338">
                  <c:v>36.073921971252567</c:v>
                </c:pt>
                <c:pt idx="339">
                  <c:v>36.106776180698155</c:v>
                </c:pt>
                <c:pt idx="340">
                  <c:v>36.106776180698155</c:v>
                </c:pt>
                <c:pt idx="341">
                  <c:v>36.599589322381931</c:v>
                </c:pt>
                <c:pt idx="342">
                  <c:v>36.599589322381931</c:v>
                </c:pt>
                <c:pt idx="343">
                  <c:v>37.158110882956876</c:v>
                </c:pt>
                <c:pt idx="344">
                  <c:v>37.158110882956876</c:v>
                </c:pt>
                <c:pt idx="345">
                  <c:v>37.322381930184804</c:v>
                </c:pt>
                <c:pt idx="346">
                  <c:v>37.322381930184804</c:v>
                </c:pt>
                <c:pt idx="347">
                  <c:v>37.453798767967143</c:v>
                </c:pt>
                <c:pt idx="348">
                  <c:v>37.453798767967143</c:v>
                </c:pt>
                <c:pt idx="349">
                  <c:v>37.519507186858313</c:v>
                </c:pt>
                <c:pt idx="350">
                  <c:v>37.519507186858313</c:v>
                </c:pt>
                <c:pt idx="351">
                  <c:v>37.585215605749489</c:v>
                </c:pt>
                <c:pt idx="352">
                  <c:v>37.585215605749489</c:v>
                </c:pt>
                <c:pt idx="353">
                  <c:v>37.913757700205338</c:v>
                </c:pt>
                <c:pt idx="354">
                  <c:v>37.913757700205338</c:v>
                </c:pt>
                <c:pt idx="355">
                  <c:v>38.045174537987677</c:v>
                </c:pt>
                <c:pt idx="356">
                  <c:v>38.045174537987677</c:v>
                </c:pt>
                <c:pt idx="357">
                  <c:v>38.636550308008211</c:v>
                </c:pt>
                <c:pt idx="358">
                  <c:v>38.636550308008211</c:v>
                </c:pt>
                <c:pt idx="359">
                  <c:v>38.767967145790557</c:v>
                </c:pt>
                <c:pt idx="360">
                  <c:v>38.767967145790557</c:v>
                </c:pt>
                <c:pt idx="361">
                  <c:v>38.899383983572896</c:v>
                </c:pt>
                <c:pt idx="362">
                  <c:v>38.899383983572896</c:v>
                </c:pt>
                <c:pt idx="363">
                  <c:v>39.129363449691994</c:v>
                </c:pt>
                <c:pt idx="364">
                  <c:v>39.129363449691994</c:v>
                </c:pt>
                <c:pt idx="365">
                  <c:v>40.082135523613964</c:v>
                </c:pt>
                <c:pt idx="366">
                  <c:v>40.082135523613964</c:v>
                </c:pt>
                <c:pt idx="367">
                  <c:v>40.837782340862425</c:v>
                </c:pt>
                <c:pt idx="368">
                  <c:v>40.837782340862425</c:v>
                </c:pt>
                <c:pt idx="369">
                  <c:v>40.936344969199176</c:v>
                </c:pt>
                <c:pt idx="370">
                  <c:v>40.936344969199176</c:v>
                </c:pt>
                <c:pt idx="371">
                  <c:v>41.264887063655031</c:v>
                </c:pt>
                <c:pt idx="372">
                  <c:v>41.264887063655031</c:v>
                </c:pt>
                <c:pt idx="373">
                  <c:v>41.363449691991789</c:v>
                </c:pt>
                <c:pt idx="374">
                  <c:v>41.363449691991789</c:v>
                </c:pt>
                <c:pt idx="375">
                  <c:v>41.560574948665298</c:v>
                </c:pt>
                <c:pt idx="376">
                  <c:v>41.560574948665298</c:v>
                </c:pt>
                <c:pt idx="377">
                  <c:v>41.823408624229977</c:v>
                </c:pt>
                <c:pt idx="378">
                  <c:v>41.823408624229977</c:v>
                </c:pt>
                <c:pt idx="379">
                  <c:v>42.381930184804929</c:v>
                </c:pt>
                <c:pt idx="380">
                  <c:v>42.381930184804929</c:v>
                </c:pt>
                <c:pt idx="381">
                  <c:v>42.809034907597535</c:v>
                </c:pt>
                <c:pt idx="382">
                  <c:v>42.809034907597535</c:v>
                </c:pt>
                <c:pt idx="383">
                  <c:v>44.747433264887064</c:v>
                </c:pt>
                <c:pt idx="384">
                  <c:v>44.747433264887064</c:v>
                </c:pt>
                <c:pt idx="385">
                  <c:v>44.813141683778234</c:v>
                </c:pt>
                <c:pt idx="386">
                  <c:v>44.813141683778234</c:v>
                </c:pt>
                <c:pt idx="387">
                  <c:v>45.30595482546201</c:v>
                </c:pt>
                <c:pt idx="388">
                  <c:v>45.30595482546201</c:v>
                </c:pt>
                <c:pt idx="389">
                  <c:v>45.568788501026695</c:v>
                </c:pt>
                <c:pt idx="390">
                  <c:v>45.568788501026695</c:v>
                </c:pt>
                <c:pt idx="391">
                  <c:v>45.568788501026695</c:v>
                </c:pt>
                <c:pt idx="392">
                  <c:v>45.568788501026695</c:v>
                </c:pt>
                <c:pt idx="393">
                  <c:v>46.094455852156059</c:v>
                </c:pt>
                <c:pt idx="394">
                  <c:v>46.094455852156059</c:v>
                </c:pt>
                <c:pt idx="395">
                  <c:v>46.455852156057496</c:v>
                </c:pt>
                <c:pt idx="396">
                  <c:v>46.455852156057496</c:v>
                </c:pt>
                <c:pt idx="397">
                  <c:v>47.112936344969199</c:v>
                </c:pt>
                <c:pt idx="398">
                  <c:v>47.112936344969199</c:v>
                </c:pt>
                <c:pt idx="399">
                  <c:v>47.211498973305957</c:v>
                </c:pt>
                <c:pt idx="400">
                  <c:v>47.211498973305957</c:v>
                </c:pt>
                <c:pt idx="401">
                  <c:v>48.328542094455855</c:v>
                </c:pt>
                <c:pt idx="402">
                  <c:v>48.328542094455855</c:v>
                </c:pt>
                <c:pt idx="403">
                  <c:v>48.624229979466122</c:v>
                </c:pt>
                <c:pt idx="404">
                  <c:v>48.624229979466122</c:v>
                </c:pt>
                <c:pt idx="405">
                  <c:v>48.755646817248461</c:v>
                </c:pt>
                <c:pt idx="406">
                  <c:v>48.755646817248461</c:v>
                </c:pt>
                <c:pt idx="407">
                  <c:v>49.905544147843941</c:v>
                </c:pt>
                <c:pt idx="408">
                  <c:v>49.905544147843941</c:v>
                </c:pt>
                <c:pt idx="409">
                  <c:v>52.435318275154003</c:v>
                </c:pt>
                <c:pt idx="410">
                  <c:v>52.435318275154003</c:v>
                </c:pt>
                <c:pt idx="411">
                  <c:v>53.355236139630392</c:v>
                </c:pt>
                <c:pt idx="412">
                  <c:v>53.355236139630392</c:v>
                </c:pt>
                <c:pt idx="413">
                  <c:v>53.552361396303901</c:v>
                </c:pt>
                <c:pt idx="414">
                  <c:v>53.552361396303901</c:v>
                </c:pt>
                <c:pt idx="415">
                  <c:v>53.74948665297741</c:v>
                </c:pt>
                <c:pt idx="416">
                  <c:v>53.74948665297741</c:v>
                </c:pt>
                <c:pt idx="417">
                  <c:v>54.078028747433265</c:v>
                </c:pt>
                <c:pt idx="418">
                  <c:v>54.078028747433265</c:v>
                </c:pt>
                <c:pt idx="419">
                  <c:v>55.917864476386036</c:v>
                </c:pt>
                <c:pt idx="420">
                  <c:v>55.917864476386036</c:v>
                </c:pt>
                <c:pt idx="421">
                  <c:v>59.827515400410675</c:v>
                </c:pt>
                <c:pt idx="422">
                  <c:v>59.827515400410675</c:v>
                </c:pt>
                <c:pt idx="423">
                  <c:v>60.024640657084191</c:v>
                </c:pt>
                <c:pt idx="424">
                  <c:v>60.024640657084191</c:v>
                </c:pt>
                <c:pt idx="425">
                  <c:v>61.338809034907598</c:v>
                </c:pt>
                <c:pt idx="426">
                  <c:v>61.338809034907598</c:v>
                </c:pt>
                <c:pt idx="427">
                  <c:v>61.470225872689937</c:v>
                </c:pt>
                <c:pt idx="428">
                  <c:v>61.470225872689937</c:v>
                </c:pt>
                <c:pt idx="429">
                  <c:v>61.700205338809035</c:v>
                </c:pt>
                <c:pt idx="430">
                  <c:v>61.700205338809035</c:v>
                </c:pt>
                <c:pt idx="431">
                  <c:v>62.127310061601641</c:v>
                </c:pt>
                <c:pt idx="432">
                  <c:v>62.127310061601641</c:v>
                </c:pt>
                <c:pt idx="433">
                  <c:v>62.784394250513344</c:v>
                </c:pt>
                <c:pt idx="434">
                  <c:v>62.784394250513344</c:v>
                </c:pt>
                <c:pt idx="435">
                  <c:v>63.178644763860369</c:v>
                </c:pt>
                <c:pt idx="436">
                  <c:v>63.178644763860369</c:v>
                </c:pt>
                <c:pt idx="437">
                  <c:v>63.310061601642708</c:v>
                </c:pt>
                <c:pt idx="438">
                  <c:v>63.310061601642708</c:v>
                </c:pt>
                <c:pt idx="439">
                  <c:v>63.737166324435321</c:v>
                </c:pt>
                <c:pt idx="440">
                  <c:v>63.737166324435321</c:v>
                </c:pt>
                <c:pt idx="441">
                  <c:v>65.938398357289529</c:v>
                </c:pt>
                <c:pt idx="442">
                  <c:v>65.938398357289529</c:v>
                </c:pt>
                <c:pt idx="443">
                  <c:v>68.303901437371664</c:v>
                </c:pt>
                <c:pt idx="444">
                  <c:v>68.303901437371664</c:v>
                </c:pt>
                <c:pt idx="445">
                  <c:v>68.632443531827519</c:v>
                </c:pt>
                <c:pt idx="446">
                  <c:v>68.632443531827519</c:v>
                </c:pt>
                <c:pt idx="447">
                  <c:v>69.848049281314175</c:v>
                </c:pt>
                <c:pt idx="448">
                  <c:v>69.848049281314175</c:v>
                </c:pt>
                <c:pt idx="449">
                  <c:v>71.753593429158116</c:v>
                </c:pt>
                <c:pt idx="450">
                  <c:v>71.753593429158116</c:v>
                </c:pt>
                <c:pt idx="451">
                  <c:v>73.790554414784395</c:v>
                </c:pt>
                <c:pt idx="452">
                  <c:v>73.790554414784395</c:v>
                </c:pt>
                <c:pt idx="453">
                  <c:v>0</c:v>
                </c:pt>
                <c:pt idx="454">
                  <c:v>1.0841889117043122</c:v>
                </c:pt>
                <c:pt idx="455">
                  <c:v>1.0841889117043122</c:v>
                </c:pt>
                <c:pt idx="456">
                  <c:v>1.3141683778234086</c:v>
                </c:pt>
                <c:pt idx="457">
                  <c:v>1.3141683778234086</c:v>
                </c:pt>
                <c:pt idx="458">
                  <c:v>1.3470225872689938</c:v>
                </c:pt>
                <c:pt idx="459">
                  <c:v>1.3470225872689938</c:v>
                </c:pt>
                <c:pt idx="460">
                  <c:v>1.3798767967145791</c:v>
                </c:pt>
                <c:pt idx="461">
                  <c:v>1.3798767967145791</c:v>
                </c:pt>
                <c:pt idx="462">
                  <c:v>1.4127310061601643</c:v>
                </c:pt>
                <c:pt idx="463">
                  <c:v>1.4127310061601643</c:v>
                </c:pt>
                <c:pt idx="464">
                  <c:v>1.5770020533880904</c:v>
                </c:pt>
                <c:pt idx="465">
                  <c:v>1.5770020533880904</c:v>
                </c:pt>
                <c:pt idx="466">
                  <c:v>1.6427104722792607</c:v>
                </c:pt>
                <c:pt idx="467">
                  <c:v>1.6427104722792607</c:v>
                </c:pt>
                <c:pt idx="468">
                  <c:v>2.1683778234086244</c:v>
                </c:pt>
                <c:pt idx="469">
                  <c:v>2.1683778234086244</c:v>
                </c:pt>
                <c:pt idx="470">
                  <c:v>2.2669404517453797</c:v>
                </c:pt>
                <c:pt idx="471">
                  <c:v>2.2669404517453797</c:v>
                </c:pt>
                <c:pt idx="472">
                  <c:v>2.299794661190965</c:v>
                </c:pt>
                <c:pt idx="473">
                  <c:v>2.299794661190965</c:v>
                </c:pt>
                <c:pt idx="474">
                  <c:v>2.3983572895277208</c:v>
                </c:pt>
                <c:pt idx="475">
                  <c:v>2.3983572895277208</c:v>
                </c:pt>
                <c:pt idx="476">
                  <c:v>2.431211498973306</c:v>
                </c:pt>
                <c:pt idx="477">
                  <c:v>2.431211498973306</c:v>
                </c:pt>
                <c:pt idx="478">
                  <c:v>2.5297741273100618</c:v>
                </c:pt>
                <c:pt idx="479">
                  <c:v>2.5297741273100618</c:v>
                </c:pt>
                <c:pt idx="480">
                  <c:v>2.5626283367556466</c:v>
                </c:pt>
                <c:pt idx="481">
                  <c:v>2.5626283367556466</c:v>
                </c:pt>
                <c:pt idx="482">
                  <c:v>2.6283367556468171</c:v>
                </c:pt>
                <c:pt idx="483">
                  <c:v>2.6283367556468171</c:v>
                </c:pt>
                <c:pt idx="484">
                  <c:v>2.7268993839835729</c:v>
                </c:pt>
                <c:pt idx="485">
                  <c:v>2.7268993839835729</c:v>
                </c:pt>
                <c:pt idx="486">
                  <c:v>2.8254620123203287</c:v>
                </c:pt>
                <c:pt idx="487">
                  <c:v>2.8254620123203287</c:v>
                </c:pt>
                <c:pt idx="488">
                  <c:v>2.8583162217659139</c:v>
                </c:pt>
                <c:pt idx="489">
                  <c:v>2.8583162217659139</c:v>
                </c:pt>
                <c:pt idx="490">
                  <c:v>3.1211498973305956</c:v>
                </c:pt>
                <c:pt idx="491">
                  <c:v>3.1211498973305956</c:v>
                </c:pt>
                <c:pt idx="492">
                  <c:v>3.2525667351129361</c:v>
                </c:pt>
                <c:pt idx="493">
                  <c:v>3.2525667351129361</c:v>
                </c:pt>
                <c:pt idx="494">
                  <c:v>3.3839835728952772</c:v>
                </c:pt>
                <c:pt idx="495">
                  <c:v>3.3839835728952772</c:v>
                </c:pt>
                <c:pt idx="496">
                  <c:v>3.4168377823408624</c:v>
                </c:pt>
                <c:pt idx="497">
                  <c:v>3.4168377823408624</c:v>
                </c:pt>
                <c:pt idx="498">
                  <c:v>3.5811088295687883</c:v>
                </c:pt>
                <c:pt idx="499">
                  <c:v>3.5811088295687883</c:v>
                </c:pt>
                <c:pt idx="500">
                  <c:v>3.6139630390143735</c:v>
                </c:pt>
                <c:pt idx="501">
                  <c:v>3.6139630390143735</c:v>
                </c:pt>
                <c:pt idx="502">
                  <c:v>3.7782340862422998</c:v>
                </c:pt>
                <c:pt idx="503">
                  <c:v>3.7782340862422998</c:v>
                </c:pt>
                <c:pt idx="504">
                  <c:v>3.9753593429158109</c:v>
                </c:pt>
                <c:pt idx="505">
                  <c:v>3.9753593429158109</c:v>
                </c:pt>
                <c:pt idx="506">
                  <c:v>4.1396303901437372</c:v>
                </c:pt>
                <c:pt idx="507">
                  <c:v>4.1396303901437372</c:v>
                </c:pt>
                <c:pt idx="508">
                  <c:v>4.3367556468172488</c:v>
                </c:pt>
                <c:pt idx="509">
                  <c:v>4.3367556468172488</c:v>
                </c:pt>
                <c:pt idx="510">
                  <c:v>4.3696098562628336</c:v>
                </c:pt>
                <c:pt idx="511">
                  <c:v>4.3696098562628336</c:v>
                </c:pt>
                <c:pt idx="512">
                  <c:v>4.4353182751540041</c:v>
                </c:pt>
                <c:pt idx="513">
                  <c:v>4.4353182751540041</c:v>
                </c:pt>
                <c:pt idx="514">
                  <c:v>4.4681724845995889</c:v>
                </c:pt>
                <c:pt idx="515">
                  <c:v>4.4681724845995889</c:v>
                </c:pt>
                <c:pt idx="516">
                  <c:v>4.5010266940451746</c:v>
                </c:pt>
                <c:pt idx="517">
                  <c:v>4.5010266940451746</c:v>
                </c:pt>
                <c:pt idx="518">
                  <c:v>4.862422997946612</c:v>
                </c:pt>
                <c:pt idx="519">
                  <c:v>4.862422997946612</c:v>
                </c:pt>
                <c:pt idx="520">
                  <c:v>4.9281314168377826</c:v>
                </c:pt>
                <c:pt idx="521">
                  <c:v>4.9281314168377826</c:v>
                </c:pt>
                <c:pt idx="522">
                  <c:v>5.0924024640657084</c:v>
                </c:pt>
                <c:pt idx="523">
                  <c:v>5.0924024640657084</c:v>
                </c:pt>
                <c:pt idx="524">
                  <c:v>5.1252566735112932</c:v>
                </c:pt>
                <c:pt idx="525">
                  <c:v>5.1252566735112932</c:v>
                </c:pt>
                <c:pt idx="526">
                  <c:v>5.28952772073922</c:v>
                </c:pt>
                <c:pt idx="527">
                  <c:v>5.28952772073922</c:v>
                </c:pt>
                <c:pt idx="528">
                  <c:v>5.420944558521561</c:v>
                </c:pt>
                <c:pt idx="529">
                  <c:v>5.420944558521561</c:v>
                </c:pt>
                <c:pt idx="530">
                  <c:v>5.5523613963039011</c:v>
                </c:pt>
                <c:pt idx="531">
                  <c:v>5.5523613963039011</c:v>
                </c:pt>
                <c:pt idx="532">
                  <c:v>5.5523613963039011</c:v>
                </c:pt>
                <c:pt idx="533">
                  <c:v>5.5523613963039011</c:v>
                </c:pt>
                <c:pt idx="534">
                  <c:v>5.5852156057494868</c:v>
                </c:pt>
                <c:pt idx="535">
                  <c:v>5.5852156057494868</c:v>
                </c:pt>
                <c:pt idx="536">
                  <c:v>5.7166324435318279</c:v>
                </c:pt>
                <c:pt idx="537">
                  <c:v>5.7166324435318279</c:v>
                </c:pt>
                <c:pt idx="538">
                  <c:v>5.7823408624229984</c:v>
                </c:pt>
                <c:pt idx="539">
                  <c:v>5.7823408624229984</c:v>
                </c:pt>
                <c:pt idx="540">
                  <c:v>5.7823408624229984</c:v>
                </c:pt>
                <c:pt idx="541">
                  <c:v>5.7823408624229984</c:v>
                </c:pt>
                <c:pt idx="542">
                  <c:v>5.8151950718685832</c:v>
                </c:pt>
                <c:pt idx="543">
                  <c:v>5.8151950718685832</c:v>
                </c:pt>
                <c:pt idx="544">
                  <c:v>6.1437371663244349</c:v>
                </c:pt>
                <c:pt idx="545">
                  <c:v>6.1437371663244349</c:v>
                </c:pt>
                <c:pt idx="546">
                  <c:v>6.1765913757700206</c:v>
                </c:pt>
                <c:pt idx="547">
                  <c:v>6.1765913757700206</c:v>
                </c:pt>
                <c:pt idx="548">
                  <c:v>6.2751540041067759</c:v>
                </c:pt>
                <c:pt idx="549">
                  <c:v>6.2751540041067759</c:v>
                </c:pt>
                <c:pt idx="550">
                  <c:v>6.3408624229979464</c:v>
                </c:pt>
                <c:pt idx="551">
                  <c:v>6.3408624229979464</c:v>
                </c:pt>
                <c:pt idx="552">
                  <c:v>6.5051334702258723</c:v>
                </c:pt>
                <c:pt idx="553">
                  <c:v>6.5051334702258723</c:v>
                </c:pt>
                <c:pt idx="554">
                  <c:v>6.6365503080082133</c:v>
                </c:pt>
                <c:pt idx="555">
                  <c:v>6.6365503080082133</c:v>
                </c:pt>
                <c:pt idx="556">
                  <c:v>6.7022587268993838</c:v>
                </c:pt>
                <c:pt idx="557">
                  <c:v>6.7022587268993838</c:v>
                </c:pt>
                <c:pt idx="558">
                  <c:v>6.7351129363449695</c:v>
                </c:pt>
                <c:pt idx="559">
                  <c:v>6.7351129363449695</c:v>
                </c:pt>
                <c:pt idx="560">
                  <c:v>6.8008213552361401</c:v>
                </c:pt>
                <c:pt idx="561">
                  <c:v>6.8008213552361401</c:v>
                </c:pt>
                <c:pt idx="562">
                  <c:v>7.0308008213552364</c:v>
                </c:pt>
                <c:pt idx="563">
                  <c:v>7.0308008213552364</c:v>
                </c:pt>
                <c:pt idx="564">
                  <c:v>7.0636550308008212</c:v>
                </c:pt>
                <c:pt idx="565">
                  <c:v>7.0636550308008212</c:v>
                </c:pt>
                <c:pt idx="566">
                  <c:v>7.1293634496919918</c:v>
                </c:pt>
                <c:pt idx="567">
                  <c:v>7.1293634496919918</c:v>
                </c:pt>
                <c:pt idx="568">
                  <c:v>7.1950718685831623</c:v>
                </c:pt>
                <c:pt idx="569">
                  <c:v>7.1950718685831623</c:v>
                </c:pt>
                <c:pt idx="570">
                  <c:v>7.3593429158110881</c:v>
                </c:pt>
                <c:pt idx="571">
                  <c:v>7.3593429158110881</c:v>
                </c:pt>
                <c:pt idx="572">
                  <c:v>7.4250513347022586</c:v>
                </c:pt>
                <c:pt idx="573">
                  <c:v>7.4250513347022586</c:v>
                </c:pt>
                <c:pt idx="574">
                  <c:v>7.523613963039014</c:v>
                </c:pt>
                <c:pt idx="575">
                  <c:v>7.523613963039014</c:v>
                </c:pt>
                <c:pt idx="576">
                  <c:v>7.6878850102669407</c:v>
                </c:pt>
                <c:pt idx="577">
                  <c:v>7.6878850102669407</c:v>
                </c:pt>
                <c:pt idx="578">
                  <c:v>7.7207392197125255</c:v>
                </c:pt>
                <c:pt idx="579">
                  <c:v>7.7207392197125255</c:v>
                </c:pt>
                <c:pt idx="580">
                  <c:v>7.9835728952772076</c:v>
                </c:pt>
                <c:pt idx="581">
                  <c:v>7.9835728952772076</c:v>
                </c:pt>
                <c:pt idx="582">
                  <c:v>8.0492813141683772</c:v>
                </c:pt>
                <c:pt idx="583">
                  <c:v>8.0492813141683772</c:v>
                </c:pt>
                <c:pt idx="584">
                  <c:v>8.1806981519507183</c:v>
                </c:pt>
                <c:pt idx="585">
                  <c:v>8.1806981519507183</c:v>
                </c:pt>
                <c:pt idx="586">
                  <c:v>8.2464065708418897</c:v>
                </c:pt>
                <c:pt idx="587">
                  <c:v>8.2464065708418897</c:v>
                </c:pt>
                <c:pt idx="588">
                  <c:v>8.3449691991786441</c:v>
                </c:pt>
                <c:pt idx="589">
                  <c:v>8.3449691991786441</c:v>
                </c:pt>
                <c:pt idx="590">
                  <c:v>8.4106776180698155</c:v>
                </c:pt>
                <c:pt idx="591">
                  <c:v>8.4106776180698155</c:v>
                </c:pt>
                <c:pt idx="592">
                  <c:v>8.4763860369609851</c:v>
                </c:pt>
                <c:pt idx="593">
                  <c:v>8.4763860369609851</c:v>
                </c:pt>
                <c:pt idx="594">
                  <c:v>8.640657084188911</c:v>
                </c:pt>
                <c:pt idx="595">
                  <c:v>8.640657084188911</c:v>
                </c:pt>
                <c:pt idx="596">
                  <c:v>8.6735112936344976</c:v>
                </c:pt>
                <c:pt idx="597">
                  <c:v>8.6735112936344976</c:v>
                </c:pt>
                <c:pt idx="598">
                  <c:v>8.9691991786447645</c:v>
                </c:pt>
                <c:pt idx="599">
                  <c:v>8.9691991786447645</c:v>
                </c:pt>
                <c:pt idx="600">
                  <c:v>9.462012320328542</c:v>
                </c:pt>
                <c:pt idx="601">
                  <c:v>9.462012320328542</c:v>
                </c:pt>
                <c:pt idx="602">
                  <c:v>9.593429158110883</c:v>
                </c:pt>
                <c:pt idx="603">
                  <c:v>9.593429158110883</c:v>
                </c:pt>
                <c:pt idx="604">
                  <c:v>9.7248459958932241</c:v>
                </c:pt>
                <c:pt idx="605">
                  <c:v>9.7248459958932241</c:v>
                </c:pt>
                <c:pt idx="606">
                  <c:v>9.8234086242299803</c:v>
                </c:pt>
                <c:pt idx="607">
                  <c:v>9.8234086242299803</c:v>
                </c:pt>
                <c:pt idx="608">
                  <c:v>9.8891170431211499</c:v>
                </c:pt>
                <c:pt idx="609">
                  <c:v>9.8891170431211499</c:v>
                </c:pt>
                <c:pt idx="610">
                  <c:v>10.020533880903491</c:v>
                </c:pt>
                <c:pt idx="611">
                  <c:v>10.020533880903491</c:v>
                </c:pt>
                <c:pt idx="612">
                  <c:v>10.053388090349076</c:v>
                </c:pt>
                <c:pt idx="613">
                  <c:v>10.053388090349076</c:v>
                </c:pt>
                <c:pt idx="614">
                  <c:v>10.119096509240247</c:v>
                </c:pt>
                <c:pt idx="615">
                  <c:v>10.119096509240247</c:v>
                </c:pt>
                <c:pt idx="616">
                  <c:v>10.349075975359343</c:v>
                </c:pt>
                <c:pt idx="617">
                  <c:v>10.349075975359343</c:v>
                </c:pt>
                <c:pt idx="618">
                  <c:v>10.414784394250514</c:v>
                </c:pt>
                <c:pt idx="619">
                  <c:v>10.414784394250514</c:v>
                </c:pt>
                <c:pt idx="620">
                  <c:v>10.809034907597535</c:v>
                </c:pt>
                <c:pt idx="621">
                  <c:v>10.809034907597535</c:v>
                </c:pt>
                <c:pt idx="622">
                  <c:v>10.973305954825461</c:v>
                </c:pt>
                <c:pt idx="623">
                  <c:v>10.973305954825461</c:v>
                </c:pt>
                <c:pt idx="624">
                  <c:v>11.006160164271048</c:v>
                </c:pt>
                <c:pt idx="625">
                  <c:v>11.006160164271048</c:v>
                </c:pt>
                <c:pt idx="626">
                  <c:v>11.071868583162217</c:v>
                </c:pt>
                <c:pt idx="627">
                  <c:v>11.071868583162217</c:v>
                </c:pt>
                <c:pt idx="628">
                  <c:v>11.203285420944558</c:v>
                </c:pt>
                <c:pt idx="629">
                  <c:v>11.203285420944558</c:v>
                </c:pt>
                <c:pt idx="630">
                  <c:v>11.301848049281315</c:v>
                </c:pt>
                <c:pt idx="631">
                  <c:v>11.301848049281315</c:v>
                </c:pt>
                <c:pt idx="632">
                  <c:v>11.498973305954825</c:v>
                </c:pt>
                <c:pt idx="633">
                  <c:v>11.498973305954825</c:v>
                </c:pt>
                <c:pt idx="634">
                  <c:v>11.53182751540041</c:v>
                </c:pt>
                <c:pt idx="635">
                  <c:v>11.53182751540041</c:v>
                </c:pt>
                <c:pt idx="636">
                  <c:v>11.564681724845997</c:v>
                </c:pt>
                <c:pt idx="637">
                  <c:v>11.564681724845997</c:v>
                </c:pt>
                <c:pt idx="638">
                  <c:v>11.597535934291582</c:v>
                </c:pt>
                <c:pt idx="639">
                  <c:v>11.597535934291582</c:v>
                </c:pt>
                <c:pt idx="640">
                  <c:v>11.630390143737166</c:v>
                </c:pt>
                <c:pt idx="641">
                  <c:v>11.630390143737166</c:v>
                </c:pt>
                <c:pt idx="642">
                  <c:v>11.663244353182751</c:v>
                </c:pt>
                <c:pt idx="643">
                  <c:v>11.663244353182751</c:v>
                </c:pt>
                <c:pt idx="644">
                  <c:v>12.156057494866531</c:v>
                </c:pt>
                <c:pt idx="645">
                  <c:v>12.156057494866531</c:v>
                </c:pt>
                <c:pt idx="646">
                  <c:v>12.2217659137577</c:v>
                </c:pt>
                <c:pt idx="647">
                  <c:v>12.2217659137577</c:v>
                </c:pt>
                <c:pt idx="648">
                  <c:v>12.517453798767967</c:v>
                </c:pt>
                <c:pt idx="649">
                  <c:v>12.517453798767967</c:v>
                </c:pt>
                <c:pt idx="650">
                  <c:v>12.878850102669405</c:v>
                </c:pt>
                <c:pt idx="651">
                  <c:v>12.878850102669405</c:v>
                </c:pt>
                <c:pt idx="652">
                  <c:v>12.944558521560575</c:v>
                </c:pt>
                <c:pt idx="653">
                  <c:v>12.944558521560575</c:v>
                </c:pt>
                <c:pt idx="654">
                  <c:v>13.010266940451745</c:v>
                </c:pt>
                <c:pt idx="655">
                  <c:v>13.010266940451745</c:v>
                </c:pt>
                <c:pt idx="656">
                  <c:v>13.240246406570842</c:v>
                </c:pt>
                <c:pt idx="657">
                  <c:v>13.240246406570842</c:v>
                </c:pt>
                <c:pt idx="658">
                  <c:v>13.404517453798768</c:v>
                </c:pt>
                <c:pt idx="659">
                  <c:v>13.404517453798768</c:v>
                </c:pt>
                <c:pt idx="660">
                  <c:v>13.897330595482547</c:v>
                </c:pt>
                <c:pt idx="661">
                  <c:v>13.897330595482547</c:v>
                </c:pt>
                <c:pt idx="662">
                  <c:v>14.225872689938399</c:v>
                </c:pt>
                <c:pt idx="663">
                  <c:v>14.225872689938399</c:v>
                </c:pt>
                <c:pt idx="664">
                  <c:v>14.324435318275153</c:v>
                </c:pt>
                <c:pt idx="665">
                  <c:v>14.324435318275153</c:v>
                </c:pt>
                <c:pt idx="666">
                  <c:v>14.55441478439425</c:v>
                </c:pt>
                <c:pt idx="667">
                  <c:v>14.55441478439425</c:v>
                </c:pt>
                <c:pt idx="668">
                  <c:v>14.587268993839835</c:v>
                </c:pt>
                <c:pt idx="669">
                  <c:v>14.587268993839835</c:v>
                </c:pt>
                <c:pt idx="670">
                  <c:v>14.620123203285422</c:v>
                </c:pt>
                <c:pt idx="671">
                  <c:v>14.620123203285422</c:v>
                </c:pt>
                <c:pt idx="672">
                  <c:v>14.784394250513348</c:v>
                </c:pt>
                <c:pt idx="673">
                  <c:v>14.784394250513348</c:v>
                </c:pt>
                <c:pt idx="674">
                  <c:v>14.915811088295689</c:v>
                </c:pt>
                <c:pt idx="675">
                  <c:v>14.915811088295689</c:v>
                </c:pt>
                <c:pt idx="676">
                  <c:v>14.948665297741274</c:v>
                </c:pt>
                <c:pt idx="677">
                  <c:v>14.948665297741274</c:v>
                </c:pt>
                <c:pt idx="678">
                  <c:v>15.047227926078028</c:v>
                </c:pt>
                <c:pt idx="679">
                  <c:v>15.047227926078028</c:v>
                </c:pt>
                <c:pt idx="680">
                  <c:v>15.178644763860369</c:v>
                </c:pt>
                <c:pt idx="681">
                  <c:v>15.178644763860369</c:v>
                </c:pt>
                <c:pt idx="682">
                  <c:v>15.408624229979466</c:v>
                </c:pt>
                <c:pt idx="683">
                  <c:v>15.408624229979466</c:v>
                </c:pt>
                <c:pt idx="684">
                  <c:v>15.671457905544148</c:v>
                </c:pt>
                <c:pt idx="685">
                  <c:v>15.671457905544148</c:v>
                </c:pt>
                <c:pt idx="686">
                  <c:v>15.901437371663244</c:v>
                </c:pt>
                <c:pt idx="687">
                  <c:v>15.901437371663244</c:v>
                </c:pt>
                <c:pt idx="688">
                  <c:v>16.459958932238195</c:v>
                </c:pt>
                <c:pt idx="689">
                  <c:v>16.459958932238195</c:v>
                </c:pt>
                <c:pt idx="690">
                  <c:v>16.525667351129364</c:v>
                </c:pt>
                <c:pt idx="691">
                  <c:v>16.525667351129364</c:v>
                </c:pt>
                <c:pt idx="692">
                  <c:v>16.591375770020534</c:v>
                </c:pt>
                <c:pt idx="693">
                  <c:v>16.591375770020534</c:v>
                </c:pt>
                <c:pt idx="694">
                  <c:v>17.281314168377822</c:v>
                </c:pt>
                <c:pt idx="695">
                  <c:v>17.281314168377822</c:v>
                </c:pt>
                <c:pt idx="696">
                  <c:v>17.577002053388089</c:v>
                </c:pt>
                <c:pt idx="697">
                  <c:v>17.577002053388089</c:v>
                </c:pt>
                <c:pt idx="698">
                  <c:v>17.806981519507186</c:v>
                </c:pt>
                <c:pt idx="699">
                  <c:v>17.806981519507186</c:v>
                </c:pt>
                <c:pt idx="700">
                  <c:v>17.971252566735114</c:v>
                </c:pt>
                <c:pt idx="701">
                  <c:v>17.971252566735114</c:v>
                </c:pt>
                <c:pt idx="702">
                  <c:v>18.069815195071868</c:v>
                </c:pt>
                <c:pt idx="703">
                  <c:v>18.069815195071868</c:v>
                </c:pt>
                <c:pt idx="704">
                  <c:v>18.529774127310063</c:v>
                </c:pt>
                <c:pt idx="705">
                  <c:v>18.529774127310063</c:v>
                </c:pt>
                <c:pt idx="706">
                  <c:v>18.924024640657084</c:v>
                </c:pt>
                <c:pt idx="707">
                  <c:v>18.924024640657084</c:v>
                </c:pt>
                <c:pt idx="708">
                  <c:v>19.646817248459961</c:v>
                </c:pt>
                <c:pt idx="709">
                  <c:v>19.646817248459961</c:v>
                </c:pt>
                <c:pt idx="710">
                  <c:v>20.205338809034906</c:v>
                </c:pt>
                <c:pt idx="711">
                  <c:v>20.205338809034906</c:v>
                </c:pt>
                <c:pt idx="712">
                  <c:v>20.960985626283367</c:v>
                </c:pt>
                <c:pt idx="713">
                  <c:v>20.960985626283367</c:v>
                </c:pt>
                <c:pt idx="714">
                  <c:v>21.486652977412732</c:v>
                </c:pt>
                <c:pt idx="715">
                  <c:v>21.486652977412732</c:v>
                </c:pt>
                <c:pt idx="716">
                  <c:v>22.340862422997947</c:v>
                </c:pt>
                <c:pt idx="717">
                  <c:v>22.340862422997947</c:v>
                </c:pt>
                <c:pt idx="718">
                  <c:v>22.636550308008214</c:v>
                </c:pt>
                <c:pt idx="719">
                  <c:v>22.636550308008214</c:v>
                </c:pt>
                <c:pt idx="720">
                  <c:v>22.702258726899384</c:v>
                </c:pt>
                <c:pt idx="721">
                  <c:v>22.702258726899384</c:v>
                </c:pt>
                <c:pt idx="722">
                  <c:v>23.129363449691994</c:v>
                </c:pt>
                <c:pt idx="723">
                  <c:v>23.129363449691994</c:v>
                </c:pt>
                <c:pt idx="724">
                  <c:v>23.720739219712527</c:v>
                </c:pt>
                <c:pt idx="725">
                  <c:v>23.720739219712527</c:v>
                </c:pt>
                <c:pt idx="726">
                  <c:v>23.885010266940451</c:v>
                </c:pt>
                <c:pt idx="727">
                  <c:v>23.885010266940451</c:v>
                </c:pt>
                <c:pt idx="728">
                  <c:v>24.114989733059549</c:v>
                </c:pt>
                <c:pt idx="729">
                  <c:v>24.114989733059549</c:v>
                </c:pt>
                <c:pt idx="730">
                  <c:v>24.312114989733061</c:v>
                </c:pt>
                <c:pt idx="731">
                  <c:v>24.312114989733061</c:v>
                </c:pt>
                <c:pt idx="732">
                  <c:v>24.344969199178646</c:v>
                </c:pt>
                <c:pt idx="733">
                  <c:v>24.344969199178646</c:v>
                </c:pt>
                <c:pt idx="734">
                  <c:v>24.57494866529774</c:v>
                </c:pt>
                <c:pt idx="735">
                  <c:v>24.57494866529774</c:v>
                </c:pt>
                <c:pt idx="736">
                  <c:v>24.706365503080082</c:v>
                </c:pt>
                <c:pt idx="737">
                  <c:v>24.706365503080082</c:v>
                </c:pt>
                <c:pt idx="738">
                  <c:v>25.363449691991786</c:v>
                </c:pt>
                <c:pt idx="739">
                  <c:v>25.363449691991786</c:v>
                </c:pt>
                <c:pt idx="740">
                  <c:v>26.020533880903489</c:v>
                </c:pt>
                <c:pt idx="741">
                  <c:v>26.020533880903489</c:v>
                </c:pt>
                <c:pt idx="742">
                  <c:v>26.250513347022586</c:v>
                </c:pt>
                <c:pt idx="743">
                  <c:v>26.250513347022586</c:v>
                </c:pt>
                <c:pt idx="744">
                  <c:v>26.677618069815196</c:v>
                </c:pt>
                <c:pt idx="745">
                  <c:v>26.677618069815196</c:v>
                </c:pt>
                <c:pt idx="746">
                  <c:v>26.776180698151951</c:v>
                </c:pt>
                <c:pt idx="747">
                  <c:v>26.776180698151951</c:v>
                </c:pt>
                <c:pt idx="748">
                  <c:v>27.039014373716633</c:v>
                </c:pt>
                <c:pt idx="749">
                  <c:v>27.039014373716633</c:v>
                </c:pt>
                <c:pt idx="750">
                  <c:v>27.696098562628336</c:v>
                </c:pt>
                <c:pt idx="751">
                  <c:v>27.696098562628336</c:v>
                </c:pt>
                <c:pt idx="752">
                  <c:v>28.550308008213552</c:v>
                </c:pt>
                <c:pt idx="753">
                  <c:v>28.550308008213552</c:v>
                </c:pt>
                <c:pt idx="754">
                  <c:v>28.616016427104721</c:v>
                </c:pt>
                <c:pt idx="755">
                  <c:v>28.616016427104721</c:v>
                </c:pt>
                <c:pt idx="756">
                  <c:v>28.714579055441479</c:v>
                </c:pt>
                <c:pt idx="757">
                  <c:v>28.714579055441479</c:v>
                </c:pt>
                <c:pt idx="758">
                  <c:v>28.911704312114988</c:v>
                </c:pt>
                <c:pt idx="759">
                  <c:v>28.911704312114988</c:v>
                </c:pt>
                <c:pt idx="760">
                  <c:v>28.977412731006162</c:v>
                </c:pt>
                <c:pt idx="761">
                  <c:v>28.977412731006162</c:v>
                </c:pt>
                <c:pt idx="762">
                  <c:v>28.977412731006162</c:v>
                </c:pt>
                <c:pt idx="763">
                  <c:v>28.977412731006162</c:v>
                </c:pt>
                <c:pt idx="764">
                  <c:v>29.108829568788501</c:v>
                </c:pt>
                <c:pt idx="765">
                  <c:v>29.108829568788501</c:v>
                </c:pt>
                <c:pt idx="766">
                  <c:v>29.207392197125255</c:v>
                </c:pt>
                <c:pt idx="767">
                  <c:v>29.207392197125255</c:v>
                </c:pt>
                <c:pt idx="768">
                  <c:v>29.207392197125255</c:v>
                </c:pt>
                <c:pt idx="769">
                  <c:v>29.207392197125255</c:v>
                </c:pt>
                <c:pt idx="770">
                  <c:v>29.765913757700204</c:v>
                </c:pt>
                <c:pt idx="771">
                  <c:v>29.765913757700204</c:v>
                </c:pt>
                <c:pt idx="772">
                  <c:v>29.864476386036962</c:v>
                </c:pt>
                <c:pt idx="773">
                  <c:v>29.864476386036962</c:v>
                </c:pt>
                <c:pt idx="774">
                  <c:v>29.897330595482547</c:v>
                </c:pt>
                <c:pt idx="775">
                  <c:v>29.897330595482547</c:v>
                </c:pt>
                <c:pt idx="776">
                  <c:v>30.160164271047229</c:v>
                </c:pt>
                <c:pt idx="777">
                  <c:v>30.160164271047229</c:v>
                </c:pt>
                <c:pt idx="778">
                  <c:v>30.850102669404517</c:v>
                </c:pt>
                <c:pt idx="779">
                  <c:v>30.850102669404517</c:v>
                </c:pt>
                <c:pt idx="780">
                  <c:v>30.915811088295687</c:v>
                </c:pt>
                <c:pt idx="781">
                  <c:v>30.915811088295687</c:v>
                </c:pt>
                <c:pt idx="782">
                  <c:v>31.408624229979466</c:v>
                </c:pt>
                <c:pt idx="783">
                  <c:v>31.408624229979466</c:v>
                </c:pt>
                <c:pt idx="784">
                  <c:v>31.737166324435318</c:v>
                </c:pt>
                <c:pt idx="785">
                  <c:v>31.737166324435318</c:v>
                </c:pt>
                <c:pt idx="786">
                  <c:v>31.770020533880903</c:v>
                </c:pt>
                <c:pt idx="787">
                  <c:v>31.770020533880903</c:v>
                </c:pt>
                <c:pt idx="788">
                  <c:v>32.262833675564679</c:v>
                </c:pt>
                <c:pt idx="789">
                  <c:v>32.262833675564679</c:v>
                </c:pt>
                <c:pt idx="790">
                  <c:v>32.492813141683776</c:v>
                </c:pt>
                <c:pt idx="791">
                  <c:v>32.492813141683776</c:v>
                </c:pt>
                <c:pt idx="792">
                  <c:v>32.591375770020534</c:v>
                </c:pt>
                <c:pt idx="793">
                  <c:v>32.591375770020534</c:v>
                </c:pt>
                <c:pt idx="794">
                  <c:v>32.722792607802873</c:v>
                </c:pt>
                <c:pt idx="795">
                  <c:v>32.722792607802873</c:v>
                </c:pt>
                <c:pt idx="796">
                  <c:v>33.01848049281314</c:v>
                </c:pt>
                <c:pt idx="797">
                  <c:v>33.01848049281314</c:v>
                </c:pt>
                <c:pt idx="798">
                  <c:v>33.08418891170431</c:v>
                </c:pt>
                <c:pt idx="799">
                  <c:v>33.08418891170431</c:v>
                </c:pt>
                <c:pt idx="800">
                  <c:v>33.149897330595479</c:v>
                </c:pt>
                <c:pt idx="801">
                  <c:v>33.149897330595479</c:v>
                </c:pt>
                <c:pt idx="802">
                  <c:v>33.149897330595479</c:v>
                </c:pt>
                <c:pt idx="803">
                  <c:v>33.149897330595479</c:v>
                </c:pt>
                <c:pt idx="804">
                  <c:v>33.511293634496923</c:v>
                </c:pt>
                <c:pt idx="805">
                  <c:v>33.511293634496923</c:v>
                </c:pt>
                <c:pt idx="806">
                  <c:v>33.609856262833674</c:v>
                </c:pt>
                <c:pt idx="807">
                  <c:v>33.609856262833674</c:v>
                </c:pt>
                <c:pt idx="808">
                  <c:v>33.774127310061601</c:v>
                </c:pt>
                <c:pt idx="809">
                  <c:v>33.774127310061601</c:v>
                </c:pt>
                <c:pt idx="810">
                  <c:v>33.80698151950719</c:v>
                </c:pt>
                <c:pt idx="811">
                  <c:v>33.80698151950719</c:v>
                </c:pt>
                <c:pt idx="812">
                  <c:v>34.004106776180699</c:v>
                </c:pt>
                <c:pt idx="813">
                  <c:v>34.004106776180699</c:v>
                </c:pt>
                <c:pt idx="814">
                  <c:v>34.299794661190965</c:v>
                </c:pt>
                <c:pt idx="815">
                  <c:v>34.299794661190965</c:v>
                </c:pt>
                <c:pt idx="816">
                  <c:v>34.464065708418893</c:v>
                </c:pt>
                <c:pt idx="817">
                  <c:v>34.464065708418893</c:v>
                </c:pt>
                <c:pt idx="818">
                  <c:v>34.628336755646821</c:v>
                </c:pt>
                <c:pt idx="819">
                  <c:v>34.628336755646821</c:v>
                </c:pt>
                <c:pt idx="820">
                  <c:v>35.219712525667354</c:v>
                </c:pt>
                <c:pt idx="821">
                  <c:v>35.219712525667354</c:v>
                </c:pt>
                <c:pt idx="822">
                  <c:v>35.679671457905542</c:v>
                </c:pt>
                <c:pt idx="823">
                  <c:v>35.679671457905542</c:v>
                </c:pt>
                <c:pt idx="824">
                  <c:v>36.073921971252567</c:v>
                </c:pt>
                <c:pt idx="825">
                  <c:v>36.073921971252567</c:v>
                </c:pt>
                <c:pt idx="826">
                  <c:v>37.059548254620125</c:v>
                </c:pt>
                <c:pt idx="827">
                  <c:v>37.059548254620125</c:v>
                </c:pt>
                <c:pt idx="828">
                  <c:v>38.669404517453799</c:v>
                </c:pt>
                <c:pt idx="829">
                  <c:v>38.669404517453799</c:v>
                </c:pt>
                <c:pt idx="830">
                  <c:v>39.293634496919921</c:v>
                </c:pt>
                <c:pt idx="831">
                  <c:v>39.293634496919921</c:v>
                </c:pt>
                <c:pt idx="832">
                  <c:v>39.359342915811091</c:v>
                </c:pt>
                <c:pt idx="833">
                  <c:v>39.359342915811091</c:v>
                </c:pt>
                <c:pt idx="834">
                  <c:v>39.42505133470226</c:v>
                </c:pt>
                <c:pt idx="835">
                  <c:v>39.42505133470226</c:v>
                </c:pt>
                <c:pt idx="836">
                  <c:v>41.199178644763862</c:v>
                </c:pt>
                <c:pt idx="837">
                  <c:v>41.199178644763862</c:v>
                </c:pt>
                <c:pt idx="838">
                  <c:v>43.367556468172488</c:v>
                </c:pt>
                <c:pt idx="839">
                  <c:v>43.367556468172488</c:v>
                </c:pt>
                <c:pt idx="840">
                  <c:v>43.630390143737166</c:v>
                </c:pt>
                <c:pt idx="841">
                  <c:v>43.630390143737166</c:v>
                </c:pt>
                <c:pt idx="842">
                  <c:v>43.893223819301845</c:v>
                </c:pt>
                <c:pt idx="843">
                  <c:v>43.893223819301845</c:v>
                </c:pt>
                <c:pt idx="844">
                  <c:v>43.926078028747433</c:v>
                </c:pt>
                <c:pt idx="845">
                  <c:v>43.926078028747433</c:v>
                </c:pt>
                <c:pt idx="846">
                  <c:v>44.057494866529773</c:v>
                </c:pt>
                <c:pt idx="847">
                  <c:v>44.057494866529773</c:v>
                </c:pt>
                <c:pt idx="848">
                  <c:v>44.747433264887064</c:v>
                </c:pt>
                <c:pt idx="849">
                  <c:v>44.747433264887064</c:v>
                </c:pt>
                <c:pt idx="850">
                  <c:v>45.108829568788501</c:v>
                </c:pt>
                <c:pt idx="851">
                  <c:v>45.108829568788501</c:v>
                </c:pt>
                <c:pt idx="852">
                  <c:v>47.080082135523611</c:v>
                </c:pt>
                <c:pt idx="853">
                  <c:v>47.080082135523611</c:v>
                </c:pt>
                <c:pt idx="854">
                  <c:v>48.985626283367559</c:v>
                </c:pt>
                <c:pt idx="855">
                  <c:v>48.985626283367559</c:v>
                </c:pt>
                <c:pt idx="856">
                  <c:v>49.215605749486656</c:v>
                </c:pt>
                <c:pt idx="857">
                  <c:v>49.215605749486656</c:v>
                </c:pt>
                <c:pt idx="858">
                  <c:v>50.858316221765911</c:v>
                </c:pt>
                <c:pt idx="859">
                  <c:v>50.858316221765911</c:v>
                </c:pt>
                <c:pt idx="860">
                  <c:v>52.960985626283367</c:v>
                </c:pt>
                <c:pt idx="861">
                  <c:v>52.960985626283367</c:v>
                </c:pt>
                <c:pt idx="862">
                  <c:v>52.960985626283367</c:v>
                </c:pt>
                <c:pt idx="863">
                  <c:v>52.960985626283367</c:v>
                </c:pt>
                <c:pt idx="864">
                  <c:v>57.856262833675565</c:v>
                </c:pt>
                <c:pt idx="865">
                  <c:v>57.856262833675565</c:v>
                </c:pt>
                <c:pt idx="866">
                  <c:v>58.349075975359341</c:v>
                </c:pt>
                <c:pt idx="867">
                  <c:v>58.349075975359341</c:v>
                </c:pt>
                <c:pt idx="868">
                  <c:v>59.564681724845997</c:v>
                </c:pt>
                <c:pt idx="869">
                  <c:v>59.564681724845997</c:v>
                </c:pt>
                <c:pt idx="870">
                  <c:v>61.765913757700204</c:v>
                </c:pt>
                <c:pt idx="871">
                  <c:v>61.765913757700204</c:v>
                </c:pt>
                <c:pt idx="872">
                  <c:v>62.455852156057496</c:v>
                </c:pt>
                <c:pt idx="873">
                  <c:v>62.455852156057496</c:v>
                </c:pt>
                <c:pt idx="874">
                  <c:v>62.882956878850102</c:v>
                </c:pt>
                <c:pt idx="875">
                  <c:v>62.882956878850102</c:v>
                </c:pt>
                <c:pt idx="876">
                  <c:v>64.558521560574945</c:v>
                </c:pt>
                <c:pt idx="877">
                  <c:v>64.558521560574945</c:v>
                </c:pt>
                <c:pt idx="878">
                  <c:v>64.755646817248461</c:v>
                </c:pt>
                <c:pt idx="879">
                  <c:v>64.755646817248461</c:v>
                </c:pt>
                <c:pt idx="880">
                  <c:v>68.073921971252574</c:v>
                </c:pt>
                <c:pt idx="881">
                  <c:v>68.073921971252574</c:v>
                </c:pt>
                <c:pt idx="882">
                  <c:v>68.139630390143736</c:v>
                </c:pt>
                <c:pt idx="883">
                  <c:v>68.139630390143736</c:v>
                </c:pt>
                <c:pt idx="884">
                  <c:v>68.632443531827519</c:v>
                </c:pt>
                <c:pt idx="885">
                  <c:v>68.632443531827519</c:v>
                </c:pt>
                <c:pt idx="886">
                  <c:v>69.158110882956876</c:v>
                </c:pt>
                <c:pt idx="887">
                  <c:v>69.158110882956876</c:v>
                </c:pt>
                <c:pt idx="888">
                  <c:v>71.523613963039011</c:v>
                </c:pt>
                <c:pt idx="889">
                  <c:v>71.523613963039011</c:v>
                </c:pt>
                <c:pt idx="890">
                  <c:v>73.757700205338807</c:v>
                </c:pt>
                <c:pt idx="891">
                  <c:v>73.757700205338807</c:v>
                </c:pt>
                <c:pt idx="892">
                  <c:v>0</c:v>
                </c:pt>
                <c:pt idx="893">
                  <c:v>6.5708418891170434E-2</c:v>
                </c:pt>
                <c:pt idx="894">
                  <c:v>0.29568788501026694</c:v>
                </c:pt>
                <c:pt idx="895">
                  <c:v>0.59137577002053388</c:v>
                </c:pt>
                <c:pt idx="896">
                  <c:v>1.2813141683778233</c:v>
                </c:pt>
                <c:pt idx="897">
                  <c:v>1.9383983572895278</c:v>
                </c:pt>
                <c:pt idx="898">
                  <c:v>3.9096509240246409</c:v>
                </c:pt>
                <c:pt idx="899">
                  <c:v>4.6652977412731005</c:v>
                </c:pt>
                <c:pt idx="900">
                  <c:v>19.351129363449694</c:v>
                </c:pt>
                <c:pt idx="901">
                  <c:v>23.06365503080082</c:v>
                </c:pt>
                <c:pt idx="902">
                  <c:v>24.377823408624231</c:v>
                </c:pt>
                <c:pt idx="903">
                  <c:v>25.363449691991786</c:v>
                </c:pt>
                <c:pt idx="904">
                  <c:v>26.480492813141684</c:v>
                </c:pt>
                <c:pt idx="905">
                  <c:v>26.579055441478438</c:v>
                </c:pt>
                <c:pt idx="906">
                  <c:v>27.137577002053387</c:v>
                </c:pt>
                <c:pt idx="907">
                  <c:v>27.170431211498972</c:v>
                </c:pt>
                <c:pt idx="908">
                  <c:v>27.531827515400412</c:v>
                </c:pt>
                <c:pt idx="909">
                  <c:v>28.024640657084188</c:v>
                </c:pt>
                <c:pt idx="910">
                  <c:v>28.353182751540039</c:v>
                </c:pt>
                <c:pt idx="911">
                  <c:v>28.517453798767967</c:v>
                </c:pt>
                <c:pt idx="912">
                  <c:v>29.075975359342916</c:v>
                </c:pt>
                <c:pt idx="913">
                  <c:v>29.503080082135522</c:v>
                </c:pt>
                <c:pt idx="914">
                  <c:v>29.535934291581111</c:v>
                </c:pt>
                <c:pt idx="915">
                  <c:v>29.930184804928132</c:v>
                </c:pt>
                <c:pt idx="916">
                  <c:v>30.094455852156056</c:v>
                </c:pt>
                <c:pt idx="917">
                  <c:v>31.310061601642712</c:v>
                </c:pt>
                <c:pt idx="918">
                  <c:v>31.310061601642712</c:v>
                </c:pt>
                <c:pt idx="919">
                  <c:v>31.375770020533881</c:v>
                </c:pt>
                <c:pt idx="920">
                  <c:v>31.737166324435318</c:v>
                </c:pt>
                <c:pt idx="921">
                  <c:v>31.770020533880903</c:v>
                </c:pt>
                <c:pt idx="922">
                  <c:v>32.788501026694043</c:v>
                </c:pt>
                <c:pt idx="923">
                  <c:v>32.95277207392197</c:v>
                </c:pt>
                <c:pt idx="924">
                  <c:v>33.544147843942504</c:v>
                </c:pt>
                <c:pt idx="925">
                  <c:v>33.609856262833674</c:v>
                </c:pt>
                <c:pt idx="926">
                  <c:v>33.741273100616013</c:v>
                </c:pt>
                <c:pt idx="927">
                  <c:v>34.529774127310063</c:v>
                </c:pt>
                <c:pt idx="928">
                  <c:v>34.628336755646821</c:v>
                </c:pt>
                <c:pt idx="929">
                  <c:v>34.69404517453799</c:v>
                </c:pt>
                <c:pt idx="930">
                  <c:v>35.942505133470227</c:v>
                </c:pt>
                <c:pt idx="931">
                  <c:v>36.073921971252567</c:v>
                </c:pt>
                <c:pt idx="932">
                  <c:v>36.106776180698155</c:v>
                </c:pt>
                <c:pt idx="933">
                  <c:v>37.322381930184804</c:v>
                </c:pt>
                <c:pt idx="934">
                  <c:v>37.519507186858313</c:v>
                </c:pt>
                <c:pt idx="935">
                  <c:v>37.585215605749489</c:v>
                </c:pt>
                <c:pt idx="936">
                  <c:v>37.913757700205338</c:v>
                </c:pt>
                <c:pt idx="937">
                  <c:v>38.045174537987677</c:v>
                </c:pt>
                <c:pt idx="938">
                  <c:v>38.636550308008211</c:v>
                </c:pt>
                <c:pt idx="939">
                  <c:v>38.899383983572896</c:v>
                </c:pt>
                <c:pt idx="940">
                  <c:v>39.129363449691994</c:v>
                </c:pt>
                <c:pt idx="941">
                  <c:v>40.082135523613964</c:v>
                </c:pt>
                <c:pt idx="942">
                  <c:v>40.936344969199176</c:v>
                </c:pt>
                <c:pt idx="943">
                  <c:v>41.363449691991789</c:v>
                </c:pt>
                <c:pt idx="944">
                  <c:v>41.560574948665298</c:v>
                </c:pt>
                <c:pt idx="945">
                  <c:v>41.823408624229977</c:v>
                </c:pt>
                <c:pt idx="946">
                  <c:v>42.381930184804929</c:v>
                </c:pt>
                <c:pt idx="947">
                  <c:v>44.747433264887064</c:v>
                </c:pt>
                <c:pt idx="948">
                  <c:v>44.813141683778234</c:v>
                </c:pt>
                <c:pt idx="949">
                  <c:v>45.568788501026695</c:v>
                </c:pt>
                <c:pt idx="950">
                  <c:v>45.568788501026695</c:v>
                </c:pt>
                <c:pt idx="951">
                  <c:v>46.455852156057496</c:v>
                </c:pt>
                <c:pt idx="952">
                  <c:v>48.328542094455855</c:v>
                </c:pt>
                <c:pt idx="953">
                  <c:v>48.755646817248461</c:v>
                </c:pt>
                <c:pt idx="954">
                  <c:v>49.905544147843941</c:v>
                </c:pt>
                <c:pt idx="955">
                  <c:v>53.355236139630392</c:v>
                </c:pt>
                <c:pt idx="956">
                  <c:v>53.552361396303901</c:v>
                </c:pt>
                <c:pt idx="957">
                  <c:v>53.74948665297741</c:v>
                </c:pt>
                <c:pt idx="958">
                  <c:v>55.917864476386036</c:v>
                </c:pt>
                <c:pt idx="959">
                  <c:v>59.827515400410675</c:v>
                </c:pt>
                <c:pt idx="960">
                  <c:v>60.024640657084191</c:v>
                </c:pt>
                <c:pt idx="961">
                  <c:v>61.338809034907598</c:v>
                </c:pt>
                <c:pt idx="962">
                  <c:v>61.470225872689937</c:v>
                </c:pt>
                <c:pt idx="963">
                  <c:v>61.700205338809035</c:v>
                </c:pt>
                <c:pt idx="964">
                  <c:v>62.127310061601641</c:v>
                </c:pt>
                <c:pt idx="965">
                  <c:v>63.310061601642708</c:v>
                </c:pt>
                <c:pt idx="966">
                  <c:v>63.737166324435321</c:v>
                </c:pt>
                <c:pt idx="967">
                  <c:v>65.938398357289529</c:v>
                </c:pt>
                <c:pt idx="968">
                  <c:v>68.303901437371664</c:v>
                </c:pt>
                <c:pt idx="969">
                  <c:v>68.632443531827519</c:v>
                </c:pt>
                <c:pt idx="970">
                  <c:v>69.848049281314175</c:v>
                </c:pt>
                <c:pt idx="971">
                  <c:v>71.753593429158116</c:v>
                </c:pt>
                <c:pt idx="972">
                  <c:v>73.790554414784395</c:v>
                </c:pt>
                <c:pt idx="973">
                  <c:v>0</c:v>
                </c:pt>
                <c:pt idx="974">
                  <c:v>4.862422997946612</c:v>
                </c:pt>
                <c:pt idx="975">
                  <c:v>5.5523613963039011</c:v>
                </c:pt>
                <c:pt idx="976">
                  <c:v>5.7823408624229984</c:v>
                </c:pt>
                <c:pt idx="977">
                  <c:v>5.8151950718685832</c:v>
                </c:pt>
                <c:pt idx="978">
                  <c:v>8.4106776180698155</c:v>
                </c:pt>
                <c:pt idx="979">
                  <c:v>12.2217659137577</c:v>
                </c:pt>
                <c:pt idx="980">
                  <c:v>18.924024640657084</c:v>
                </c:pt>
                <c:pt idx="981">
                  <c:v>21.486652977412732</c:v>
                </c:pt>
                <c:pt idx="982">
                  <c:v>25.363449691991786</c:v>
                </c:pt>
                <c:pt idx="983">
                  <c:v>26.250513347022586</c:v>
                </c:pt>
                <c:pt idx="984">
                  <c:v>26.677618069815196</c:v>
                </c:pt>
                <c:pt idx="985">
                  <c:v>28.550308008213552</c:v>
                </c:pt>
                <c:pt idx="986">
                  <c:v>28.616016427104721</c:v>
                </c:pt>
                <c:pt idx="987">
                  <c:v>28.911704312114988</c:v>
                </c:pt>
                <c:pt idx="988">
                  <c:v>28.977412731006162</c:v>
                </c:pt>
                <c:pt idx="989">
                  <c:v>28.977412731006162</c:v>
                </c:pt>
                <c:pt idx="990">
                  <c:v>29.108829568788501</c:v>
                </c:pt>
                <c:pt idx="991">
                  <c:v>29.207392197125255</c:v>
                </c:pt>
                <c:pt idx="992">
                  <c:v>29.207392197125255</c:v>
                </c:pt>
                <c:pt idx="993">
                  <c:v>29.765913757700204</c:v>
                </c:pt>
                <c:pt idx="994">
                  <c:v>29.864476386036962</c:v>
                </c:pt>
                <c:pt idx="995">
                  <c:v>30.160164271047229</c:v>
                </c:pt>
                <c:pt idx="996">
                  <c:v>30.850102669404517</c:v>
                </c:pt>
                <c:pt idx="997">
                  <c:v>30.915811088295687</c:v>
                </c:pt>
                <c:pt idx="998">
                  <c:v>31.737166324435318</c:v>
                </c:pt>
                <c:pt idx="999">
                  <c:v>31.770020533880903</c:v>
                </c:pt>
                <c:pt idx="1000">
                  <c:v>32.262833675564679</c:v>
                </c:pt>
                <c:pt idx="1001">
                  <c:v>32.591375770020534</c:v>
                </c:pt>
                <c:pt idx="1002">
                  <c:v>33.149897330595479</c:v>
                </c:pt>
                <c:pt idx="1003">
                  <c:v>33.149897330595479</c:v>
                </c:pt>
                <c:pt idx="1004">
                  <c:v>33.774127310061601</c:v>
                </c:pt>
                <c:pt idx="1005">
                  <c:v>33.80698151950719</c:v>
                </c:pt>
                <c:pt idx="1006">
                  <c:v>34.004106776180699</c:v>
                </c:pt>
                <c:pt idx="1007">
                  <c:v>34.299794661190965</c:v>
                </c:pt>
                <c:pt idx="1008">
                  <c:v>34.464065708418893</c:v>
                </c:pt>
                <c:pt idx="1009">
                  <c:v>34.628336755646821</c:v>
                </c:pt>
                <c:pt idx="1010">
                  <c:v>35.219712525667354</c:v>
                </c:pt>
                <c:pt idx="1011">
                  <c:v>35.679671457905542</c:v>
                </c:pt>
                <c:pt idx="1012">
                  <c:v>36.073921971252567</c:v>
                </c:pt>
                <c:pt idx="1013">
                  <c:v>39.293634496919921</c:v>
                </c:pt>
                <c:pt idx="1014">
                  <c:v>39.359342915811091</c:v>
                </c:pt>
                <c:pt idx="1015">
                  <c:v>41.199178644763862</c:v>
                </c:pt>
                <c:pt idx="1016">
                  <c:v>43.630390143737166</c:v>
                </c:pt>
                <c:pt idx="1017">
                  <c:v>43.893223819301845</c:v>
                </c:pt>
                <c:pt idx="1018">
                  <c:v>43.926078028747433</c:v>
                </c:pt>
                <c:pt idx="1019">
                  <c:v>44.747433264887064</c:v>
                </c:pt>
                <c:pt idx="1020">
                  <c:v>45.108829568788501</c:v>
                </c:pt>
                <c:pt idx="1021">
                  <c:v>47.080082135523611</c:v>
                </c:pt>
                <c:pt idx="1022">
                  <c:v>48.985626283367559</c:v>
                </c:pt>
                <c:pt idx="1023">
                  <c:v>49.215605749486656</c:v>
                </c:pt>
                <c:pt idx="1024">
                  <c:v>52.960985626283367</c:v>
                </c:pt>
                <c:pt idx="1025">
                  <c:v>52.960985626283367</c:v>
                </c:pt>
                <c:pt idx="1026">
                  <c:v>59.564681724845997</c:v>
                </c:pt>
                <c:pt idx="1027">
                  <c:v>61.765913757700204</c:v>
                </c:pt>
                <c:pt idx="1028">
                  <c:v>62.882956878850102</c:v>
                </c:pt>
                <c:pt idx="1029">
                  <c:v>64.558521560574945</c:v>
                </c:pt>
                <c:pt idx="1030">
                  <c:v>64.755646817248461</c:v>
                </c:pt>
                <c:pt idx="1031">
                  <c:v>68.073921971252574</c:v>
                </c:pt>
                <c:pt idx="1032">
                  <c:v>68.139630390143736</c:v>
                </c:pt>
                <c:pt idx="1033">
                  <c:v>68.632443531827519</c:v>
                </c:pt>
                <c:pt idx="1034">
                  <c:v>69.158110882956876</c:v>
                </c:pt>
                <c:pt idx="1035">
                  <c:v>71.523613963039011</c:v>
                </c:pt>
                <c:pt idx="1036">
                  <c:v>73.757700205338807</c:v>
                </c:pt>
                <c:pt idx="1037">
                  <c:v>0</c:v>
                </c:pt>
                <c:pt idx="1038">
                  <c:v>24.706365503080082</c:v>
                </c:pt>
                <c:pt idx="1039">
                  <c:v>12</c:v>
                </c:pt>
                <c:pt idx="1040">
                  <c:v>12</c:v>
                </c:pt>
                <c:pt idx="1041">
                  <c:v>24</c:v>
                </c:pt>
                <c:pt idx="1042">
                  <c:v>24</c:v>
                </c:pt>
              </c:numCache>
            </c:numRef>
          </c:xVal>
          <c:yVal>
            <c:numRef>
              <c:f>Sheet1!$G$2:$G$1044</c:f>
              <c:numCache>
                <c:formatCode>General</c:formatCode>
                <c:ptCount val="1043"/>
                <c:pt idx="1039">
                  <c:v>0</c:v>
                </c:pt>
                <c:pt idx="1040">
                  <c:v>0.72762455386971359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6CA3-415F-A2EA-392A5A724AE2}"/>
            </c:ext>
          </c:extLst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24 mon</c:v>
                </c:pt>
              </c:strCache>
            </c:strRef>
          </c:tx>
          <c:spPr>
            <a:ln w="12700" cap="rnd">
              <a:solidFill>
                <a:srgbClr val="595454"/>
              </a:solidFill>
              <a:prstDash val="sysDot"/>
              <a:round/>
            </a:ln>
            <a:effectLst/>
          </c:spPr>
          <c:marker>
            <c:symbol val="none"/>
          </c:marker>
          <c:dPt>
            <c:idx val="1042"/>
            <c:marker>
              <c:symbol val="none"/>
            </c:marker>
            <c:bubble3D val="0"/>
            <c:spPr>
              <a:ln w="12700" cap="rnd">
                <a:noFill/>
                <a:prstDash val="sysDot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0-BF8B-4C0F-8BB5-658D18E0A121}"/>
              </c:ext>
            </c:extLst>
          </c:dPt>
          <c:xVal>
            <c:numRef>
              <c:f>Sheet1!$A$2:$A$1044</c:f>
              <c:numCache>
                <c:formatCode>General</c:formatCode>
                <c:ptCount val="1043"/>
                <c:pt idx="0">
                  <c:v>0</c:v>
                </c:pt>
                <c:pt idx="1">
                  <c:v>6.5708418891170434E-2</c:v>
                </c:pt>
                <c:pt idx="2">
                  <c:v>6.5708418891170434E-2</c:v>
                </c:pt>
                <c:pt idx="3">
                  <c:v>0.29568788501026694</c:v>
                </c:pt>
                <c:pt idx="4">
                  <c:v>0.29568788501026694</c:v>
                </c:pt>
                <c:pt idx="5">
                  <c:v>0.49281314168377821</c:v>
                </c:pt>
                <c:pt idx="6">
                  <c:v>0.49281314168377821</c:v>
                </c:pt>
                <c:pt idx="7">
                  <c:v>0.59137577002053388</c:v>
                </c:pt>
                <c:pt idx="8">
                  <c:v>0.59137577002053388</c:v>
                </c:pt>
                <c:pt idx="9">
                  <c:v>1.2813141683778233</c:v>
                </c:pt>
                <c:pt idx="10">
                  <c:v>1.2813141683778233</c:v>
                </c:pt>
                <c:pt idx="11">
                  <c:v>1.4455852156057496</c:v>
                </c:pt>
                <c:pt idx="12">
                  <c:v>1.4455852156057496</c:v>
                </c:pt>
                <c:pt idx="13">
                  <c:v>1.9383983572895278</c:v>
                </c:pt>
                <c:pt idx="14">
                  <c:v>1.9383983572895278</c:v>
                </c:pt>
                <c:pt idx="15">
                  <c:v>2.0041067761806981</c:v>
                </c:pt>
                <c:pt idx="16">
                  <c:v>2.0041067761806981</c:v>
                </c:pt>
                <c:pt idx="17">
                  <c:v>2.8583162217659139</c:v>
                </c:pt>
                <c:pt idx="18">
                  <c:v>2.8583162217659139</c:v>
                </c:pt>
                <c:pt idx="19">
                  <c:v>3.0882956878850103</c:v>
                </c:pt>
                <c:pt idx="20">
                  <c:v>3.0882956878850103</c:v>
                </c:pt>
                <c:pt idx="21">
                  <c:v>3.3839835728952772</c:v>
                </c:pt>
                <c:pt idx="22">
                  <c:v>3.3839835728952772</c:v>
                </c:pt>
                <c:pt idx="23">
                  <c:v>3.6468172484599588</c:v>
                </c:pt>
                <c:pt idx="24">
                  <c:v>3.6468172484599588</c:v>
                </c:pt>
                <c:pt idx="25">
                  <c:v>3.8439425051334704</c:v>
                </c:pt>
                <c:pt idx="26">
                  <c:v>3.8439425051334704</c:v>
                </c:pt>
                <c:pt idx="27">
                  <c:v>3.9096509240246409</c:v>
                </c:pt>
                <c:pt idx="28">
                  <c:v>3.9096509240246409</c:v>
                </c:pt>
                <c:pt idx="29">
                  <c:v>4.0082135523613962</c:v>
                </c:pt>
                <c:pt idx="30">
                  <c:v>4.0082135523613962</c:v>
                </c:pt>
                <c:pt idx="31">
                  <c:v>4.0410677618069819</c:v>
                </c:pt>
                <c:pt idx="32">
                  <c:v>4.0410677618069819</c:v>
                </c:pt>
                <c:pt idx="33">
                  <c:v>4.1067761806981515</c:v>
                </c:pt>
                <c:pt idx="34">
                  <c:v>4.1067761806981515</c:v>
                </c:pt>
                <c:pt idx="35">
                  <c:v>4.1724845995893221</c:v>
                </c:pt>
                <c:pt idx="36">
                  <c:v>4.1724845995893221</c:v>
                </c:pt>
                <c:pt idx="37">
                  <c:v>4.4353182751540041</c:v>
                </c:pt>
                <c:pt idx="38">
                  <c:v>4.4353182751540041</c:v>
                </c:pt>
                <c:pt idx="39">
                  <c:v>4.6652977412731005</c:v>
                </c:pt>
                <c:pt idx="40">
                  <c:v>4.6652977412731005</c:v>
                </c:pt>
                <c:pt idx="41">
                  <c:v>4.7638603696098567</c:v>
                </c:pt>
                <c:pt idx="42">
                  <c:v>4.7638603696098567</c:v>
                </c:pt>
                <c:pt idx="43">
                  <c:v>4.9609856262833674</c:v>
                </c:pt>
                <c:pt idx="44">
                  <c:v>4.9609856262833674</c:v>
                </c:pt>
                <c:pt idx="45">
                  <c:v>5.0924024640657084</c:v>
                </c:pt>
                <c:pt idx="46">
                  <c:v>5.0924024640657084</c:v>
                </c:pt>
                <c:pt idx="47">
                  <c:v>5.3223819301848048</c:v>
                </c:pt>
                <c:pt idx="48">
                  <c:v>5.3223819301848048</c:v>
                </c:pt>
                <c:pt idx="49">
                  <c:v>5.7823408624229984</c:v>
                </c:pt>
                <c:pt idx="50">
                  <c:v>5.7823408624229984</c:v>
                </c:pt>
                <c:pt idx="51">
                  <c:v>6.1108829568788501</c:v>
                </c:pt>
                <c:pt idx="52">
                  <c:v>6.1108829568788501</c:v>
                </c:pt>
                <c:pt idx="53">
                  <c:v>6.2751540041067759</c:v>
                </c:pt>
                <c:pt idx="54">
                  <c:v>6.2751540041067759</c:v>
                </c:pt>
                <c:pt idx="55">
                  <c:v>6.4722792607802875</c:v>
                </c:pt>
                <c:pt idx="56">
                  <c:v>6.4722792607802875</c:v>
                </c:pt>
                <c:pt idx="57">
                  <c:v>6.5051334702258723</c:v>
                </c:pt>
                <c:pt idx="58">
                  <c:v>6.5051334702258723</c:v>
                </c:pt>
                <c:pt idx="59">
                  <c:v>6.6365503080082133</c:v>
                </c:pt>
                <c:pt idx="60">
                  <c:v>6.6365503080082133</c:v>
                </c:pt>
                <c:pt idx="61">
                  <c:v>6.8665297741273097</c:v>
                </c:pt>
                <c:pt idx="62">
                  <c:v>6.8665297741273097</c:v>
                </c:pt>
                <c:pt idx="63">
                  <c:v>6.9322381930184802</c:v>
                </c:pt>
                <c:pt idx="64">
                  <c:v>6.9322381930184802</c:v>
                </c:pt>
                <c:pt idx="65">
                  <c:v>7.3264887063655033</c:v>
                </c:pt>
                <c:pt idx="66">
                  <c:v>7.3264887063655033</c:v>
                </c:pt>
                <c:pt idx="67">
                  <c:v>7.3921971252566738</c:v>
                </c:pt>
                <c:pt idx="68">
                  <c:v>7.3921971252566738</c:v>
                </c:pt>
                <c:pt idx="69">
                  <c:v>7.523613963039014</c:v>
                </c:pt>
                <c:pt idx="70">
                  <c:v>7.523613963039014</c:v>
                </c:pt>
                <c:pt idx="71">
                  <c:v>7.6878850102669407</c:v>
                </c:pt>
                <c:pt idx="72">
                  <c:v>7.6878850102669407</c:v>
                </c:pt>
                <c:pt idx="73">
                  <c:v>7.9835728952772076</c:v>
                </c:pt>
                <c:pt idx="74">
                  <c:v>7.9835728952772076</c:v>
                </c:pt>
                <c:pt idx="75">
                  <c:v>8.0821355236139638</c:v>
                </c:pt>
                <c:pt idx="76">
                  <c:v>8.0821355236139638</c:v>
                </c:pt>
                <c:pt idx="77">
                  <c:v>8.1149897330595486</c:v>
                </c:pt>
                <c:pt idx="78">
                  <c:v>8.1149897330595486</c:v>
                </c:pt>
                <c:pt idx="79">
                  <c:v>8.2464065708418897</c:v>
                </c:pt>
                <c:pt idx="80">
                  <c:v>8.2464065708418897</c:v>
                </c:pt>
                <c:pt idx="81">
                  <c:v>8.2792607802874745</c:v>
                </c:pt>
                <c:pt idx="82">
                  <c:v>8.2792607802874745</c:v>
                </c:pt>
                <c:pt idx="83">
                  <c:v>8.6078028747433262</c:v>
                </c:pt>
                <c:pt idx="84">
                  <c:v>8.6078028747433262</c:v>
                </c:pt>
                <c:pt idx="85">
                  <c:v>8.7063655030800824</c:v>
                </c:pt>
                <c:pt idx="86">
                  <c:v>8.7063655030800824</c:v>
                </c:pt>
                <c:pt idx="87">
                  <c:v>8.8706365503080082</c:v>
                </c:pt>
                <c:pt idx="88">
                  <c:v>8.8706365503080082</c:v>
                </c:pt>
                <c:pt idx="89">
                  <c:v>9.0020533880903493</c:v>
                </c:pt>
                <c:pt idx="90">
                  <c:v>9.0020533880903493</c:v>
                </c:pt>
                <c:pt idx="91">
                  <c:v>9.0349075975359341</c:v>
                </c:pt>
                <c:pt idx="92">
                  <c:v>9.0349075975359341</c:v>
                </c:pt>
                <c:pt idx="93">
                  <c:v>9.1334702258726903</c:v>
                </c:pt>
                <c:pt idx="94">
                  <c:v>9.1334702258726903</c:v>
                </c:pt>
                <c:pt idx="95">
                  <c:v>9.1991786447638599</c:v>
                </c:pt>
                <c:pt idx="96">
                  <c:v>9.1991786447638599</c:v>
                </c:pt>
                <c:pt idx="97">
                  <c:v>9.7905544147843937</c:v>
                </c:pt>
                <c:pt idx="98">
                  <c:v>9.7905544147843937</c:v>
                </c:pt>
                <c:pt idx="99">
                  <c:v>9.9548254620123195</c:v>
                </c:pt>
                <c:pt idx="100">
                  <c:v>9.9548254620123195</c:v>
                </c:pt>
                <c:pt idx="101">
                  <c:v>9.9876796714579061</c:v>
                </c:pt>
                <c:pt idx="102">
                  <c:v>9.9876796714579061</c:v>
                </c:pt>
                <c:pt idx="103">
                  <c:v>10.184804928131417</c:v>
                </c:pt>
                <c:pt idx="104">
                  <c:v>10.184804928131417</c:v>
                </c:pt>
                <c:pt idx="105">
                  <c:v>10.447638603696099</c:v>
                </c:pt>
                <c:pt idx="106">
                  <c:v>10.447638603696099</c:v>
                </c:pt>
                <c:pt idx="107">
                  <c:v>10.57905544147844</c:v>
                </c:pt>
                <c:pt idx="108">
                  <c:v>10.57905544147844</c:v>
                </c:pt>
                <c:pt idx="109">
                  <c:v>10.776180698151951</c:v>
                </c:pt>
                <c:pt idx="110">
                  <c:v>10.776180698151951</c:v>
                </c:pt>
                <c:pt idx="111">
                  <c:v>10.973305954825461</c:v>
                </c:pt>
                <c:pt idx="112">
                  <c:v>10.973305954825461</c:v>
                </c:pt>
                <c:pt idx="113">
                  <c:v>11.039014373716633</c:v>
                </c:pt>
                <c:pt idx="114">
                  <c:v>11.039014373716633</c:v>
                </c:pt>
                <c:pt idx="115">
                  <c:v>11.203285420944558</c:v>
                </c:pt>
                <c:pt idx="116">
                  <c:v>11.203285420944558</c:v>
                </c:pt>
                <c:pt idx="117">
                  <c:v>11.268993839835728</c:v>
                </c:pt>
                <c:pt idx="118">
                  <c:v>11.268993839835728</c:v>
                </c:pt>
                <c:pt idx="119">
                  <c:v>11.564681724845997</c:v>
                </c:pt>
                <c:pt idx="120">
                  <c:v>11.564681724845997</c:v>
                </c:pt>
                <c:pt idx="121">
                  <c:v>11.761806981519507</c:v>
                </c:pt>
                <c:pt idx="122">
                  <c:v>11.761806981519507</c:v>
                </c:pt>
                <c:pt idx="123">
                  <c:v>11.794661190965092</c:v>
                </c:pt>
                <c:pt idx="124">
                  <c:v>11.794661190965092</c:v>
                </c:pt>
                <c:pt idx="125">
                  <c:v>11.860369609856264</c:v>
                </c:pt>
                <c:pt idx="126">
                  <c:v>11.860369609856264</c:v>
                </c:pt>
                <c:pt idx="127">
                  <c:v>11.893223819301848</c:v>
                </c:pt>
                <c:pt idx="128">
                  <c:v>11.893223819301848</c:v>
                </c:pt>
                <c:pt idx="129">
                  <c:v>11.926078028747433</c:v>
                </c:pt>
                <c:pt idx="130">
                  <c:v>11.926078028747433</c:v>
                </c:pt>
                <c:pt idx="131">
                  <c:v>12.386036960985626</c:v>
                </c:pt>
                <c:pt idx="132">
                  <c:v>12.386036960985626</c:v>
                </c:pt>
                <c:pt idx="133">
                  <c:v>12.583162217659138</c:v>
                </c:pt>
                <c:pt idx="134">
                  <c:v>12.583162217659138</c:v>
                </c:pt>
                <c:pt idx="135">
                  <c:v>12.97741273100616</c:v>
                </c:pt>
                <c:pt idx="136">
                  <c:v>12.97741273100616</c:v>
                </c:pt>
                <c:pt idx="137">
                  <c:v>13.043121149897331</c:v>
                </c:pt>
                <c:pt idx="138">
                  <c:v>13.043121149897331</c:v>
                </c:pt>
                <c:pt idx="139">
                  <c:v>13.075975359342916</c:v>
                </c:pt>
                <c:pt idx="140">
                  <c:v>13.075975359342916</c:v>
                </c:pt>
                <c:pt idx="141">
                  <c:v>13.371663244353183</c:v>
                </c:pt>
                <c:pt idx="142">
                  <c:v>13.371663244353183</c:v>
                </c:pt>
                <c:pt idx="143">
                  <c:v>13.503080082135524</c:v>
                </c:pt>
                <c:pt idx="144">
                  <c:v>13.503080082135524</c:v>
                </c:pt>
                <c:pt idx="145">
                  <c:v>13.765913757700206</c:v>
                </c:pt>
                <c:pt idx="146">
                  <c:v>13.765913757700206</c:v>
                </c:pt>
                <c:pt idx="147">
                  <c:v>13.930184804928132</c:v>
                </c:pt>
                <c:pt idx="148">
                  <c:v>13.930184804928132</c:v>
                </c:pt>
                <c:pt idx="149">
                  <c:v>14.127310061601642</c:v>
                </c:pt>
                <c:pt idx="150">
                  <c:v>14.127310061601642</c:v>
                </c:pt>
                <c:pt idx="151">
                  <c:v>14.225872689938399</c:v>
                </c:pt>
                <c:pt idx="152">
                  <c:v>14.225872689938399</c:v>
                </c:pt>
                <c:pt idx="153">
                  <c:v>14.258726899383984</c:v>
                </c:pt>
                <c:pt idx="154">
                  <c:v>14.258726899383984</c:v>
                </c:pt>
                <c:pt idx="155">
                  <c:v>14.324435318275153</c:v>
                </c:pt>
                <c:pt idx="156">
                  <c:v>14.324435318275153</c:v>
                </c:pt>
                <c:pt idx="157">
                  <c:v>14.488706365503081</c:v>
                </c:pt>
                <c:pt idx="158">
                  <c:v>14.488706365503081</c:v>
                </c:pt>
                <c:pt idx="159">
                  <c:v>14.587268993839835</c:v>
                </c:pt>
                <c:pt idx="160">
                  <c:v>14.587268993839835</c:v>
                </c:pt>
                <c:pt idx="161">
                  <c:v>15.178644763860369</c:v>
                </c:pt>
                <c:pt idx="162">
                  <c:v>15.178644763860369</c:v>
                </c:pt>
                <c:pt idx="163">
                  <c:v>15.342915811088295</c:v>
                </c:pt>
                <c:pt idx="164">
                  <c:v>15.342915811088295</c:v>
                </c:pt>
                <c:pt idx="165">
                  <c:v>15.704312114989733</c:v>
                </c:pt>
                <c:pt idx="166">
                  <c:v>15.704312114989733</c:v>
                </c:pt>
                <c:pt idx="167">
                  <c:v>15.802874743326489</c:v>
                </c:pt>
                <c:pt idx="168">
                  <c:v>15.802874743326489</c:v>
                </c:pt>
                <c:pt idx="169">
                  <c:v>16.098562628336754</c:v>
                </c:pt>
                <c:pt idx="170">
                  <c:v>16.098562628336754</c:v>
                </c:pt>
                <c:pt idx="171">
                  <c:v>16.164271047227928</c:v>
                </c:pt>
                <c:pt idx="172">
                  <c:v>16.164271047227928</c:v>
                </c:pt>
                <c:pt idx="173">
                  <c:v>16.361396303901437</c:v>
                </c:pt>
                <c:pt idx="174">
                  <c:v>16.361396303901437</c:v>
                </c:pt>
                <c:pt idx="175">
                  <c:v>16.722792607802873</c:v>
                </c:pt>
                <c:pt idx="176">
                  <c:v>16.722792607802873</c:v>
                </c:pt>
                <c:pt idx="177">
                  <c:v>17.281314168377822</c:v>
                </c:pt>
                <c:pt idx="178">
                  <c:v>17.281314168377822</c:v>
                </c:pt>
                <c:pt idx="179">
                  <c:v>17.544147843942504</c:v>
                </c:pt>
                <c:pt idx="180">
                  <c:v>17.544147843942504</c:v>
                </c:pt>
                <c:pt idx="181">
                  <c:v>17.609856262833677</c:v>
                </c:pt>
                <c:pt idx="182">
                  <c:v>17.609856262833677</c:v>
                </c:pt>
                <c:pt idx="183">
                  <c:v>17.675564681724847</c:v>
                </c:pt>
                <c:pt idx="184">
                  <c:v>17.675564681724847</c:v>
                </c:pt>
                <c:pt idx="185">
                  <c:v>17.806981519507186</c:v>
                </c:pt>
                <c:pt idx="186">
                  <c:v>17.806981519507186</c:v>
                </c:pt>
                <c:pt idx="187">
                  <c:v>17.872689938398356</c:v>
                </c:pt>
                <c:pt idx="188">
                  <c:v>17.872689938398356</c:v>
                </c:pt>
                <c:pt idx="189">
                  <c:v>17.938398357289529</c:v>
                </c:pt>
                <c:pt idx="190">
                  <c:v>17.938398357289529</c:v>
                </c:pt>
                <c:pt idx="191">
                  <c:v>18.168377823408623</c:v>
                </c:pt>
                <c:pt idx="192">
                  <c:v>18.168377823408623</c:v>
                </c:pt>
                <c:pt idx="193">
                  <c:v>18.431211498973305</c:v>
                </c:pt>
                <c:pt idx="194">
                  <c:v>18.431211498973305</c:v>
                </c:pt>
                <c:pt idx="195">
                  <c:v>18.661190965092402</c:v>
                </c:pt>
                <c:pt idx="196">
                  <c:v>18.661190965092402</c:v>
                </c:pt>
                <c:pt idx="197">
                  <c:v>18.891170431211499</c:v>
                </c:pt>
                <c:pt idx="198">
                  <c:v>18.891170431211499</c:v>
                </c:pt>
                <c:pt idx="199">
                  <c:v>19.351129363449694</c:v>
                </c:pt>
                <c:pt idx="200">
                  <c:v>19.351129363449694</c:v>
                </c:pt>
                <c:pt idx="201">
                  <c:v>19.383983572895279</c:v>
                </c:pt>
                <c:pt idx="202">
                  <c:v>19.383983572895279</c:v>
                </c:pt>
                <c:pt idx="203">
                  <c:v>19.581108829568787</c:v>
                </c:pt>
                <c:pt idx="204">
                  <c:v>19.581108829568787</c:v>
                </c:pt>
                <c:pt idx="205">
                  <c:v>19.909650924024639</c:v>
                </c:pt>
                <c:pt idx="206">
                  <c:v>19.909650924024639</c:v>
                </c:pt>
                <c:pt idx="207">
                  <c:v>20.172484599589321</c:v>
                </c:pt>
                <c:pt idx="208">
                  <c:v>20.172484599589321</c:v>
                </c:pt>
                <c:pt idx="209">
                  <c:v>20.73100616016427</c:v>
                </c:pt>
                <c:pt idx="210">
                  <c:v>20.73100616016427</c:v>
                </c:pt>
                <c:pt idx="211">
                  <c:v>20.960985626283367</c:v>
                </c:pt>
                <c:pt idx="212">
                  <c:v>20.960985626283367</c:v>
                </c:pt>
                <c:pt idx="213">
                  <c:v>21.026694045174537</c:v>
                </c:pt>
                <c:pt idx="214">
                  <c:v>21.026694045174537</c:v>
                </c:pt>
                <c:pt idx="215">
                  <c:v>21.650924024640656</c:v>
                </c:pt>
                <c:pt idx="216">
                  <c:v>21.650924024640656</c:v>
                </c:pt>
                <c:pt idx="217">
                  <c:v>22.17659137577002</c:v>
                </c:pt>
                <c:pt idx="218">
                  <c:v>22.17659137577002</c:v>
                </c:pt>
                <c:pt idx="219">
                  <c:v>22.833675564681723</c:v>
                </c:pt>
                <c:pt idx="220">
                  <c:v>22.833675564681723</c:v>
                </c:pt>
                <c:pt idx="221">
                  <c:v>23.06365503080082</c:v>
                </c:pt>
                <c:pt idx="222">
                  <c:v>23.06365503080082</c:v>
                </c:pt>
                <c:pt idx="223">
                  <c:v>23.227926078028748</c:v>
                </c:pt>
                <c:pt idx="224">
                  <c:v>23.227926078028748</c:v>
                </c:pt>
                <c:pt idx="225">
                  <c:v>24.377823408624231</c:v>
                </c:pt>
                <c:pt idx="226">
                  <c:v>24.377823408624231</c:v>
                </c:pt>
                <c:pt idx="227">
                  <c:v>24.673511293634498</c:v>
                </c:pt>
                <c:pt idx="228">
                  <c:v>24.673511293634498</c:v>
                </c:pt>
                <c:pt idx="229">
                  <c:v>24.706365503080082</c:v>
                </c:pt>
                <c:pt idx="230">
                  <c:v>24.706365503080082</c:v>
                </c:pt>
                <c:pt idx="231">
                  <c:v>24.804928131416837</c:v>
                </c:pt>
                <c:pt idx="232">
                  <c:v>24.804928131416837</c:v>
                </c:pt>
                <c:pt idx="233">
                  <c:v>24.837782340862422</c:v>
                </c:pt>
                <c:pt idx="234">
                  <c:v>24.837782340862422</c:v>
                </c:pt>
                <c:pt idx="235">
                  <c:v>25.034907597535934</c:v>
                </c:pt>
                <c:pt idx="236">
                  <c:v>25.034907597535934</c:v>
                </c:pt>
                <c:pt idx="237">
                  <c:v>25.100616016427104</c:v>
                </c:pt>
                <c:pt idx="238">
                  <c:v>25.100616016427104</c:v>
                </c:pt>
                <c:pt idx="239">
                  <c:v>25.363449691991786</c:v>
                </c:pt>
                <c:pt idx="240">
                  <c:v>25.363449691991786</c:v>
                </c:pt>
                <c:pt idx="241">
                  <c:v>25.363449691991786</c:v>
                </c:pt>
                <c:pt idx="242">
                  <c:v>25.363449691991786</c:v>
                </c:pt>
                <c:pt idx="243">
                  <c:v>26.480492813141684</c:v>
                </c:pt>
                <c:pt idx="244">
                  <c:v>26.480492813141684</c:v>
                </c:pt>
                <c:pt idx="245">
                  <c:v>26.480492813141684</c:v>
                </c:pt>
                <c:pt idx="246">
                  <c:v>26.480492813141684</c:v>
                </c:pt>
                <c:pt idx="247">
                  <c:v>26.579055441478438</c:v>
                </c:pt>
                <c:pt idx="248">
                  <c:v>26.579055441478438</c:v>
                </c:pt>
                <c:pt idx="249">
                  <c:v>27.137577002053387</c:v>
                </c:pt>
                <c:pt idx="250">
                  <c:v>27.137577002053387</c:v>
                </c:pt>
                <c:pt idx="251">
                  <c:v>27.170431211498972</c:v>
                </c:pt>
                <c:pt idx="252">
                  <c:v>27.170431211498972</c:v>
                </c:pt>
                <c:pt idx="253">
                  <c:v>27.531827515400412</c:v>
                </c:pt>
                <c:pt idx="254">
                  <c:v>27.531827515400412</c:v>
                </c:pt>
                <c:pt idx="255">
                  <c:v>27.860369609856264</c:v>
                </c:pt>
                <c:pt idx="256">
                  <c:v>27.860369609856264</c:v>
                </c:pt>
                <c:pt idx="257">
                  <c:v>28.024640657084188</c:v>
                </c:pt>
                <c:pt idx="258">
                  <c:v>28.024640657084188</c:v>
                </c:pt>
                <c:pt idx="259">
                  <c:v>28.353182751540039</c:v>
                </c:pt>
                <c:pt idx="260">
                  <c:v>28.353182751540039</c:v>
                </c:pt>
                <c:pt idx="261">
                  <c:v>28.517453798767967</c:v>
                </c:pt>
                <c:pt idx="262">
                  <c:v>28.517453798767967</c:v>
                </c:pt>
                <c:pt idx="263">
                  <c:v>28.583162217659137</c:v>
                </c:pt>
                <c:pt idx="264">
                  <c:v>28.583162217659137</c:v>
                </c:pt>
                <c:pt idx="265">
                  <c:v>29.075975359342916</c:v>
                </c:pt>
                <c:pt idx="266">
                  <c:v>29.075975359342916</c:v>
                </c:pt>
                <c:pt idx="267">
                  <c:v>29.273100616016428</c:v>
                </c:pt>
                <c:pt idx="268">
                  <c:v>29.273100616016428</c:v>
                </c:pt>
                <c:pt idx="269">
                  <c:v>29.503080082135522</c:v>
                </c:pt>
                <c:pt idx="270">
                  <c:v>29.503080082135522</c:v>
                </c:pt>
                <c:pt idx="271">
                  <c:v>29.535934291581111</c:v>
                </c:pt>
                <c:pt idx="272">
                  <c:v>29.535934291581111</c:v>
                </c:pt>
                <c:pt idx="273">
                  <c:v>29.733059548254619</c:v>
                </c:pt>
                <c:pt idx="274">
                  <c:v>29.733059548254619</c:v>
                </c:pt>
                <c:pt idx="275">
                  <c:v>29.897330595482547</c:v>
                </c:pt>
                <c:pt idx="276">
                  <c:v>29.897330595482547</c:v>
                </c:pt>
                <c:pt idx="277">
                  <c:v>29.930184804928132</c:v>
                </c:pt>
                <c:pt idx="278">
                  <c:v>29.930184804928132</c:v>
                </c:pt>
                <c:pt idx="279">
                  <c:v>30.094455852156056</c:v>
                </c:pt>
                <c:pt idx="280">
                  <c:v>30.094455852156056</c:v>
                </c:pt>
                <c:pt idx="281">
                  <c:v>30.127310061601644</c:v>
                </c:pt>
                <c:pt idx="282">
                  <c:v>30.127310061601644</c:v>
                </c:pt>
                <c:pt idx="283">
                  <c:v>30.521560574948666</c:v>
                </c:pt>
                <c:pt idx="284">
                  <c:v>30.521560574948666</c:v>
                </c:pt>
                <c:pt idx="285">
                  <c:v>31.04722792607803</c:v>
                </c:pt>
                <c:pt idx="286">
                  <c:v>31.04722792607803</c:v>
                </c:pt>
                <c:pt idx="287">
                  <c:v>31.310061601642712</c:v>
                </c:pt>
                <c:pt idx="288">
                  <c:v>31.310061601642712</c:v>
                </c:pt>
                <c:pt idx="289">
                  <c:v>31.310061601642712</c:v>
                </c:pt>
                <c:pt idx="290">
                  <c:v>31.310061601642712</c:v>
                </c:pt>
                <c:pt idx="291">
                  <c:v>31.375770020533881</c:v>
                </c:pt>
                <c:pt idx="292">
                  <c:v>31.375770020533881</c:v>
                </c:pt>
                <c:pt idx="293">
                  <c:v>31.638603696098563</c:v>
                </c:pt>
                <c:pt idx="294">
                  <c:v>31.638603696098563</c:v>
                </c:pt>
                <c:pt idx="295">
                  <c:v>31.737166324435318</c:v>
                </c:pt>
                <c:pt idx="296">
                  <c:v>31.737166324435318</c:v>
                </c:pt>
                <c:pt idx="297">
                  <c:v>31.770020533880903</c:v>
                </c:pt>
                <c:pt idx="298">
                  <c:v>31.770020533880903</c:v>
                </c:pt>
                <c:pt idx="299">
                  <c:v>31.901437371663246</c:v>
                </c:pt>
                <c:pt idx="300">
                  <c:v>31.901437371663246</c:v>
                </c:pt>
                <c:pt idx="301">
                  <c:v>31.967145790554415</c:v>
                </c:pt>
                <c:pt idx="302">
                  <c:v>31.967145790554415</c:v>
                </c:pt>
                <c:pt idx="303">
                  <c:v>32</c:v>
                </c:pt>
                <c:pt idx="304">
                  <c:v>32</c:v>
                </c:pt>
                <c:pt idx="305">
                  <c:v>32.722792607802873</c:v>
                </c:pt>
                <c:pt idx="306">
                  <c:v>32.722792607802873</c:v>
                </c:pt>
                <c:pt idx="307">
                  <c:v>32.788501026694043</c:v>
                </c:pt>
                <c:pt idx="308">
                  <c:v>32.788501026694043</c:v>
                </c:pt>
                <c:pt idx="309">
                  <c:v>32.95277207392197</c:v>
                </c:pt>
                <c:pt idx="310">
                  <c:v>32.95277207392197</c:v>
                </c:pt>
                <c:pt idx="311">
                  <c:v>33.248459958932237</c:v>
                </c:pt>
                <c:pt idx="312">
                  <c:v>33.248459958932237</c:v>
                </c:pt>
                <c:pt idx="313">
                  <c:v>33.544147843942504</c:v>
                </c:pt>
                <c:pt idx="314">
                  <c:v>33.544147843942504</c:v>
                </c:pt>
                <c:pt idx="315">
                  <c:v>33.609856262833674</c:v>
                </c:pt>
                <c:pt idx="316">
                  <c:v>33.609856262833674</c:v>
                </c:pt>
                <c:pt idx="317">
                  <c:v>33.741273100616013</c:v>
                </c:pt>
                <c:pt idx="318">
                  <c:v>33.741273100616013</c:v>
                </c:pt>
                <c:pt idx="319">
                  <c:v>34.036960985626287</c:v>
                </c:pt>
                <c:pt idx="320">
                  <c:v>34.036960985626287</c:v>
                </c:pt>
                <c:pt idx="321">
                  <c:v>34.234086242299796</c:v>
                </c:pt>
                <c:pt idx="322">
                  <c:v>34.234086242299796</c:v>
                </c:pt>
                <c:pt idx="323">
                  <c:v>34.266940451745377</c:v>
                </c:pt>
                <c:pt idx="324">
                  <c:v>34.266940451745377</c:v>
                </c:pt>
                <c:pt idx="325">
                  <c:v>34.529774127310063</c:v>
                </c:pt>
                <c:pt idx="326">
                  <c:v>34.529774127310063</c:v>
                </c:pt>
                <c:pt idx="327">
                  <c:v>34.628336755646821</c:v>
                </c:pt>
                <c:pt idx="328">
                  <c:v>34.628336755646821</c:v>
                </c:pt>
                <c:pt idx="329">
                  <c:v>34.69404517453799</c:v>
                </c:pt>
                <c:pt idx="330">
                  <c:v>34.69404517453799</c:v>
                </c:pt>
                <c:pt idx="331">
                  <c:v>35.318275154004105</c:v>
                </c:pt>
                <c:pt idx="332">
                  <c:v>35.318275154004105</c:v>
                </c:pt>
                <c:pt idx="333">
                  <c:v>35.942505133470227</c:v>
                </c:pt>
                <c:pt idx="334">
                  <c:v>35.942505133470227</c:v>
                </c:pt>
                <c:pt idx="335">
                  <c:v>36.041067761806978</c:v>
                </c:pt>
                <c:pt idx="336">
                  <c:v>36.041067761806978</c:v>
                </c:pt>
                <c:pt idx="337">
                  <c:v>36.073921971252567</c:v>
                </c:pt>
                <c:pt idx="338">
                  <c:v>36.073921971252567</c:v>
                </c:pt>
                <c:pt idx="339">
                  <c:v>36.106776180698155</c:v>
                </c:pt>
                <c:pt idx="340">
                  <c:v>36.106776180698155</c:v>
                </c:pt>
                <c:pt idx="341">
                  <c:v>36.599589322381931</c:v>
                </c:pt>
                <c:pt idx="342">
                  <c:v>36.599589322381931</c:v>
                </c:pt>
                <c:pt idx="343">
                  <c:v>37.158110882956876</c:v>
                </c:pt>
                <c:pt idx="344">
                  <c:v>37.158110882956876</c:v>
                </c:pt>
                <c:pt idx="345">
                  <c:v>37.322381930184804</c:v>
                </c:pt>
                <c:pt idx="346">
                  <c:v>37.322381930184804</c:v>
                </c:pt>
                <c:pt idx="347">
                  <c:v>37.453798767967143</c:v>
                </c:pt>
                <c:pt idx="348">
                  <c:v>37.453798767967143</c:v>
                </c:pt>
                <c:pt idx="349">
                  <c:v>37.519507186858313</c:v>
                </c:pt>
                <c:pt idx="350">
                  <c:v>37.519507186858313</c:v>
                </c:pt>
                <c:pt idx="351">
                  <c:v>37.585215605749489</c:v>
                </c:pt>
                <c:pt idx="352">
                  <c:v>37.585215605749489</c:v>
                </c:pt>
                <c:pt idx="353">
                  <c:v>37.913757700205338</c:v>
                </c:pt>
                <c:pt idx="354">
                  <c:v>37.913757700205338</c:v>
                </c:pt>
                <c:pt idx="355">
                  <c:v>38.045174537987677</c:v>
                </c:pt>
                <c:pt idx="356">
                  <c:v>38.045174537987677</c:v>
                </c:pt>
                <c:pt idx="357">
                  <c:v>38.636550308008211</c:v>
                </c:pt>
                <c:pt idx="358">
                  <c:v>38.636550308008211</c:v>
                </c:pt>
                <c:pt idx="359">
                  <c:v>38.767967145790557</c:v>
                </c:pt>
                <c:pt idx="360">
                  <c:v>38.767967145790557</c:v>
                </c:pt>
                <c:pt idx="361">
                  <c:v>38.899383983572896</c:v>
                </c:pt>
                <c:pt idx="362">
                  <c:v>38.899383983572896</c:v>
                </c:pt>
                <c:pt idx="363">
                  <c:v>39.129363449691994</c:v>
                </c:pt>
                <c:pt idx="364">
                  <c:v>39.129363449691994</c:v>
                </c:pt>
                <c:pt idx="365">
                  <c:v>40.082135523613964</c:v>
                </c:pt>
                <c:pt idx="366">
                  <c:v>40.082135523613964</c:v>
                </c:pt>
                <c:pt idx="367">
                  <c:v>40.837782340862425</c:v>
                </c:pt>
                <c:pt idx="368">
                  <c:v>40.837782340862425</c:v>
                </c:pt>
                <c:pt idx="369">
                  <c:v>40.936344969199176</c:v>
                </c:pt>
                <c:pt idx="370">
                  <c:v>40.936344969199176</c:v>
                </c:pt>
                <c:pt idx="371">
                  <c:v>41.264887063655031</c:v>
                </c:pt>
                <c:pt idx="372">
                  <c:v>41.264887063655031</c:v>
                </c:pt>
                <c:pt idx="373">
                  <c:v>41.363449691991789</c:v>
                </c:pt>
                <c:pt idx="374">
                  <c:v>41.363449691991789</c:v>
                </c:pt>
                <c:pt idx="375">
                  <c:v>41.560574948665298</c:v>
                </c:pt>
                <c:pt idx="376">
                  <c:v>41.560574948665298</c:v>
                </c:pt>
                <c:pt idx="377">
                  <c:v>41.823408624229977</c:v>
                </c:pt>
                <c:pt idx="378">
                  <c:v>41.823408624229977</c:v>
                </c:pt>
                <c:pt idx="379">
                  <c:v>42.381930184804929</c:v>
                </c:pt>
                <c:pt idx="380">
                  <c:v>42.381930184804929</c:v>
                </c:pt>
                <c:pt idx="381">
                  <c:v>42.809034907597535</c:v>
                </c:pt>
                <c:pt idx="382">
                  <c:v>42.809034907597535</c:v>
                </c:pt>
                <c:pt idx="383">
                  <c:v>44.747433264887064</c:v>
                </c:pt>
                <c:pt idx="384">
                  <c:v>44.747433264887064</c:v>
                </c:pt>
                <c:pt idx="385">
                  <c:v>44.813141683778234</c:v>
                </c:pt>
                <c:pt idx="386">
                  <c:v>44.813141683778234</c:v>
                </c:pt>
                <c:pt idx="387">
                  <c:v>45.30595482546201</c:v>
                </c:pt>
                <c:pt idx="388">
                  <c:v>45.30595482546201</c:v>
                </c:pt>
                <c:pt idx="389">
                  <c:v>45.568788501026695</c:v>
                </c:pt>
                <c:pt idx="390">
                  <c:v>45.568788501026695</c:v>
                </c:pt>
                <c:pt idx="391">
                  <c:v>45.568788501026695</c:v>
                </c:pt>
                <c:pt idx="392">
                  <c:v>45.568788501026695</c:v>
                </c:pt>
                <c:pt idx="393">
                  <c:v>46.094455852156059</c:v>
                </c:pt>
                <c:pt idx="394">
                  <c:v>46.094455852156059</c:v>
                </c:pt>
                <c:pt idx="395">
                  <c:v>46.455852156057496</c:v>
                </c:pt>
                <c:pt idx="396">
                  <c:v>46.455852156057496</c:v>
                </c:pt>
                <c:pt idx="397">
                  <c:v>47.112936344969199</c:v>
                </c:pt>
                <c:pt idx="398">
                  <c:v>47.112936344969199</c:v>
                </c:pt>
                <c:pt idx="399">
                  <c:v>47.211498973305957</c:v>
                </c:pt>
                <c:pt idx="400">
                  <c:v>47.211498973305957</c:v>
                </c:pt>
                <c:pt idx="401">
                  <c:v>48.328542094455855</c:v>
                </c:pt>
                <c:pt idx="402">
                  <c:v>48.328542094455855</c:v>
                </c:pt>
                <c:pt idx="403">
                  <c:v>48.624229979466122</c:v>
                </c:pt>
                <c:pt idx="404">
                  <c:v>48.624229979466122</c:v>
                </c:pt>
                <c:pt idx="405">
                  <c:v>48.755646817248461</c:v>
                </c:pt>
                <c:pt idx="406">
                  <c:v>48.755646817248461</c:v>
                </c:pt>
                <c:pt idx="407">
                  <c:v>49.905544147843941</c:v>
                </c:pt>
                <c:pt idx="408">
                  <c:v>49.905544147843941</c:v>
                </c:pt>
                <c:pt idx="409">
                  <c:v>52.435318275154003</c:v>
                </c:pt>
                <c:pt idx="410">
                  <c:v>52.435318275154003</c:v>
                </c:pt>
                <c:pt idx="411">
                  <c:v>53.355236139630392</c:v>
                </c:pt>
                <c:pt idx="412">
                  <c:v>53.355236139630392</c:v>
                </c:pt>
                <c:pt idx="413">
                  <c:v>53.552361396303901</c:v>
                </c:pt>
                <c:pt idx="414">
                  <c:v>53.552361396303901</c:v>
                </c:pt>
                <c:pt idx="415">
                  <c:v>53.74948665297741</c:v>
                </c:pt>
                <c:pt idx="416">
                  <c:v>53.74948665297741</c:v>
                </c:pt>
                <c:pt idx="417">
                  <c:v>54.078028747433265</c:v>
                </c:pt>
                <c:pt idx="418">
                  <c:v>54.078028747433265</c:v>
                </c:pt>
                <c:pt idx="419">
                  <c:v>55.917864476386036</c:v>
                </c:pt>
                <c:pt idx="420">
                  <c:v>55.917864476386036</c:v>
                </c:pt>
                <c:pt idx="421">
                  <c:v>59.827515400410675</c:v>
                </c:pt>
                <c:pt idx="422">
                  <c:v>59.827515400410675</c:v>
                </c:pt>
                <c:pt idx="423">
                  <c:v>60.024640657084191</c:v>
                </c:pt>
                <c:pt idx="424">
                  <c:v>60.024640657084191</c:v>
                </c:pt>
                <c:pt idx="425">
                  <c:v>61.338809034907598</c:v>
                </c:pt>
                <c:pt idx="426">
                  <c:v>61.338809034907598</c:v>
                </c:pt>
                <c:pt idx="427">
                  <c:v>61.470225872689937</c:v>
                </c:pt>
                <c:pt idx="428">
                  <c:v>61.470225872689937</c:v>
                </c:pt>
                <c:pt idx="429">
                  <c:v>61.700205338809035</c:v>
                </c:pt>
                <c:pt idx="430">
                  <c:v>61.700205338809035</c:v>
                </c:pt>
                <c:pt idx="431">
                  <c:v>62.127310061601641</c:v>
                </c:pt>
                <c:pt idx="432">
                  <c:v>62.127310061601641</c:v>
                </c:pt>
                <c:pt idx="433">
                  <c:v>62.784394250513344</c:v>
                </c:pt>
                <c:pt idx="434">
                  <c:v>62.784394250513344</c:v>
                </c:pt>
                <c:pt idx="435">
                  <c:v>63.178644763860369</c:v>
                </c:pt>
                <c:pt idx="436">
                  <c:v>63.178644763860369</c:v>
                </c:pt>
                <c:pt idx="437">
                  <c:v>63.310061601642708</c:v>
                </c:pt>
                <c:pt idx="438">
                  <c:v>63.310061601642708</c:v>
                </c:pt>
                <c:pt idx="439">
                  <c:v>63.737166324435321</c:v>
                </c:pt>
                <c:pt idx="440">
                  <c:v>63.737166324435321</c:v>
                </c:pt>
                <c:pt idx="441">
                  <c:v>65.938398357289529</c:v>
                </c:pt>
                <c:pt idx="442">
                  <c:v>65.938398357289529</c:v>
                </c:pt>
                <c:pt idx="443">
                  <c:v>68.303901437371664</c:v>
                </c:pt>
                <c:pt idx="444">
                  <c:v>68.303901437371664</c:v>
                </c:pt>
                <c:pt idx="445">
                  <c:v>68.632443531827519</c:v>
                </c:pt>
                <c:pt idx="446">
                  <c:v>68.632443531827519</c:v>
                </c:pt>
                <c:pt idx="447">
                  <c:v>69.848049281314175</c:v>
                </c:pt>
                <c:pt idx="448">
                  <c:v>69.848049281314175</c:v>
                </c:pt>
                <c:pt idx="449">
                  <c:v>71.753593429158116</c:v>
                </c:pt>
                <c:pt idx="450">
                  <c:v>71.753593429158116</c:v>
                </c:pt>
                <c:pt idx="451">
                  <c:v>73.790554414784395</c:v>
                </c:pt>
                <c:pt idx="452">
                  <c:v>73.790554414784395</c:v>
                </c:pt>
                <c:pt idx="453">
                  <c:v>0</c:v>
                </c:pt>
                <c:pt idx="454">
                  <c:v>1.0841889117043122</c:v>
                </c:pt>
                <c:pt idx="455">
                  <c:v>1.0841889117043122</c:v>
                </c:pt>
                <c:pt idx="456">
                  <c:v>1.3141683778234086</c:v>
                </c:pt>
                <c:pt idx="457">
                  <c:v>1.3141683778234086</c:v>
                </c:pt>
                <c:pt idx="458">
                  <c:v>1.3470225872689938</c:v>
                </c:pt>
                <c:pt idx="459">
                  <c:v>1.3470225872689938</c:v>
                </c:pt>
                <c:pt idx="460">
                  <c:v>1.3798767967145791</c:v>
                </c:pt>
                <c:pt idx="461">
                  <c:v>1.3798767967145791</c:v>
                </c:pt>
                <c:pt idx="462">
                  <c:v>1.4127310061601643</c:v>
                </c:pt>
                <c:pt idx="463">
                  <c:v>1.4127310061601643</c:v>
                </c:pt>
                <c:pt idx="464">
                  <c:v>1.5770020533880904</c:v>
                </c:pt>
                <c:pt idx="465">
                  <c:v>1.5770020533880904</c:v>
                </c:pt>
                <c:pt idx="466">
                  <c:v>1.6427104722792607</c:v>
                </c:pt>
                <c:pt idx="467">
                  <c:v>1.6427104722792607</c:v>
                </c:pt>
                <c:pt idx="468">
                  <c:v>2.1683778234086244</c:v>
                </c:pt>
                <c:pt idx="469">
                  <c:v>2.1683778234086244</c:v>
                </c:pt>
                <c:pt idx="470">
                  <c:v>2.2669404517453797</c:v>
                </c:pt>
                <c:pt idx="471">
                  <c:v>2.2669404517453797</c:v>
                </c:pt>
                <c:pt idx="472">
                  <c:v>2.299794661190965</c:v>
                </c:pt>
                <c:pt idx="473">
                  <c:v>2.299794661190965</c:v>
                </c:pt>
                <c:pt idx="474">
                  <c:v>2.3983572895277208</c:v>
                </c:pt>
                <c:pt idx="475">
                  <c:v>2.3983572895277208</c:v>
                </c:pt>
                <c:pt idx="476">
                  <c:v>2.431211498973306</c:v>
                </c:pt>
                <c:pt idx="477">
                  <c:v>2.431211498973306</c:v>
                </c:pt>
                <c:pt idx="478">
                  <c:v>2.5297741273100618</c:v>
                </c:pt>
                <c:pt idx="479">
                  <c:v>2.5297741273100618</c:v>
                </c:pt>
                <c:pt idx="480">
                  <c:v>2.5626283367556466</c:v>
                </c:pt>
                <c:pt idx="481">
                  <c:v>2.5626283367556466</c:v>
                </c:pt>
                <c:pt idx="482">
                  <c:v>2.6283367556468171</c:v>
                </c:pt>
                <c:pt idx="483">
                  <c:v>2.6283367556468171</c:v>
                </c:pt>
                <c:pt idx="484">
                  <c:v>2.7268993839835729</c:v>
                </c:pt>
                <c:pt idx="485">
                  <c:v>2.7268993839835729</c:v>
                </c:pt>
                <c:pt idx="486">
                  <c:v>2.8254620123203287</c:v>
                </c:pt>
                <c:pt idx="487">
                  <c:v>2.8254620123203287</c:v>
                </c:pt>
                <c:pt idx="488">
                  <c:v>2.8583162217659139</c:v>
                </c:pt>
                <c:pt idx="489">
                  <c:v>2.8583162217659139</c:v>
                </c:pt>
                <c:pt idx="490">
                  <c:v>3.1211498973305956</c:v>
                </c:pt>
                <c:pt idx="491">
                  <c:v>3.1211498973305956</c:v>
                </c:pt>
                <c:pt idx="492">
                  <c:v>3.2525667351129361</c:v>
                </c:pt>
                <c:pt idx="493">
                  <c:v>3.2525667351129361</c:v>
                </c:pt>
                <c:pt idx="494">
                  <c:v>3.3839835728952772</c:v>
                </c:pt>
                <c:pt idx="495">
                  <c:v>3.3839835728952772</c:v>
                </c:pt>
                <c:pt idx="496">
                  <c:v>3.4168377823408624</c:v>
                </c:pt>
                <c:pt idx="497">
                  <c:v>3.4168377823408624</c:v>
                </c:pt>
                <c:pt idx="498">
                  <c:v>3.5811088295687883</c:v>
                </c:pt>
                <c:pt idx="499">
                  <c:v>3.5811088295687883</c:v>
                </c:pt>
                <c:pt idx="500">
                  <c:v>3.6139630390143735</c:v>
                </c:pt>
                <c:pt idx="501">
                  <c:v>3.6139630390143735</c:v>
                </c:pt>
                <c:pt idx="502">
                  <c:v>3.7782340862422998</c:v>
                </c:pt>
                <c:pt idx="503">
                  <c:v>3.7782340862422998</c:v>
                </c:pt>
                <c:pt idx="504">
                  <c:v>3.9753593429158109</c:v>
                </c:pt>
                <c:pt idx="505">
                  <c:v>3.9753593429158109</c:v>
                </c:pt>
                <c:pt idx="506">
                  <c:v>4.1396303901437372</c:v>
                </c:pt>
                <c:pt idx="507">
                  <c:v>4.1396303901437372</c:v>
                </c:pt>
                <c:pt idx="508">
                  <c:v>4.3367556468172488</c:v>
                </c:pt>
                <c:pt idx="509">
                  <c:v>4.3367556468172488</c:v>
                </c:pt>
                <c:pt idx="510">
                  <c:v>4.3696098562628336</c:v>
                </c:pt>
                <c:pt idx="511">
                  <c:v>4.3696098562628336</c:v>
                </c:pt>
                <c:pt idx="512">
                  <c:v>4.4353182751540041</c:v>
                </c:pt>
                <c:pt idx="513">
                  <c:v>4.4353182751540041</c:v>
                </c:pt>
                <c:pt idx="514">
                  <c:v>4.4681724845995889</c:v>
                </c:pt>
                <c:pt idx="515">
                  <c:v>4.4681724845995889</c:v>
                </c:pt>
                <c:pt idx="516">
                  <c:v>4.5010266940451746</c:v>
                </c:pt>
                <c:pt idx="517">
                  <c:v>4.5010266940451746</c:v>
                </c:pt>
                <c:pt idx="518">
                  <c:v>4.862422997946612</c:v>
                </c:pt>
                <c:pt idx="519">
                  <c:v>4.862422997946612</c:v>
                </c:pt>
                <c:pt idx="520">
                  <c:v>4.9281314168377826</c:v>
                </c:pt>
                <c:pt idx="521">
                  <c:v>4.9281314168377826</c:v>
                </c:pt>
                <c:pt idx="522">
                  <c:v>5.0924024640657084</c:v>
                </c:pt>
                <c:pt idx="523">
                  <c:v>5.0924024640657084</c:v>
                </c:pt>
                <c:pt idx="524">
                  <c:v>5.1252566735112932</c:v>
                </c:pt>
                <c:pt idx="525">
                  <c:v>5.1252566735112932</c:v>
                </c:pt>
                <c:pt idx="526">
                  <c:v>5.28952772073922</c:v>
                </c:pt>
                <c:pt idx="527">
                  <c:v>5.28952772073922</c:v>
                </c:pt>
                <c:pt idx="528">
                  <c:v>5.420944558521561</c:v>
                </c:pt>
                <c:pt idx="529">
                  <c:v>5.420944558521561</c:v>
                </c:pt>
                <c:pt idx="530">
                  <c:v>5.5523613963039011</c:v>
                </c:pt>
                <c:pt idx="531">
                  <c:v>5.5523613963039011</c:v>
                </c:pt>
                <c:pt idx="532">
                  <c:v>5.5523613963039011</c:v>
                </c:pt>
                <c:pt idx="533">
                  <c:v>5.5523613963039011</c:v>
                </c:pt>
                <c:pt idx="534">
                  <c:v>5.5852156057494868</c:v>
                </c:pt>
                <c:pt idx="535">
                  <c:v>5.5852156057494868</c:v>
                </c:pt>
                <c:pt idx="536">
                  <c:v>5.7166324435318279</c:v>
                </c:pt>
                <c:pt idx="537">
                  <c:v>5.7166324435318279</c:v>
                </c:pt>
                <c:pt idx="538">
                  <c:v>5.7823408624229984</c:v>
                </c:pt>
                <c:pt idx="539">
                  <c:v>5.7823408624229984</c:v>
                </c:pt>
                <c:pt idx="540">
                  <c:v>5.7823408624229984</c:v>
                </c:pt>
                <c:pt idx="541">
                  <c:v>5.7823408624229984</c:v>
                </c:pt>
                <c:pt idx="542">
                  <c:v>5.8151950718685832</c:v>
                </c:pt>
                <c:pt idx="543">
                  <c:v>5.8151950718685832</c:v>
                </c:pt>
                <c:pt idx="544">
                  <c:v>6.1437371663244349</c:v>
                </c:pt>
                <c:pt idx="545">
                  <c:v>6.1437371663244349</c:v>
                </c:pt>
                <c:pt idx="546">
                  <c:v>6.1765913757700206</c:v>
                </c:pt>
                <c:pt idx="547">
                  <c:v>6.1765913757700206</c:v>
                </c:pt>
                <c:pt idx="548">
                  <c:v>6.2751540041067759</c:v>
                </c:pt>
                <c:pt idx="549">
                  <c:v>6.2751540041067759</c:v>
                </c:pt>
                <c:pt idx="550">
                  <c:v>6.3408624229979464</c:v>
                </c:pt>
                <c:pt idx="551">
                  <c:v>6.3408624229979464</c:v>
                </c:pt>
                <c:pt idx="552">
                  <c:v>6.5051334702258723</c:v>
                </c:pt>
                <c:pt idx="553">
                  <c:v>6.5051334702258723</c:v>
                </c:pt>
                <c:pt idx="554">
                  <c:v>6.6365503080082133</c:v>
                </c:pt>
                <c:pt idx="555">
                  <c:v>6.6365503080082133</c:v>
                </c:pt>
                <c:pt idx="556">
                  <c:v>6.7022587268993838</c:v>
                </c:pt>
                <c:pt idx="557">
                  <c:v>6.7022587268993838</c:v>
                </c:pt>
                <c:pt idx="558">
                  <c:v>6.7351129363449695</c:v>
                </c:pt>
                <c:pt idx="559">
                  <c:v>6.7351129363449695</c:v>
                </c:pt>
                <c:pt idx="560">
                  <c:v>6.8008213552361401</c:v>
                </c:pt>
                <c:pt idx="561">
                  <c:v>6.8008213552361401</c:v>
                </c:pt>
                <c:pt idx="562">
                  <c:v>7.0308008213552364</c:v>
                </c:pt>
                <c:pt idx="563">
                  <c:v>7.0308008213552364</c:v>
                </c:pt>
                <c:pt idx="564">
                  <c:v>7.0636550308008212</c:v>
                </c:pt>
                <c:pt idx="565">
                  <c:v>7.0636550308008212</c:v>
                </c:pt>
                <c:pt idx="566">
                  <c:v>7.1293634496919918</c:v>
                </c:pt>
                <c:pt idx="567">
                  <c:v>7.1293634496919918</c:v>
                </c:pt>
                <c:pt idx="568">
                  <c:v>7.1950718685831623</c:v>
                </c:pt>
                <c:pt idx="569">
                  <c:v>7.1950718685831623</c:v>
                </c:pt>
                <c:pt idx="570">
                  <c:v>7.3593429158110881</c:v>
                </c:pt>
                <c:pt idx="571">
                  <c:v>7.3593429158110881</c:v>
                </c:pt>
                <c:pt idx="572">
                  <c:v>7.4250513347022586</c:v>
                </c:pt>
                <c:pt idx="573">
                  <c:v>7.4250513347022586</c:v>
                </c:pt>
                <c:pt idx="574">
                  <c:v>7.523613963039014</c:v>
                </c:pt>
                <c:pt idx="575">
                  <c:v>7.523613963039014</c:v>
                </c:pt>
                <c:pt idx="576">
                  <c:v>7.6878850102669407</c:v>
                </c:pt>
                <c:pt idx="577">
                  <c:v>7.6878850102669407</c:v>
                </c:pt>
                <c:pt idx="578">
                  <c:v>7.7207392197125255</c:v>
                </c:pt>
                <c:pt idx="579">
                  <c:v>7.7207392197125255</c:v>
                </c:pt>
                <c:pt idx="580">
                  <c:v>7.9835728952772076</c:v>
                </c:pt>
                <c:pt idx="581">
                  <c:v>7.9835728952772076</c:v>
                </c:pt>
                <c:pt idx="582">
                  <c:v>8.0492813141683772</c:v>
                </c:pt>
                <c:pt idx="583">
                  <c:v>8.0492813141683772</c:v>
                </c:pt>
                <c:pt idx="584">
                  <c:v>8.1806981519507183</c:v>
                </c:pt>
                <c:pt idx="585">
                  <c:v>8.1806981519507183</c:v>
                </c:pt>
                <c:pt idx="586">
                  <c:v>8.2464065708418897</c:v>
                </c:pt>
                <c:pt idx="587">
                  <c:v>8.2464065708418897</c:v>
                </c:pt>
                <c:pt idx="588">
                  <c:v>8.3449691991786441</c:v>
                </c:pt>
                <c:pt idx="589">
                  <c:v>8.3449691991786441</c:v>
                </c:pt>
                <c:pt idx="590">
                  <c:v>8.4106776180698155</c:v>
                </c:pt>
                <c:pt idx="591">
                  <c:v>8.4106776180698155</c:v>
                </c:pt>
                <c:pt idx="592">
                  <c:v>8.4763860369609851</c:v>
                </c:pt>
                <c:pt idx="593">
                  <c:v>8.4763860369609851</c:v>
                </c:pt>
                <c:pt idx="594">
                  <c:v>8.640657084188911</c:v>
                </c:pt>
                <c:pt idx="595">
                  <c:v>8.640657084188911</c:v>
                </c:pt>
                <c:pt idx="596">
                  <c:v>8.6735112936344976</c:v>
                </c:pt>
                <c:pt idx="597">
                  <c:v>8.6735112936344976</c:v>
                </c:pt>
                <c:pt idx="598">
                  <c:v>8.9691991786447645</c:v>
                </c:pt>
                <c:pt idx="599">
                  <c:v>8.9691991786447645</c:v>
                </c:pt>
                <c:pt idx="600">
                  <c:v>9.462012320328542</c:v>
                </c:pt>
                <c:pt idx="601">
                  <c:v>9.462012320328542</c:v>
                </c:pt>
                <c:pt idx="602">
                  <c:v>9.593429158110883</c:v>
                </c:pt>
                <c:pt idx="603">
                  <c:v>9.593429158110883</c:v>
                </c:pt>
                <c:pt idx="604">
                  <c:v>9.7248459958932241</c:v>
                </c:pt>
                <c:pt idx="605">
                  <c:v>9.7248459958932241</c:v>
                </c:pt>
                <c:pt idx="606">
                  <c:v>9.8234086242299803</c:v>
                </c:pt>
                <c:pt idx="607">
                  <c:v>9.8234086242299803</c:v>
                </c:pt>
                <c:pt idx="608">
                  <c:v>9.8891170431211499</c:v>
                </c:pt>
                <c:pt idx="609">
                  <c:v>9.8891170431211499</c:v>
                </c:pt>
                <c:pt idx="610">
                  <c:v>10.020533880903491</c:v>
                </c:pt>
                <c:pt idx="611">
                  <c:v>10.020533880903491</c:v>
                </c:pt>
                <c:pt idx="612">
                  <c:v>10.053388090349076</c:v>
                </c:pt>
                <c:pt idx="613">
                  <c:v>10.053388090349076</c:v>
                </c:pt>
                <c:pt idx="614">
                  <c:v>10.119096509240247</c:v>
                </c:pt>
                <c:pt idx="615">
                  <c:v>10.119096509240247</c:v>
                </c:pt>
                <c:pt idx="616">
                  <c:v>10.349075975359343</c:v>
                </c:pt>
                <c:pt idx="617">
                  <c:v>10.349075975359343</c:v>
                </c:pt>
                <c:pt idx="618">
                  <c:v>10.414784394250514</c:v>
                </c:pt>
                <c:pt idx="619">
                  <c:v>10.414784394250514</c:v>
                </c:pt>
                <c:pt idx="620">
                  <c:v>10.809034907597535</c:v>
                </c:pt>
                <c:pt idx="621">
                  <c:v>10.809034907597535</c:v>
                </c:pt>
                <c:pt idx="622">
                  <c:v>10.973305954825461</c:v>
                </c:pt>
                <c:pt idx="623">
                  <c:v>10.973305954825461</c:v>
                </c:pt>
                <c:pt idx="624">
                  <c:v>11.006160164271048</c:v>
                </c:pt>
                <c:pt idx="625">
                  <c:v>11.006160164271048</c:v>
                </c:pt>
                <c:pt idx="626">
                  <c:v>11.071868583162217</c:v>
                </c:pt>
                <c:pt idx="627">
                  <c:v>11.071868583162217</c:v>
                </c:pt>
                <c:pt idx="628">
                  <c:v>11.203285420944558</c:v>
                </c:pt>
                <c:pt idx="629">
                  <c:v>11.203285420944558</c:v>
                </c:pt>
                <c:pt idx="630">
                  <c:v>11.301848049281315</c:v>
                </c:pt>
                <c:pt idx="631">
                  <c:v>11.301848049281315</c:v>
                </c:pt>
                <c:pt idx="632">
                  <c:v>11.498973305954825</c:v>
                </c:pt>
                <c:pt idx="633">
                  <c:v>11.498973305954825</c:v>
                </c:pt>
                <c:pt idx="634">
                  <c:v>11.53182751540041</c:v>
                </c:pt>
                <c:pt idx="635">
                  <c:v>11.53182751540041</c:v>
                </c:pt>
                <c:pt idx="636">
                  <c:v>11.564681724845997</c:v>
                </c:pt>
                <c:pt idx="637">
                  <c:v>11.564681724845997</c:v>
                </c:pt>
                <c:pt idx="638">
                  <c:v>11.597535934291582</c:v>
                </c:pt>
                <c:pt idx="639">
                  <c:v>11.597535934291582</c:v>
                </c:pt>
                <c:pt idx="640">
                  <c:v>11.630390143737166</c:v>
                </c:pt>
                <c:pt idx="641">
                  <c:v>11.630390143737166</c:v>
                </c:pt>
                <c:pt idx="642">
                  <c:v>11.663244353182751</c:v>
                </c:pt>
                <c:pt idx="643">
                  <c:v>11.663244353182751</c:v>
                </c:pt>
                <c:pt idx="644">
                  <c:v>12.156057494866531</c:v>
                </c:pt>
                <c:pt idx="645">
                  <c:v>12.156057494866531</c:v>
                </c:pt>
                <c:pt idx="646">
                  <c:v>12.2217659137577</c:v>
                </c:pt>
                <c:pt idx="647">
                  <c:v>12.2217659137577</c:v>
                </c:pt>
                <c:pt idx="648">
                  <c:v>12.517453798767967</c:v>
                </c:pt>
                <c:pt idx="649">
                  <c:v>12.517453798767967</c:v>
                </c:pt>
                <c:pt idx="650">
                  <c:v>12.878850102669405</c:v>
                </c:pt>
                <c:pt idx="651">
                  <c:v>12.878850102669405</c:v>
                </c:pt>
                <c:pt idx="652">
                  <c:v>12.944558521560575</c:v>
                </c:pt>
                <c:pt idx="653">
                  <c:v>12.944558521560575</c:v>
                </c:pt>
                <c:pt idx="654">
                  <c:v>13.010266940451745</c:v>
                </c:pt>
                <c:pt idx="655">
                  <c:v>13.010266940451745</c:v>
                </c:pt>
                <c:pt idx="656">
                  <c:v>13.240246406570842</c:v>
                </c:pt>
                <c:pt idx="657">
                  <c:v>13.240246406570842</c:v>
                </c:pt>
                <c:pt idx="658">
                  <c:v>13.404517453798768</c:v>
                </c:pt>
                <c:pt idx="659">
                  <c:v>13.404517453798768</c:v>
                </c:pt>
                <c:pt idx="660">
                  <c:v>13.897330595482547</c:v>
                </c:pt>
                <c:pt idx="661">
                  <c:v>13.897330595482547</c:v>
                </c:pt>
                <c:pt idx="662">
                  <c:v>14.225872689938399</c:v>
                </c:pt>
                <c:pt idx="663">
                  <c:v>14.225872689938399</c:v>
                </c:pt>
                <c:pt idx="664">
                  <c:v>14.324435318275153</c:v>
                </c:pt>
                <c:pt idx="665">
                  <c:v>14.324435318275153</c:v>
                </c:pt>
                <c:pt idx="666">
                  <c:v>14.55441478439425</c:v>
                </c:pt>
                <c:pt idx="667">
                  <c:v>14.55441478439425</c:v>
                </c:pt>
                <c:pt idx="668">
                  <c:v>14.587268993839835</c:v>
                </c:pt>
                <c:pt idx="669">
                  <c:v>14.587268993839835</c:v>
                </c:pt>
                <c:pt idx="670">
                  <c:v>14.620123203285422</c:v>
                </c:pt>
                <c:pt idx="671">
                  <c:v>14.620123203285422</c:v>
                </c:pt>
                <c:pt idx="672">
                  <c:v>14.784394250513348</c:v>
                </c:pt>
                <c:pt idx="673">
                  <c:v>14.784394250513348</c:v>
                </c:pt>
                <c:pt idx="674">
                  <c:v>14.915811088295689</c:v>
                </c:pt>
                <c:pt idx="675">
                  <c:v>14.915811088295689</c:v>
                </c:pt>
                <c:pt idx="676">
                  <c:v>14.948665297741274</c:v>
                </c:pt>
                <c:pt idx="677">
                  <c:v>14.948665297741274</c:v>
                </c:pt>
                <c:pt idx="678">
                  <c:v>15.047227926078028</c:v>
                </c:pt>
                <c:pt idx="679">
                  <c:v>15.047227926078028</c:v>
                </c:pt>
                <c:pt idx="680">
                  <c:v>15.178644763860369</c:v>
                </c:pt>
                <c:pt idx="681">
                  <c:v>15.178644763860369</c:v>
                </c:pt>
                <c:pt idx="682">
                  <c:v>15.408624229979466</c:v>
                </c:pt>
                <c:pt idx="683">
                  <c:v>15.408624229979466</c:v>
                </c:pt>
                <c:pt idx="684">
                  <c:v>15.671457905544148</c:v>
                </c:pt>
                <c:pt idx="685">
                  <c:v>15.671457905544148</c:v>
                </c:pt>
                <c:pt idx="686">
                  <c:v>15.901437371663244</c:v>
                </c:pt>
                <c:pt idx="687">
                  <c:v>15.901437371663244</c:v>
                </c:pt>
                <c:pt idx="688">
                  <c:v>16.459958932238195</c:v>
                </c:pt>
                <c:pt idx="689">
                  <c:v>16.459958932238195</c:v>
                </c:pt>
                <c:pt idx="690">
                  <c:v>16.525667351129364</c:v>
                </c:pt>
                <c:pt idx="691">
                  <c:v>16.525667351129364</c:v>
                </c:pt>
                <c:pt idx="692">
                  <c:v>16.591375770020534</c:v>
                </c:pt>
                <c:pt idx="693">
                  <c:v>16.591375770020534</c:v>
                </c:pt>
                <c:pt idx="694">
                  <c:v>17.281314168377822</c:v>
                </c:pt>
                <c:pt idx="695">
                  <c:v>17.281314168377822</c:v>
                </c:pt>
                <c:pt idx="696">
                  <c:v>17.577002053388089</c:v>
                </c:pt>
                <c:pt idx="697">
                  <c:v>17.577002053388089</c:v>
                </c:pt>
                <c:pt idx="698">
                  <c:v>17.806981519507186</c:v>
                </c:pt>
                <c:pt idx="699">
                  <c:v>17.806981519507186</c:v>
                </c:pt>
                <c:pt idx="700">
                  <c:v>17.971252566735114</c:v>
                </c:pt>
                <c:pt idx="701">
                  <c:v>17.971252566735114</c:v>
                </c:pt>
                <c:pt idx="702">
                  <c:v>18.069815195071868</c:v>
                </c:pt>
                <c:pt idx="703">
                  <c:v>18.069815195071868</c:v>
                </c:pt>
                <c:pt idx="704">
                  <c:v>18.529774127310063</c:v>
                </c:pt>
                <c:pt idx="705">
                  <c:v>18.529774127310063</c:v>
                </c:pt>
                <c:pt idx="706">
                  <c:v>18.924024640657084</c:v>
                </c:pt>
                <c:pt idx="707">
                  <c:v>18.924024640657084</c:v>
                </c:pt>
                <c:pt idx="708">
                  <c:v>19.646817248459961</c:v>
                </c:pt>
                <c:pt idx="709">
                  <c:v>19.646817248459961</c:v>
                </c:pt>
                <c:pt idx="710">
                  <c:v>20.205338809034906</c:v>
                </c:pt>
                <c:pt idx="711">
                  <c:v>20.205338809034906</c:v>
                </c:pt>
                <c:pt idx="712">
                  <c:v>20.960985626283367</c:v>
                </c:pt>
                <c:pt idx="713">
                  <c:v>20.960985626283367</c:v>
                </c:pt>
                <c:pt idx="714">
                  <c:v>21.486652977412732</c:v>
                </c:pt>
                <c:pt idx="715">
                  <c:v>21.486652977412732</c:v>
                </c:pt>
                <c:pt idx="716">
                  <c:v>22.340862422997947</c:v>
                </c:pt>
                <c:pt idx="717">
                  <c:v>22.340862422997947</c:v>
                </c:pt>
                <c:pt idx="718">
                  <c:v>22.636550308008214</c:v>
                </c:pt>
                <c:pt idx="719">
                  <c:v>22.636550308008214</c:v>
                </c:pt>
                <c:pt idx="720">
                  <c:v>22.702258726899384</c:v>
                </c:pt>
                <c:pt idx="721">
                  <c:v>22.702258726899384</c:v>
                </c:pt>
                <c:pt idx="722">
                  <c:v>23.129363449691994</c:v>
                </c:pt>
                <c:pt idx="723">
                  <c:v>23.129363449691994</c:v>
                </c:pt>
                <c:pt idx="724">
                  <c:v>23.720739219712527</c:v>
                </c:pt>
                <c:pt idx="725">
                  <c:v>23.720739219712527</c:v>
                </c:pt>
                <c:pt idx="726">
                  <c:v>23.885010266940451</c:v>
                </c:pt>
                <c:pt idx="727">
                  <c:v>23.885010266940451</c:v>
                </c:pt>
                <c:pt idx="728">
                  <c:v>24.114989733059549</c:v>
                </c:pt>
                <c:pt idx="729">
                  <c:v>24.114989733059549</c:v>
                </c:pt>
                <c:pt idx="730">
                  <c:v>24.312114989733061</c:v>
                </c:pt>
                <c:pt idx="731">
                  <c:v>24.312114989733061</c:v>
                </c:pt>
                <c:pt idx="732">
                  <c:v>24.344969199178646</c:v>
                </c:pt>
                <c:pt idx="733">
                  <c:v>24.344969199178646</c:v>
                </c:pt>
                <c:pt idx="734">
                  <c:v>24.57494866529774</c:v>
                </c:pt>
                <c:pt idx="735">
                  <c:v>24.57494866529774</c:v>
                </c:pt>
                <c:pt idx="736">
                  <c:v>24.706365503080082</c:v>
                </c:pt>
                <c:pt idx="737">
                  <c:v>24.706365503080082</c:v>
                </c:pt>
                <c:pt idx="738">
                  <c:v>25.363449691991786</c:v>
                </c:pt>
                <c:pt idx="739">
                  <c:v>25.363449691991786</c:v>
                </c:pt>
                <c:pt idx="740">
                  <c:v>26.020533880903489</c:v>
                </c:pt>
                <c:pt idx="741">
                  <c:v>26.020533880903489</c:v>
                </c:pt>
                <c:pt idx="742">
                  <c:v>26.250513347022586</c:v>
                </c:pt>
                <c:pt idx="743">
                  <c:v>26.250513347022586</c:v>
                </c:pt>
                <c:pt idx="744">
                  <c:v>26.677618069815196</c:v>
                </c:pt>
                <c:pt idx="745">
                  <c:v>26.677618069815196</c:v>
                </c:pt>
                <c:pt idx="746">
                  <c:v>26.776180698151951</c:v>
                </c:pt>
                <c:pt idx="747">
                  <c:v>26.776180698151951</c:v>
                </c:pt>
                <c:pt idx="748">
                  <c:v>27.039014373716633</c:v>
                </c:pt>
                <c:pt idx="749">
                  <c:v>27.039014373716633</c:v>
                </c:pt>
                <c:pt idx="750">
                  <c:v>27.696098562628336</c:v>
                </c:pt>
                <c:pt idx="751">
                  <c:v>27.696098562628336</c:v>
                </c:pt>
                <c:pt idx="752">
                  <c:v>28.550308008213552</c:v>
                </c:pt>
                <c:pt idx="753">
                  <c:v>28.550308008213552</c:v>
                </c:pt>
                <c:pt idx="754">
                  <c:v>28.616016427104721</c:v>
                </c:pt>
                <c:pt idx="755">
                  <c:v>28.616016427104721</c:v>
                </c:pt>
                <c:pt idx="756">
                  <c:v>28.714579055441479</c:v>
                </c:pt>
                <c:pt idx="757">
                  <c:v>28.714579055441479</c:v>
                </c:pt>
                <c:pt idx="758">
                  <c:v>28.911704312114988</c:v>
                </c:pt>
                <c:pt idx="759">
                  <c:v>28.911704312114988</c:v>
                </c:pt>
                <c:pt idx="760">
                  <c:v>28.977412731006162</c:v>
                </c:pt>
                <c:pt idx="761">
                  <c:v>28.977412731006162</c:v>
                </c:pt>
                <c:pt idx="762">
                  <c:v>28.977412731006162</c:v>
                </c:pt>
                <c:pt idx="763">
                  <c:v>28.977412731006162</c:v>
                </c:pt>
                <c:pt idx="764">
                  <c:v>29.108829568788501</c:v>
                </c:pt>
                <c:pt idx="765">
                  <c:v>29.108829568788501</c:v>
                </c:pt>
                <c:pt idx="766">
                  <c:v>29.207392197125255</c:v>
                </c:pt>
                <c:pt idx="767">
                  <c:v>29.207392197125255</c:v>
                </c:pt>
                <c:pt idx="768">
                  <c:v>29.207392197125255</c:v>
                </c:pt>
                <c:pt idx="769">
                  <c:v>29.207392197125255</c:v>
                </c:pt>
                <c:pt idx="770">
                  <c:v>29.765913757700204</c:v>
                </c:pt>
                <c:pt idx="771">
                  <c:v>29.765913757700204</c:v>
                </c:pt>
                <c:pt idx="772">
                  <c:v>29.864476386036962</c:v>
                </c:pt>
                <c:pt idx="773">
                  <c:v>29.864476386036962</c:v>
                </c:pt>
                <c:pt idx="774">
                  <c:v>29.897330595482547</c:v>
                </c:pt>
                <c:pt idx="775">
                  <c:v>29.897330595482547</c:v>
                </c:pt>
                <c:pt idx="776">
                  <c:v>30.160164271047229</c:v>
                </c:pt>
                <c:pt idx="777">
                  <c:v>30.160164271047229</c:v>
                </c:pt>
                <c:pt idx="778">
                  <c:v>30.850102669404517</c:v>
                </c:pt>
                <c:pt idx="779">
                  <c:v>30.850102669404517</c:v>
                </c:pt>
                <c:pt idx="780">
                  <c:v>30.915811088295687</c:v>
                </c:pt>
                <c:pt idx="781">
                  <c:v>30.915811088295687</c:v>
                </c:pt>
                <c:pt idx="782">
                  <c:v>31.408624229979466</c:v>
                </c:pt>
                <c:pt idx="783">
                  <c:v>31.408624229979466</c:v>
                </c:pt>
                <c:pt idx="784">
                  <c:v>31.737166324435318</c:v>
                </c:pt>
                <c:pt idx="785">
                  <c:v>31.737166324435318</c:v>
                </c:pt>
                <c:pt idx="786">
                  <c:v>31.770020533880903</c:v>
                </c:pt>
                <c:pt idx="787">
                  <c:v>31.770020533880903</c:v>
                </c:pt>
                <c:pt idx="788">
                  <c:v>32.262833675564679</c:v>
                </c:pt>
                <c:pt idx="789">
                  <c:v>32.262833675564679</c:v>
                </c:pt>
                <c:pt idx="790">
                  <c:v>32.492813141683776</c:v>
                </c:pt>
                <c:pt idx="791">
                  <c:v>32.492813141683776</c:v>
                </c:pt>
                <c:pt idx="792">
                  <c:v>32.591375770020534</c:v>
                </c:pt>
                <c:pt idx="793">
                  <c:v>32.591375770020534</c:v>
                </c:pt>
                <c:pt idx="794">
                  <c:v>32.722792607802873</c:v>
                </c:pt>
                <c:pt idx="795">
                  <c:v>32.722792607802873</c:v>
                </c:pt>
                <c:pt idx="796">
                  <c:v>33.01848049281314</c:v>
                </c:pt>
                <c:pt idx="797">
                  <c:v>33.01848049281314</c:v>
                </c:pt>
                <c:pt idx="798">
                  <c:v>33.08418891170431</c:v>
                </c:pt>
                <c:pt idx="799">
                  <c:v>33.08418891170431</c:v>
                </c:pt>
                <c:pt idx="800">
                  <c:v>33.149897330595479</c:v>
                </c:pt>
                <c:pt idx="801">
                  <c:v>33.149897330595479</c:v>
                </c:pt>
                <c:pt idx="802">
                  <c:v>33.149897330595479</c:v>
                </c:pt>
                <c:pt idx="803">
                  <c:v>33.149897330595479</c:v>
                </c:pt>
                <c:pt idx="804">
                  <c:v>33.511293634496923</c:v>
                </c:pt>
                <c:pt idx="805">
                  <c:v>33.511293634496923</c:v>
                </c:pt>
                <c:pt idx="806">
                  <c:v>33.609856262833674</c:v>
                </c:pt>
                <c:pt idx="807">
                  <c:v>33.609856262833674</c:v>
                </c:pt>
                <c:pt idx="808">
                  <c:v>33.774127310061601</c:v>
                </c:pt>
                <c:pt idx="809">
                  <c:v>33.774127310061601</c:v>
                </c:pt>
                <c:pt idx="810">
                  <c:v>33.80698151950719</c:v>
                </c:pt>
                <c:pt idx="811">
                  <c:v>33.80698151950719</c:v>
                </c:pt>
                <c:pt idx="812">
                  <c:v>34.004106776180699</c:v>
                </c:pt>
                <c:pt idx="813">
                  <c:v>34.004106776180699</c:v>
                </c:pt>
                <c:pt idx="814">
                  <c:v>34.299794661190965</c:v>
                </c:pt>
                <c:pt idx="815">
                  <c:v>34.299794661190965</c:v>
                </c:pt>
                <c:pt idx="816">
                  <c:v>34.464065708418893</c:v>
                </c:pt>
                <c:pt idx="817">
                  <c:v>34.464065708418893</c:v>
                </c:pt>
                <c:pt idx="818">
                  <c:v>34.628336755646821</c:v>
                </c:pt>
                <c:pt idx="819">
                  <c:v>34.628336755646821</c:v>
                </c:pt>
                <c:pt idx="820">
                  <c:v>35.219712525667354</c:v>
                </c:pt>
                <c:pt idx="821">
                  <c:v>35.219712525667354</c:v>
                </c:pt>
                <c:pt idx="822">
                  <c:v>35.679671457905542</c:v>
                </c:pt>
                <c:pt idx="823">
                  <c:v>35.679671457905542</c:v>
                </c:pt>
                <c:pt idx="824">
                  <c:v>36.073921971252567</c:v>
                </c:pt>
                <c:pt idx="825">
                  <c:v>36.073921971252567</c:v>
                </c:pt>
                <c:pt idx="826">
                  <c:v>37.059548254620125</c:v>
                </c:pt>
                <c:pt idx="827">
                  <c:v>37.059548254620125</c:v>
                </c:pt>
                <c:pt idx="828">
                  <c:v>38.669404517453799</c:v>
                </c:pt>
                <c:pt idx="829">
                  <c:v>38.669404517453799</c:v>
                </c:pt>
                <c:pt idx="830">
                  <c:v>39.293634496919921</c:v>
                </c:pt>
                <c:pt idx="831">
                  <c:v>39.293634496919921</c:v>
                </c:pt>
                <c:pt idx="832">
                  <c:v>39.359342915811091</c:v>
                </c:pt>
                <c:pt idx="833">
                  <c:v>39.359342915811091</c:v>
                </c:pt>
                <c:pt idx="834">
                  <c:v>39.42505133470226</c:v>
                </c:pt>
                <c:pt idx="835">
                  <c:v>39.42505133470226</c:v>
                </c:pt>
                <c:pt idx="836">
                  <c:v>41.199178644763862</c:v>
                </c:pt>
                <c:pt idx="837">
                  <c:v>41.199178644763862</c:v>
                </c:pt>
                <c:pt idx="838">
                  <c:v>43.367556468172488</c:v>
                </c:pt>
                <c:pt idx="839">
                  <c:v>43.367556468172488</c:v>
                </c:pt>
                <c:pt idx="840">
                  <c:v>43.630390143737166</c:v>
                </c:pt>
                <c:pt idx="841">
                  <c:v>43.630390143737166</c:v>
                </c:pt>
                <c:pt idx="842">
                  <c:v>43.893223819301845</c:v>
                </c:pt>
                <c:pt idx="843">
                  <c:v>43.893223819301845</c:v>
                </c:pt>
                <c:pt idx="844">
                  <c:v>43.926078028747433</c:v>
                </c:pt>
                <c:pt idx="845">
                  <c:v>43.926078028747433</c:v>
                </c:pt>
                <c:pt idx="846">
                  <c:v>44.057494866529773</c:v>
                </c:pt>
                <c:pt idx="847">
                  <c:v>44.057494866529773</c:v>
                </c:pt>
                <c:pt idx="848">
                  <c:v>44.747433264887064</c:v>
                </c:pt>
                <c:pt idx="849">
                  <c:v>44.747433264887064</c:v>
                </c:pt>
                <c:pt idx="850">
                  <c:v>45.108829568788501</c:v>
                </c:pt>
                <c:pt idx="851">
                  <c:v>45.108829568788501</c:v>
                </c:pt>
                <c:pt idx="852">
                  <c:v>47.080082135523611</c:v>
                </c:pt>
                <c:pt idx="853">
                  <c:v>47.080082135523611</c:v>
                </c:pt>
                <c:pt idx="854">
                  <c:v>48.985626283367559</c:v>
                </c:pt>
                <c:pt idx="855">
                  <c:v>48.985626283367559</c:v>
                </c:pt>
                <c:pt idx="856">
                  <c:v>49.215605749486656</c:v>
                </c:pt>
                <c:pt idx="857">
                  <c:v>49.215605749486656</c:v>
                </c:pt>
                <c:pt idx="858">
                  <c:v>50.858316221765911</c:v>
                </c:pt>
                <c:pt idx="859">
                  <c:v>50.858316221765911</c:v>
                </c:pt>
                <c:pt idx="860">
                  <c:v>52.960985626283367</c:v>
                </c:pt>
                <c:pt idx="861">
                  <c:v>52.960985626283367</c:v>
                </c:pt>
                <c:pt idx="862">
                  <c:v>52.960985626283367</c:v>
                </c:pt>
                <c:pt idx="863">
                  <c:v>52.960985626283367</c:v>
                </c:pt>
                <c:pt idx="864">
                  <c:v>57.856262833675565</c:v>
                </c:pt>
                <c:pt idx="865">
                  <c:v>57.856262833675565</c:v>
                </c:pt>
                <c:pt idx="866">
                  <c:v>58.349075975359341</c:v>
                </c:pt>
                <c:pt idx="867">
                  <c:v>58.349075975359341</c:v>
                </c:pt>
                <c:pt idx="868">
                  <c:v>59.564681724845997</c:v>
                </c:pt>
                <c:pt idx="869">
                  <c:v>59.564681724845997</c:v>
                </c:pt>
                <c:pt idx="870">
                  <c:v>61.765913757700204</c:v>
                </c:pt>
                <c:pt idx="871">
                  <c:v>61.765913757700204</c:v>
                </c:pt>
                <c:pt idx="872">
                  <c:v>62.455852156057496</c:v>
                </c:pt>
                <c:pt idx="873">
                  <c:v>62.455852156057496</c:v>
                </c:pt>
                <c:pt idx="874">
                  <c:v>62.882956878850102</c:v>
                </c:pt>
                <c:pt idx="875">
                  <c:v>62.882956878850102</c:v>
                </c:pt>
                <c:pt idx="876">
                  <c:v>64.558521560574945</c:v>
                </c:pt>
                <c:pt idx="877">
                  <c:v>64.558521560574945</c:v>
                </c:pt>
                <c:pt idx="878">
                  <c:v>64.755646817248461</c:v>
                </c:pt>
                <c:pt idx="879">
                  <c:v>64.755646817248461</c:v>
                </c:pt>
                <c:pt idx="880">
                  <c:v>68.073921971252574</c:v>
                </c:pt>
                <c:pt idx="881">
                  <c:v>68.073921971252574</c:v>
                </c:pt>
                <c:pt idx="882">
                  <c:v>68.139630390143736</c:v>
                </c:pt>
                <c:pt idx="883">
                  <c:v>68.139630390143736</c:v>
                </c:pt>
                <c:pt idx="884">
                  <c:v>68.632443531827519</c:v>
                </c:pt>
                <c:pt idx="885">
                  <c:v>68.632443531827519</c:v>
                </c:pt>
                <c:pt idx="886">
                  <c:v>69.158110882956876</c:v>
                </c:pt>
                <c:pt idx="887">
                  <c:v>69.158110882956876</c:v>
                </c:pt>
                <c:pt idx="888">
                  <c:v>71.523613963039011</c:v>
                </c:pt>
                <c:pt idx="889">
                  <c:v>71.523613963039011</c:v>
                </c:pt>
                <c:pt idx="890">
                  <c:v>73.757700205338807</c:v>
                </c:pt>
                <c:pt idx="891">
                  <c:v>73.757700205338807</c:v>
                </c:pt>
                <c:pt idx="892">
                  <c:v>0</c:v>
                </c:pt>
                <c:pt idx="893">
                  <c:v>6.5708418891170434E-2</c:v>
                </c:pt>
                <c:pt idx="894">
                  <c:v>0.29568788501026694</c:v>
                </c:pt>
                <c:pt idx="895">
                  <c:v>0.59137577002053388</c:v>
                </c:pt>
                <c:pt idx="896">
                  <c:v>1.2813141683778233</c:v>
                </c:pt>
                <c:pt idx="897">
                  <c:v>1.9383983572895278</c:v>
                </c:pt>
                <c:pt idx="898">
                  <c:v>3.9096509240246409</c:v>
                </c:pt>
                <c:pt idx="899">
                  <c:v>4.6652977412731005</c:v>
                </c:pt>
                <c:pt idx="900">
                  <c:v>19.351129363449694</c:v>
                </c:pt>
                <c:pt idx="901">
                  <c:v>23.06365503080082</c:v>
                </c:pt>
                <c:pt idx="902">
                  <c:v>24.377823408624231</c:v>
                </c:pt>
                <c:pt idx="903">
                  <c:v>25.363449691991786</c:v>
                </c:pt>
                <c:pt idx="904">
                  <c:v>26.480492813141684</c:v>
                </c:pt>
                <c:pt idx="905">
                  <c:v>26.579055441478438</c:v>
                </c:pt>
                <c:pt idx="906">
                  <c:v>27.137577002053387</c:v>
                </c:pt>
                <c:pt idx="907">
                  <c:v>27.170431211498972</c:v>
                </c:pt>
                <c:pt idx="908">
                  <c:v>27.531827515400412</c:v>
                </c:pt>
                <c:pt idx="909">
                  <c:v>28.024640657084188</c:v>
                </c:pt>
                <c:pt idx="910">
                  <c:v>28.353182751540039</c:v>
                </c:pt>
                <c:pt idx="911">
                  <c:v>28.517453798767967</c:v>
                </c:pt>
                <c:pt idx="912">
                  <c:v>29.075975359342916</c:v>
                </c:pt>
                <c:pt idx="913">
                  <c:v>29.503080082135522</c:v>
                </c:pt>
                <c:pt idx="914">
                  <c:v>29.535934291581111</c:v>
                </c:pt>
                <c:pt idx="915">
                  <c:v>29.930184804928132</c:v>
                </c:pt>
                <c:pt idx="916">
                  <c:v>30.094455852156056</c:v>
                </c:pt>
                <c:pt idx="917">
                  <c:v>31.310061601642712</c:v>
                </c:pt>
                <c:pt idx="918">
                  <c:v>31.310061601642712</c:v>
                </c:pt>
                <c:pt idx="919">
                  <c:v>31.375770020533881</c:v>
                </c:pt>
                <c:pt idx="920">
                  <c:v>31.737166324435318</c:v>
                </c:pt>
                <c:pt idx="921">
                  <c:v>31.770020533880903</c:v>
                </c:pt>
                <c:pt idx="922">
                  <c:v>32.788501026694043</c:v>
                </c:pt>
                <c:pt idx="923">
                  <c:v>32.95277207392197</c:v>
                </c:pt>
                <c:pt idx="924">
                  <c:v>33.544147843942504</c:v>
                </c:pt>
                <c:pt idx="925">
                  <c:v>33.609856262833674</c:v>
                </c:pt>
                <c:pt idx="926">
                  <c:v>33.741273100616013</c:v>
                </c:pt>
                <c:pt idx="927">
                  <c:v>34.529774127310063</c:v>
                </c:pt>
                <c:pt idx="928">
                  <c:v>34.628336755646821</c:v>
                </c:pt>
                <c:pt idx="929">
                  <c:v>34.69404517453799</c:v>
                </c:pt>
                <c:pt idx="930">
                  <c:v>35.942505133470227</c:v>
                </c:pt>
                <c:pt idx="931">
                  <c:v>36.073921971252567</c:v>
                </c:pt>
                <c:pt idx="932">
                  <c:v>36.106776180698155</c:v>
                </c:pt>
                <c:pt idx="933">
                  <c:v>37.322381930184804</c:v>
                </c:pt>
                <c:pt idx="934">
                  <c:v>37.519507186858313</c:v>
                </c:pt>
                <c:pt idx="935">
                  <c:v>37.585215605749489</c:v>
                </c:pt>
                <c:pt idx="936">
                  <c:v>37.913757700205338</c:v>
                </c:pt>
                <c:pt idx="937">
                  <c:v>38.045174537987677</c:v>
                </c:pt>
                <c:pt idx="938">
                  <c:v>38.636550308008211</c:v>
                </c:pt>
                <c:pt idx="939">
                  <c:v>38.899383983572896</c:v>
                </c:pt>
                <c:pt idx="940">
                  <c:v>39.129363449691994</c:v>
                </c:pt>
                <c:pt idx="941">
                  <c:v>40.082135523613964</c:v>
                </c:pt>
                <c:pt idx="942">
                  <c:v>40.936344969199176</c:v>
                </c:pt>
                <c:pt idx="943">
                  <c:v>41.363449691991789</c:v>
                </c:pt>
                <c:pt idx="944">
                  <c:v>41.560574948665298</c:v>
                </c:pt>
                <c:pt idx="945">
                  <c:v>41.823408624229977</c:v>
                </c:pt>
                <c:pt idx="946">
                  <c:v>42.381930184804929</c:v>
                </c:pt>
                <c:pt idx="947">
                  <c:v>44.747433264887064</c:v>
                </c:pt>
                <c:pt idx="948">
                  <c:v>44.813141683778234</c:v>
                </c:pt>
                <c:pt idx="949">
                  <c:v>45.568788501026695</c:v>
                </c:pt>
                <c:pt idx="950">
                  <c:v>45.568788501026695</c:v>
                </c:pt>
                <c:pt idx="951">
                  <c:v>46.455852156057496</c:v>
                </c:pt>
                <c:pt idx="952">
                  <c:v>48.328542094455855</c:v>
                </c:pt>
                <c:pt idx="953">
                  <c:v>48.755646817248461</c:v>
                </c:pt>
                <c:pt idx="954">
                  <c:v>49.905544147843941</c:v>
                </c:pt>
                <c:pt idx="955">
                  <c:v>53.355236139630392</c:v>
                </c:pt>
                <c:pt idx="956">
                  <c:v>53.552361396303901</c:v>
                </c:pt>
                <c:pt idx="957">
                  <c:v>53.74948665297741</c:v>
                </c:pt>
                <c:pt idx="958">
                  <c:v>55.917864476386036</c:v>
                </c:pt>
                <c:pt idx="959">
                  <c:v>59.827515400410675</c:v>
                </c:pt>
                <c:pt idx="960">
                  <c:v>60.024640657084191</c:v>
                </c:pt>
                <c:pt idx="961">
                  <c:v>61.338809034907598</c:v>
                </c:pt>
                <c:pt idx="962">
                  <c:v>61.470225872689937</c:v>
                </c:pt>
                <c:pt idx="963">
                  <c:v>61.700205338809035</c:v>
                </c:pt>
                <c:pt idx="964">
                  <c:v>62.127310061601641</c:v>
                </c:pt>
                <c:pt idx="965">
                  <c:v>63.310061601642708</c:v>
                </c:pt>
                <c:pt idx="966">
                  <c:v>63.737166324435321</c:v>
                </c:pt>
                <c:pt idx="967">
                  <c:v>65.938398357289529</c:v>
                </c:pt>
                <c:pt idx="968">
                  <c:v>68.303901437371664</c:v>
                </c:pt>
                <c:pt idx="969">
                  <c:v>68.632443531827519</c:v>
                </c:pt>
                <c:pt idx="970">
                  <c:v>69.848049281314175</c:v>
                </c:pt>
                <c:pt idx="971">
                  <c:v>71.753593429158116</c:v>
                </c:pt>
                <c:pt idx="972">
                  <c:v>73.790554414784395</c:v>
                </c:pt>
                <c:pt idx="973">
                  <c:v>0</c:v>
                </c:pt>
                <c:pt idx="974">
                  <c:v>4.862422997946612</c:v>
                </c:pt>
                <c:pt idx="975">
                  <c:v>5.5523613963039011</c:v>
                </c:pt>
                <c:pt idx="976">
                  <c:v>5.7823408624229984</c:v>
                </c:pt>
                <c:pt idx="977">
                  <c:v>5.8151950718685832</c:v>
                </c:pt>
                <c:pt idx="978">
                  <c:v>8.4106776180698155</c:v>
                </c:pt>
                <c:pt idx="979">
                  <c:v>12.2217659137577</c:v>
                </c:pt>
                <c:pt idx="980">
                  <c:v>18.924024640657084</c:v>
                </c:pt>
                <c:pt idx="981">
                  <c:v>21.486652977412732</c:v>
                </c:pt>
                <c:pt idx="982">
                  <c:v>25.363449691991786</c:v>
                </c:pt>
                <c:pt idx="983">
                  <c:v>26.250513347022586</c:v>
                </c:pt>
                <c:pt idx="984">
                  <c:v>26.677618069815196</c:v>
                </c:pt>
                <c:pt idx="985">
                  <c:v>28.550308008213552</c:v>
                </c:pt>
                <c:pt idx="986">
                  <c:v>28.616016427104721</c:v>
                </c:pt>
                <c:pt idx="987">
                  <c:v>28.911704312114988</c:v>
                </c:pt>
                <c:pt idx="988">
                  <c:v>28.977412731006162</c:v>
                </c:pt>
                <c:pt idx="989">
                  <c:v>28.977412731006162</c:v>
                </c:pt>
                <c:pt idx="990">
                  <c:v>29.108829568788501</c:v>
                </c:pt>
                <c:pt idx="991">
                  <c:v>29.207392197125255</c:v>
                </c:pt>
                <c:pt idx="992">
                  <c:v>29.207392197125255</c:v>
                </c:pt>
                <c:pt idx="993">
                  <c:v>29.765913757700204</c:v>
                </c:pt>
                <c:pt idx="994">
                  <c:v>29.864476386036962</c:v>
                </c:pt>
                <c:pt idx="995">
                  <c:v>30.160164271047229</c:v>
                </c:pt>
                <c:pt idx="996">
                  <c:v>30.850102669404517</c:v>
                </c:pt>
                <c:pt idx="997">
                  <c:v>30.915811088295687</c:v>
                </c:pt>
                <c:pt idx="998">
                  <c:v>31.737166324435318</c:v>
                </c:pt>
                <c:pt idx="999">
                  <c:v>31.770020533880903</c:v>
                </c:pt>
                <c:pt idx="1000">
                  <c:v>32.262833675564679</c:v>
                </c:pt>
                <c:pt idx="1001">
                  <c:v>32.591375770020534</c:v>
                </c:pt>
                <c:pt idx="1002">
                  <c:v>33.149897330595479</c:v>
                </c:pt>
                <c:pt idx="1003">
                  <c:v>33.149897330595479</c:v>
                </c:pt>
                <c:pt idx="1004">
                  <c:v>33.774127310061601</c:v>
                </c:pt>
                <c:pt idx="1005">
                  <c:v>33.80698151950719</c:v>
                </c:pt>
                <c:pt idx="1006">
                  <c:v>34.004106776180699</c:v>
                </c:pt>
                <c:pt idx="1007">
                  <c:v>34.299794661190965</c:v>
                </c:pt>
                <c:pt idx="1008">
                  <c:v>34.464065708418893</c:v>
                </c:pt>
                <c:pt idx="1009">
                  <c:v>34.628336755646821</c:v>
                </c:pt>
                <c:pt idx="1010">
                  <c:v>35.219712525667354</c:v>
                </c:pt>
                <c:pt idx="1011">
                  <c:v>35.679671457905542</c:v>
                </c:pt>
                <c:pt idx="1012">
                  <c:v>36.073921971252567</c:v>
                </c:pt>
                <c:pt idx="1013">
                  <c:v>39.293634496919921</c:v>
                </c:pt>
                <c:pt idx="1014">
                  <c:v>39.359342915811091</c:v>
                </c:pt>
                <c:pt idx="1015">
                  <c:v>41.199178644763862</c:v>
                </c:pt>
                <c:pt idx="1016">
                  <c:v>43.630390143737166</c:v>
                </c:pt>
                <c:pt idx="1017">
                  <c:v>43.893223819301845</c:v>
                </c:pt>
                <c:pt idx="1018">
                  <c:v>43.926078028747433</c:v>
                </c:pt>
                <c:pt idx="1019">
                  <c:v>44.747433264887064</c:v>
                </c:pt>
                <c:pt idx="1020">
                  <c:v>45.108829568788501</c:v>
                </c:pt>
                <c:pt idx="1021">
                  <c:v>47.080082135523611</c:v>
                </c:pt>
                <c:pt idx="1022">
                  <c:v>48.985626283367559</c:v>
                </c:pt>
                <c:pt idx="1023">
                  <c:v>49.215605749486656</c:v>
                </c:pt>
                <c:pt idx="1024">
                  <c:v>52.960985626283367</c:v>
                </c:pt>
                <c:pt idx="1025">
                  <c:v>52.960985626283367</c:v>
                </c:pt>
                <c:pt idx="1026">
                  <c:v>59.564681724845997</c:v>
                </c:pt>
                <c:pt idx="1027">
                  <c:v>61.765913757700204</c:v>
                </c:pt>
                <c:pt idx="1028">
                  <c:v>62.882956878850102</c:v>
                </c:pt>
                <c:pt idx="1029">
                  <c:v>64.558521560574945</c:v>
                </c:pt>
                <c:pt idx="1030">
                  <c:v>64.755646817248461</c:v>
                </c:pt>
                <c:pt idx="1031">
                  <c:v>68.073921971252574</c:v>
                </c:pt>
                <c:pt idx="1032">
                  <c:v>68.139630390143736</c:v>
                </c:pt>
                <c:pt idx="1033">
                  <c:v>68.632443531827519</c:v>
                </c:pt>
                <c:pt idx="1034">
                  <c:v>69.158110882956876</c:v>
                </c:pt>
                <c:pt idx="1035">
                  <c:v>71.523613963039011</c:v>
                </c:pt>
                <c:pt idx="1036">
                  <c:v>73.757700205338807</c:v>
                </c:pt>
                <c:pt idx="1037">
                  <c:v>0</c:v>
                </c:pt>
                <c:pt idx="1038">
                  <c:v>24.706365503080082</c:v>
                </c:pt>
                <c:pt idx="1039">
                  <c:v>12</c:v>
                </c:pt>
                <c:pt idx="1040">
                  <c:v>12</c:v>
                </c:pt>
                <c:pt idx="1041">
                  <c:v>24</c:v>
                </c:pt>
                <c:pt idx="1042">
                  <c:v>24</c:v>
                </c:pt>
              </c:numCache>
            </c:numRef>
          </c:xVal>
          <c:yVal>
            <c:numRef>
              <c:f>Sheet1!$H$2:$H$1044</c:f>
              <c:numCache>
                <c:formatCode>General</c:formatCode>
                <c:ptCount val="1043"/>
                <c:pt idx="1041">
                  <c:v>0</c:v>
                </c:pt>
                <c:pt idx="1042">
                  <c:v>0.50632576302015708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6CA3-415F-A2EA-392A5A724AE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87643984"/>
        <c:axId val="906559680"/>
      </c:scatterChart>
      <c:valAx>
        <c:axId val="1287643984"/>
        <c:scaling>
          <c:orientation val="minMax"/>
          <c:max val="78"/>
          <c:min val="0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585454"/>
                </a:solidFill>
                <a:latin typeface="Trebuchet MS (Body)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906559680"/>
        <c:crosses val="autoZero"/>
        <c:crossBetween val="midCat"/>
        <c:majorUnit val="6"/>
      </c:valAx>
      <c:valAx>
        <c:axId val="906559680"/>
        <c:scaling>
          <c:orientation val="minMax"/>
          <c:max val="1"/>
        </c:scaling>
        <c:delete val="0"/>
        <c:axPos val="l"/>
        <c:numFmt formatCode="#,##0.0" sourceLinked="0"/>
        <c:majorTickMark val="out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rgbClr val="585454"/>
                </a:solidFill>
                <a:latin typeface="Trebuchet MS (Body)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28764398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t"/>
      <c:legendEntry>
        <c:idx val="2"/>
        <c:delete val="1"/>
      </c:legendEntry>
      <c:legendEntry>
        <c:idx val="3"/>
        <c:delete val="1"/>
      </c:legendEntry>
      <c:legendEntry>
        <c:idx val="4"/>
        <c:delete val="1"/>
      </c:legendEntry>
      <c:legendEntry>
        <c:idx val="5"/>
        <c:delete val="1"/>
      </c:legendEntry>
      <c:legendEntry>
        <c:idx val="6"/>
        <c:delete val="1"/>
      </c:legendEntry>
      <c:layout>
        <c:manualLayout>
          <c:xMode val="edge"/>
          <c:yMode val="edge"/>
          <c:x val="0.61092714105181301"/>
          <c:y val="0.14033974919801692"/>
          <c:w val="0.38907285894818705"/>
          <c:h val="0.1328852556624866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rgbClr val="5A5454"/>
              </a:solidFill>
              <a:latin typeface="+mn-lt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0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4">
    <c:autoUpdate val="0"/>
  </c:externalData>
  <c:userShapes r:id="rId5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3.9908059494763351E-2"/>
          <c:y val="4.3930918269274852E-2"/>
          <c:w val="0.89348498104403618"/>
          <c:h val="0.87081429930279519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Oral-AZA (n = 238)</c:v>
                </c:pt>
              </c:strCache>
            </c:strRef>
          </c:tx>
          <c:spPr>
            <a:ln w="19050" cap="rnd">
              <a:solidFill>
                <a:srgbClr val="FCAC25"/>
              </a:solidFill>
              <a:round/>
            </a:ln>
            <a:effectLst/>
          </c:spPr>
          <c:marker>
            <c:symbol val="none"/>
          </c:marker>
          <c:xVal>
            <c:numRef>
              <c:f>Sheet1!$A$2:$A$1038</c:f>
              <c:numCache>
                <c:formatCode>General</c:formatCode>
                <c:ptCount val="1037"/>
                <c:pt idx="0">
                  <c:v>0</c:v>
                </c:pt>
                <c:pt idx="1">
                  <c:v>3.2854209445585217E-2</c:v>
                </c:pt>
                <c:pt idx="2">
                  <c:v>3.2854209445585217E-2</c:v>
                </c:pt>
                <c:pt idx="3">
                  <c:v>3.2854209445585217E-2</c:v>
                </c:pt>
                <c:pt idx="4">
                  <c:v>3.2854209445585217E-2</c:v>
                </c:pt>
                <c:pt idx="5">
                  <c:v>3.2854209445585217E-2</c:v>
                </c:pt>
                <c:pt idx="6">
                  <c:v>3.2854209445585217E-2</c:v>
                </c:pt>
                <c:pt idx="7">
                  <c:v>3.2854209445585217E-2</c:v>
                </c:pt>
                <c:pt idx="8">
                  <c:v>3.2854209445585217E-2</c:v>
                </c:pt>
                <c:pt idx="9">
                  <c:v>3.2854209445585217E-2</c:v>
                </c:pt>
                <c:pt idx="10">
                  <c:v>3.2854209445585217E-2</c:v>
                </c:pt>
                <c:pt idx="11">
                  <c:v>3.2854209445585217E-2</c:v>
                </c:pt>
                <c:pt idx="12">
                  <c:v>3.2854209445585217E-2</c:v>
                </c:pt>
                <c:pt idx="13">
                  <c:v>3.2854209445585217E-2</c:v>
                </c:pt>
                <c:pt idx="14">
                  <c:v>3.2854209445585217E-2</c:v>
                </c:pt>
                <c:pt idx="15">
                  <c:v>3.2854209445585217E-2</c:v>
                </c:pt>
                <c:pt idx="16">
                  <c:v>3.2854209445585217E-2</c:v>
                </c:pt>
                <c:pt idx="17">
                  <c:v>3.2854209445585217E-2</c:v>
                </c:pt>
                <c:pt idx="18">
                  <c:v>3.2854209445585217E-2</c:v>
                </c:pt>
                <c:pt idx="19">
                  <c:v>3.2854209445585217E-2</c:v>
                </c:pt>
                <c:pt idx="20">
                  <c:v>3.2854209445585217E-2</c:v>
                </c:pt>
                <c:pt idx="21">
                  <c:v>3.2854209445585217E-2</c:v>
                </c:pt>
                <c:pt idx="22">
                  <c:v>3.2854209445585217E-2</c:v>
                </c:pt>
                <c:pt idx="23">
                  <c:v>3.2854209445585217E-2</c:v>
                </c:pt>
                <c:pt idx="24">
                  <c:v>3.2854209445585217E-2</c:v>
                </c:pt>
                <c:pt idx="25">
                  <c:v>6.5708418891170434E-2</c:v>
                </c:pt>
                <c:pt idx="26">
                  <c:v>6.5708418891170434E-2</c:v>
                </c:pt>
                <c:pt idx="27">
                  <c:v>0.13141683778234087</c:v>
                </c:pt>
                <c:pt idx="28">
                  <c:v>0.13141683778234087</c:v>
                </c:pt>
                <c:pt idx="29">
                  <c:v>0.26283367556468173</c:v>
                </c:pt>
                <c:pt idx="30">
                  <c:v>0.26283367556468173</c:v>
                </c:pt>
                <c:pt idx="31">
                  <c:v>0.29568788501026694</c:v>
                </c:pt>
                <c:pt idx="32">
                  <c:v>0.29568788501026694</c:v>
                </c:pt>
                <c:pt idx="33">
                  <c:v>0.32854209445585214</c:v>
                </c:pt>
                <c:pt idx="34">
                  <c:v>0.32854209445585214</c:v>
                </c:pt>
                <c:pt idx="35">
                  <c:v>0.49281314168377821</c:v>
                </c:pt>
                <c:pt idx="36">
                  <c:v>0.49281314168377821</c:v>
                </c:pt>
                <c:pt idx="37">
                  <c:v>0.7227926078028748</c:v>
                </c:pt>
                <c:pt idx="38">
                  <c:v>0.7227926078028748</c:v>
                </c:pt>
                <c:pt idx="39">
                  <c:v>0.95277207392197127</c:v>
                </c:pt>
                <c:pt idx="40">
                  <c:v>0.95277207392197127</c:v>
                </c:pt>
                <c:pt idx="41">
                  <c:v>1.0513347022587269</c:v>
                </c:pt>
                <c:pt idx="42">
                  <c:v>1.0513347022587269</c:v>
                </c:pt>
                <c:pt idx="43">
                  <c:v>1.1827515400410678</c:v>
                </c:pt>
                <c:pt idx="44">
                  <c:v>1.1827515400410678</c:v>
                </c:pt>
                <c:pt idx="45">
                  <c:v>1.1827515400410678</c:v>
                </c:pt>
                <c:pt idx="46">
                  <c:v>1.1827515400410678</c:v>
                </c:pt>
                <c:pt idx="47">
                  <c:v>1.215605749486653</c:v>
                </c:pt>
                <c:pt idx="48">
                  <c:v>1.215605749486653</c:v>
                </c:pt>
                <c:pt idx="49">
                  <c:v>1.6427104722792607</c:v>
                </c:pt>
                <c:pt idx="50">
                  <c:v>1.6427104722792607</c:v>
                </c:pt>
                <c:pt idx="51">
                  <c:v>1.8069815195071868</c:v>
                </c:pt>
                <c:pt idx="52">
                  <c:v>1.8069815195071868</c:v>
                </c:pt>
                <c:pt idx="53">
                  <c:v>1.839835728952772</c:v>
                </c:pt>
                <c:pt idx="54">
                  <c:v>1.839835728952772</c:v>
                </c:pt>
                <c:pt idx="55">
                  <c:v>1.8726899383983573</c:v>
                </c:pt>
                <c:pt idx="56">
                  <c:v>1.8726899383983573</c:v>
                </c:pt>
                <c:pt idx="57">
                  <c:v>1.8726899383983573</c:v>
                </c:pt>
                <c:pt idx="58">
                  <c:v>1.8726899383983573</c:v>
                </c:pt>
                <c:pt idx="59">
                  <c:v>1.8726899383983573</c:v>
                </c:pt>
                <c:pt idx="60">
                  <c:v>1.8726899383983573</c:v>
                </c:pt>
                <c:pt idx="61">
                  <c:v>1.9055441478439425</c:v>
                </c:pt>
                <c:pt idx="62">
                  <c:v>1.9055441478439425</c:v>
                </c:pt>
                <c:pt idx="63">
                  <c:v>1.9055441478439425</c:v>
                </c:pt>
                <c:pt idx="64">
                  <c:v>1.9055441478439425</c:v>
                </c:pt>
                <c:pt idx="65">
                  <c:v>1.9383983572895278</c:v>
                </c:pt>
                <c:pt idx="66">
                  <c:v>1.9383983572895278</c:v>
                </c:pt>
                <c:pt idx="67">
                  <c:v>1.9383983572895278</c:v>
                </c:pt>
                <c:pt idx="68">
                  <c:v>1.9383983572895278</c:v>
                </c:pt>
                <c:pt idx="69">
                  <c:v>1.9383983572895278</c:v>
                </c:pt>
                <c:pt idx="70">
                  <c:v>1.9383983572895278</c:v>
                </c:pt>
                <c:pt idx="71">
                  <c:v>2.1026694045174539</c:v>
                </c:pt>
                <c:pt idx="72">
                  <c:v>2.1026694045174539</c:v>
                </c:pt>
                <c:pt idx="73">
                  <c:v>2.1355236139630391</c:v>
                </c:pt>
                <c:pt idx="74">
                  <c:v>2.1355236139630391</c:v>
                </c:pt>
                <c:pt idx="75">
                  <c:v>2.2012320328542097</c:v>
                </c:pt>
                <c:pt idx="76">
                  <c:v>2.2012320328542097</c:v>
                </c:pt>
                <c:pt idx="77">
                  <c:v>2.3983572895277208</c:v>
                </c:pt>
                <c:pt idx="78">
                  <c:v>2.3983572895277208</c:v>
                </c:pt>
                <c:pt idx="79">
                  <c:v>2.8583162217659139</c:v>
                </c:pt>
                <c:pt idx="80">
                  <c:v>2.8583162217659139</c:v>
                </c:pt>
                <c:pt idx="81">
                  <c:v>2.8911704312114992</c:v>
                </c:pt>
                <c:pt idx="82">
                  <c:v>2.8911704312114992</c:v>
                </c:pt>
                <c:pt idx="83">
                  <c:v>3.0225872689938398</c:v>
                </c:pt>
                <c:pt idx="84">
                  <c:v>3.0225872689938398</c:v>
                </c:pt>
                <c:pt idx="85">
                  <c:v>3.0882956878850103</c:v>
                </c:pt>
                <c:pt idx="86">
                  <c:v>3.0882956878850103</c:v>
                </c:pt>
                <c:pt idx="87">
                  <c:v>3.0882956878850103</c:v>
                </c:pt>
                <c:pt idx="88">
                  <c:v>3.0882956878850103</c:v>
                </c:pt>
                <c:pt idx="89">
                  <c:v>3.2525667351129361</c:v>
                </c:pt>
                <c:pt idx="90">
                  <c:v>3.2525667351129361</c:v>
                </c:pt>
                <c:pt idx="91">
                  <c:v>3.2854209445585214</c:v>
                </c:pt>
                <c:pt idx="92">
                  <c:v>3.2854209445585214</c:v>
                </c:pt>
                <c:pt idx="93">
                  <c:v>3.4168377823408624</c:v>
                </c:pt>
                <c:pt idx="94">
                  <c:v>3.4168377823408624</c:v>
                </c:pt>
                <c:pt idx="95">
                  <c:v>3.6796714579055441</c:v>
                </c:pt>
                <c:pt idx="96">
                  <c:v>3.6796714579055441</c:v>
                </c:pt>
                <c:pt idx="97">
                  <c:v>3.7125256673511293</c:v>
                </c:pt>
                <c:pt idx="98">
                  <c:v>3.7125256673511293</c:v>
                </c:pt>
                <c:pt idx="99">
                  <c:v>3.7453798767967146</c:v>
                </c:pt>
                <c:pt idx="100">
                  <c:v>3.7453798767967146</c:v>
                </c:pt>
                <c:pt idx="101">
                  <c:v>4.0082135523613962</c:v>
                </c:pt>
                <c:pt idx="102">
                  <c:v>4.0082135523613962</c:v>
                </c:pt>
                <c:pt idx="103">
                  <c:v>4.2053388090349078</c:v>
                </c:pt>
                <c:pt idx="104">
                  <c:v>4.2053388090349078</c:v>
                </c:pt>
                <c:pt idx="105">
                  <c:v>4.2381930184804926</c:v>
                </c:pt>
                <c:pt idx="106">
                  <c:v>4.2381930184804926</c:v>
                </c:pt>
                <c:pt idx="107">
                  <c:v>4.3367556468172488</c:v>
                </c:pt>
                <c:pt idx="108">
                  <c:v>4.3367556468172488</c:v>
                </c:pt>
                <c:pt idx="109">
                  <c:v>4.4024640657084193</c:v>
                </c:pt>
                <c:pt idx="110">
                  <c:v>4.4024640657084193</c:v>
                </c:pt>
                <c:pt idx="111">
                  <c:v>4.4681724845995889</c:v>
                </c:pt>
                <c:pt idx="112">
                  <c:v>4.4681724845995889</c:v>
                </c:pt>
                <c:pt idx="113">
                  <c:v>4.5010266940451746</c:v>
                </c:pt>
                <c:pt idx="114">
                  <c:v>4.5010266940451746</c:v>
                </c:pt>
                <c:pt idx="115">
                  <c:v>4.5667351129363452</c:v>
                </c:pt>
                <c:pt idx="116">
                  <c:v>4.5667351129363452</c:v>
                </c:pt>
                <c:pt idx="117">
                  <c:v>4.59958932238193</c:v>
                </c:pt>
                <c:pt idx="118">
                  <c:v>4.59958932238193</c:v>
                </c:pt>
                <c:pt idx="119">
                  <c:v>4.6324435318275157</c:v>
                </c:pt>
                <c:pt idx="120">
                  <c:v>4.6324435318275157</c:v>
                </c:pt>
                <c:pt idx="121">
                  <c:v>4.6324435318275157</c:v>
                </c:pt>
                <c:pt idx="122">
                  <c:v>4.6324435318275157</c:v>
                </c:pt>
                <c:pt idx="123">
                  <c:v>4.6652977412731005</c:v>
                </c:pt>
                <c:pt idx="124">
                  <c:v>4.6652977412731005</c:v>
                </c:pt>
                <c:pt idx="125">
                  <c:v>4.6981519507186862</c:v>
                </c:pt>
                <c:pt idx="126">
                  <c:v>4.6981519507186862</c:v>
                </c:pt>
                <c:pt idx="127">
                  <c:v>4.731006160164271</c:v>
                </c:pt>
                <c:pt idx="128">
                  <c:v>4.731006160164271</c:v>
                </c:pt>
                <c:pt idx="129">
                  <c:v>4.9281314168377826</c:v>
                </c:pt>
                <c:pt idx="130">
                  <c:v>4.9281314168377826</c:v>
                </c:pt>
                <c:pt idx="131">
                  <c:v>4.9281314168377826</c:v>
                </c:pt>
                <c:pt idx="132">
                  <c:v>4.9281314168377826</c:v>
                </c:pt>
                <c:pt idx="133">
                  <c:v>5.0595482546201236</c:v>
                </c:pt>
                <c:pt idx="134">
                  <c:v>5.0595482546201236</c:v>
                </c:pt>
                <c:pt idx="135">
                  <c:v>5.1252566735112932</c:v>
                </c:pt>
                <c:pt idx="136">
                  <c:v>5.1252566735112932</c:v>
                </c:pt>
                <c:pt idx="137">
                  <c:v>5.1581108829568789</c:v>
                </c:pt>
                <c:pt idx="138">
                  <c:v>5.1581108829568789</c:v>
                </c:pt>
                <c:pt idx="139">
                  <c:v>5.1909650924024637</c:v>
                </c:pt>
                <c:pt idx="140">
                  <c:v>5.1909650924024637</c:v>
                </c:pt>
                <c:pt idx="141">
                  <c:v>5.7823408624229984</c:v>
                </c:pt>
                <c:pt idx="142">
                  <c:v>5.7823408624229984</c:v>
                </c:pt>
                <c:pt idx="143">
                  <c:v>5.979466119096509</c:v>
                </c:pt>
                <c:pt idx="144">
                  <c:v>5.979466119096509</c:v>
                </c:pt>
                <c:pt idx="145">
                  <c:v>6.1437371663244349</c:v>
                </c:pt>
                <c:pt idx="146">
                  <c:v>6.1437371663244349</c:v>
                </c:pt>
                <c:pt idx="147">
                  <c:v>6.406570841889117</c:v>
                </c:pt>
                <c:pt idx="148">
                  <c:v>6.406570841889117</c:v>
                </c:pt>
                <c:pt idx="149">
                  <c:v>6.8336755646817249</c:v>
                </c:pt>
                <c:pt idx="150">
                  <c:v>6.8336755646817249</c:v>
                </c:pt>
                <c:pt idx="151">
                  <c:v>6.9322381930184802</c:v>
                </c:pt>
                <c:pt idx="152">
                  <c:v>6.9322381930184802</c:v>
                </c:pt>
                <c:pt idx="153">
                  <c:v>6.9650924024640659</c:v>
                </c:pt>
                <c:pt idx="154">
                  <c:v>6.9650924024640659</c:v>
                </c:pt>
                <c:pt idx="155">
                  <c:v>6.9979466119096507</c:v>
                </c:pt>
                <c:pt idx="156">
                  <c:v>6.9979466119096507</c:v>
                </c:pt>
                <c:pt idx="157">
                  <c:v>7.1293634496919918</c:v>
                </c:pt>
                <c:pt idx="158">
                  <c:v>7.1293634496919918</c:v>
                </c:pt>
                <c:pt idx="159">
                  <c:v>7.3593429158110881</c:v>
                </c:pt>
                <c:pt idx="160">
                  <c:v>7.3593429158110881</c:v>
                </c:pt>
                <c:pt idx="161">
                  <c:v>7.3921971252566738</c:v>
                </c:pt>
                <c:pt idx="162">
                  <c:v>7.3921971252566738</c:v>
                </c:pt>
                <c:pt idx="163">
                  <c:v>7.4250513347022586</c:v>
                </c:pt>
                <c:pt idx="164">
                  <c:v>7.4250513347022586</c:v>
                </c:pt>
                <c:pt idx="165">
                  <c:v>7.4250513347022586</c:v>
                </c:pt>
                <c:pt idx="166">
                  <c:v>7.4250513347022586</c:v>
                </c:pt>
                <c:pt idx="167">
                  <c:v>7.4579055441478443</c:v>
                </c:pt>
                <c:pt idx="168">
                  <c:v>7.4579055441478443</c:v>
                </c:pt>
                <c:pt idx="169">
                  <c:v>7.523613963039014</c:v>
                </c:pt>
                <c:pt idx="170">
                  <c:v>7.523613963039014</c:v>
                </c:pt>
                <c:pt idx="171">
                  <c:v>7.6221765913757702</c:v>
                </c:pt>
                <c:pt idx="172">
                  <c:v>7.6221765913757702</c:v>
                </c:pt>
                <c:pt idx="173">
                  <c:v>7.655030800821355</c:v>
                </c:pt>
                <c:pt idx="174">
                  <c:v>7.655030800821355</c:v>
                </c:pt>
                <c:pt idx="175">
                  <c:v>7.655030800821355</c:v>
                </c:pt>
                <c:pt idx="176">
                  <c:v>7.655030800821355</c:v>
                </c:pt>
                <c:pt idx="177">
                  <c:v>7.6878850102669407</c:v>
                </c:pt>
                <c:pt idx="178">
                  <c:v>7.6878850102669407</c:v>
                </c:pt>
                <c:pt idx="179">
                  <c:v>7.7207392197125255</c:v>
                </c:pt>
                <c:pt idx="180">
                  <c:v>7.7207392197125255</c:v>
                </c:pt>
                <c:pt idx="181">
                  <c:v>7.786447638603696</c:v>
                </c:pt>
                <c:pt idx="182">
                  <c:v>7.786447638603696</c:v>
                </c:pt>
                <c:pt idx="183">
                  <c:v>7.8193018480492817</c:v>
                </c:pt>
                <c:pt idx="184">
                  <c:v>7.8193018480492817</c:v>
                </c:pt>
                <c:pt idx="185">
                  <c:v>7.9178644763860371</c:v>
                </c:pt>
                <c:pt idx="186">
                  <c:v>7.9178644763860371</c:v>
                </c:pt>
                <c:pt idx="187">
                  <c:v>7.9507186858316219</c:v>
                </c:pt>
                <c:pt idx="188">
                  <c:v>7.9507186858316219</c:v>
                </c:pt>
                <c:pt idx="189">
                  <c:v>8.3449691991786441</c:v>
                </c:pt>
                <c:pt idx="190">
                  <c:v>8.3449691991786441</c:v>
                </c:pt>
                <c:pt idx="191">
                  <c:v>8.4106776180698155</c:v>
                </c:pt>
                <c:pt idx="192">
                  <c:v>8.4106776180698155</c:v>
                </c:pt>
                <c:pt idx="193">
                  <c:v>9.8234086242299803</c:v>
                </c:pt>
                <c:pt idx="194">
                  <c:v>9.8234086242299803</c:v>
                </c:pt>
                <c:pt idx="195">
                  <c:v>9.9219712525667347</c:v>
                </c:pt>
                <c:pt idx="196">
                  <c:v>9.9219712525667347</c:v>
                </c:pt>
                <c:pt idx="197">
                  <c:v>9.9548254620123195</c:v>
                </c:pt>
                <c:pt idx="198">
                  <c:v>9.9548254620123195</c:v>
                </c:pt>
                <c:pt idx="199">
                  <c:v>9.9876796714579061</c:v>
                </c:pt>
                <c:pt idx="200">
                  <c:v>9.9876796714579061</c:v>
                </c:pt>
                <c:pt idx="201">
                  <c:v>10.020533880903491</c:v>
                </c:pt>
                <c:pt idx="202">
                  <c:v>10.020533880903491</c:v>
                </c:pt>
                <c:pt idx="203">
                  <c:v>10.151950718685832</c:v>
                </c:pt>
                <c:pt idx="204">
                  <c:v>10.151950718685832</c:v>
                </c:pt>
                <c:pt idx="205">
                  <c:v>10.184804928131417</c:v>
                </c:pt>
                <c:pt idx="206">
                  <c:v>10.184804928131417</c:v>
                </c:pt>
                <c:pt idx="207">
                  <c:v>10.414784394250514</c:v>
                </c:pt>
                <c:pt idx="208">
                  <c:v>10.414784394250514</c:v>
                </c:pt>
                <c:pt idx="209">
                  <c:v>10.447638603696099</c:v>
                </c:pt>
                <c:pt idx="210">
                  <c:v>10.447638603696099</c:v>
                </c:pt>
                <c:pt idx="211">
                  <c:v>10.973305954825461</c:v>
                </c:pt>
                <c:pt idx="212">
                  <c:v>10.973305954825461</c:v>
                </c:pt>
                <c:pt idx="213">
                  <c:v>11.071868583162217</c:v>
                </c:pt>
                <c:pt idx="214">
                  <c:v>11.071868583162217</c:v>
                </c:pt>
                <c:pt idx="215">
                  <c:v>11.367556468172484</c:v>
                </c:pt>
                <c:pt idx="216">
                  <c:v>11.367556468172484</c:v>
                </c:pt>
                <c:pt idx="217">
                  <c:v>11.53182751540041</c:v>
                </c:pt>
                <c:pt idx="218">
                  <c:v>11.53182751540041</c:v>
                </c:pt>
                <c:pt idx="219">
                  <c:v>11.696098562628336</c:v>
                </c:pt>
                <c:pt idx="220">
                  <c:v>11.696098562628336</c:v>
                </c:pt>
                <c:pt idx="221">
                  <c:v>12.386036960985626</c:v>
                </c:pt>
                <c:pt idx="222">
                  <c:v>12.386036960985626</c:v>
                </c:pt>
                <c:pt idx="223">
                  <c:v>12.418891170431211</c:v>
                </c:pt>
                <c:pt idx="224">
                  <c:v>12.418891170431211</c:v>
                </c:pt>
                <c:pt idx="225">
                  <c:v>12.91170431211499</c:v>
                </c:pt>
                <c:pt idx="226">
                  <c:v>12.91170431211499</c:v>
                </c:pt>
                <c:pt idx="227">
                  <c:v>12.97741273100616</c:v>
                </c:pt>
                <c:pt idx="228">
                  <c:v>12.97741273100616</c:v>
                </c:pt>
                <c:pt idx="229">
                  <c:v>13.010266940451745</c:v>
                </c:pt>
                <c:pt idx="230">
                  <c:v>13.010266940451745</c:v>
                </c:pt>
                <c:pt idx="231">
                  <c:v>13.075975359342916</c:v>
                </c:pt>
                <c:pt idx="232">
                  <c:v>13.075975359342916</c:v>
                </c:pt>
                <c:pt idx="233">
                  <c:v>13.404517453798768</c:v>
                </c:pt>
                <c:pt idx="234">
                  <c:v>13.404517453798768</c:v>
                </c:pt>
                <c:pt idx="235">
                  <c:v>13.86447638603696</c:v>
                </c:pt>
                <c:pt idx="236">
                  <c:v>13.86447638603696</c:v>
                </c:pt>
                <c:pt idx="237">
                  <c:v>14.061601642710473</c:v>
                </c:pt>
                <c:pt idx="238">
                  <c:v>14.061601642710473</c:v>
                </c:pt>
                <c:pt idx="239">
                  <c:v>14.225872689938399</c:v>
                </c:pt>
                <c:pt idx="240">
                  <c:v>14.225872689938399</c:v>
                </c:pt>
                <c:pt idx="241">
                  <c:v>14.291581108829568</c:v>
                </c:pt>
                <c:pt idx="242">
                  <c:v>14.291581108829568</c:v>
                </c:pt>
                <c:pt idx="243">
                  <c:v>15.638603696098563</c:v>
                </c:pt>
                <c:pt idx="244">
                  <c:v>15.638603696098563</c:v>
                </c:pt>
                <c:pt idx="245">
                  <c:v>15.671457905544148</c:v>
                </c:pt>
                <c:pt idx="246">
                  <c:v>15.671457905544148</c:v>
                </c:pt>
                <c:pt idx="247">
                  <c:v>15.704312114989733</c:v>
                </c:pt>
                <c:pt idx="248">
                  <c:v>15.704312114989733</c:v>
                </c:pt>
                <c:pt idx="249">
                  <c:v>15.737166324435318</c:v>
                </c:pt>
                <c:pt idx="250">
                  <c:v>15.737166324435318</c:v>
                </c:pt>
                <c:pt idx="251">
                  <c:v>16.131416837782339</c:v>
                </c:pt>
                <c:pt idx="252">
                  <c:v>16.131416837782339</c:v>
                </c:pt>
                <c:pt idx="253">
                  <c:v>16.164271047227928</c:v>
                </c:pt>
                <c:pt idx="254">
                  <c:v>16.164271047227928</c:v>
                </c:pt>
                <c:pt idx="255">
                  <c:v>16.394250513347021</c:v>
                </c:pt>
                <c:pt idx="256">
                  <c:v>16.394250513347021</c:v>
                </c:pt>
                <c:pt idx="257">
                  <c:v>17.117043121149898</c:v>
                </c:pt>
                <c:pt idx="258">
                  <c:v>17.117043121149898</c:v>
                </c:pt>
                <c:pt idx="259">
                  <c:v>17.281314168377822</c:v>
                </c:pt>
                <c:pt idx="260">
                  <c:v>17.281314168377822</c:v>
                </c:pt>
                <c:pt idx="261">
                  <c:v>17.511293634496919</c:v>
                </c:pt>
                <c:pt idx="262">
                  <c:v>17.511293634496919</c:v>
                </c:pt>
                <c:pt idx="263">
                  <c:v>18.431211498973305</c:v>
                </c:pt>
                <c:pt idx="264">
                  <c:v>18.431211498973305</c:v>
                </c:pt>
                <c:pt idx="265">
                  <c:v>18.464065708418889</c:v>
                </c:pt>
                <c:pt idx="266">
                  <c:v>18.464065708418889</c:v>
                </c:pt>
                <c:pt idx="267">
                  <c:v>18.496919917864478</c:v>
                </c:pt>
                <c:pt idx="268">
                  <c:v>18.496919917864478</c:v>
                </c:pt>
                <c:pt idx="269">
                  <c:v>18.759753593429156</c:v>
                </c:pt>
                <c:pt idx="270">
                  <c:v>18.759753593429156</c:v>
                </c:pt>
                <c:pt idx="271">
                  <c:v>18.792607802874745</c:v>
                </c:pt>
                <c:pt idx="272">
                  <c:v>18.792607802874745</c:v>
                </c:pt>
                <c:pt idx="273">
                  <c:v>18.891170431211499</c:v>
                </c:pt>
                <c:pt idx="274">
                  <c:v>18.891170431211499</c:v>
                </c:pt>
                <c:pt idx="275">
                  <c:v>19.154004106776181</c:v>
                </c:pt>
                <c:pt idx="276">
                  <c:v>19.154004106776181</c:v>
                </c:pt>
                <c:pt idx="277">
                  <c:v>20.369609856262834</c:v>
                </c:pt>
                <c:pt idx="278">
                  <c:v>20.369609856262834</c:v>
                </c:pt>
                <c:pt idx="279">
                  <c:v>20.533880903490761</c:v>
                </c:pt>
                <c:pt idx="280">
                  <c:v>20.533880903490761</c:v>
                </c:pt>
                <c:pt idx="281">
                  <c:v>21.09240246406571</c:v>
                </c:pt>
                <c:pt idx="282">
                  <c:v>21.09240246406571</c:v>
                </c:pt>
                <c:pt idx="283">
                  <c:v>21.190965092402465</c:v>
                </c:pt>
                <c:pt idx="284">
                  <c:v>21.190965092402465</c:v>
                </c:pt>
                <c:pt idx="285">
                  <c:v>21.190965092402465</c:v>
                </c:pt>
                <c:pt idx="286">
                  <c:v>21.190965092402465</c:v>
                </c:pt>
                <c:pt idx="287">
                  <c:v>21.289527720739219</c:v>
                </c:pt>
                <c:pt idx="288">
                  <c:v>21.289527720739219</c:v>
                </c:pt>
                <c:pt idx="289">
                  <c:v>21.650924024640656</c:v>
                </c:pt>
                <c:pt idx="290">
                  <c:v>21.650924024640656</c:v>
                </c:pt>
                <c:pt idx="291">
                  <c:v>21.650924024640656</c:v>
                </c:pt>
                <c:pt idx="292">
                  <c:v>21.650924024640656</c:v>
                </c:pt>
                <c:pt idx="293">
                  <c:v>23.06365503080082</c:v>
                </c:pt>
                <c:pt idx="294">
                  <c:v>23.06365503080082</c:v>
                </c:pt>
                <c:pt idx="295">
                  <c:v>23.227926078028748</c:v>
                </c:pt>
                <c:pt idx="296">
                  <c:v>23.227926078028748</c:v>
                </c:pt>
                <c:pt idx="297">
                  <c:v>23.293634496919918</c:v>
                </c:pt>
                <c:pt idx="298">
                  <c:v>23.293634496919918</c:v>
                </c:pt>
                <c:pt idx="299">
                  <c:v>23.359342915811087</c:v>
                </c:pt>
                <c:pt idx="300">
                  <c:v>23.359342915811087</c:v>
                </c:pt>
                <c:pt idx="301">
                  <c:v>24.870636550308006</c:v>
                </c:pt>
                <c:pt idx="302">
                  <c:v>24.870636550308006</c:v>
                </c:pt>
                <c:pt idx="303">
                  <c:v>25.133470225872689</c:v>
                </c:pt>
                <c:pt idx="304">
                  <c:v>25.133470225872689</c:v>
                </c:pt>
                <c:pt idx="305">
                  <c:v>25.724845995893222</c:v>
                </c:pt>
                <c:pt idx="306">
                  <c:v>25.724845995893222</c:v>
                </c:pt>
                <c:pt idx="307">
                  <c:v>25.88911704312115</c:v>
                </c:pt>
                <c:pt idx="308">
                  <c:v>25.88911704312115</c:v>
                </c:pt>
                <c:pt idx="309">
                  <c:v>26.119096509240247</c:v>
                </c:pt>
                <c:pt idx="310">
                  <c:v>26.119096509240247</c:v>
                </c:pt>
                <c:pt idx="311">
                  <c:v>26.644763860369611</c:v>
                </c:pt>
                <c:pt idx="312">
                  <c:v>26.644763860369611</c:v>
                </c:pt>
                <c:pt idx="313">
                  <c:v>26.710472279260781</c:v>
                </c:pt>
                <c:pt idx="314">
                  <c:v>26.710472279260781</c:v>
                </c:pt>
                <c:pt idx="315">
                  <c:v>26.710472279260781</c:v>
                </c:pt>
                <c:pt idx="316">
                  <c:v>26.710472279260781</c:v>
                </c:pt>
                <c:pt idx="317">
                  <c:v>26.874743326488705</c:v>
                </c:pt>
                <c:pt idx="318">
                  <c:v>26.874743326488705</c:v>
                </c:pt>
                <c:pt idx="319">
                  <c:v>27.071868583162217</c:v>
                </c:pt>
                <c:pt idx="320">
                  <c:v>27.071868583162217</c:v>
                </c:pt>
                <c:pt idx="321">
                  <c:v>27.597535934291582</c:v>
                </c:pt>
                <c:pt idx="322">
                  <c:v>27.597535934291582</c:v>
                </c:pt>
                <c:pt idx="323">
                  <c:v>27.630390143737166</c:v>
                </c:pt>
                <c:pt idx="324">
                  <c:v>27.630390143737166</c:v>
                </c:pt>
                <c:pt idx="325">
                  <c:v>27.630390143737166</c:v>
                </c:pt>
                <c:pt idx="326">
                  <c:v>27.630390143737166</c:v>
                </c:pt>
                <c:pt idx="327">
                  <c:v>27.663244353182751</c:v>
                </c:pt>
                <c:pt idx="328">
                  <c:v>27.663244353182751</c:v>
                </c:pt>
                <c:pt idx="329">
                  <c:v>27.926078028747433</c:v>
                </c:pt>
                <c:pt idx="330">
                  <c:v>27.926078028747433</c:v>
                </c:pt>
                <c:pt idx="331">
                  <c:v>29.043121149897331</c:v>
                </c:pt>
                <c:pt idx="332">
                  <c:v>29.043121149897331</c:v>
                </c:pt>
                <c:pt idx="333">
                  <c:v>29.930184804928132</c:v>
                </c:pt>
                <c:pt idx="334">
                  <c:v>29.930184804928132</c:v>
                </c:pt>
                <c:pt idx="335">
                  <c:v>30.390143737166323</c:v>
                </c:pt>
                <c:pt idx="336">
                  <c:v>30.390143737166323</c:v>
                </c:pt>
                <c:pt idx="337">
                  <c:v>32</c:v>
                </c:pt>
                <c:pt idx="338">
                  <c:v>32</c:v>
                </c:pt>
                <c:pt idx="339">
                  <c:v>32</c:v>
                </c:pt>
                <c:pt idx="340">
                  <c:v>32</c:v>
                </c:pt>
                <c:pt idx="341">
                  <c:v>32.229979466119097</c:v>
                </c:pt>
                <c:pt idx="342">
                  <c:v>32.229979466119097</c:v>
                </c:pt>
                <c:pt idx="343">
                  <c:v>32.262833675564679</c:v>
                </c:pt>
                <c:pt idx="344">
                  <c:v>32.262833675564679</c:v>
                </c:pt>
                <c:pt idx="345">
                  <c:v>32.328542094455855</c:v>
                </c:pt>
                <c:pt idx="346">
                  <c:v>32.328542094455855</c:v>
                </c:pt>
                <c:pt idx="347">
                  <c:v>32.394250513347025</c:v>
                </c:pt>
                <c:pt idx="348">
                  <c:v>32.394250513347025</c:v>
                </c:pt>
                <c:pt idx="349">
                  <c:v>32.427104722792606</c:v>
                </c:pt>
                <c:pt idx="350">
                  <c:v>32.427104722792606</c:v>
                </c:pt>
                <c:pt idx="351">
                  <c:v>32.525667351129364</c:v>
                </c:pt>
                <c:pt idx="352">
                  <c:v>32.525667351129364</c:v>
                </c:pt>
                <c:pt idx="353">
                  <c:v>32.657084188911703</c:v>
                </c:pt>
                <c:pt idx="354">
                  <c:v>32.657084188911703</c:v>
                </c:pt>
                <c:pt idx="355">
                  <c:v>32.755646817248461</c:v>
                </c:pt>
                <c:pt idx="356">
                  <c:v>32.755646817248461</c:v>
                </c:pt>
                <c:pt idx="357">
                  <c:v>33.08418891170431</c:v>
                </c:pt>
                <c:pt idx="358">
                  <c:v>33.08418891170431</c:v>
                </c:pt>
                <c:pt idx="359">
                  <c:v>33.314168377823407</c:v>
                </c:pt>
                <c:pt idx="360">
                  <c:v>33.314168377823407</c:v>
                </c:pt>
                <c:pt idx="361">
                  <c:v>33.347022587268995</c:v>
                </c:pt>
                <c:pt idx="362">
                  <c:v>33.347022587268995</c:v>
                </c:pt>
                <c:pt idx="363">
                  <c:v>33.412731006160165</c:v>
                </c:pt>
                <c:pt idx="364">
                  <c:v>33.412731006160165</c:v>
                </c:pt>
                <c:pt idx="365">
                  <c:v>33.445585215605746</c:v>
                </c:pt>
                <c:pt idx="366">
                  <c:v>33.445585215605746</c:v>
                </c:pt>
                <c:pt idx="367">
                  <c:v>33.609856262833674</c:v>
                </c:pt>
                <c:pt idx="368">
                  <c:v>33.609856262833674</c:v>
                </c:pt>
                <c:pt idx="369">
                  <c:v>33.839835728952771</c:v>
                </c:pt>
                <c:pt idx="370">
                  <c:v>33.839835728952771</c:v>
                </c:pt>
                <c:pt idx="371">
                  <c:v>33.97125256673511</c:v>
                </c:pt>
                <c:pt idx="372">
                  <c:v>33.97125256673511</c:v>
                </c:pt>
                <c:pt idx="373">
                  <c:v>34.989733059548257</c:v>
                </c:pt>
                <c:pt idx="374">
                  <c:v>34.989733059548257</c:v>
                </c:pt>
                <c:pt idx="375">
                  <c:v>35.154004106776178</c:v>
                </c:pt>
                <c:pt idx="376">
                  <c:v>35.154004106776178</c:v>
                </c:pt>
                <c:pt idx="377">
                  <c:v>35.252566735112936</c:v>
                </c:pt>
                <c:pt idx="378">
                  <c:v>35.252566735112936</c:v>
                </c:pt>
                <c:pt idx="379">
                  <c:v>36.632443531827512</c:v>
                </c:pt>
                <c:pt idx="380">
                  <c:v>36.632443531827512</c:v>
                </c:pt>
                <c:pt idx="381">
                  <c:v>36.6652977412731</c:v>
                </c:pt>
                <c:pt idx="382">
                  <c:v>36.6652977412731</c:v>
                </c:pt>
                <c:pt idx="383">
                  <c:v>38.669404517453799</c:v>
                </c:pt>
                <c:pt idx="384">
                  <c:v>38.669404517453799</c:v>
                </c:pt>
                <c:pt idx="385">
                  <c:v>44.878850102669404</c:v>
                </c:pt>
                <c:pt idx="386">
                  <c:v>44.878850102669404</c:v>
                </c:pt>
                <c:pt idx="387">
                  <c:v>46.094455852156059</c:v>
                </c:pt>
                <c:pt idx="388">
                  <c:v>46.094455852156059</c:v>
                </c:pt>
                <c:pt idx="389">
                  <c:v>50.168377823408626</c:v>
                </c:pt>
                <c:pt idx="390">
                  <c:v>50.168377823408626</c:v>
                </c:pt>
                <c:pt idx="391">
                  <c:v>56.377823408624231</c:v>
                </c:pt>
                <c:pt idx="392">
                  <c:v>56.377823408624231</c:v>
                </c:pt>
                <c:pt idx="393">
                  <c:v>66.332648870636547</c:v>
                </c:pt>
                <c:pt idx="394">
                  <c:v>66.332648870636547</c:v>
                </c:pt>
                <c:pt idx="395">
                  <c:v>0</c:v>
                </c:pt>
                <c:pt idx="396">
                  <c:v>3.2854209445585217E-2</c:v>
                </c:pt>
                <c:pt idx="397">
                  <c:v>3.2854209445585217E-2</c:v>
                </c:pt>
                <c:pt idx="398">
                  <c:v>3.2854209445585217E-2</c:v>
                </c:pt>
                <c:pt idx="399">
                  <c:v>3.2854209445585217E-2</c:v>
                </c:pt>
                <c:pt idx="400">
                  <c:v>3.2854209445585217E-2</c:v>
                </c:pt>
                <c:pt idx="401">
                  <c:v>3.2854209445585217E-2</c:v>
                </c:pt>
                <c:pt idx="402">
                  <c:v>3.2854209445585217E-2</c:v>
                </c:pt>
                <c:pt idx="403">
                  <c:v>3.2854209445585217E-2</c:v>
                </c:pt>
                <c:pt idx="404">
                  <c:v>6.5708418891170434E-2</c:v>
                </c:pt>
                <c:pt idx="405">
                  <c:v>6.5708418891170434E-2</c:v>
                </c:pt>
                <c:pt idx="406">
                  <c:v>9.856262833675565E-2</c:v>
                </c:pt>
                <c:pt idx="407">
                  <c:v>9.856262833675565E-2</c:v>
                </c:pt>
                <c:pt idx="408">
                  <c:v>0.26283367556468173</c:v>
                </c:pt>
                <c:pt idx="409">
                  <c:v>0.26283367556468173</c:v>
                </c:pt>
                <c:pt idx="410">
                  <c:v>0.29568788501026694</c:v>
                </c:pt>
                <c:pt idx="411">
                  <c:v>0.29568788501026694</c:v>
                </c:pt>
                <c:pt idx="412">
                  <c:v>0.3942505133470226</c:v>
                </c:pt>
                <c:pt idx="413">
                  <c:v>0.3942505133470226</c:v>
                </c:pt>
                <c:pt idx="414">
                  <c:v>0.49281314168377821</c:v>
                </c:pt>
                <c:pt idx="415">
                  <c:v>0.49281314168377821</c:v>
                </c:pt>
                <c:pt idx="416">
                  <c:v>0.75564681724845995</c:v>
                </c:pt>
                <c:pt idx="417">
                  <c:v>0.75564681724845995</c:v>
                </c:pt>
                <c:pt idx="418">
                  <c:v>0.7885010266940452</c:v>
                </c:pt>
                <c:pt idx="419">
                  <c:v>0.7885010266940452</c:v>
                </c:pt>
                <c:pt idx="420">
                  <c:v>0.88706365503080087</c:v>
                </c:pt>
                <c:pt idx="421">
                  <c:v>0.88706365503080087</c:v>
                </c:pt>
                <c:pt idx="422">
                  <c:v>0.95277207392197127</c:v>
                </c:pt>
                <c:pt idx="423">
                  <c:v>0.95277207392197127</c:v>
                </c:pt>
                <c:pt idx="424">
                  <c:v>1.0184804928131417</c:v>
                </c:pt>
                <c:pt idx="425">
                  <c:v>1.0184804928131417</c:v>
                </c:pt>
                <c:pt idx="426">
                  <c:v>1.0513347022587269</c:v>
                </c:pt>
                <c:pt idx="427">
                  <c:v>1.0513347022587269</c:v>
                </c:pt>
                <c:pt idx="428">
                  <c:v>1.0841889117043122</c:v>
                </c:pt>
                <c:pt idx="429">
                  <c:v>1.0841889117043122</c:v>
                </c:pt>
                <c:pt idx="430">
                  <c:v>1.1498973305954825</c:v>
                </c:pt>
                <c:pt idx="431">
                  <c:v>1.1498973305954825</c:v>
                </c:pt>
                <c:pt idx="432">
                  <c:v>1.1827515400410678</c:v>
                </c:pt>
                <c:pt idx="433">
                  <c:v>1.1827515400410678</c:v>
                </c:pt>
                <c:pt idx="434">
                  <c:v>1.215605749486653</c:v>
                </c:pt>
                <c:pt idx="435">
                  <c:v>1.215605749486653</c:v>
                </c:pt>
                <c:pt idx="436">
                  <c:v>1.215605749486653</c:v>
                </c:pt>
                <c:pt idx="437">
                  <c:v>1.215605749486653</c:v>
                </c:pt>
                <c:pt idx="438">
                  <c:v>1.2484599589322383</c:v>
                </c:pt>
                <c:pt idx="439">
                  <c:v>1.2484599589322383</c:v>
                </c:pt>
                <c:pt idx="440">
                  <c:v>1.2813141683778233</c:v>
                </c:pt>
                <c:pt idx="441">
                  <c:v>1.2813141683778233</c:v>
                </c:pt>
                <c:pt idx="442">
                  <c:v>1.2813141683778233</c:v>
                </c:pt>
                <c:pt idx="443">
                  <c:v>1.2813141683778233</c:v>
                </c:pt>
                <c:pt idx="444">
                  <c:v>1.4127310061601643</c:v>
                </c:pt>
                <c:pt idx="445">
                  <c:v>1.4127310061601643</c:v>
                </c:pt>
                <c:pt idx="446">
                  <c:v>1.4455852156057496</c:v>
                </c:pt>
                <c:pt idx="447">
                  <c:v>1.4455852156057496</c:v>
                </c:pt>
                <c:pt idx="448">
                  <c:v>1.4784394250513346</c:v>
                </c:pt>
                <c:pt idx="449">
                  <c:v>1.4784394250513346</c:v>
                </c:pt>
                <c:pt idx="450">
                  <c:v>1.4784394250513346</c:v>
                </c:pt>
                <c:pt idx="451">
                  <c:v>1.4784394250513346</c:v>
                </c:pt>
                <c:pt idx="452">
                  <c:v>1.6427104722792607</c:v>
                </c:pt>
                <c:pt idx="453">
                  <c:v>1.6427104722792607</c:v>
                </c:pt>
                <c:pt idx="454">
                  <c:v>1.7084188911704312</c:v>
                </c:pt>
                <c:pt idx="455">
                  <c:v>1.7084188911704312</c:v>
                </c:pt>
                <c:pt idx="456">
                  <c:v>1.7412731006160165</c:v>
                </c:pt>
                <c:pt idx="457">
                  <c:v>1.7412731006160165</c:v>
                </c:pt>
                <c:pt idx="458">
                  <c:v>1.7741273100616017</c:v>
                </c:pt>
                <c:pt idx="459">
                  <c:v>1.7741273100616017</c:v>
                </c:pt>
                <c:pt idx="460">
                  <c:v>1.839835728952772</c:v>
                </c:pt>
                <c:pt idx="461">
                  <c:v>1.839835728952772</c:v>
                </c:pt>
                <c:pt idx="462">
                  <c:v>1.8726899383983573</c:v>
                </c:pt>
                <c:pt idx="463">
                  <c:v>1.8726899383983573</c:v>
                </c:pt>
                <c:pt idx="464">
                  <c:v>1.8726899383983573</c:v>
                </c:pt>
                <c:pt idx="465">
                  <c:v>1.8726899383983573</c:v>
                </c:pt>
                <c:pt idx="466">
                  <c:v>1.9055441478439425</c:v>
                </c:pt>
                <c:pt idx="467">
                  <c:v>1.9055441478439425</c:v>
                </c:pt>
                <c:pt idx="468">
                  <c:v>1.9383983572895278</c:v>
                </c:pt>
                <c:pt idx="469">
                  <c:v>1.9383983572895278</c:v>
                </c:pt>
                <c:pt idx="470">
                  <c:v>1.9712525667351128</c:v>
                </c:pt>
                <c:pt idx="471">
                  <c:v>1.9712525667351128</c:v>
                </c:pt>
                <c:pt idx="472">
                  <c:v>2.0041067761806981</c:v>
                </c:pt>
                <c:pt idx="473">
                  <c:v>2.0041067761806981</c:v>
                </c:pt>
                <c:pt idx="474">
                  <c:v>2.1026694045174539</c:v>
                </c:pt>
                <c:pt idx="475">
                  <c:v>2.1026694045174539</c:v>
                </c:pt>
                <c:pt idx="476">
                  <c:v>2.299794661190965</c:v>
                </c:pt>
                <c:pt idx="477">
                  <c:v>2.299794661190965</c:v>
                </c:pt>
                <c:pt idx="478">
                  <c:v>2.431211498973306</c:v>
                </c:pt>
                <c:pt idx="479">
                  <c:v>2.431211498973306</c:v>
                </c:pt>
                <c:pt idx="480">
                  <c:v>2.4969199178644765</c:v>
                </c:pt>
                <c:pt idx="481">
                  <c:v>2.4969199178644765</c:v>
                </c:pt>
                <c:pt idx="482">
                  <c:v>2.6940451745379876</c:v>
                </c:pt>
                <c:pt idx="483">
                  <c:v>2.6940451745379876</c:v>
                </c:pt>
                <c:pt idx="484">
                  <c:v>2.7926078028747434</c:v>
                </c:pt>
                <c:pt idx="485">
                  <c:v>2.7926078028747434</c:v>
                </c:pt>
                <c:pt idx="486">
                  <c:v>2.8911704312114992</c:v>
                </c:pt>
                <c:pt idx="487">
                  <c:v>2.8911704312114992</c:v>
                </c:pt>
                <c:pt idx="488">
                  <c:v>2.924024640657084</c:v>
                </c:pt>
                <c:pt idx="489">
                  <c:v>2.924024640657084</c:v>
                </c:pt>
                <c:pt idx="490">
                  <c:v>2.9568788501026693</c:v>
                </c:pt>
                <c:pt idx="491">
                  <c:v>2.9568788501026693</c:v>
                </c:pt>
                <c:pt idx="492">
                  <c:v>3.1540041067761808</c:v>
                </c:pt>
                <c:pt idx="493">
                  <c:v>3.1540041067761808</c:v>
                </c:pt>
                <c:pt idx="494">
                  <c:v>3.3182751540041067</c:v>
                </c:pt>
                <c:pt idx="495">
                  <c:v>3.3182751540041067</c:v>
                </c:pt>
                <c:pt idx="496">
                  <c:v>3.482546201232033</c:v>
                </c:pt>
                <c:pt idx="497">
                  <c:v>3.482546201232033</c:v>
                </c:pt>
                <c:pt idx="498">
                  <c:v>3.5811088295687883</c:v>
                </c:pt>
                <c:pt idx="499">
                  <c:v>3.5811088295687883</c:v>
                </c:pt>
                <c:pt idx="500">
                  <c:v>3.7125256673511293</c:v>
                </c:pt>
                <c:pt idx="501">
                  <c:v>3.7125256673511293</c:v>
                </c:pt>
                <c:pt idx="502">
                  <c:v>3.7453798767967146</c:v>
                </c:pt>
                <c:pt idx="503">
                  <c:v>3.7453798767967146</c:v>
                </c:pt>
                <c:pt idx="504">
                  <c:v>3.9096509240246409</c:v>
                </c:pt>
                <c:pt idx="505">
                  <c:v>3.9096509240246409</c:v>
                </c:pt>
                <c:pt idx="506">
                  <c:v>3.9425051334702257</c:v>
                </c:pt>
                <c:pt idx="507">
                  <c:v>3.9425051334702257</c:v>
                </c:pt>
                <c:pt idx="508">
                  <c:v>4.0082135523613962</c:v>
                </c:pt>
                <c:pt idx="509">
                  <c:v>4.0082135523613962</c:v>
                </c:pt>
                <c:pt idx="510">
                  <c:v>4.1396303901437372</c:v>
                </c:pt>
                <c:pt idx="511">
                  <c:v>4.1396303901437372</c:v>
                </c:pt>
                <c:pt idx="512">
                  <c:v>4.1724845995893221</c:v>
                </c:pt>
                <c:pt idx="513">
                  <c:v>4.1724845995893221</c:v>
                </c:pt>
                <c:pt idx="514">
                  <c:v>4.2053388090349078</c:v>
                </c:pt>
                <c:pt idx="515">
                  <c:v>4.2053388090349078</c:v>
                </c:pt>
                <c:pt idx="516">
                  <c:v>4.2053388090349078</c:v>
                </c:pt>
                <c:pt idx="517">
                  <c:v>4.2053388090349078</c:v>
                </c:pt>
                <c:pt idx="518">
                  <c:v>4.2381930184804926</c:v>
                </c:pt>
                <c:pt idx="519">
                  <c:v>4.2381930184804926</c:v>
                </c:pt>
                <c:pt idx="520">
                  <c:v>4.4353182751540041</c:v>
                </c:pt>
                <c:pt idx="521">
                  <c:v>4.4353182751540041</c:v>
                </c:pt>
                <c:pt idx="522">
                  <c:v>4.5338809034907595</c:v>
                </c:pt>
                <c:pt idx="523">
                  <c:v>4.5338809034907595</c:v>
                </c:pt>
                <c:pt idx="524">
                  <c:v>4.5667351129363452</c:v>
                </c:pt>
                <c:pt idx="525">
                  <c:v>4.5667351129363452</c:v>
                </c:pt>
                <c:pt idx="526">
                  <c:v>4.6324435318275157</c:v>
                </c:pt>
                <c:pt idx="527">
                  <c:v>4.6324435318275157</c:v>
                </c:pt>
                <c:pt idx="528">
                  <c:v>4.6652977412731005</c:v>
                </c:pt>
                <c:pt idx="529">
                  <c:v>4.6652977412731005</c:v>
                </c:pt>
                <c:pt idx="530">
                  <c:v>4.6652977412731005</c:v>
                </c:pt>
                <c:pt idx="531">
                  <c:v>4.6652977412731005</c:v>
                </c:pt>
                <c:pt idx="532">
                  <c:v>4.6652977412731005</c:v>
                </c:pt>
                <c:pt idx="533">
                  <c:v>4.6652977412731005</c:v>
                </c:pt>
                <c:pt idx="534">
                  <c:v>4.6981519507186862</c:v>
                </c:pt>
                <c:pt idx="535">
                  <c:v>4.6981519507186862</c:v>
                </c:pt>
                <c:pt idx="536">
                  <c:v>4.731006160164271</c:v>
                </c:pt>
                <c:pt idx="537">
                  <c:v>4.731006160164271</c:v>
                </c:pt>
                <c:pt idx="538">
                  <c:v>4.7638603696098567</c:v>
                </c:pt>
                <c:pt idx="539">
                  <c:v>4.7638603696098567</c:v>
                </c:pt>
                <c:pt idx="540">
                  <c:v>4.7638603696098567</c:v>
                </c:pt>
                <c:pt idx="541">
                  <c:v>4.7638603696098567</c:v>
                </c:pt>
                <c:pt idx="542">
                  <c:v>4.8295687885010263</c:v>
                </c:pt>
                <c:pt idx="543">
                  <c:v>4.8295687885010263</c:v>
                </c:pt>
                <c:pt idx="544">
                  <c:v>4.862422997946612</c:v>
                </c:pt>
                <c:pt idx="545">
                  <c:v>4.862422997946612</c:v>
                </c:pt>
                <c:pt idx="546">
                  <c:v>4.8952772073921968</c:v>
                </c:pt>
                <c:pt idx="547">
                  <c:v>4.8952772073921968</c:v>
                </c:pt>
                <c:pt idx="548">
                  <c:v>4.8952772073921968</c:v>
                </c:pt>
                <c:pt idx="549">
                  <c:v>4.8952772073921968</c:v>
                </c:pt>
                <c:pt idx="550">
                  <c:v>4.9609856262833674</c:v>
                </c:pt>
                <c:pt idx="551">
                  <c:v>4.9609856262833674</c:v>
                </c:pt>
                <c:pt idx="552">
                  <c:v>5.0924024640657084</c:v>
                </c:pt>
                <c:pt idx="553">
                  <c:v>5.0924024640657084</c:v>
                </c:pt>
                <c:pt idx="554">
                  <c:v>5.7494866529774127</c:v>
                </c:pt>
                <c:pt idx="555">
                  <c:v>5.7494866529774127</c:v>
                </c:pt>
                <c:pt idx="556">
                  <c:v>5.7823408624229984</c:v>
                </c:pt>
                <c:pt idx="557">
                  <c:v>5.7823408624229984</c:v>
                </c:pt>
                <c:pt idx="558">
                  <c:v>6.1108829568788501</c:v>
                </c:pt>
                <c:pt idx="559">
                  <c:v>6.1108829568788501</c:v>
                </c:pt>
                <c:pt idx="560">
                  <c:v>6.2422997946611911</c:v>
                </c:pt>
                <c:pt idx="561">
                  <c:v>6.2422997946611911</c:v>
                </c:pt>
                <c:pt idx="562">
                  <c:v>6.2422997946611911</c:v>
                </c:pt>
                <c:pt idx="563">
                  <c:v>6.2422997946611911</c:v>
                </c:pt>
                <c:pt idx="564">
                  <c:v>6.3408624229979464</c:v>
                </c:pt>
                <c:pt idx="565">
                  <c:v>6.3408624229979464</c:v>
                </c:pt>
                <c:pt idx="566">
                  <c:v>6.3737166324435321</c:v>
                </c:pt>
                <c:pt idx="567">
                  <c:v>6.3737166324435321</c:v>
                </c:pt>
                <c:pt idx="568">
                  <c:v>6.4722792607802875</c:v>
                </c:pt>
                <c:pt idx="569">
                  <c:v>6.4722792607802875</c:v>
                </c:pt>
                <c:pt idx="570">
                  <c:v>6.5051334702258723</c:v>
                </c:pt>
                <c:pt idx="571">
                  <c:v>6.5051334702258723</c:v>
                </c:pt>
                <c:pt idx="572">
                  <c:v>6.6365503080082133</c:v>
                </c:pt>
                <c:pt idx="573">
                  <c:v>6.6365503080082133</c:v>
                </c:pt>
                <c:pt idx="574">
                  <c:v>6.9322381930184802</c:v>
                </c:pt>
                <c:pt idx="575">
                  <c:v>6.9322381930184802</c:v>
                </c:pt>
                <c:pt idx="576">
                  <c:v>6.9650924024640659</c:v>
                </c:pt>
                <c:pt idx="577">
                  <c:v>6.9650924024640659</c:v>
                </c:pt>
                <c:pt idx="578">
                  <c:v>7.0308008213552364</c:v>
                </c:pt>
                <c:pt idx="579">
                  <c:v>7.0308008213552364</c:v>
                </c:pt>
                <c:pt idx="580">
                  <c:v>7.2936344969199176</c:v>
                </c:pt>
                <c:pt idx="581">
                  <c:v>7.2936344969199176</c:v>
                </c:pt>
                <c:pt idx="582">
                  <c:v>7.3593429158110881</c:v>
                </c:pt>
                <c:pt idx="583">
                  <c:v>7.3593429158110881</c:v>
                </c:pt>
                <c:pt idx="584">
                  <c:v>7.3593429158110881</c:v>
                </c:pt>
                <c:pt idx="585">
                  <c:v>7.3593429158110881</c:v>
                </c:pt>
                <c:pt idx="586">
                  <c:v>7.3921971252566738</c:v>
                </c:pt>
                <c:pt idx="587">
                  <c:v>7.3921971252566738</c:v>
                </c:pt>
                <c:pt idx="588">
                  <c:v>7.4250513347022586</c:v>
                </c:pt>
                <c:pt idx="589">
                  <c:v>7.4250513347022586</c:v>
                </c:pt>
                <c:pt idx="590">
                  <c:v>7.4579055441478443</c:v>
                </c:pt>
                <c:pt idx="591">
                  <c:v>7.4579055441478443</c:v>
                </c:pt>
                <c:pt idx="592">
                  <c:v>7.4907597535934292</c:v>
                </c:pt>
                <c:pt idx="593">
                  <c:v>7.4907597535934292</c:v>
                </c:pt>
                <c:pt idx="594">
                  <c:v>7.523613963039014</c:v>
                </c:pt>
                <c:pt idx="595">
                  <c:v>7.523613963039014</c:v>
                </c:pt>
                <c:pt idx="596">
                  <c:v>7.5564681724845997</c:v>
                </c:pt>
                <c:pt idx="597">
                  <c:v>7.5564681724845997</c:v>
                </c:pt>
                <c:pt idx="598">
                  <c:v>7.6221765913757702</c:v>
                </c:pt>
                <c:pt idx="599">
                  <c:v>7.6221765913757702</c:v>
                </c:pt>
                <c:pt idx="600">
                  <c:v>7.6878850102669407</c:v>
                </c:pt>
                <c:pt idx="601">
                  <c:v>7.6878850102669407</c:v>
                </c:pt>
                <c:pt idx="602">
                  <c:v>7.786447638603696</c:v>
                </c:pt>
                <c:pt idx="603">
                  <c:v>7.786447638603696</c:v>
                </c:pt>
                <c:pt idx="604">
                  <c:v>7.8193018480492817</c:v>
                </c:pt>
                <c:pt idx="605">
                  <c:v>7.8193018480492817</c:v>
                </c:pt>
                <c:pt idx="606">
                  <c:v>8.1478439425051334</c:v>
                </c:pt>
                <c:pt idx="607">
                  <c:v>8.1478439425051334</c:v>
                </c:pt>
                <c:pt idx="608">
                  <c:v>8.9691991786447645</c:v>
                </c:pt>
                <c:pt idx="609">
                  <c:v>8.9691991786447645</c:v>
                </c:pt>
                <c:pt idx="610">
                  <c:v>9.1663244353182751</c:v>
                </c:pt>
                <c:pt idx="611">
                  <c:v>9.1663244353182751</c:v>
                </c:pt>
                <c:pt idx="612">
                  <c:v>9.8891170431211499</c:v>
                </c:pt>
                <c:pt idx="613">
                  <c:v>9.8891170431211499</c:v>
                </c:pt>
                <c:pt idx="614">
                  <c:v>10.151950718685832</c:v>
                </c:pt>
                <c:pt idx="615">
                  <c:v>10.151950718685832</c:v>
                </c:pt>
                <c:pt idx="616">
                  <c:v>10.184804928131417</c:v>
                </c:pt>
                <c:pt idx="617">
                  <c:v>10.184804928131417</c:v>
                </c:pt>
                <c:pt idx="618">
                  <c:v>10.184804928131417</c:v>
                </c:pt>
                <c:pt idx="619">
                  <c:v>10.184804928131417</c:v>
                </c:pt>
                <c:pt idx="620">
                  <c:v>10.250513347022586</c:v>
                </c:pt>
                <c:pt idx="621">
                  <c:v>10.250513347022586</c:v>
                </c:pt>
                <c:pt idx="622">
                  <c:v>10.414784394250514</c:v>
                </c:pt>
                <c:pt idx="623">
                  <c:v>10.414784394250514</c:v>
                </c:pt>
                <c:pt idx="624">
                  <c:v>11.203285420944558</c:v>
                </c:pt>
                <c:pt idx="625">
                  <c:v>11.203285420944558</c:v>
                </c:pt>
                <c:pt idx="626">
                  <c:v>12.451745379876797</c:v>
                </c:pt>
                <c:pt idx="627">
                  <c:v>12.451745379876797</c:v>
                </c:pt>
                <c:pt idx="628">
                  <c:v>12.91170431211499</c:v>
                </c:pt>
                <c:pt idx="629">
                  <c:v>12.91170431211499</c:v>
                </c:pt>
                <c:pt idx="630">
                  <c:v>12.91170431211499</c:v>
                </c:pt>
                <c:pt idx="631">
                  <c:v>12.91170431211499</c:v>
                </c:pt>
                <c:pt idx="632">
                  <c:v>12.944558521560575</c:v>
                </c:pt>
                <c:pt idx="633">
                  <c:v>12.944558521560575</c:v>
                </c:pt>
                <c:pt idx="634">
                  <c:v>13.240246406570842</c:v>
                </c:pt>
                <c:pt idx="635">
                  <c:v>13.240246406570842</c:v>
                </c:pt>
                <c:pt idx="636">
                  <c:v>13.273100616016427</c:v>
                </c:pt>
                <c:pt idx="637">
                  <c:v>13.273100616016427</c:v>
                </c:pt>
                <c:pt idx="638">
                  <c:v>13.305954825462011</c:v>
                </c:pt>
                <c:pt idx="639">
                  <c:v>13.305954825462011</c:v>
                </c:pt>
                <c:pt idx="640">
                  <c:v>13.371663244353183</c:v>
                </c:pt>
                <c:pt idx="641">
                  <c:v>13.371663244353183</c:v>
                </c:pt>
                <c:pt idx="642">
                  <c:v>13.831622176591376</c:v>
                </c:pt>
                <c:pt idx="643">
                  <c:v>13.831622176591376</c:v>
                </c:pt>
                <c:pt idx="644">
                  <c:v>14.094455852156058</c:v>
                </c:pt>
                <c:pt idx="645">
                  <c:v>14.094455852156058</c:v>
                </c:pt>
                <c:pt idx="646">
                  <c:v>14.160164271047227</c:v>
                </c:pt>
                <c:pt idx="647">
                  <c:v>14.160164271047227</c:v>
                </c:pt>
                <c:pt idx="648">
                  <c:v>14.35728952772074</c:v>
                </c:pt>
                <c:pt idx="649">
                  <c:v>14.35728952772074</c:v>
                </c:pt>
                <c:pt idx="650">
                  <c:v>14.685831622176591</c:v>
                </c:pt>
                <c:pt idx="651">
                  <c:v>14.685831622176591</c:v>
                </c:pt>
                <c:pt idx="652">
                  <c:v>14.784394250513348</c:v>
                </c:pt>
                <c:pt idx="653">
                  <c:v>14.784394250513348</c:v>
                </c:pt>
                <c:pt idx="654">
                  <c:v>15.277207392197125</c:v>
                </c:pt>
                <c:pt idx="655">
                  <c:v>15.277207392197125</c:v>
                </c:pt>
                <c:pt idx="656">
                  <c:v>16.131416837782339</c:v>
                </c:pt>
                <c:pt idx="657">
                  <c:v>16.131416837782339</c:v>
                </c:pt>
                <c:pt idx="658">
                  <c:v>16.295687885010267</c:v>
                </c:pt>
                <c:pt idx="659">
                  <c:v>16.295687885010267</c:v>
                </c:pt>
                <c:pt idx="660">
                  <c:v>17.971252566735114</c:v>
                </c:pt>
                <c:pt idx="661">
                  <c:v>17.971252566735114</c:v>
                </c:pt>
                <c:pt idx="662">
                  <c:v>18.431211498973305</c:v>
                </c:pt>
                <c:pt idx="663">
                  <c:v>18.431211498973305</c:v>
                </c:pt>
                <c:pt idx="664">
                  <c:v>18.464065708418889</c:v>
                </c:pt>
                <c:pt idx="665">
                  <c:v>18.464065708418889</c:v>
                </c:pt>
                <c:pt idx="666">
                  <c:v>18.694045174537987</c:v>
                </c:pt>
                <c:pt idx="667">
                  <c:v>18.694045174537987</c:v>
                </c:pt>
                <c:pt idx="668">
                  <c:v>18.726899383983572</c:v>
                </c:pt>
                <c:pt idx="669">
                  <c:v>18.726899383983572</c:v>
                </c:pt>
                <c:pt idx="670">
                  <c:v>20.566735112936346</c:v>
                </c:pt>
                <c:pt idx="671">
                  <c:v>20.566735112936346</c:v>
                </c:pt>
                <c:pt idx="672">
                  <c:v>21.15811088295688</c:v>
                </c:pt>
                <c:pt idx="673">
                  <c:v>21.15811088295688</c:v>
                </c:pt>
                <c:pt idx="674">
                  <c:v>21.322381930184804</c:v>
                </c:pt>
                <c:pt idx="675">
                  <c:v>21.322381930184804</c:v>
                </c:pt>
                <c:pt idx="676">
                  <c:v>21.782340862422998</c:v>
                </c:pt>
                <c:pt idx="677">
                  <c:v>21.782340862422998</c:v>
                </c:pt>
                <c:pt idx="678">
                  <c:v>26.710472279260781</c:v>
                </c:pt>
                <c:pt idx="679">
                  <c:v>26.710472279260781</c:v>
                </c:pt>
                <c:pt idx="680">
                  <c:v>26.743326488706366</c:v>
                </c:pt>
                <c:pt idx="681">
                  <c:v>26.743326488706366</c:v>
                </c:pt>
                <c:pt idx="682">
                  <c:v>26.809034907597535</c:v>
                </c:pt>
                <c:pt idx="683">
                  <c:v>26.809034907597535</c:v>
                </c:pt>
                <c:pt idx="684">
                  <c:v>26.90759753593429</c:v>
                </c:pt>
                <c:pt idx="685">
                  <c:v>26.90759753593429</c:v>
                </c:pt>
                <c:pt idx="686">
                  <c:v>27.860369609856264</c:v>
                </c:pt>
                <c:pt idx="687">
                  <c:v>27.860369609856264</c:v>
                </c:pt>
                <c:pt idx="688">
                  <c:v>29.371663244353183</c:v>
                </c:pt>
                <c:pt idx="689">
                  <c:v>29.371663244353183</c:v>
                </c:pt>
                <c:pt idx="690">
                  <c:v>31.211498973305954</c:v>
                </c:pt>
                <c:pt idx="691">
                  <c:v>31.211498973305954</c:v>
                </c:pt>
                <c:pt idx="692">
                  <c:v>32.197125256673509</c:v>
                </c:pt>
                <c:pt idx="693">
                  <c:v>32.197125256673509</c:v>
                </c:pt>
                <c:pt idx="694">
                  <c:v>32.295687885010267</c:v>
                </c:pt>
                <c:pt idx="695">
                  <c:v>32.295687885010267</c:v>
                </c:pt>
                <c:pt idx="696">
                  <c:v>32.295687885010267</c:v>
                </c:pt>
                <c:pt idx="697">
                  <c:v>32.295687885010267</c:v>
                </c:pt>
                <c:pt idx="698">
                  <c:v>32.459958932238195</c:v>
                </c:pt>
                <c:pt idx="699">
                  <c:v>32.459958932238195</c:v>
                </c:pt>
                <c:pt idx="700">
                  <c:v>32.591375770020534</c:v>
                </c:pt>
                <c:pt idx="701">
                  <c:v>32.591375770020534</c:v>
                </c:pt>
                <c:pt idx="702">
                  <c:v>32.591375770020534</c:v>
                </c:pt>
                <c:pt idx="703">
                  <c:v>32.591375770020534</c:v>
                </c:pt>
                <c:pt idx="704">
                  <c:v>32.657084188911703</c:v>
                </c:pt>
                <c:pt idx="705">
                  <c:v>32.657084188911703</c:v>
                </c:pt>
                <c:pt idx="706">
                  <c:v>32.722792607802873</c:v>
                </c:pt>
                <c:pt idx="707">
                  <c:v>32.722792607802873</c:v>
                </c:pt>
                <c:pt idx="708">
                  <c:v>32.722792607802873</c:v>
                </c:pt>
                <c:pt idx="709">
                  <c:v>32.722792607802873</c:v>
                </c:pt>
                <c:pt idx="710">
                  <c:v>32.919917864476389</c:v>
                </c:pt>
                <c:pt idx="711">
                  <c:v>32.919917864476389</c:v>
                </c:pt>
                <c:pt idx="712">
                  <c:v>33.478439425051334</c:v>
                </c:pt>
                <c:pt idx="713">
                  <c:v>33.478439425051334</c:v>
                </c:pt>
                <c:pt idx="714">
                  <c:v>33.577002053388092</c:v>
                </c:pt>
                <c:pt idx="715">
                  <c:v>33.577002053388092</c:v>
                </c:pt>
                <c:pt idx="716">
                  <c:v>33.577002053388092</c:v>
                </c:pt>
                <c:pt idx="717">
                  <c:v>33.577002053388092</c:v>
                </c:pt>
                <c:pt idx="718">
                  <c:v>33.80698151950719</c:v>
                </c:pt>
                <c:pt idx="719">
                  <c:v>33.80698151950719</c:v>
                </c:pt>
                <c:pt idx="720">
                  <c:v>33.872689938398359</c:v>
                </c:pt>
                <c:pt idx="721">
                  <c:v>33.872689938398359</c:v>
                </c:pt>
                <c:pt idx="722">
                  <c:v>35.581108829568791</c:v>
                </c:pt>
                <c:pt idx="723">
                  <c:v>35.581108829568791</c:v>
                </c:pt>
                <c:pt idx="724">
                  <c:v>37.092402464065707</c:v>
                </c:pt>
                <c:pt idx="725">
                  <c:v>37.092402464065707</c:v>
                </c:pt>
                <c:pt idx="726">
                  <c:v>41.889117043121146</c:v>
                </c:pt>
                <c:pt idx="727">
                  <c:v>41.889117043121146</c:v>
                </c:pt>
                <c:pt idx="728">
                  <c:v>43.466119096509239</c:v>
                </c:pt>
                <c:pt idx="729">
                  <c:v>43.466119096509239</c:v>
                </c:pt>
                <c:pt idx="730">
                  <c:v>48.788501026694043</c:v>
                </c:pt>
                <c:pt idx="731">
                  <c:v>48.788501026694043</c:v>
                </c:pt>
                <c:pt idx="732">
                  <c:v>53.74948665297741</c:v>
                </c:pt>
                <c:pt idx="733">
                  <c:v>53.74948665297741</c:v>
                </c:pt>
                <c:pt idx="734">
                  <c:v>58.579055441478438</c:v>
                </c:pt>
                <c:pt idx="735">
                  <c:v>58.579055441478438</c:v>
                </c:pt>
                <c:pt idx="736">
                  <c:v>0</c:v>
                </c:pt>
                <c:pt idx="737">
                  <c:v>3.2854209445585217E-2</c:v>
                </c:pt>
                <c:pt idx="738">
                  <c:v>3.2854209445585217E-2</c:v>
                </c:pt>
                <c:pt idx="739">
                  <c:v>3.2854209445585217E-2</c:v>
                </c:pt>
                <c:pt idx="740">
                  <c:v>3.2854209445585217E-2</c:v>
                </c:pt>
                <c:pt idx="741">
                  <c:v>3.2854209445585217E-2</c:v>
                </c:pt>
                <c:pt idx="742">
                  <c:v>3.2854209445585217E-2</c:v>
                </c:pt>
                <c:pt idx="743">
                  <c:v>3.2854209445585217E-2</c:v>
                </c:pt>
                <c:pt idx="744">
                  <c:v>3.2854209445585217E-2</c:v>
                </c:pt>
                <c:pt idx="745">
                  <c:v>3.2854209445585217E-2</c:v>
                </c:pt>
                <c:pt idx="746">
                  <c:v>3.2854209445585217E-2</c:v>
                </c:pt>
                <c:pt idx="747">
                  <c:v>3.2854209445585217E-2</c:v>
                </c:pt>
                <c:pt idx="748">
                  <c:v>1.1827515400410678</c:v>
                </c:pt>
                <c:pt idx="749">
                  <c:v>1.8726899383983573</c:v>
                </c:pt>
                <c:pt idx="750">
                  <c:v>1.8726899383983573</c:v>
                </c:pt>
                <c:pt idx="751">
                  <c:v>1.9055441478439425</c:v>
                </c:pt>
                <c:pt idx="752">
                  <c:v>1.9383983572895278</c:v>
                </c:pt>
                <c:pt idx="753">
                  <c:v>1.9383983572895278</c:v>
                </c:pt>
                <c:pt idx="754">
                  <c:v>2.2012320328542097</c:v>
                </c:pt>
                <c:pt idx="755">
                  <c:v>3.0882956878850103</c:v>
                </c:pt>
                <c:pt idx="756">
                  <c:v>4.2381930184804926</c:v>
                </c:pt>
                <c:pt idx="757">
                  <c:v>4.6324435318275157</c:v>
                </c:pt>
                <c:pt idx="758">
                  <c:v>4.9281314168377826</c:v>
                </c:pt>
                <c:pt idx="759">
                  <c:v>5.979466119096509</c:v>
                </c:pt>
                <c:pt idx="760">
                  <c:v>7.4250513347022586</c:v>
                </c:pt>
                <c:pt idx="761">
                  <c:v>7.6221765913757702</c:v>
                </c:pt>
                <c:pt idx="762">
                  <c:v>7.655030800821355</c:v>
                </c:pt>
                <c:pt idx="763">
                  <c:v>11.53182751540041</c:v>
                </c:pt>
                <c:pt idx="764">
                  <c:v>15.704312114989733</c:v>
                </c:pt>
                <c:pt idx="765">
                  <c:v>16.394250513347021</c:v>
                </c:pt>
                <c:pt idx="766">
                  <c:v>17.117043121149898</c:v>
                </c:pt>
                <c:pt idx="767">
                  <c:v>18.464065708418889</c:v>
                </c:pt>
                <c:pt idx="768">
                  <c:v>18.759753593429156</c:v>
                </c:pt>
                <c:pt idx="769">
                  <c:v>21.190965092402465</c:v>
                </c:pt>
                <c:pt idx="770">
                  <c:v>21.289527720739219</c:v>
                </c:pt>
                <c:pt idx="771">
                  <c:v>21.650924024640656</c:v>
                </c:pt>
                <c:pt idx="772">
                  <c:v>21.650924024640656</c:v>
                </c:pt>
                <c:pt idx="773">
                  <c:v>26.119096509240247</c:v>
                </c:pt>
                <c:pt idx="774">
                  <c:v>26.644763860369611</c:v>
                </c:pt>
                <c:pt idx="775">
                  <c:v>26.710472279260781</c:v>
                </c:pt>
                <c:pt idx="776">
                  <c:v>27.597535934291582</c:v>
                </c:pt>
                <c:pt idx="777">
                  <c:v>27.630390143737166</c:v>
                </c:pt>
                <c:pt idx="778">
                  <c:v>27.630390143737166</c:v>
                </c:pt>
                <c:pt idx="779">
                  <c:v>27.663244353182751</c:v>
                </c:pt>
                <c:pt idx="780">
                  <c:v>27.926078028747433</c:v>
                </c:pt>
                <c:pt idx="781">
                  <c:v>29.043121149897331</c:v>
                </c:pt>
                <c:pt idx="782">
                  <c:v>29.930184804928132</c:v>
                </c:pt>
                <c:pt idx="783">
                  <c:v>30.390143737166323</c:v>
                </c:pt>
                <c:pt idx="784">
                  <c:v>32</c:v>
                </c:pt>
                <c:pt idx="785">
                  <c:v>32</c:v>
                </c:pt>
                <c:pt idx="786">
                  <c:v>32.229979466119097</c:v>
                </c:pt>
                <c:pt idx="787">
                  <c:v>32.262833675564679</c:v>
                </c:pt>
                <c:pt idx="788">
                  <c:v>32.328542094455855</c:v>
                </c:pt>
                <c:pt idx="789">
                  <c:v>32.394250513347025</c:v>
                </c:pt>
                <c:pt idx="790">
                  <c:v>32.427104722792606</c:v>
                </c:pt>
                <c:pt idx="791">
                  <c:v>32.525667351129364</c:v>
                </c:pt>
                <c:pt idx="792">
                  <c:v>32.657084188911703</c:v>
                </c:pt>
                <c:pt idx="793">
                  <c:v>32.755646817248461</c:v>
                </c:pt>
                <c:pt idx="794">
                  <c:v>33.08418891170431</c:v>
                </c:pt>
                <c:pt idx="795">
                  <c:v>33.314168377823407</c:v>
                </c:pt>
                <c:pt idx="796">
                  <c:v>33.347022587268995</c:v>
                </c:pt>
                <c:pt idx="797">
                  <c:v>33.412731006160165</c:v>
                </c:pt>
                <c:pt idx="798">
                  <c:v>33.445585215605746</c:v>
                </c:pt>
                <c:pt idx="799">
                  <c:v>33.609856262833674</c:v>
                </c:pt>
                <c:pt idx="800">
                  <c:v>33.839835728952771</c:v>
                </c:pt>
                <c:pt idx="801">
                  <c:v>33.97125256673511</c:v>
                </c:pt>
                <c:pt idx="802">
                  <c:v>34.989733059548257</c:v>
                </c:pt>
                <c:pt idx="803">
                  <c:v>35.252566735112936</c:v>
                </c:pt>
                <c:pt idx="804">
                  <c:v>36.632443531827512</c:v>
                </c:pt>
                <c:pt idx="805">
                  <c:v>36.6652977412731</c:v>
                </c:pt>
                <c:pt idx="806">
                  <c:v>38.669404517453799</c:v>
                </c:pt>
                <c:pt idx="807">
                  <c:v>44.878850102669404</c:v>
                </c:pt>
                <c:pt idx="808">
                  <c:v>50.168377823408626</c:v>
                </c:pt>
                <c:pt idx="809">
                  <c:v>56.377823408624231</c:v>
                </c:pt>
                <c:pt idx="810">
                  <c:v>66.332648870636547</c:v>
                </c:pt>
                <c:pt idx="811">
                  <c:v>0</c:v>
                </c:pt>
                <c:pt idx="812">
                  <c:v>3.2854209445585217E-2</c:v>
                </c:pt>
                <c:pt idx="813">
                  <c:v>3.2854209445585217E-2</c:v>
                </c:pt>
                <c:pt idx="814">
                  <c:v>3.2854209445585217E-2</c:v>
                </c:pt>
                <c:pt idx="815">
                  <c:v>3.2854209445585217E-2</c:v>
                </c:pt>
                <c:pt idx="816">
                  <c:v>1.215605749486653</c:v>
                </c:pt>
                <c:pt idx="817">
                  <c:v>1.2813141683778233</c:v>
                </c:pt>
                <c:pt idx="818">
                  <c:v>1.4784394250513346</c:v>
                </c:pt>
                <c:pt idx="819">
                  <c:v>1.8726899383983573</c:v>
                </c:pt>
                <c:pt idx="820">
                  <c:v>3.3182751540041067</c:v>
                </c:pt>
                <c:pt idx="821">
                  <c:v>3.5811088295687883</c:v>
                </c:pt>
                <c:pt idx="822">
                  <c:v>4.2053388090349078</c:v>
                </c:pt>
                <c:pt idx="823">
                  <c:v>4.6652977412731005</c:v>
                </c:pt>
                <c:pt idx="824">
                  <c:v>4.6652977412731005</c:v>
                </c:pt>
                <c:pt idx="825">
                  <c:v>4.7638603696098567</c:v>
                </c:pt>
                <c:pt idx="826">
                  <c:v>4.8952772073921968</c:v>
                </c:pt>
                <c:pt idx="827">
                  <c:v>6.2422997946611911</c:v>
                </c:pt>
                <c:pt idx="828">
                  <c:v>7.3593429158110881</c:v>
                </c:pt>
                <c:pt idx="829">
                  <c:v>10.184804928131417</c:v>
                </c:pt>
                <c:pt idx="830">
                  <c:v>11.203285420944558</c:v>
                </c:pt>
                <c:pt idx="831">
                  <c:v>12.91170431211499</c:v>
                </c:pt>
                <c:pt idx="832">
                  <c:v>13.305954825462011</c:v>
                </c:pt>
                <c:pt idx="833">
                  <c:v>16.295687885010267</c:v>
                </c:pt>
                <c:pt idx="834">
                  <c:v>18.464065708418889</c:v>
                </c:pt>
                <c:pt idx="835">
                  <c:v>18.694045174537987</c:v>
                </c:pt>
                <c:pt idx="836">
                  <c:v>18.726899383983572</c:v>
                </c:pt>
                <c:pt idx="837">
                  <c:v>21.322381930184804</c:v>
                </c:pt>
                <c:pt idx="838">
                  <c:v>26.710472279260781</c:v>
                </c:pt>
                <c:pt idx="839">
                  <c:v>26.743326488706366</c:v>
                </c:pt>
                <c:pt idx="840">
                  <c:v>26.809034907597535</c:v>
                </c:pt>
                <c:pt idx="841">
                  <c:v>26.90759753593429</c:v>
                </c:pt>
                <c:pt idx="842">
                  <c:v>27.860369609856264</c:v>
                </c:pt>
                <c:pt idx="843">
                  <c:v>29.371663244353183</c:v>
                </c:pt>
                <c:pt idx="844">
                  <c:v>32.197125256673509</c:v>
                </c:pt>
                <c:pt idx="845">
                  <c:v>32.295687885010267</c:v>
                </c:pt>
                <c:pt idx="846">
                  <c:v>32.295687885010267</c:v>
                </c:pt>
                <c:pt idx="847">
                  <c:v>32.459958932238195</c:v>
                </c:pt>
                <c:pt idx="848">
                  <c:v>32.591375770020534</c:v>
                </c:pt>
                <c:pt idx="849">
                  <c:v>32.657084188911703</c:v>
                </c:pt>
                <c:pt idx="850">
                  <c:v>32.722792607802873</c:v>
                </c:pt>
                <c:pt idx="851">
                  <c:v>32.722792607802873</c:v>
                </c:pt>
                <c:pt idx="852">
                  <c:v>32.919917864476389</c:v>
                </c:pt>
                <c:pt idx="853">
                  <c:v>33.478439425051334</c:v>
                </c:pt>
                <c:pt idx="854">
                  <c:v>33.577002053388092</c:v>
                </c:pt>
                <c:pt idx="855">
                  <c:v>33.577002053388092</c:v>
                </c:pt>
                <c:pt idx="856">
                  <c:v>33.80698151950719</c:v>
                </c:pt>
                <c:pt idx="857">
                  <c:v>33.872689938398359</c:v>
                </c:pt>
                <c:pt idx="858">
                  <c:v>35.581108829568791</c:v>
                </c:pt>
                <c:pt idx="859">
                  <c:v>37.092402464065707</c:v>
                </c:pt>
                <c:pt idx="860">
                  <c:v>41.889117043121146</c:v>
                </c:pt>
                <c:pt idx="861">
                  <c:v>43.466119096509239</c:v>
                </c:pt>
                <c:pt idx="862">
                  <c:v>48.788501026694043</c:v>
                </c:pt>
                <c:pt idx="863">
                  <c:v>53.74948665297741</c:v>
                </c:pt>
                <c:pt idx="864">
                  <c:v>58.579055441478438</c:v>
                </c:pt>
                <c:pt idx="865">
                  <c:v>0</c:v>
                </c:pt>
                <c:pt idx="866">
                  <c:v>10.151950718685832</c:v>
                </c:pt>
                <c:pt idx="867">
                  <c:v>12</c:v>
                </c:pt>
                <c:pt idx="868">
                  <c:v>12</c:v>
                </c:pt>
                <c:pt idx="869">
                  <c:v>24</c:v>
                </c:pt>
                <c:pt idx="870">
                  <c:v>24</c:v>
                </c:pt>
              </c:numCache>
            </c:numRef>
          </c:xVal>
          <c:yVal>
            <c:numRef>
              <c:f>Sheet1!$B$2:$B$1038</c:f>
              <c:numCache>
                <c:formatCode>General</c:formatCode>
                <c:ptCount val="1037"/>
                <c:pt idx="0">
                  <c:v>1</c:v>
                </c:pt>
                <c:pt idx="1">
                  <c:v>1</c:v>
                </c:pt>
                <c:pt idx="2">
                  <c:v>0.99579831932773111</c:v>
                </c:pt>
                <c:pt idx="3">
                  <c:v>0.99579831932773111</c:v>
                </c:pt>
                <c:pt idx="4">
                  <c:v>0.99579831932773111</c:v>
                </c:pt>
                <c:pt idx="5">
                  <c:v>0.99579831932773111</c:v>
                </c:pt>
                <c:pt idx="6">
                  <c:v>0.99579831932773111</c:v>
                </c:pt>
                <c:pt idx="7">
                  <c:v>0.99579831932773111</c:v>
                </c:pt>
                <c:pt idx="8">
                  <c:v>0.99579831932773111</c:v>
                </c:pt>
                <c:pt idx="9">
                  <c:v>0.99579831932773111</c:v>
                </c:pt>
                <c:pt idx="10">
                  <c:v>0.99579831932773111</c:v>
                </c:pt>
                <c:pt idx="11">
                  <c:v>0.99579831932773111</c:v>
                </c:pt>
                <c:pt idx="12">
                  <c:v>0.99579831932773111</c:v>
                </c:pt>
                <c:pt idx="13">
                  <c:v>0.99579831932773111</c:v>
                </c:pt>
                <c:pt idx="14">
                  <c:v>0.99579831932773111</c:v>
                </c:pt>
                <c:pt idx="15">
                  <c:v>0.99579831932773111</c:v>
                </c:pt>
                <c:pt idx="16">
                  <c:v>0.99579831932773111</c:v>
                </c:pt>
                <c:pt idx="17">
                  <c:v>0.99579831932773111</c:v>
                </c:pt>
                <c:pt idx="18">
                  <c:v>0.99579831932773111</c:v>
                </c:pt>
                <c:pt idx="19">
                  <c:v>0.99579831932773111</c:v>
                </c:pt>
                <c:pt idx="20">
                  <c:v>0.99579831932773111</c:v>
                </c:pt>
                <c:pt idx="21">
                  <c:v>0.99579831932773111</c:v>
                </c:pt>
                <c:pt idx="22">
                  <c:v>0.99579831932773111</c:v>
                </c:pt>
                <c:pt idx="23">
                  <c:v>0.99579831932773111</c:v>
                </c:pt>
                <c:pt idx="24">
                  <c:v>0.99579831932773111</c:v>
                </c:pt>
                <c:pt idx="25">
                  <c:v>0.99579831932773111</c:v>
                </c:pt>
                <c:pt idx="26">
                  <c:v>0.99139213207406862</c:v>
                </c:pt>
                <c:pt idx="27">
                  <c:v>0.99139213207406862</c:v>
                </c:pt>
                <c:pt idx="28">
                  <c:v>0.98698594482040602</c:v>
                </c:pt>
                <c:pt idx="29">
                  <c:v>0.98698594482040602</c:v>
                </c:pt>
                <c:pt idx="30">
                  <c:v>0.98257975756674354</c:v>
                </c:pt>
                <c:pt idx="31">
                  <c:v>0.98257975756674354</c:v>
                </c:pt>
                <c:pt idx="32">
                  <c:v>0.97817357031308105</c:v>
                </c:pt>
                <c:pt idx="33">
                  <c:v>0.97817357031308105</c:v>
                </c:pt>
                <c:pt idx="34">
                  <c:v>0.97376738305941857</c:v>
                </c:pt>
                <c:pt idx="35">
                  <c:v>0.97376738305941857</c:v>
                </c:pt>
                <c:pt idx="36">
                  <c:v>0.96936119580575608</c:v>
                </c:pt>
                <c:pt idx="37">
                  <c:v>0.96936119580575608</c:v>
                </c:pt>
                <c:pt idx="38">
                  <c:v>0.9649550085520936</c:v>
                </c:pt>
                <c:pt idx="39">
                  <c:v>0.9649550085520936</c:v>
                </c:pt>
                <c:pt idx="40">
                  <c:v>0.95614263404476851</c:v>
                </c:pt>
                <c:pt idx="41">
                  <c:v>0.95614263404476851</c:v>
                </c:pt>
                <c:pt idx="42">
                  <c:v>0.94292407228378083</c:v>
                </c:pt>
                <c:pt idx="43">
                  <c:v>0.94292407228378083</c:v>
                </c:pt>
                <c:pt idx="44">
                  <c:v>0.93851788503011835</c:v>
                </c:pt>
                <c:pt idx="45">
                  <c:v>0.93851788503011835</c:v>
                </c:pt>
                <c:pt idx="46">
                  <c:v>0.93851788503011835</c:v>
                </c:pt>
                <c:pt idx="47">
                  <c:v>0.93851788503011835</c:v>
                </c:pt>
                <c:pt idx="48">
                  <c:v>0.93409091387431586</c:v>
                </c:pt>
                <c:pt idx="49">
                  <c:v>0.93409091387431586</c:v>
                </c:pt>
                <c:pt idx="50">
                  <c:v>0.92966394271851338</c:v>
                </c:pt>
                <c:pt idx="51">
                  <c:v>0.92966394271851338</c:v>
                </c:pt>
                <c:pt idx="52">
                  <c:v>0.9252369715627109</c:v>
                </c:pt>
                <c:pt idx="53">
                  <c:v>0.9252369715627109</c:v>
                </c:pt>
                <c:pt idx="54">
                  <c:v>0.92081000040690841</c:v>
                </c:pt>
                <c:pt idx="55">
                  <c:v>0.92081000040690841</c:v>
                </c:pt>
                <c:pt idx="56">
                  <c:v>0.88982120231629136</c:v>
                </c:pt>
                <c:pt idx="57">
                  <c:v>0.88982120231629136</c:v>
                </c:pt>
                <c:pt idx="58">
                  <c:v>0.88982120231629136</c:v>
                </c:pt>
                <c:pt idx="59">
                  <c:v>0.88982120231629136</c:v>
                </c:pt>
                <c:pt idx="60">
                  <c:v>0.88982120231629136</c:v>
                </c:pt>
                <c:pt idx="61">
                  <c:v>0.88982120231629136</c:v>
                </c:pt>
                <c:pt idx="62">
                  <c:v>0.87193534900340108</c:v>
                </c:pt>
                <c:pt idx="63">
                  <c:v>0.87193534900340108</c:v>
                </c:pt>
                <c:pt idx="64">
                  <c:v>0.87193534900340108</c:v>
                </c:pt>
                <c:pt idx="65">
                  <c:v>0.87193534900340108</c:v>
                </c:pt>
                <c:pt idx="66">
                  <c:v>0.85845181267860626</c:v>
                </c:pt>
                <c:pt idx="67">
                  <c:v>0.85845181267860626</c:v>
                </c:pt>
                <c:pt idx="68">
                  <c:v>0.85845181267860626</c:v>
                </c:pt>
                <c:pt idx="69">
                  <c:v>0.85845181267860626</c:v>
                </c:pt>
                <c:pt idx="70">
                  <c:v>0.85845181267860626</c:v>
                </c:pt>
                <c:pt idx="71">
                  <c:v>0.85845181267860626</c:v>
                </c:pt>
                <c:pt idx="72">
                  <c:v>0.85390973959565064</c:v>
                </c:pt>
                <c:pt idx="73">
                  <c:v>0.85390973959565064</c:v>
                </c:pt>
                <c:pt idx="74">
                  <c:v>0.84936766651269502</c:v>
                </c:pt>
                <c:pt idx="75">
                  <c:v>0.84936766651269502</c:v>
                </c:pt>
                <c:pt idx="76">
                  <c:v>0.84936766651269502</c:v>
                </c:pt>
                <c:pt idx="77">
                  <c:v>0.84936766651269502</c:v>
                </c:pt>
                <c:pt idx="78">
                  <c:v>0.8448011736819816</c:v>
                </c:pt>
                <c:pt idx="79">
                  <c:v>0.8448011736819816</c:v>
                </c:pt>
                <c:pt idx="80">
                  <c:v>0.84023468085126818</c:v>
                </c:pt>
                <c:pt idx="81">
                  <c:v>0.84023468085126818</c:v>
                </c:pt>
                <c:pt idx="82">
                  <c:v>0.83566818802055476</c:v>
                </c:pt>
                <c:pt idx="83">
                  <c:v>0.83566818802055476</c:v>
                </c:pt>
                <c:pt idx="84">
                  <c:v>0.83110169518984134</c:v>
                </c:pt>
                <c:pt idx="85">
                  <c:v>0.83110169518984134</c:v>
                </c:pt>
                <c:pt idx="86">
                  <c:v>0.82653520235912792</c:v>
                </c:pt>
                <c:pt idx="87">
                  <c:v>0.82653520235912792</c:v>
                </c:pt>
                <c:pt idx="88">
                  <c:v>0.82653520235912792</c:v>
                </c:pt>
                <c:pt idx="89">
                  <c:v>0.82653520235912792</c:v>
                </c:pt>
                <c:pt idx="90">
                  <c:v>0.82194334012379944</c:v>
                </c:pt>
                <c:pt idx="91">
                  <c:v>0.82194334012379944</c:v>
                </c:pt>
                <c:pt idx="92">
                  <c:v>0.81735147788847096</c:v>
                </c:pt>
                <c:pt idx="93">
                  <c:v>0.81735147788847096</c:v>
                </c:pt>
                <c:pt idx="94">
                  <c:v>0.81275961565314248</c:v>
                </c:pt>
                <c:pt idx="95">
                  <c:v>0.81275961565314248</c:v>
                </c:pt>
                <c:pt idx="96">
                  <c:v>0.80816775341781399</c:v>
                </c:pt>
                <c:pt idx="97">
                  <c:v>0.80816775341781399</c:v>
                </c:pt>
                <c:pt idx="98">
                  <c:v>0.80357589118248551</c:v>
                </c:pt>
                <c:pt idx="99">
                  <c:v>0.80357589118248551</c:v>
                </c:pt>
                <c:pt idx="100">
                  <c:v>0.79439216671182855</c:v>
                </c:pt>
                <c:pt idx="101">
                  <c:v>0.79439216671182855</c:v>
                </c:pt>
                <c:pt idx="102">
                  <c:v>0.78980030447650007</c:v>
                </c:pt>
                <c:pt idx="103">
                  <c:v>0.78980030447650007</c:v>
                </c:pt>
                <c:pt idx="104">
                  <c:v>0.78520844224117159</c:v>
                </c:pt>
                <c:pt idx="105">
                  <c:v>0.78520844224117159</c:v>
                </c:pt>
                <c:pt idx="106">
                  <c:v>0.78520844224117159</c:v>
                </c:pt>
                <c:pt idx="107">
                  <c:v>0.78520844224117159</c:v>
                </c:pt>
                <c:pt idx="108">
                  <c:v>0.78058956905151766</c:v>
                </c:pt>
                <c:pt idx="109">
                  <c:v>0.78058956905151766</c:v>
                </c:pt>
                <c:pt idx="110">
                  <c:v>0.76673294948255588</c:v>
                </c:pt>
                <c:pt idx="111">
                  <c:v>0.76673294948255588</c:v>
                </c:pt>
                <c:pt idx="112">
                  <c:v>0.76211407629290195</c:v>
                </c:pt>
                <c:pt idx="113">
                  <c:v>0.76211407629290195</c:v>
                </c:pt>
                <c:pt idx="114">
                  <c:v>0.75749520310324803</c:v>
                </c:pt>
                <c:pt idx="115">
                  <c:v>0.75749520310324803</c:v>
                </c:pt>
                <c:pt idx="116">
                  <c:v>0.7528763299135941</c:v>
                </c:pt>
                <c:pt idx="117">
                  <c:v>0.7528763299135941</c:v>
                </c:pt>
                <c:pt idx="118">
                  <c:v>0.74825745672394017</c:v>
                </c:pt>
                <c:pt idx="119">
                  <c:v>0.74825745672394017</c:v>
                </c:pt>
                <c:pt idx="120">
                  <c:v>0.72978196396532435</c:v>
                </c:pt>
                <c:pt idx="121">
                  <c:v>0.72978196396532435</c:v>
                </c:pt>
                <c:pt idx="122">
                  <c:v>0.72978196396532435</c:v>
                </c:pt>
                <c:pt idx="123">
                  <c:v>0.72978196396532435</c:v>
                </c:pt>
                <c:pt idx="124">
                  <c:v>0.71583708567299331</c:v>
                </c:pt>
                <c:pt idx="125">
                  <c:v>0.71583708567299331</c:v>
                </c:pt>
                <c:pt idx="126">
                  <c:v>0.71118879290888304</c:v>
                </c:pt>
                <c:pt idx="127">
                  <c:v>0.71118879290888304</c:v>
                </c:pt>
                <c:pt idx="128">
                  <c:v>0.70189220738066238</c:v>
                </c:pt>
                <c:pt idx="129">
                  <c:v>0.70189220738066238</c:v>
                </c:pt>
                <c:pt idx="130">
                  <c:v>0.697243914616552</c:v>
                </c:pt>
                <c:pt idx="131">
                  <c:v>0.697243914616552</c:v>
                </c:pt>
                <c:pt idx="132">
                  <c:v>0.697243914616552</c:v>
                </c:pt>
                <c:pt idx="133">
                  <c:v>0.697243914616552</c:v>
                </c:pt>
                <c:pt idx="134">
                  <c:v>0.69256442525670936</c:v>
                </c:pt>
                <c:pt idx="135">
                  <c:v>0.69256442525670936</c:v>
                </c:pt>
                <c:pt idx="136">
                  <c:v>0.68788493589686672</c:v>
                </c:pt>
                <c:pt idx="137">
                  <c:v>0.68788493589686672</c:v>
                </c:pt>
                <c:pt idx="138">
                  <c:v>0.68320544653702409</c:v>
                </c:pt>
                <c:pt idx="139">
                  <c:v>0.68320544653702409</c:v>
                </c:pt>
                <c:pt idx="140">
                  <c:v>0.67852595717718145</c:v>
                </c:pt>
                <c:pt idx="141">
                  <c:v>0.67852595717718145</c:v>
                </c:pt>
                <c:pt idx="142">
                  <c:v>0.67384646781733881</c:v>
                </c:pt>
                <c:pt idx="143">
                  <c:v>0.67384646781733881</c:v>
                </c:pt>
                <c:pt idx="144">
                  <c:v>0.67384646781733881</c:v>
                </c:pt>
                <c:pt idx="145">
                  <c:v>0.67384646781733881</c:v>
                </c:pt>
                <c:pt idx="146">
                  <c:v>0.66913425475567911</c:v>
                </c:pt>
                <c:pt idx="147">
                  <c:v>0.66913425475567911</c:v>
                </c:pt>
                <c:pt idx="148">
                  <c:v>0.66442204169401942</c:v>
                </c:pt>
                <c:pt idx="149">
                  <c:v>0.66442204169401942</c:v>
                </c:pt>
                <c:pt idx="150">
                  <c:v>0.65970982863235972</c:v>
                </c:pt>
                <c:pt idx="151">
                  <c:v>0.65970982863235972</c:v>
                </c:pt>
                <c:pt idx="152">
                  <c:v>0.65499761557070002</c:v>
                </c:pt>
                <c:pt idx="153">
                  <c:v>0.65499761557070002</c:v>
                </c:pt>
                <c:pt idx="154">
                  <c:v>0.65028540250904032</c:v>
                </c:pt>
                <c:pt idx="155">
                  <c:v>0.65028540250904032</c:v>
                </c:pt>
                <c:pt idx="156">
                  <c:v>0.64557318944738062</c:v>
                </c:pt>
                <c:pt idx="157">
                  <c:v>0.64557318944738062</c:v>
                </c:pt>
                <c:pt idx="158">
                  <c:v>0.64086097638572093</c:v>
                </c:pt>
                <c:pt idx="159">
                  <c:v>0.64086097638572093</c:v>
                </c:pt>
                <c:pt idx="160">
                  <c:v>0.62672433720074172</c:v>
                </c:pt>
                <c:pt idx="161">
                  <c:v>0.62672433720074172</c:v>
                </c:pt>
                <c:pt idx="162">
                  <c:v>0.61729991107742233</c:v>
                </c:pt>
                <c:pt idx="163">
                  <c:v>0.61729991107742233</c:v>
                </c:pt>
                <c:pt idx="164">
                  <c:v>0.60787548495410293</c:v>
                </c:pt>
                <c:pt idx="165">
                  <c:v>0.60787548495410293</c:v>
                </c:pt>
                <c:pt idx="166">
                  <c:v>0.60787548495410293</c:v>
                </c:pt>
                <c:pt idx="167">
                  <c:v>0.60787548495410293</c:v>
                </c:pt>
                <c:pt idx="168">
                  <c:v>0.60312645772789897</c:v>
                </c:pt>
                <c:pt idx="169">
                  <c:v>0.60312645772789897</c:v>
                </c:pt>
                <c:pt idx="170">
                  <c:v>0.59837743050169501</c:v>
                </c:pt>
                <c:pt idx="171">
                  <c:v>0.59837743050169501</c:v>
                </c:pt>
                <c:pt idx="172">
                  <c:v>0.59837743050169501</c:v>
                </c:pt>
                <c:pt idx="173">
                  <c:v>0.59837743050169501</c:v>
                </c:pt>
                <c:pt idx="174">
                  <c:v>0.5935904110576814</c:v>
                </c:pt>
                <c:pt idx="175">
                  <c:v>0.5935904110576814</c:v>
                </c:pt>
                <c:pt idx="176">
                  <c:v>0.5935904110576814</c:v>
                </c:pt>
                <c:pt idx="177">
                  <c:v>0.5935904110576814</c:v>
                </c:pt>
                <c:pt idx="178">
                  <c:v>0.58876447275639943</c:v>
                </c:pt>
                <c:pt idx="179">
                  <c:v>0.58876447275639943</c:v>
                </c:pt>
                <c:pt idx="180">
                  <c:v>0.58393853445511745</c:v>
                </c:pt>
                <c:pt idx="181">
                  <c:v>0.58393853445511745</c:v>
                </c:pt>
                <c:pt idx="182">
                  <c:v>0.57428665785255351</c:v>
                </c:pt>
                <c:pt idx="183">
                  <c:v>0.57428665785255351</c:v>
                </c:pt>
                <c:pt idx="184">
                  <c:v>0.56946071955127153</c:v>
                </c:pt>
                <c:pt idx="185">
                  <c:v>0.56946071955127153</c:v>
                </c:pt>
                <c:pt idx="186">
                  <c:v>0.56463478124998956</c:v>
                </c:pt>
                <c:pt idx="187">
                  <c:v>0.56463478124998956</c:v>
                </c:pt>
                <c:pt idx="188">
                  <c:v>0.55980884294870759</c:v>
                </c:pt>
                <c:pt idx="189">
                  <c:v>0.55980884294870759</c:v>
                </c:pt>
                <c:pt idx="190">
                  <c:v>0.55498290464742561</c:v>
                </c:pt>
                <c:pt idx="191">
                  <c:v>0.55498290464742561</c:v>
                </c:pt>
                <c:pt idx="192">
                  <c:v>0.55015696634614364</c:v>
                </c:pt>
                <c:pt idx="193">
                  <c:v>0.55015696634614364</c:v>
                </c:pt>
                <c:pt idx="194">
                  <c:v>0.54533102804486167</c:v>
                </c:pt>
                <c:pt idx="195">
                  <c:v>0.54533102804486167</c:v>
                </c:pt>
                <c:pt idx="196">
                  <c:v>0.54050508974357969</c:v>
                </c:pt>
                <c:pt idx="197">
                  <c:v>0.54050508974357969</c:v>
                </c:pt>
                <c:pt idx="198">
                  <c:v>0.53567915144229772</c:v>
                </c:pt>
                <c:pt idx="199">
                  <c:v>0.53567915144229772</c:v>
                </c:pt>
                <c:pt idx="200">
                  <c:v>0.53085321314101575</c:v>
                </c:pt>
                <c:pt idx="201">
                  <c:v>0.53085321314101575</c:v>
                </c:pt>
                <c:pt idx="202">
                  <c:v>0.52602727483973377</c:v>
                </c:pt>
                <c:pt idx="203">
                  <c:v>0.52602727483973377</c:v>
                </c:pt>
                <c:pt idx="204">
                  <c:v>0.4874197684294781</c:v>
                </c:pt>
                <c:pt idx="205">
                  <c:v>0.4874197684294781</c:v>
                </c:pt>
                <c:pt idx="206">
                  <c:v>0.47776789182691415</c:v>
                </c:pt>
                <c:pt idx="207">
                  <c:v>0.47776789182691415</c:v>
                </c:pt>
                <c:pt idx="208">
                  <c:v>0.47294195352563223</c:v>
                </c:pt>
                <c:pt idx="209">
                  <c:v>0.47294195352563223</c:v>
                </c:pt>
                <c:pt idx="210">
                  <c:v>0.46811601522435026</c:v>
                </c:pt>
                <c:pt idx="211">
                  <c:v>0.46811601522435026</c:v>
                </c:pt>
                <c:pt idx="212">
                  <c:v>0.46329007692306834</c:v>
                </c:pt>
                <c:pt idx="213">
                  <c:v>0.46329007692306834</c:v>
                </c:pt>
                <c:pt idx="214">
                  <c:v>0.45846413862178642</c:v>
                </c:pt>
                <c:pt idx="215">
                  <c:v>0.45846413862178642</c:v>
                </c:pt>
                <c:pt idx="216">
                  <c:v>0.45363820032050445</c:v>
                </c:pt>
                <c:pt idx="217">
                  <c:v>0.45363820032050445</c:v>
                </c:pt>
                <c:pt idx="218">
                  <c:v>0.45363820032050445</c:v>
                </c:pt>
                <c:pt idx="219">
                  <c:v>0.45363820032050445</c:v>
                </c:pt>
                <c:pt idx="220">
                  <c:v>0.4487603702095313</c:v>
                </c:pt>
                <c:pt idx="221">
                  <c:v>0.4487603702095313</c:v>
                </c:pt>
                <c:pt idx="222">
                  <c:v>0.4438825400985581</c:v>
                </c:pt>
                <c:pt idx="223">
                  <c:v>0.4438825400985581</c:v>
                </c:pt>
                <c:pt idx="224">
                  <c:v>0.43900470998758495</c:v>
                </c:pt>
                <c:pt idx="225">
                  <c:v>0.43900470998758495</c:v>
                </c:pt>
                <c:pt idx="226">
                  <c:v>0.4292490497656386</c:v>
                </c:pt>
                <c:pt idx="227">
                  <c:v>0.4292490497656386</c:v>
                </c:pt>
                <c:pt idx="228">
                  <c:v>0.42437121965466545</c:v>
                </c:pt>
                <c:pt idx="229">
                  <c:v>0.42437121965466545</c:v>
                </c:pt>
                <c:pt idx="230">
                  <c:v>0.41949338954369231</c:v>
                </c:pt>
                <c:pt idx="231">
                  <c:v>0.41949338954369231</c:v>
                </c:pt>
                <c:pt idx="232">
                  <c:v>0.41461555943271911</c:v>
                </c:pt>
                <c:pt idx="233">
                  <c:v>0.41461555943271911</c:v>
                </c:pt>
                <c:pt idx="234">
                  <c:v>0.40485989921077276</c:v>
                </c:pt>
                <c:pt idx="235">
                  <c:v>0.40485989921077276</c:v>
                </c:pt>
                <c:pt idx="236">
                  <c:v>0.39998206909979955</c:v>
                </c:pt>
                <c:pt idx="237">
                  <c:v>0.39998206909979955</c:v>
                </c:pt>
                <c:pt idx="238">
                  <c:v>0.39510423898882641</c:v>
                </c:pt>
                <c:pt idx="239">
                  <c:v>0.39510423898882641</c:v>
                </c:pt>
                <c:pt idx="240">
                  <c:v>0.3902264088778532</c:v>
                </c:pt>
                <c:pt idx="241">
                  <c:v>0.3902264088778532</c:v>
                </c:pt>
                <c:pt idx="242">
                  <c:v>0.38534857876688006</c:v>
                </c:pt>
                <c:pt idx="243">
                  <c:v>0.38534857876688006</c:v>
                </c:pt>
                <c:pt idx="244">
                  <c:v>0.38047074865590691</c:v>
                </c:pt>
                <c:pt idx="245">
                  <c:v>0.38047074865590691</c:v>
                </c:pt>
                <c:pt idx="246">
                  <c:v>0.37559291854493376</c:v>
                </c:pt>
                <c:pt idx="247">
                  <c:v>0.37559291854493376</c:v>
                </c:pt>
                <c:pt idx="248">
                  <c:v>0.37559291854493376</c:v>
                </c:pt>
                <c:pt idx="249">
                  <c:v>0.37559291854493376</c:v>
                </c:pt>
                <c:pt idx="250">
                  <c:v>0.37065090645881621</c:v>
                </c:pt>
                <c:pt idx="251">
                  <c:v>0.37065090645881621</c:v>
                </c:pt>
                <c:pt idx="252">
                  <c:v>0.36570889437269866</c:v>
                </c:pt>
                <c:pt idx="253">
                  <c:v>0.36570889437269866</c:v>
                </c:pt>
                <c:pt idx="254">
                  <c:v>0.35582487020046355</c:v>
                </c:pt>
                <c:pt idx="255">
                  <c:v>0.35582487020046355</c:v>
                </c:pt>
                <c:pt idx="256">
                  <c:v>0.35582487020046355</c:v>
                </c:pt>
                <c:pt idx="257">
                  <c:v>0.35582487020046355</c:v>
                </c:pt>
                <c:pt idx="258">
                  <c:v>0.35582487020046355</c:v>
                </c:pt>
                <c:pt idx="259">
                  <c:v>0.35582487020046355</c:v>
                </c:pt>
                <c:pt idx="260">
                  <c:v>0.35074165776902838</c:v>
                </c:pt>
                <c:pt idx="261">
                  <c:v>0.35074165776902838</c:v>
                </c:pt>
                <c:pt idx="262">
                  <c:v>0.34565844533759321</c:v>
                </c:pt>
                <c:pt idx="263">
                  <c:v>0.34565844533759321</c:v>
                </c:pt>
                <c:pt idx="264">
                  <c:v>0.34057523290615804</c:v>
                </c:pt>
                <c:pt idx="265">
                  <c:v>0.34057523290615804</c:v>
                </c:pt>
                <c:pt idx="266">
                  <c:v>0.34057523290615804</c:v>
                </c:pt>
                <c:pt idx="267">
                  <c:v>0.34057523290615804</c:v>
                </c:pt>
                <c:pt idx="268">
                  <c:v>0.33541500210454961</c:v>
                </c:pt>
                <c:pt idx="269">
                  <c:v>0.33541500210454961</c:v>
                </c:pt>
                <c:pt idx="270">
                  <c:v>0.33541500210454961</c:v>
                </c:pt>
                <c:pt idx="271">
                  <c:v>0.33541500210454961</c:v>
                </c:pt>
                <c:pt idx="272">
                  <c:v>0.33017414269666601</c:v>
                </c:pt>
                <c:pt idx="273">
                  <c:v>0.33017414269666601</c:v>
                </c:pt>
                <c:pt idx="274">
                  <c:v>0.31969242388089886</c:v>
                </c:pt>
                <c:pt idx="275">
                  <c:v>0.31969242388089886</c:v>
                </c:pt>
                <c:pt idx="276">
                  <c:v>0.31445156447301525</c:v>
                </c:pt>
                <c:pt idx="277">
                  <c:v>0.31445156447301525</c:v>
                </c:pt>
                <c:pt idx="278">
                  <c:v>0.30921070506513165</c:v>
                </c:pt>
                <c:pt idx="279">
                  <c:v>0.30921070506513165</c:v>
                </c:pt>
                <c:pt idx="280">
                  <c:v>0.30396984565724811</c:v>
                </c:pt>
                <c:pt idx="281">
                  <c:v>0.30396984565724811</c:v>
                </c:pt>
                <c:pt idx="282">
                  <c:v>0.29348812684148096</c:v>
                </c:pt>
                <c:pt idx="283">
                  <c:v>0.29348812684148096</c:v>
                </c:pt>
                <c:pt idx="284">
                  <c:v>0.28824726743359735</c:v>
                </c:pt>
                <c:pt idx="285">
                  <c:v>0.28824726743359735</c:v>
                </c:pt>
                <c:pt idx="286">
                  <c:v>0.28824726743359735</c:v>
                </c:pt>
                <c:pt idx="287">
                  <c:v>0.28824726743359735</c:v>
                </c:pt>
                <c:pt idx="288">
                  <c:v>0.28824726743359735</c:v>
                </c:pt>
                <c:pt idx="289">
                  <c:v>0.28824726743359735</c:v>
                </c:pt>
                <c:pt idx="290">
                  <c:v>0.28824726743359735</c:v>
                </c:pt>
                <c:pt idx="291">
                  <c:v>0.28824726743359735</c:v>
                </c:pt>
                <c:pt idx="292">
                  <c:v>0.28824726743359735</c:v>
                </c:pt>
                <c:pt idx="293">
                  <c:v>0.28824726743359735</c:v>
                </c:pt>
                <c:pt idx="294">
                  <c:v>0.28259536022901699</c:v>
                </c:pt>
                <c:pt idx="295">
                  <c:v>0.28259536022901699</c:v>
                </c:pt>
                <c:pt idx="296">
                  <c:v>0.27694345302443663</c:v>
                </c:pt>
                <c:pt idx="297">
                  <c:v>0.27694345302443663</c:v>
                </c:pt>
                <c:pt idx="298">
                  <c:v>0.27129154581985626</c:v>
                </c:pt>
                <c:pt idx="299">
                  <c:v>0.27129154581985626</c:v>
                </c:pt>
                <c:pt idx="300">
                  <c:v>0.2656396386152759</c:v>
                </c:pt>
                <c:pt idx="301">
                  <c:v>0.2656396386152759</c:v>
                </c:pt>
                <c:pt idx="302">
                  <c:v>0.25998773141069553</c:v>
                </c:pt>
                <c:pt idx="303">
                  <c:v>0.25998773141069553</c:v>
                </c:pt>
                <c:pt idx="304">
                  <c:v>0.25433582420611522</c:v>
                </c:pt>
                <c:pt idx="305">
                  <c:v>0.25433582420611522</c:v>
                </c:pt>
                <c:pt idx="306">
                  <c:v>0.24868391700153489</c:v>
                </c:pt>
                <c:pt idx="307">
                  <c:v>0.24868391700153489</c:v>
                </c:pt>
                <c:pt idx="308">
                  <c:v>0.24303200979695455</c:v>
                </c:pt>
                <c:pt idx="309">
                  <c:v>0.24303200979695455</c:v>
                </c:pt>
                <c:pt idx="310">
                  <c:v>0.24303200979695455</c:v>
                </c:pt>
                <c:pt idx="311">
                  <c:v>0.24303200979695455</c:v>
                </c:pt>
                <c:pt idx="312">
                  <c:v>0.24303200979695455</c:v>
                </c:pt>
                <c:pt idx="313">
                  <c:v>0.24303200979695455</c:v>
                </c:pt>
                <c:pt idx="314">
                  <c:v>0.23710439980190687</c:v>
                </c:pt>
                <c:pt idx="315">
                  <c:v>0.23710439980190687</c:v>
                </c:pt>
                <c:pt idx="316">
                  <c:v>0.23710439980190687</c:v>
                </c:pt>
                <c:pt idx="317">
                  <c:v>0.23710439980190687</c:v>
                </c:pt>
                <c:pt idx="318">
                  <c:v>0.23102479980698618</c:v>
                </c:pt>
                <c:pt idx="319">
                  <c:v>0.23102479980698618</c:v>
                </c:pt>
                <c:pt idx="320">
                  <c:v>0.22494519981206548</c:v>
                </c:pt>
                <c:pt idx="321">
                  <c:v>0.22494519981206548</c:v>
                </c:pt>
                <c:pt idx="322">
                  <c:v>0.22494519981206548</c:v>
                </c:pt>
                <c:pt idx="323">
                  <c:v>0.22494519981206548</c:v>
                </c:pt>
                <c:pt idx="324">
                  <c:v>0.22494519981206548</c:v>
                </c:pt>
                <c:pt idx="325">
                  <c:v>0.22494519981206548</c:v>
                </c:pt>
                <c:pt idx="326">
                  <c:v>0.22494519981206548</c:v>
                </c:pt>
                <c:pt idx="327">
                  <c:v>0.22494519981206548</c:v>
                </c:pt>
                <c:pt idx="328">
                  <c:v>0.22494519981206548</c:v>
                </c:pt>
                <c:pt idx="329">
                  <c:v>0.22494519981206548</c:v>
                </c:pt>
                <c:pt idx="330">
                  <c:v>0.22494519981206548</c:v>
                </c:pt>
                <c:pt idx="331">
                  <c:v>0.22494519981206548</c:v>
                </c:pt>
                <c:pt idx="332">
                  <c:v>0.22494519981206548</c:v>
                </c:pt>
                <c:pt idx="333">
                  <c:v>0.22494519981206548</c:v>
                </c:pt>
                <c:pt idx="334">
                  <c:v>0.22494519981206548</c:v>
                </c:pt>
                <c:pt idx="335">
                  <c:v>0.22494519981206548</c:v>
                </c:pt>
                <c:pt idx="336">
                  <c:v>0.22494519981206548</c:v>
                </c:pt>
                <c:pt idx="337">
                  <c:v>0.22494519981206548</c:v>
                </c:pt>
                <c:pt idx="338">
                  <c:v>0.22494519981206548</c:v>
                </c:pt>
                <c:pt idx="339">
                  <c:v>0.22494519981206548</c:v>
                </c:pt>
                <c:pt idx="340">
                  <c:v>0.22494519981206548</c:v>
                </c:pt>
                <c:pt idx="341">
                  <c:v>0.22494519981206548</c:v>
                </c:pt>
                <c:pt idx="342">
                  <c:v>0.22494519981206548</c:v>
                </c:pt>
                <c:pt idx="343">
                  <c:v>0.22494519981206548</c:v>
                </c:pt>
                <c:pt idx="344">
                  <c:v>0.22494519981206548</c:v>
                </c:pt>
                <c:pt idx="345">
                  <c:v>0.22494519981206548</c:v>
                </c:pt>
                <c:pt idx="346">
                  <c:v>0.22494519981206548</c:v>
                </c:pt>
                <c:pt idx="347">
                  <c:v>0.22494519981206548</c:v>
                </c:pt>
                <c:pt idx="348">
                  <c:v>0.22494519981206548</c:v>
                </c:pt>
                <c:pt idx="349">
                  <c:v>0.22494519981206548</c:v>
                </c:pt>
                <c:pt idx="350">
                  <c:v>0.22494519981206548</c:v>
                </c:pt>
                <c:pt idx="351">
                  <c:v>0.22494519981206548</c:v>
                </c:pt>
                <c:pt idx="352">
                  <c:v>0.22494519981206548</c:v>
                </c:pt>
                <c:pt idx="353">
                  <c:v>0.22494519981206548</c:v>
                </c:pt>
                <c:pt idx="354">
                  <c:v>0.22494519981206548</c:v>
                </c:pt>
                <c:pt idx="355">
                  <c:v>0.22494519981206548</c:v>
                </c:pt>
                <c:pt idx="356">
                  <c:v>0.22494519981206548</c:v>
                </c:pt>
                <c:pt idx="357">
                  <c:v>0.22494519981206548</c:v>
                </c:pt>
                <c:pt idx="358">
                  <c:v>0.22494519981206548</c:v>
                </c:pt>
                <c:pt idx="359">
                  <c:v>0.22494519981206548</c:v>
                </c:pt>
                <c:pt idx="360">
                  <c:v>0.22494519981206548</c:v>
                </c:pt>
                <c:pt idx="361">
                  <c:v>0.22494519981206548</c:v>
                </c:pt>
                <c:pt idx="362">
                  <c:v>0.22494519981206548</c:v>
                </c:pt>
                <c:pt idx="363">
                  <c:v>0.22494519981206548</c:v>
                </c:pt>
                <c:pt idx="364">
                  <c:v>0.22494519981206548</c:v>
                </c:pt>
                <c:pt idx="365">
                  <c:v>0.22494519981206548</c:v>
                </c:pt>
                <c:pt idx="366">
                  <c:v>0.22494519981206548</c:v>
                </c:pt>
                <c:pt idx="367">
                  <c:v>0.22494519981206548</c:v>
                </c:pt>
                <c:pt idx="368">
                  <c:v>0.22494519981206548</c:v>
                </c:pt>
                <c:pt idx="369">
                  <c:v>0.22494519981206548</c:v>
                </c:pt>
                <c:pt idx="370">
                  <c:v>0.22494519981206548</c:v>
                </c:pt>
                <c:pt idx="371">
                  <c:v>0.22494519981206548</c:v>
                </c:pt>
                <c:pt idx="372">
                  <c:v>0.22494519981206548</c:v>
                </c:pt>
                <c:pt idx="373">
                  <c:v>0.22494519981206548</c:v>
                </c:pt>
                <c:pt idx="374">
                  <c:v>0.22494519981206548</c:v>
                </c:pt>
                <c:pt idx="375">
                  <c:v>0.22494519981206548</c:v>
                </c:pt>
                <c:pt idx="376">
                  <c:v>0.20245067983085893</c:v>
                </c:pt>
                <c:pt idx="377">
                  <c:v>0.20245067983085893</c:v>
                </c:pt>
                <c:pt idx="378">
                  <c:v>0.20245067983085893</c:v>
                </c:pt>
                <c:pt idx="379">
                  <c:v>0.20245067983085893</c:v>
                </c:pt>
                <c:pt idx="380">
                  <c:v>0.20245067983085893</c:v>
                </c:pt>
                <c:pt idx="381">
                  <c:v>0.20245067983085893</c:v>
                </c:pt>
                <c:pt idx="382">
                  <c:v>0.20245067983085893</c:v>
                </c:pt>
                <c:pt idx="383">
                  <c:v>0.20245067983085893</c:v>
                </c:pt>
                <c:pt idx="384">
                  <c:v>0.20245067983085893</c:v>
                </c:pt>
                <c:pt idx="385">
                  <c:v>0.20245067983085893</c:v>
                </c:pt>
                <c:pt idx="386">
                  <c:v>0.20245067983085893</c:v>
                </c:pt>
                <c:pt idx="387">
                  <c:v>0.20245067983085893</c:v>
                </c:pt>
                <c:pt idx="388">
                  <c:v>0.15183800987314419</c:v>
                </c:pt>
                <c:pt idx="389">
                  <c:v>0.15183800987314419</c:v>
                </c:pt>
                <c:pt idx="390">
                  <c:v>0.15183800987314419</c:v>
                </c:pt>
                <c:pt idx="391">
                  <c:v>0.15183800987314419</c:v>
                </c:pt>
                <c:pt idx="392">
                  <c:v>0.15183800987314419</c:v>
                </c:pt>
                <c:pt idx="393">
                  <c:v>0.15183800987314419</c:v>
                </c:pt>
                <c:pt idx="394">
                  <c:v>0.15183800987314419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B2BA-4379-8F57-5B665ADFB7F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Placebo (n = 234)</c:v>
                </c:pt>
              </c:strCache>
            </c:strRef>
          </c:tx>
          <c:spPr>
            <a:ln w="19050" cap="rnd">
              <a:solidFill>
                <a:srgbClr val="A19F9F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Sheet1!$A$2:$A$1038</c:f>
              <c:numCache>
                <c:formatCode>General</c:formatCode>
                <c:ptCount val="1037"/>
                <c:pt idx="0">
                  <c:v>0</c:v>
                </c:pt>
                <c:pt idx="1">
                  <c:v>3.2854209445585217E-2</c:v>
                </c:pt>
                <c:pt idx="2">
                  <c:v>3.2854209445585217E-2</c:v>
                </c:pt>
                <c:pt idx="3">
                  <c:v>3.2854209445585217E-2</c:v>
                </c:pt>
                <c:pt idx="4">
                  <c:v>3.2854209445585217E-2</c:v>
                </c:pt>
                <c:pt idx="5">
                  <c:v>3.2854209445585217E-2</c:v>
                </c:pt>
                <c:pt idx="6">
                  <c:v>3.2854209445585217E-2</c:v>
                </c:pt>
                <c:pt idx="7">
                  <c:v>3.2854209445585217E-2</c:v>
                </c:pt>
                <c:pt idx="8">
                  <c:v>3.2854209445585217E-2</c:v>
                </c:pt>
                <c:pt idx="9">
                  <c:v>3.2854209445585217E-2</c:v>
                </c:pt>
                <c:pt idx="10">
                  <c:v>3.2854209445585217E-2</c:v>
                </c:pt>
                <c:pt idx="11">
                  <c:v>3.2854209445585217E-2</c:v>
                </c:pt>
                <c:pt idx="12">
                  <c:v>3.2854209445585217E-2</c:v>
                </c:pt>
                <c:pt idx="13">
                  <c:v>3.2854209445585217E-2</c:v>
                </c:pt>
                <c:pt idx="14">
                  <c:v>3.2854209445585217E-2</c:v>
                </c:pt>
                <c:pt idx="15">
                  <c:v>3.2854209445585217E-2</c:v>
                </c:pt>
                <c:pt idx="16">
                  <c:v>3.2854209445585217E-2</c:v>
                </c:pt>
                <c:pt idx="17">
                  <c:v>3.2854209445585217E-2</c:v>
                </c:pt>
                <c:pt idx="18">
                  <c:v>3.2854209445585217E-2</c:v>
                </c:pt>
                <c:pt idx="19">
                  <c:v>3.2854209445585217E-2</c:v>
                </c:pt>
                <c:pt idx="20">
                  <c:v>3.2854209445585217E-2</c:v>
                </c:pt>
                <c:pt idx="21">
                  <c:v>3.2854209445585217E-2</c:v>
                </c:pt>
                <c:pt idx="22">
                  <c:v>3.2854209445585217E-2</c:v>
                </c:pt>
                <c:pt idx="23">
                  <c:v>3.2854209445585217E-2</c:v>
                </c:pt>
                <c:pt idx="24">
                  <c:v>3.2854209445585217E-2</c:v>
                </c:pt>
                <c:pt idx="25">
                  <c:v>6.5708418891170434E-2</c:v>
                </c:pt>
                <c:pt idx="26">
                  <c:v>6.5708418891170434E-2</c:v>
                </c:pt>
                <c:pt idx="27">
                  <c:v>0.13141683778234087</c:v>
                </c:pt>
                <c:pt idx="28">
                  <c:v>0.13141683778234087</c:v>
                </c:pt>
                <c:pt idx="29">
                  <c:v>0.26283367556468173</c:v>
                </c:pt>
                <c:pt idx="30">
                  <c:v>0.26283367556468173</c:v>
                </c:pt>
                <c:pt idx="31">
                  <c:v>0.29568788501026694</c:v>
                </c:pt>
                <c:pt idx="32">
                  <c:v>0.29568788501026694</c:v>
                </c:pt>
                <c:pt idx="33">
                  <c:v>0.32854209445585214</c:v>
                </c:pt>
                <c:pt idx="34">
                  <c:v>0.32854209445585214</c:v>
                </c:pt>
                <c:pt idx="35">
                  <c:v>0.49281314168377821</c:v>
                </c:pt>
                <c:pt idx="36">
                  <c:v>0.49281314168377821</c:v>
                </c:pt>
                <c:pt idx="37">
                  <c:v>0.7227926078028748</c:v>
                </c:pt>
                <c:pt idx="38">
                  <c:v>0.7227926078028748</c:v>
                </c:pt>
                <c:pt idx="39">
                  <c:v>0.95277207392197127</c:v>
                </c:pt>
                <c:pt idx="40">
                  <c:v>0.95277207392197127</c:v>
                </c:pt>
                <c:pt idx="41">
                  <c:v>1.0513347022587269</c:v>
                </c:pt>
                <c:pt idx="42">
                  <c:v>1.0513347022587269</c:v>
                </c:pt>
                <c:pt idx="43">
                  <c:v>1.1827515400410678</c:v>
                </c:pt>
                <c:pt idx="44">
                  <c:v>1.1827515400410678</c:v>
                </c:pt>
                <c:pt idx="45">
                  <c:v>1.1827515400410678</c:v>
                </c:pt>
                <c:pt idx="46">
                  <c:v>1.1827515400410678</c:v>
                </c:pt>
                <c:pt idx="47">
                  <c:v>1.215605749486653</c:v>
                </c:pt>
                <c:pt idx="48">
                  <c:v>1.215605749486653</c:v>
                </c:pt>
                <c:pt idx="49">
                  <c:v>1.6427104722792607</c:v>
                </c:pt>
                <c:pt idx="50">
                  <c:v>1.6427104722792607</c:v>
                </c:pt>
                <c:pt idx="51">
                  <c:v>1.8069815195071868</c:v>
                </c:pt>
                <c:pt idx="52">
                  <c:v>1.8069815195071868</c:v>
                </c:pt>
                <c:pt idx="53">
                  <c:v>1.839835728952772</c:v>
                </c:pt>
                <c:pt idx="54">
                  <c:v>1.839835728952772</c:v>
                </c:pt>
                <c:pt idx="55">
                  <c:v>1.8726899383983573</c:v>
                </c:pt>
                <c:pt idx="56">
                  <c:v>1.8726899383983573</c:v>
                </c:pt>
                <c:pt idx="57">
                  <c:v>1.8726899383983573</c:v>
                </c:pt>
                <c:pt idx="58">
                  <c:v>1.8726899383983573</c:v>
                </c:pt>
                <c:pt idx="59">
                  <c:v>1.8726899383983573</c:v>
                </c:pt>
                <c:pt idx="60">
                  <c:v>1.8726899383983573</c:v>
                </c:pt>
                <c:pt idx="61">
                  <c:v>1.9055441478439425</c:v>
                </c:pt>
                <c:pt idx="62">
                  <c:v>1.9055441478439425</c:v>
                </c:pt>
                <c:pt idx="63">
                  <c:v>1.9055441478439425</c:v>
                </c:pt>
                <c:pt idx="64">
                  <c:v>1.9055441478439425</c:v>
                </c:pt>
                <c:pt idx="65">
                  <c:v>1.9383983572895278</c:v>
                </c:pt>
                <c:pt idx="66">
                  <c:v>1.9383983572895278</c:v>
                </c:pt>
                <c:pt idx="67">
                  <c:v>1.9383983572895278</c:v>
                </c:pt>
                <c:pt idx="68">
                  <c:v>1.9383983572895278</c:v>
                </c:pt>
                <c:pt idx="69">
                  <c:v>1.9383983572895278</c:v>
                </c:pt>
                <c:pt idx="70">
                  <c:v>1.9383983572895278</c:v>
                </c:pt>
                <c:pt idx="71">
                  <c:v>2.1026694045174539</c:v>
                </c:pt>
                <c:pt idx="72">
                  <c:v>2.1026694045174539</c:v>
                </c:pt>
                <c:pt idx="73">
                  <c:v>2.1355236139630391</c:v>
                </c:pt>
                <c:pt idx="74">
                  <c:v>2.1355236139630391</c:v>
                </c:pt>
                <c:pt idx="75">
                  <c:v>2.2012320328542097</c:v>
                </c:pt>
                <c:pt idx="76">
                  <c:v>2.2012320328542097</c:v>
                </c:pt>
                <c:pt idx="77">
                  <c:v>2.3983572895277208</c:v>
                </c:pt>
                <c:pt idx="78">
                  <c:v>2.3983572895277208</c:v>
                </c:pt>
                <c:pt idx="79">
                  <c:v>2.8583162217659139</c:v>
                </c:pt>
                <c:pt idx="80">
                  <c:v>2.8583162217659139</c:v>
                </c:pt>
                <c:pt idx="81">
                  <c:v>2.8911704312114992</c:v>
                </c:pt>
                <c:pt idx="82">
                  <c:v>2.8911704312114992</c:v>
                </c:pt>
                <c:pt idx="83">
                  <c:v>3.0225872689938398</c:v>
                </c:pt>
                <c:pt idx="84">
                  <c:v>3.0225872689938398</c:v>
                </c:pt>
                <c:pt idx="85">
                  <c:v>3.0882956878850103</c:v>
                </c:pt>
                <c:pt idx="86">
                  <c:v>3.0882956878850103</c:v>
                </c:pt>
                <c:pt idx="87">
                  <c:v>3.0882956878850103</c:v>
                </c:pt>
                <c:pt idx="88">
                  <c:v>3.0882956878850103</c:v>
                </c:pt>
                <c:pt idx="89">
                  <c:v>3.2525667351129361</c:v>
                </c:pt>
                <c:pt idx="90">
                  <c:v>3.2525667351129361</c:v>
                </c:pt>
                <c:pt idx="91">
                  <c:v>3.2854209445585214</c:v>
                </c:pt>
                <c:pt idx="92">
                  <c:v>3.2854209445585214</c:v>
                </c:pt>
                <c:pt idx="93">
                  <c:v>3.4168377823408624</c:v>
                </c:pt>
                <c:pt idx="94">
                  <c:v>3.4168377823408624</c:v>
                </c:pt>
                <c:pt idx="95">
                  <c:v>3.6796714579055441</c:v>
                </c:pt>
                <c:pt idx="96">
                  <c:v>3.6796714579055441</c:v>
                </c:pt>
                <c:pt idx="97">
                  <c:v>3.7125256673511293</c:v>
                </c:pt>
                <c:pt idx="98">
                  <c:v>3.7125256673511293</c:v>
                </c:pt>
                <c:pt idx="99">
                  <c:v>3.7453798767967146</c:v>
                </c:pt>
                <c:pt idx="100">
                  <c:v>3.7453798767967146</c:v>
                </c:pt>
                <c:pt idx="101">
                  <c:v>4.0082135523613962</c:v>
                </c:pt>
                <c:pt idx="102">
                  <c:v>4.0082135523613962</c:v>
                </c:pt>
                <c:pt idx="103">
                  <c:v>4.2053388090349078</c:v>
                </c:pt>
                <c:pt idx="104">
                  <c:v>4.2053388090349078</c:v>
                </c:pt>
                <c:pt idx="105">
                  <c:v>4.2381930184804926</c:v>
                </c:pt>
                <c:pt idx="106">
                  <c:v>4.2381930184804926</c:v>
                </c:pt>
                <c:pt idx="107">
                  <c:v>4.3367556468172488</c:v>
                </c:pt>
                <c:pt idx="108">
                  <c:v>4.3367556468172488</c:v>
                </c:pt>
                <c:pt idx="109">
                  <c:v>4.4024640657084193</c:v>
                </c:pt>
                <c:pt idx="110">
                  <c:v>4.4024640657084193</c:v>
                </c:pt>
                <c:pt idx="111">
                  <c:v>4.4681724845995889</c:v>
                </c:pt>
                <c:pt idx="112">
                  <c:v>4.4681724845995889</c:v>
                </c:pt>
                <c:pt idx="113">
                  <c:v>4.5010266940451746</c:v>
                </c:pt>
                <c:pt idx="114">
                  <c:v>4.5010266940451746</c:v>
                </c:pt>
                <c:pt idx="115">
                  <c:v>4.5667351129363452</c:v>
                </c:pt>
                <c:pt idx="116">
                  <c:v>4.5667351129363452</c:v>
                </c:pt>
                <c:pt idx="117">
                  <c:v>4.59958932238193</c:v>
                </c:pt>
                <c:pt idx="118">
                  <c:v>4.59958932238193</c:v>
                </c:pt>
                <c:pt idx="119">
                  <c:v>4.6324435318275157</c:v>
                </c:pt>
                <c:pt idx="120">
                  <c:v>4.6324435318275157</c:v>
                </c:pt>
                <c:pt idx="121">
                  <c:v>4.6324435318275157</c:v>
                </c:pt>
                <c:pt idx="122">
                  <c:v>4.6324435318275157</c:v>
                </c:pt>
                <c:pt idx="123">
                  <c:v>4.6652977412731005</c:v>
                </c:pt>
                <c:pt idx="124">
                  <c:v>4.6652977412731005</c:v>
                </c:pt>
                <c:pt idx="125">
                  <c:v>4.6981519507186862</c:v>
                </c:pt>
                <c:pt idx="126">
                  <c:v>4.6981519507186862</c:v>
                </c:pt>
                <c:pt idx="127">
                  <c:v>4.731006160164271</c:v>
                </c:pt>
                <c:pt idx="128">
                  <c:v>4.731006160164271</c:v>
                </c:pt>
                <c:pt idx="129">
                  <c:v>4.9281314168377826</c:v>
                </c:pt>
                <c:pt idx="130">
                  <c:v>4.9281314168377826</c:v>
                </c:pt>
                <c:pt idx="131">
                  <c:v>4.9281314168377826</c:v>
                </c:pt>
                <c:pt idx="132">
                  <c:v>4.9281314168377826</c:v>
                </c:pt>
                <c:pt idx="133">
                  <c:v>5.0595482546201236</c:v>
                </c:pt>
                <c:pt idx="134">
                  <c:v>5.0595482546201236</c:v>
                </c:pt>
                <c:pt idx="135">
                  <c:v>5.1252566735112932</c:v>
                </c:pt>
                <c:pt idx="136">
                  <c:v>5.1252566735112932</c:v>
                </c:pt>
                <c:pt idx="137">
                  <c:v>5.1581108829568789</c:v>
                </c:pt>
                <c:pt idx="138">
                  <c:v>5.1581108829568789</c:v>
                </c:pt>
                <c:pt idx="139">
                  <c:v>5.1909650924024637</c:v>
                </c:pt>
                <c:pt idx="140">
                  <c:v>5.1909650924024637</c:v>
                </c:pt>
                <c:pt idx="141">
                  <c:v>5.7823408624229984</c:v>
                </c:pt>
                <c:pt idx="142">
                  <c:v>5.7823408624229984</c:v>
                </c:pt>
                <c:pt idx="143">
                  <c:v>5.979466119096509</c:v>
                </c:pt>
                <c:pt idx="144">
                  <c:v>5.979466119096509</c:v>
                </c:pt>
                <c:pt idx="145">
                  <c:v>6.1437371663244349</c:v>
                </c:pt>
                <c:pt idx="146">
                  <c:v>6.1437371663244349</c:v>
                </c:pt>
                <c:pt idx="147">
                  <c:v>6.406570841889117</c:v>
                </c:pt>
                <c:pt idx="148">
                  <c:v>6.406570841889117</c:v>
                </c:pt>
                <c:pt idx="149">
                  <c:v>6.8336755646817249</c:v>
                </c:pt>
                <c:pt idx="150">
                  <c:v>6.8336755646817249</c:v>
                </c:pt>
                <c:pt idx="151">
                  <c:v>6.9322381930184802</c:v>
                </c:pt>
                <c:pt idx="152">
                  <c:v>6.9322381930184802</c:v>
                </c:pt>
                <c:pt idx="153">
                  <c:v>6.9650924024640659</c:v>
                </c:pt>
                <c:pt idx="154">
                  <c:v>6.9650924024640659</c:v>
                </c:pt>
                <c:pt idx="155">
                  <c:v>6.9979466119096507</c:v>
                </c:pt>
                <c:pt idx="156">
                  <c:v>6.9979466119096507</c:v>
                </c:pt>
                <c:pt idx="157">
                  <c:v>7.1293634496919918</c:v>
                </c:pt>
                <c:pt idx="158">
                  <c:v>7.1293634496919918</c:v>
                </c:pt>
                <c:pt idx="159">
                  <c:v>7.3593429158110881</c:v>
                </c:pt>
                <c:pt idx="160">
                  <c:v>7.3593429158110881</c:v>
                </c:pt>
                <c:pt idx="161">
                  <c:v>7.3921971252566738</c:v>
                </c:pt>
                <c:pt idx="162">
                  <c:v>7.3921971252566738</c:v>
                </c:pt>
                <c:pt idx="163">
                  <c:v>7.4250513347022586</c:v>
                </c:pt>
                <c:pt idx="164">
                  <c:v>7.4250513347022586</c:v>
                </c:pt>
                <c:pt idx="165">
                  <c:v>7.4250513347022586</c:v>
                </c:pt>
                <c:pt idx="166">
                  <c:v>7.4250513347022586</c:v>
                </c:pt>
                <c:pt idx="167">
                  <c:v>7.4579055441478443</c:v>
                </c:pt>
                <c:pt idx="168">
                  <c:v>7.4579055441478443</c:v>
                </c:pt>
                <c:pt idx="169">
                  <c:v>7.523613963039014</c:v>
                </c:pt>
                <c:pt idx="170">
                  <c:v>7.523613963039014</c:v>
                </c:pt>
                <c:pt idx="171">
                  <c:v>7.6221765913757702</c:v>
                </c:pt>
                <c:pt idx="172">
                  <c:v>7.6221765913757702</c:v>
                </c:pt>
                <c:pt idx="173">
                  <c:v>7.655030800821355</c:v>
                </c:pt>
                <c:pt idx="174">
                  <c:v>7.655030800821355</c:v>
                </c:pt>
                <c:pt idx="175">
                  <c:v>7.655030800821355</c:v>
                </c:pt>
                <c:pt idx="176">
                  <c:v>7.655030800821355</c:v>
                </c:pt>
                <c:pt idx="177">
                  <c:v>7.6878850102669407</c:v>
                </c:pt>
                <c:pt idx="178">
                  <c:v>7.6878850102669407</c:v>
                </c:pt>
                <c:pt idx="179">
                  <c:v>7.7207392197125255</c:v>
                </c:pt>
                <c:pt idx="180">
                  <c:v>7.7207392197125255</c:v>
                </c:pt>
                <c:pt idx="181">
                  <c:v>7.786447638603696</c:v>
                </c:pt>
                <c:pt idx="182">
                  <c:v>7.786447638603696</c:v>
                </c:pt>
                <c:pt idx="183">
                  <c:v>7.8193018480492817</c:v>
                </c:pt>
                <c:pt idx="184">
                  <c:v>7.8193018480492817</c:v>
                </c:pt>
                <c:pt idx="185">
                  <c:v>7.9178644763860371</c:v>
                </c:pt>
                <c:pt idx="186">
                  <c:v>7.9178644763860371</c:v>
                </c:pt>
                <c:pt idx="187">
                  <c:v>7.9507186858316219</c:v>
                </c:pt>
                <c:pt idx="188">
                  <c:v>7.9507186858316219</c:v>
                </c:pt>
                <c:pt idx="189">
                  <c:v>8.3449691991786441</c:v>
                </c:pt>
                <c:pt idx="190">
                  <c:v>8.3449691991786441</c:v>
                </c:pt>
                <c:pt idx="191">
                  <c:v>8.4106776180698155</c:v>
                </c:pt>
                <c:pt idx="192">
                  <c:v>8.4106776180698155</c:v>
                </c:pt>
                <c:pt idx="193">
                  <c:v>9.8234086242299803</c:v>
                </c:pt>
                <c:pt idx="194">
                  <c:v>9.8234086242299803</c:v>
                </c:pt>
                <c:pt idx="195">
                  <c:v>9.9219712525667347</c:v>
                </c:pt>
                <c:pt idx="196">
                  <c:v>9.9219712525667347</c:v>
                </c:pt>
                <c:pt idx="197">
                  <c:v>9.9548254620123195</c:v>
                </c:pt>
                <c:pt idx="198">
                  <c:v>9.9548254620123195</c:v>
                </c:pt>
                <c:pt idx="199">
                  <c:v>9.9876796714579061</c:v>
                </c:pt>
                <c:pt idx="200">
                  <c:v>9.9876796714579061</c:v>
                </c:pt>
                <c:pt idx="201">
                  <c:v>10.020533880903491</c:v>
                </c:pt>
                <c:pt idx="202">
                  <c:v>10.020533880903491</c:v>
                </c:pt>
                <c:pt idx="203">
                  <c:v>10.151950718685832</c:v>
                </c:pt>
                <c:pt idx="204">
                  <c:v>10.151950718685832</c:v>
                </c:pt>
                <c:pt idx="205">
                  <c:v>10.184804928131417</c:v>
                </c:pt>
                <c:pt idx="206">
                  <c:v>10.184804928131417</c:v>
                </c:pt>
                <c:pt idx="207">
                  <c:v>10.414784394250514</c:v>
                </c:pt>
                <c:pt idx="208">
                  <c:v>10.414784394250514</c:v>
                </c:pt>
                <c:pt idx="209">
                  <c:v>10.447638603696099</c:v>
                </c:pt>
                <c:pt idx="210">
                  <c:v>10.447638603696099</c:v>
                </c:pt>
                <c:pt idx="211">
                  <c:v>10.973305954825461</c:v>
                </c:pt>
                <c:pt idx="212">
                  <c:v>10.973305954825461</c:v>
                </c:pt>
                <c:pt idx="213">
                  <c:v>11.071868583162217</c:v>
                </c:pt>
                <c:pt idx="214">
                  <c:v>11.071868583162217</c:v>
                </c:pt>
                <c:pt idx="215">
                  <c:v>11.367556468172484</c:v>
                </c:pt>
                <c:pt idx="216">
                  <c:v>11.367556468172484</c:v>
                </c:pt>
                <c:pt idx="217">
                  <c:v>11.53182751540041</c:v>
                </c:pt>
                <c:pt idx="218">
                  <c:v>11.53182751540041</c:v>
                </c:pt>
                <c:pt idx="219">
                  <c:v>11.696098562628336</c:v>
                </c:pt>
                <c:pt idx="220">
                  <c:v>11.696098562628336</c:v>
                </c:pt>
                <c:pt idx="221">
                  <c:v>12.386036960985626</c:v>
                </c:pt>
                <c:pt idx="222">
                  <c:v>12.386036960985626</c:v>
                </c:pt>
                <c:pt idx="223">
                  <c:v>12.418891170431211</c:v>
                </c:pt>
                <c:pt idx="224">
                  <c:v>12.418891170431211</c:v>
                </c:pt>
                <c:pt idx="225">
                  <c:v>12.91170431211499</c:v>
                </c:pt>
                <c:pt idx="226">
                  <c:v>12.91170431211499</c:v>
                </c:pt>
                <c:pt idx="227">
                  <c:v>12.97741273100616</c:v>
                </c:pt>
                <c:pt idx="228">
                  <c:v>12.97741273100616</c:v>
                </c:pt>
                <c:pt idx="229">
                  <c:v>13.010266940451745</c:v>
                </c:pt>
                <c:pt idx="230">
                  <c:v>13.010266940451745</c:v>
                </c:pt>
                <c:pt idx="231">
                  <c:v>13.075975359342916</c:v>
                </c:pt>
                <c:pt idx="232">
                  <c:v>13.075975359342916</c:v>
                </c:pt>
                <c:pt idx="233">
                  <c:v>13.404517453798768</c:v>
                </c:pt>
                <c:pt idx="234">
                  <c:v>13.404517453798768</c:v>
                </c:pt>
                <c:pt idx="235">
                  <c:v>13.86447638603696</c:v>
                </c:pt>
                <c:pt idx="236">
                  <c:v>13.86447638603696</c:v>
                </c:pt>
                <c:pt idx="237">
                  <c:v>14.061601642710473</c:v>
                </c:pt>
                <c:pt idx="238">
                  <c:v>14.061601642710473</c:v>
                </c:pt>
                <c:pt idx="239">
                  <c:v>14.225872689938399</c:v>
                </c:pt>
                <c:pt idx="240">
                  <c:v>14.225872689938399</c:v>
                </c:pt>
                <c:pt idx="241">
                  <c:v>14.291581108829568</c:v>
                </c:pt>
                <c:pt idx="242">
                  <c:v>14.291581108829568</c:v>
                </c:pt>
                <c:pt idx="243">
                  <c:v>15.638603696098563</c:v>
                </c:pt>
                <c:pt idx="244">
                  <c:v>15.638603696098563</c:v>
                </c:pt>
                <c:pt idx="245">
                  <c:v>15.671457905544148</c:v>
                </c:pt>
                <c:pt idx="246">
                  <c:v>15.671457905544148</c:v>
                </c:pt>
                <c:pt idx="247">
                  <c:v>15.704312114989733</c:v>
                </c:pt>
                <c:pt idx="248">
                  <c:v>15.704312114989733</c:v>
                </c:pt>
                <c:pt idx="249">
                  <c:v>15.737166324435318</c:v>
                </c:pt>
                <c:pt idx="250">
                  <c:v>15.737166324435318</c:v>
                </c:pt>
                <c:pt idx="251">
                  <c:v>16.131416837782339</c:v>
                </c:pt>
                <c:pt idx="252">
                  <c:v>16.131416837782339</c:v>
                </c:pt>
                <c:pt idx="253">
                  <c:v>16.164271047227928</c:v>
                </c:pt>
                <c:pt idx="254">
                  <c:v>16.164271047227928</c:v>
                </c:pt>
                <c:pt idx="255">
                  <c:v>16.394250513347021</c:v>
                </c:pt>
                <c:pt idx="256">
                  <c:v>16.394250513347021</c:v>
                </c:pt>
                <c:pt idx="257">
                  <c:v>17.117043121149898</c:v>
                </c:pt>
                <c:pt idx="258">
                  <c:v>17.117043121149898</c:v>
                </c:pt>
                <c:pt idx="259">
                  <c:v>17.281314168377822</c:v>
                </c:pt>
                <c:pt idx="260">
                  <c:v>17.281314168377822</c:v>
                </c:pt>
                <c:pt idx="261">
                  <c:v>17.511293634496919</c:v>
                </c:pt>
                <c:pt idx="262">
                  <c:v>17.511293634496919</c:v>
                </c:pt>
                <c:pt idx="263">
                  <c:v>18.431211498973305</c:v>
                </c:pt>
                <c:pt idx="264">
                  <c:v>18.431211498973305</c:v>
                </c:pt>
                <c:pt idx="265">
                  <c:v>18.464065708418889</c:v>
                </c:pt>
                <c:pt idx="266">
                  <c:v>18.464065708418889</c:v>
                </c:pt>
                <c:pt idx="267">
                  <c:v>18.496919917864478</c:v>
                </c:pt>
                <c:pt idx="268">
                  <c:v>18.496919917864478</c:v>
                </c:pt>
                <c:pt idx="269">
                  <c:v>18.759753593429156</c:v>
                </c:pt>
                <c:pt idx="270">
                  <c:v>18.759753593429156</c:v>
                </c:pt>
                <c:pt idx="271">
                  <c:v>18.792607802874745</c:v>
                </c:pt>
                <c:pt idx="272">
                  <c:v>18.792607802874745</c:v>
                </c:pt>
                <c:pt idx="273">
                  <c:v>18.891170431211499</c:v>
                </c:pt>
                <c:pt idx="274">
                  <c:v>18.891170431211499</c:v>
                </c:pt>
                <c:pt idx="275">
                  <c:v>19.154004106776181</c:v>
                </c:pt>
                <c:pt idx="276">
                  <c:v>19.154004106776181</c:v>
                </c:pt>
                <c:pt idx="277">
                  <c:v>20.369609856262834</c:v>
                </c:pt>
                <c:pt idx="278">
                  <c:v>20.369609856262834</c:v>
                </c:pt>
                <c:pt idx="279">
                  <c:v>20.533880903490761</c:v>
                </c:pt>
                <c:pt idx="280">
                  <c:v>20.533880903490761</c:v>
                </c:pt>
                <c:pt idx="281">
                  <c:v>21.09240246406571</c:v>
                </c:pt>
                <c:pt idx="282">
                  <c:v>21.09240246406571</c:v>
                </c:pt>
                <c:pt idx="283">
                  <c:v>21.190965092402465</c:v>
                </c:pt>
                <c:pt idx="284">
                  <c:v>21.190965092402465</c:v>
                </c:pt>
                <c:pt idx="285">
                  <c:v>21.190965092402465</c:v>
                </c:pt>
                <c:pt idx="286">
                  <c:v>21.190965092402465</c:v>
                </c:pt>
                <c:pt idx="287">
                  <c:v>21.289527720739219</c:v>
                </c:pt>
                <c:pt idx="288">
                  <c:v>21.289527720739219</c:v>
                </c:pt>
                <c:pt idx="289">
                  <c:v>21.650924024640656</c:v>
                </c:pt>
                <c:pt idx="290">
                  <c:v>21.650924024640656</c:v>
                </c:pt>
                <c:pt idx="291">
                  <c:v>21.650924024640656</c:v>
                </c:pt>
                <c:pt idx="292">
                  <c:v>21.650924024640656</c:v>
                </c:pt>
                <c:pt idx="293">
                  <c:v>23.06365503080082</c:v>
                </c:pt>
                <c:pt idx="294">
                  <c:v>23.06365503080082</c:v>
                </c:pt>
                <c:pt idx="295">
                  <c:v>23.227926078028748</c:v>
                </c:pt>
                <c:pt idx="296">
                  <c:v>23.227926078028748</c:v>
                </c:pt>
                <c:pt idx="297">
                  <c:v>23.293634496919918</c:v>
                </c:pt>
                <c:pt idx="298">
                  <c:v>23.293634496919918</c:v>
                </c:pt>
                <c:pt idx="299">
                  <c:v>23.359342915811087</c:v>
                </c:pt>
                <c:pt idx="300">
                  <c:v>23.359342915811087</c:v>
                </c:pt>
                <c:pt idx="301">
                  <c:v>24.870636550308006</c:v>
                </c:pt>
                <c:pt idx="302">
                  <c:v>24.870636550308006</c:v>
                </c:pt>
                <c:pt idx="303">
                  <c:v>25.133470225872689</c:v>
                </c:pt>
                <c:pt idx="304">
                  <c:v>25.133470225872689</c:v>
                </c:pt>
                <c:pt idx="305">
                  <c:v>25.724845995893222</c:v>
                </c:pt>
                <c:pt idx="306">
                  <c:v>25.724845995893222</c:v>
                </c:pt>
                <c:pt idx="307">
                  <c:v>25.88911704312115</c:v>
                </c:pt>
                <c:pt idx="308">
                  <c:v>25.88911704312115</c:v>
                </c:pt>
                <c:pt idx="309">
                  <c:v>26.119096509240247</c:v>
                </c:pt>
                <c:pt idx="310">
                  <c:v>26.119096509240247</c:v>
                </c:pt>
                <c:pt idx="311">
                  <c:v>26.644763860369611</c:v>
                </c:pt>
                <c:pt idx="312">
                  <c:v>26.644763860369611</c:v>
                </c:pt>
                <c:pt idx="313">
                  <c:v>26.710472279260781</c:v>
                </c:pt>
                <c:pt idx="314">
                  <c:v>26.710472279260781</c:v>
                </c:pt>
                <c:pt idx="315">
                  <c:v>26.710472279260781</c:v>
                </c:pt>
                <c:pt idx="316">
                  <c:v>26.710472279260781</c:v>
                </c:pt>
                <c:pt idx="317">
                  <c:v>26.874743326488705</c:v>
                </c:pt>
                <c:pt idx="318">
                  <c:v>26.874743326488705</c:v>
                </c:pt>
                <c:pt idx="319">
                  <c:v>27.071868583162217</c:v>
                </c:pt>
                <c:pt idx="320">
                  <c:v>27.071868583162217</c:v>
                </c:pt>
                <c:pt idx="321">
                  <c:v>27.597535934291582</c:v>
                </c:pt>
                <c:pt idx="322">
                  <c:v>27.597535934291582</c:v>
                </c:pt>
                <c:pt idx="323">
                  <c:v>27.630390143737166</c:v>
                </c:pt>
                <c:pt idx="324">
                  <c:v>27.630390143737166</c:v>
                </c:pt>
                <c:pt idx="325">
                  <c:v>27.630390143737166</c:v>
                </c:pt>
                <c:pt idx="326">
                  <c:v>27.630390143737166</c:v>
                </c:pt>
                <c:pt idx="327">
                  <c:v>27.663244353182751</c:v>
                </c:pt>
                <c:pt idx="328">
                  <c:v>27.663244353182751</c:v>
                </c:pt>
                <c:pt idx="329">
                  <c:v>27.926078028747433</c:v>
                </c:pt>
                <c:pt idx="330">
                  <c:v>27.926078028747433</c:v>
                </c:pt>
                <c:pt idx="331">
                  <c:v>29.043121149897331</c:v>
                </c:pt>
                <c:pt idx="332">
                  <c:v>29.043121149897331</c:v>
                </c:pt>
                <c:pt idx="333">
                  <c:v>29.930184804928132</c:v>
                </c:pt>
                <c:pt idx="334">
                  <c:v>29.930184804928132</c:v>
                </c:pt>
                <c:pt idx="335">
                  <c:v>30.390143737166323</c:v>
                </c:pt>
                <c:pt idx="336">
                  <c:v>30.390143737166323</c:v>
                </c:pt>
                <c:pt idx="337">
                  <c:v>32</c:v>
                </c:pt>
                <c:pt idx="338">
                  <c:v>32</c:v>
                </c:pt>
                <c:pt idx="339">
                  <c:v>32</c:v>
                </c:pt>
                <c:pt idx="340">
                  <c:v>32</c:v>
                </c:pt>
                <c:pt idx="341">
                  <c:v>32.229979466119097</c:v>
                </c:pt>
                <c:pt idx="342">
                  <c:v>32.229979466119097</c:v>
                </c:pt>
                <c:pt idx="343">
                  <c:v>32.262833675564679</c:v>
                </c:pt>
                <c:pt idx="344">
                  <c:v>32.262833675564679</c:v>
                </c:pt>
                <c:pt idx="345">
                  <c:v>32.328542094455855</c:v>
                </c:pt>
                <c:pt idx="346">
                  <c:v>32.328542094455855</c:v>
                </c:pt>
                <c:pt idx="347">
                  <c:v>32.394250513347025</c:v>
                </c:pt>
                <c:pt idx="348">
                  <c:v>32.394250513347025</c:v>
                </c:pt>
                <c:pt idx="349">
                  <c:v>32.427104722792606</c:v>
                </c:pt>
                <c:pt idx="350">
                  <c:v>32.427104722792606</c:v>
                </c:pt>
                <c:pt idx="351">
                  <c:v>32.525667351129364</c:v>
                </c:pt>
                <c:pt idx="352">
                  <c:v>32.525667351129364</c:v>
                </c:pt>
                <c:pt idx="353">
                  <c:v>32.657084188911703</c:v>
                </c:pt>
                <c:pt idx="354">
                  <c:v>32.657084188911703</c:v>
                </c:pt>
                <c:pt idx="355">
                  <c:v>32.755646817248461</c:v>
                </c:pt>
                <c:pt idx="356">
                  <c:v>32.755646817248461</c:v>
                </c:pt>
                <c:pt idx="357">
                  <c:v>33.08418891170431</c:v>
                </c:pt>
                <c:pt idx="358">
                  <c:v>33.08418891170431</c:v>
                </c:pt>
                <c:pt idx="359">
                  <c:v>33.314168377823407</c:v>
                </c:pt>
                <c:pt idx="360">
                  <c:v>33.314168377823407</c:v>
                </c:pt>
                <c:pt idx="361">
                  <c:v>33.347022587268995</c:v>
                </c:pt>
                <c:pt idx="362">
                  <c:v>33.347022587268995</c:v>
                </c:pt>
                <c:pt idx="363">
                  <c:v>33.412731006160165</c:v>
                </c:pt>
                <c:pt idx="364">
                  <c:v>33.412731006160165</c:v>
                </c:pt>
                <c:pt idx="365">
                  <c:v>33.445585215605746</c:v>
                </c:pt>
                <c:pt idx="366">
                  <c:v>33.445585215605746</c:v>
                </c:pt>
                <c:pt idx="367">
                  <c:v>33.609856262833674</c:v>
                </c:pt>
                <c:pt idx="368">
                  <c:v>33.609856262833674</c:v>
                </c:pt>
                <c:pt idx="369">
                  <c:v>33.839835728952771</c:v>
                </c:pt>
                <c:pt idx="370">
                  <c:v>33.839835728952771</c:v>
                </c:pt>
                <c:pt idx="371">
                  <c:v>33.97125256673511</c:v>
                </c:pt>
                <c:pt idx="372">
                  <c:v>33.97125256673511</c:v>
                </c:pt>
                <c:pt idx="373">
                  <c:v>34.989733059548257</c:v>
                </c:pt>
                <c:pt idx="374">
                  <c:v>34.989733059548257</c:v>
                </c:pt>
                <c:pt idx="375">
                  <c:v>35.154004106776178</c:v>
                </c:pt>
                <c:pt idx="376">
                  <c:v>35.154004106776178</c:v>
                </c:pt>
                <c:pt idx="377">
                  <c:v>35.252566735112936</c:v>
                </c:pt>
                <c:pt idx="378">
                  <c:v>35.252566735112936</c:v>
                </c:pt>
                <c:pt idx="379">
                  <c:v>36.632443531827512</c:v>
                </c:pt>
                <c:pt idx="380">
                  <c:v>36.632443531827512</c:v>
                </c:pt>
                <c:pt idx="381">
                  <c:v>36.6652977412731</c:v>
                </c:pt>
                <c:pt idx="382">
                  <c:v>36.6652977412731</c:v>
                </c:pt>
                <c:pt idx="383">
                  <c:v>38.669404517453799</c:v>
                </c:pt>
                <c:pt idx="384">
                  <c:v>38.669404517453799</c:v>
                </c:pt>
                <c:pt idx="385">
                  <c:v>44.878850102669404</c:v>
                </c:pt>
                <c:pt idx="386">
                  <c:v>44.878850102669404</c:v>
                </c:pt>
                <c:pt idx="387">
                  <c:v>46.094455852156059</c:v>
                </c:pt>
                <c:pt idx="388">
                  <c:v>46.094455852156059</c:v>
                </c:pt>
                <c:pt idx="389">
                  <c:v>50.168377823408626</c:v>
                </c:pt>
                <c:pt idx="390">
                  <c:v>50.168377823408626</c:v>
                </c:pt>
                <c:pt idx="391">
                  <c:v>56.377823408624231</c:v>
                </c:pt>
                <c:pt idx="392">
                  <c:v>56.377823408624231</c:v>
                </c:pt>
                <c:pt idx="393">
                  <c:v>66.332648870636547</c:v>
                </c:pt>
                <c:pt idx="394">
                  <c:v>66.332648870636547</c:v>
                </c:pt>
                <c:pt idx="395">
                  <c:v>0</c:v>
                </c:pt>
                <c:pt idx="396">
                  <c:v>3.2854209445585217E-2</c:v>
                </c:pt>
                <c:pt idx="397">
                  <c:v>3.2854209445585217E-2</c:v>
                </c:pt>
                <c:pt idx="398">
                  <c:v>3.2854209445585217E-2</c:v>
                </c:pt>
                <c:pt idx="399">
                  <c:v>3.2854209445585217E-2</c:v>
                </c:pt>
                <c:pt idx="400">
                  <c:v>3.2854209445585217E-2</c:v>
                </c:pt>
                <c:pt idx="401">
                  <c:v>3.2854209445585217E-2</c:v>
                </c:pt>
                <c:pt idx="402">
                  <c:v>3.2854209445585217E-2</c:v>
                </c:pt>
                <c:pt idx="403">
                  <c:v>3.2854209445585217E-2</c:v>
                </c:pt>
                <c:pt idx="404">
                  <c:v>6.5708418891170434E-2</c:v>
                </c:pt>
                <c:pt idx="405">
                  <c:v>6.5708418891170434E-2</c:v>
                </c:pt>
                <c:pt idx="406">
                  <c:v>9.856262833675565E-2</c:v>
                </c:pt>
                <c:pt idx="407">
                  <c:v>9.856262833675565E-2</c:v>
                </c:pt>
                <c:pt idx="408">
                  <c:v>0.26283367556468173</c:v>
                </c:pt>
                <c:pt idx="409">
                  <c:v>0.26283367556468173</c:v>
                </c:pt>
                <c:pt idx="410">
                  <c:v>0.29568788501026694</c:v>
                </c:pt>
                <c:pt idx="411">
                  <c:v>0.29568788501026694</c:v>
                </c:pt>
                <c:pt idx="412">
                  <c:v>0.3942505133470226</c:v>
                </c:pt>
                <c:pt idx="413">
                  <c:v>0.3942505133470226</c:v>
                </c:pt>
                <c:pt idx="414">
                  <c:v>0.49281314168377821</c:v>
                </c:pt>
                <c:pt idx="415">
                  <c:v>0.49281314168377821</c:v>
                </c:pt>
                <c:pt idx="416">
                  <c:v>0.75564681724845995</c:v>
                </c:pt>
                <c:pt idx="417">
                  <c:v>0.75564681724845995</c:v>
                </c:pt>
                <c:pt idx="418">
                  <c:v>0.7885010266940452</c:v>
                </c:pt>
                <c:pt idx="419">
                  <c:v>0.7885010266940452</c:v>
                </c:pt>
                <c:pt idx="420">
                  <c:v>0.88706365503080087</c:v>
                </c:pt>
                <c:pt idx="421">
                  <c:v>0.88706365503080087</c:v>
                </c:pt>
                <c:pt idx="422">
                  <c:v>0.95277207392197127</c:v>
                </c:pt>
                <c:pt idx="423">
                  <c:v>0.95277207392197127</c:v>
                </c:pt>
                <c:pt idx="424">
                  <c:v>1.0184804928131417</c:v>
                </c:pt>
                <c:pt idx="425">
                  <c:v>1.0184804928131417</c:v>
                </c:pt>
                <c:pt idx="426">
                  <c:v>1.0513347022587269</c:v>
                </c:pt>
                <c:pt idx="427">
                  <c:v>1.0513347022587269</c:v>
                </c:pt>
                <c:pt idx="428">
                  <c:v>1.0841889117043122</c:v>
                </c:pt>
                <c:pt idx="429">
                  <c:v>1.0841889117043122</c:v>
                </c:pt>
                <c:pt idx="430">
                  <c:v>1.1498973305954825</c:v>
                </c:pt>
                <c:pt idx="431">
                  <c:v>1.1498973305954825</c:v>
                </c:pt>
                <c:pt idx="432">
                  <c:v>1.1827515400410678</c:v>
                </c:pt>
                <c:pt idx="433">
                  <c:v>1.1827515400410678</c:v>
                </c:pt>
                <c:pt idx="434">
                  <c:v>1.215605749486653</c:v>
                </c:pt>
                <c:pt idx="435">
                  <c:v>1.215605749486653</c:v>
                </c:pt>
                <c:pt idx="436">
                  <c:v>1.215605749486653</c:v>
                </c:pt>
                <c:pt idx="437">
                  <c:v>1.215605749486653</c:v>
                </c:pt>
                <c:pt idx="438">
                  <c:v>1.2484599589322383</c:v>
                </c:pt>
                <c:pt idx="439">
                  <c:v>1.2484599589322383</c:v>
                </c:pt>
                <c:pt idx="440">
                  <c:v>1.2813141683778233</c:v>
                </c:pt>
                <c:pt idx="441">
                  <c:v>1.2813141683778233</c:v>
                </c:pt>
                <c:pt idx="442">
                  <c:v>1.2813141683778233</c:v>
                </c:pt>
                <c:pt idx="443">
                  <c:v>1.2813141683778233</c:v>
                </c:pt>
                <c:pt idx="444">
                  <c:v>1.4127310061601643</c:v>
                </c:pt>
                <c:pt idx="445">
                  <c:v>1.4127310061601643</c:v>
                </c:pt>
                <c:pt idx="446">
                  <c:v>1.4455852156057496</c:v>
                </c:pt>
                <c:pt idx="447">
                  <c:v>1.4455852156057496</c:v>
                </c:pt>
                <c:pt idx="448">
                  <c:v>1.4784394250513346</c:v>
                </c:pt>
                <c:pt idx="449">
                  <c:v>1.4784394250513346</c:v>
                </c:pt>
                <c:pt idx="450">
                  <c:v>1.4784394250513346</c:v>
                </c:pt>
                <c:pt idx="451">
                  <c:v>1.4784394250513346</c:v>
                </c:pt>
                <c:pt idx="452">
                  <c:v>1.6427104722792607</c:v>
                </c:pt>
                <c:pt idx="453">
                  <c:v>1.6427104722792607</c:v>
                </c:pt>
                <c:pt idx="454">
                  <c:v>1.7084188911704312</c:v>
                </c:pt>
                <c:pt idx="455">
                  <c:v>1.7084188911704312</c:v>
                </c:pt>
                <c:pt idx="456">
                  <c:v>1.7412731006160165</c:v>
                </c:pt>
                <c:pt idx="457">
                  <c:v>1.7412731006160165</c:v>
                </c:pt>
                <c:pt idx="458">
                  <c:v>1.7741273100616017</c:v>
                </c:pt>
                <c:pt idx="459">
                  <c:v>1.7741273100616017</c:v>
                </c:pt>
                <c:pt idx="460">
                  <c:v>1.839835728952772</c:v>
                </c:pt>
                <c:pt idx="461">
                  <c:v>1.839835728952772</c:v>
                </c:pt>
                <c:pt idx="462">
                  <c:v>1.8726899383983573</c:v>
                </c:pt>
                <c:pt idx="463">
                  <c:v>1.8726899383983573</c:v>
                </c:pt>
                <c:pt idx="464">
                  <c:v>1.8726899383983573</c:v>
                </c:pt>
                <c:pt idx="465">
                  <c:v>1.8726899383983573</c:v>
                </c:pt>
                <c:pt idx="466">
                  <c:v>1.9055441478439425</c:v>
                </c:pt>
                <c:pt idx="467">
                  <c:v>1.9055441478439425</c:v>
                </c:pt>
                <c:pt idx="468">
                  <c:v>1.9383983572895278</c:v>
                </c:pt>
                <c:pt idx="469">
                  <c:v>1.9383983572895278</c:v>
                </c:pt>
                <c:pt idx="470">
                  <c:v>1.9712525667351128</c:v>
                </c:pt>
                <c:pt idx="471">
                  <c:v>1.9712525667351128</c:v>
                </c:pt>
                <c:pt idx="472">
                  <c:v>2.0041067761806981</c:v>
                </c:pt>
                <c:pt idx="473">
                  <c:v>2.0041067761806981</c:v>
                </c:pt>
                <c:pt idx="474">
                  <c:v>2.1026694045174539</c:v>
                </c:pt>
                <c:pt idx="475">
                  <c:v>2.1026694045174539</c:v>
                </c:pt>
                <c:pt idx="476">
                  <c:v>2.299794661190965</c:v>
                </c:pt>
                <c:pt idx="477">
                  <c:v>2.299794661190965</c:v>
                </c:pt>
                <c:pt idx="478">
                  <c:v>2.431211498973306</c:v>
                </c:pt>
                <c:pt idx="479">
                  <c:v>2.431211498973306</c:v>
                </c:pt>
                <c:pt idx="480">
                  <c:v>2.4969199178644765</c:v>
                </c:pt>
                <c:pt idx="481">
                  <c:v>2.4969199178644765</c:v>
                </c:pt>
                <c:pt idx="482">
                  <c:v>2.6940451745379876</c:v>
                </c:pt>
                <c:pt idx="483">
                  <c:v>2.6940451745379876</c:v>
                </c:pt>
                <c:pt idx="484">
                  <c:v>2.7926078028747434</c:v>
                </c:pt>
                <c:pt idx="485">
                  <c:v>2.7926078028747434</c:v>
                </c:pt>
                <c:pt idx="486">
                  <c:v>2.8911704312114992</c:v>
                </c:pt>
                <c:pt idx="487">
                  <c:v>2.8911704312114992</c:v>
                </c:pt>
                <c:pt idx="488">
                  <c:v>2.924024640657084</c:v>
                </c:pt>
                <c:pt idx="489">
                  <c:v>2.924024640657084</c:v>
                </c:pt>
                <c:pt idx="490">
                  <c:v>2.9568788501026693</c:v>
                </c:pt>
                <c:pt idx="491">
                  <c:v>2.9568788501026693</c:v>
                </c:pt>
                <c:pt idx="492">
                  <c:v>3.1540041067761808</c:v>
                </c:pt>
                <c:pt idx="493">
                  <c:v>3.1540041067761808</c:v>
                </c:pt>
                <c:pt idx="494">
                  <c:v>3.3182751540041067</c:v>
                </c:pt>
                <c:pt idx="495">
                  <c:v>3.3182751540041067</c:v>
                </c:pt>
                <c:pt idx="496">
                  <c:v>3.482546201232033</c:v>
                </c:pt>
                <c:pt idx="497">
                  <c:v>3.482546201232033</c:v>
                </c:pt>
                <c:pt idx="498">
                  <c:v>3.5811088295687883</c:v>
                </c:pt>
                <c:pt idx="499">
                  <c:v>3.5811088295687883</c:v>
                </c:pt>
                <c:pt idx="500">
                  <c:v>3.7125256673511293</c:v>
                </c:pt>
                <c:pt idx="501">
                  <c:v>3.7125256673511293</c:v>
                </c:pt>
                <c:pt idx="502">
                  <c:v>3.7453798767967146</c:v>
                </c:pt>
                <c:pt idx="503">
                  <c:v>3.7453798767967146</c:v>
                </c:pt>
                <c:pt idx="504">
                  <c:v>3.9096509240246409</c:v>
                </c:pt>
                <c:pt idx="505">
                  <c:v>3.9096509240246409</c:v>
                </c:pt>
                <c:pt idx="506">
                  <c:v>3.9425051334702257</c:v>
                </c:pt>
                <c:pt idx="507">
                  <c:v>3.9425051334702257</c:v>
                </c:pt>
                <c:pt idx="508">
                  <c:v>4.0082135523613962</c:v>
                </c:pt>
                <c:pt idx="509">
                  <c:v>4.0082135523613962</c:v>
                </c:pt>
                <c:pt idx="510">
                  <c:v>4.1396303901437372</c:v>
                </c:pt>
                <c:pt idx="511">
                  <c:v>4.1396303901437372</c:v>
                </c:pt>
                <c:pt idx="512">
                  <c:v>4.1724845995893221</c:v>
                </c:pt>
                <c:pt idx="513">
                  <c:v>4.1724845995893221</c:v>
                </c:pt>
                <c:pt idx="514">
                  <c:v>4.2053388090349078</c:v>
                </c:pt>
                <c:pt idx="515">
                  <c:v>4.2053388090349078</c:v>
                </c:pt>
                <c:pt idx="516">
                  <c:v>4.2053388090349078</c:v>
                </c:pt>
                <c:pt idx="517">
                  <c:v>4.2053388090349078</c:v>
                </c:pt>
                <c:pt idx="518">
                  <c:v>4.2381930184804926</c:v>
                </c:pt>
                <c:pt idx="519">
                  <c:v>4.2381930184804926</c:v>
                </c:pt>
                <c:pt idx="520">
                  <c:v>4.4353182751540041</c:v>
                </c:pt>
                <c:pt idx="521">
                  <c:v>4.4353182751540041</c:v>
                </c:pt>
                <c:pt idx="522">
                  <c:v>4.5338809034907595</c:v>
                </c:pt>
                <c:pt idx="523">
                  <c:v>4.5338809034907595</c:v>
                </c:pt>
                <c:pt idx="524">
                  <c:v>4.5667351129363452</c:v>
                </c:pt>
                <c:pt idx="525">
                  <c:v>4.5667351129363452</c:v>
                </c:pt>
                <c:pt idx="526">
                  <c:v>4.6324435318275157</c:v>
                </c:pt>
                <c:pt idx="527">
                  <c:v>4.6324435318275157</c:v>
                </c:pt>
                <c:pt idx="528">
                  <c:v>4.6652977412731005</c:v>
                </c:pt>
                <c:pt idx="529">
                  <c:v>4.6652977412731005</c:v>
                </c:pt>
                <c:pt idx="530">
                  <c:v>4.6652977412731005</c:v>
                </c:pt>
                <c:pt idx="531">
                  <c:v>4.6652977412731005</c:v>
                </c:pt>
                <c:pt idx="532">
                  <c:v>4.6652977412731005</c:v>
                </c:pt>
                <c:pt idx="533">
                  <c:v>4.6652977412731005</c:v>
                </c:pt>
                <c:pt idx="534">
                  <c:v>4.6981519507186862</c:v>
                </c:pt>
                <c:pt idx="535">
                  <c:v>4.6981519507186862</c:v>
                </c:pt>
                <c:pt idx="536">
                  <c:v>4.731006160164271</c:v>
                </c:pt>
                <c:pt idx="537">
                  <c:v>4.731006160164271</c:v>
                </c:pt>
                <c:pt idx="538">
                  <c:v>4.7638603696098567</c:v>
                </c:pt>
                <c:pt idx="539">
                  <c:v>4.7638603696098567</c:v>
                </c:pt>
                <c:pt idx="540">
                  <c:v>4.7638603696098567</c:v>
                </c:pt>
                <c:pt idx="541">
                  <c:v>4.7638603696098567</c:v>
                </c:pt>
                <c:pt idx="542">
                  <c:v>4.8295687885010263</c:v>
                </c:pt>
                <c:pt idx="543">
                  <c:v>4.8295687885010263</c:v>
                </c:pt>
                <c:pt idx="544">
                  <c:v>4.862422997946612</c:v>
                </c:pt>
                <c:pt idx="545">
                  <c:v>4.862422997946612</c:v>
                </c:pt>
                <c:pt idx="546">
                  <c:v>4.8952772073921968</c:v>
                </c:pt>
                <c:pt idx="547">
                  <c:v>4.8952772073921968</c:v>
                </c:pt>
                <c:pt idx="548">
                  <c:v>4.8952772073921968</c:v>
                </c:pt>
                <c:pt idx="549">
                  <c:v>4.8952772073921968</c:v>
                </c:pt>
                <c:pt idx="550">
                  <c:v>4.9609856262833674</c:v>
                </c:pt>
                <c:pt idx="551">
                  <c:v>4.9609856262833674</c:v>
                </c:pt>
                <c:pt idx="552">
                  <c:v>5.0924024640657084</c:v>
                </c:pt>
                <c:pt idx="553">
                  <c:v>5.0924024640657084</c:v>
                </c:pt>
                <c:pt idx="554">
                  <c:v>5.7494866529774127</c:v>
                </c:pt>
                <c:pt idx="555">
                  <c:v>5.7494866529774127</c:v>
                </c:pt>
                <c:pt idx="556">
                  <c:v>5.7823408624229984</c:v>
                </c:pt>
                <c:pt idx="557">
                  <c:v>5.7823408624229984</c:v>
                </c:pt>
                <c:pt idx="558">
                  <c:v>6.1108829568788501</c:v>
                </c:pt>
                <c:pt idx="559">
                  <c:v>6.1108829568788501</c:v>
                </c:pt>
                <c:pt idx="560">
                  <c:v>6.2422997946611911</c:v>
                </c:pt>
                <c:pt idx="561">
                  <c:v>6.2422997946611911</c:v>
                </c:pt>
                <c:pt idx="562">
                  <c:v>6.2422997946611911</c:v>
                </c:pt>
                <c:pt idx="563">
                  <c:v>6.2422997946611911</c:v>
                </c:pt>
                <c:pt idx="564">
                  <c:v>6.3408624229979464</c:v>
                </c:pt>
                <c:pt idx="565">
                  <c:v>6.3408624229979464</c:v>
                </c:pt>
                <c:pt idx="566">
                  <c:v>6.3737166324435321</c:v>
                </c:pt>
                <c:pt idx="567">
                  <c:v>6.3737166324435321</c:v>
                </c:pt>
                <c:pt idx="568">
                  <c:v>6.4722792607802875</c:v>
                </c:pt>
                <c:pt idx="569">
                  <c:v>6.4722792607802875</c:v>
                </c:pt>
                <c:pt idx="570">
                  <c:v>6.5051334702258723</c:v>
                </c:pt>
                <c:pt idx="571">
                  <c:v>6.5051334702258723</c:v>
                </c:pt>
                <c:pt idx="572">
                  <c:v>6.6365503080082133</c:v>
                </c:pt>
                <c:pt idx="573">
                  <c:v>6.6365503080082133</c:v>
                </c:pt>
                <c:pt idx="574">
                  <c:v>6.9322381930184802</c:v>
                </c:pt>
                <c:pt idx="575">
                  <c:v>6.9322381930184802</c:v>
                </c:pt>
                <c:pt idx="576">
                  <c:v>6.9650924024640659</c:v>
                </c:pt>
                <c:pt idx="577">
                  <c:v>6.9650924024640659</c:v>
                </c:pt>
                <c:pt idx="578">
                  <c:v>7.0308008213552364</c:v>
                </c:pt>
                <c:pt idx="579">
                  <c:v>7.0308008213552364</c:v>
                </c:pt>
                <c:pt idx="580">
                  <c:v>7.2936344969199176</c:v>
                </c:pt>
                <c:pt idx="581">
                  <c:v>7.2936344969199176</c:v>
                </c:pt>
                <c:pt idx="582">
                  <c:v>7.3593429158110881</c:v>
                </c:pt>
                <c:pt idx="583">
                  <c:v>7.3593429158110881</c:v>
                </c:pt>
                <c:pt idx="584">
                  <c:v>7.3593429158110881</c:v>
                </c:pt>
                <c:pt idx="585">
                  <c:v>7.3593429158110881</c:v>
                </c:pt>
                <c:pt idx="586">
                  <c:v>7.3921971252566738</c:v>
                </c:pt>
                <c:pt idx="587">
                  <c:v>7.3921971252566738</c:v>
                </c:pt>
                <c:pt idx="588">
                  <c:v>7.4250513347022586</c:v>
                </c:pt>
                <c:pt idx="589">
                  <c:v>7.4250513347022586</c:v>
                </c:pt>
                <c:pt idx="590">
                  <c:v>7.4579055441478443</c:v>
                </c:pt>
                <c:pt idx="591">
                  <c:v>7.4579055441478443</c:v>
                </c:pt>
                <c:pt idx="592">
                  <c:v>7.4907597535934292</c:v>
                </c:pt>
                <c:pt idx="593">
                  <c:v>7.4907597535934292</c:v>
                </c:pt>
                <c:pt idx="594">
                  <c:v>7.523613963039014</c:v>
                </c:pt>
                <c:pt idx="595">
                  <c:v>7.523613963039014</c:v>
                </c:pt>
                <c:pt idx="596">
                  <c:v>7.5564681724845997</c:v>
                </c:pt>
                <c:pt idx="597">
                  <c:v>7.5564681724845997</c:v>
                </c:pt>
                <c:pt idx="598">
                  <c:v>7.6221765913757702</c:v>
                </c:pt>
                <c:pt idx="599">
                  <c:v>7.6221765913757702</c:v>
                </c:pt>
                <c:pt idx="600">
                  <c:v>7.6878850102669407</c:v>
                </c:pt>
                <c:pt idx="601">
                  <c:v>7.6878850102669407</c:v>
                </c:pt>
                <c:pt idx="602">
                  <c:v>7.786447638603696</c:v>
                </c:pt>
                <c:pt idx="603">
                  <c:v>7.786447638603696</c:v>
                </c:pt>
                <c:pt idx="604">
                  <c:v>7.8193018480492817</c:v>
                </c:pt>
                <c:pt idx="605">
                  <c:v>7.8193018480492817</c:v>
                </c:pt>
                <c:pt idx="606">
                  <c:v>8.1478439425051334</c:v>
                </c:pt>
                <c:pt idx="607">
                  <c:v>8.1478439425051334</c:v>
                </c:pt>
                <c:pt idx="608">
                  <c:v>8.9691991786447645</c:v>
                </c:pt>
                <c:pt idx="609">
                  <c:v>8.9691991786447645</c:v>
                </c:pt>
                <c:pt idx="610">
                  <c:v>9.1663244353182751</c:v>
                </c:pt>
                <c:pt idx="611">
                  <c:v>9.1663244353182751</c:v>
                </c:pt>
                <c:pt idx="612">
                  <c:v>9.8891170431211499</c:v>
                </c:pt>
                <c:pt idx="613">
                  <c:v>9.8891170431211499</c:v>
                </c:pt>
                <c:pt idx="614">
                  <c:v>10.151950718685832</c:v>
                </c:pt>
                <c:pt idx="615">
                  <c:v>10.151950718685832</c:v>
                </c:pt>
                <c:pt idx="616">
                  <c:v>10.184804928131417</c:v>
                </c:pt>
                <c:pt idx="617">
                  <c:v>10.184804928131417</c:v>
                </c:pt>
                <c:pt idx="618">
                  <c:v>10.184804928131417</c:v>
                </c:pt>
                <c:pt idx="619">
                  <c:v>10.184804928131417</c:v>
                </c:pt>
                <c:pt idx="620">
                  <c:v>10.250513347022586</c:v>
                </c:pt>
                <c:pt idx="621">
                  <c:v>10.250513347022586</c:v>
                </c:pt>
                <c:pt idx="622">
                  <c:v>10.414784394250514</c:v>
                </c:pt>
                <c:pt idx="623">
                  <c:v>10.414784394250514</c:v>
                </c:pt>
                <c:pt idx="624">
                  <c:v>11.203285420944558</c:v>
                </c:pt>
                <c:pt idx="625">
                  <c:v>11.203285420944558</c:v>
                </c:pt>
                <c:pt idx="626">
                  <c:v>12.451745379876797</c:v>
                </c:pt>
                <c:pt idx="627">
                  <c:v>12.451745379876797</c:v>
                </c:pt>
                <c:pt idx="628">
                  <c:v>12.91170431211499</c:v>
                </c:pt>
                <c:pt idx="629">
                  <c:v>12.91170431211499</c:v>
                </c:pt>
                <c:pt idx="630">
                  <c:v>12.91170431211499</c:v>
                </c:pt>
                <c:pt idx="631">
                  <c:v>12.91170431211499</c:v>
                </c:pt>
                <c:pt idx="632">
                  <c:v>12.944558521560575</c:v>
                </c:pt>
                <c:pt idx="633">
                  <c:v>12.944558521560575</c:v>
                </c:pt>
                <c:pt idx="634">
                  <c:v>13.240246406570842</c:v>
                </c:pt>
                <c:pt idx="635">
                  <c:v>13.240246406570842</c:v>
                </c:pt>
                <c:pt idx="636">
                  <c:v>13.273100616016427</c:v>
                </c:pt>
                <c:pt idx="637">
                  <c:v>13.273100616016427</c:v>
                </c:pt>
                <c:pt idx="638">
                  <c:v>13.305954825462011</c:v>
                </c:pt>
                <c:pt idx="639">
                  <c:v>13.305954825462011</c:v>
                </c:pt>
                <c:pt idx="640">
                  <c:v>13.371663244353183</c:v>
                </c:pt>
                <c:pt idx="641">
                  <c:v>13.371663244353183</c:v>
                </c:pt>
                <c:pt idx="642">
                  <c:v>13.831622176591376</c:v>
                </c:pt>
                <c:pt idx="643">
                  <c:v>13.831622176591376</c:v>
                </c:pt>
                <c:pt idx="644">
                  <c:v>14.094455852156058</c:v>
                </c:pt>
                <c:pt idx="645">
                  <c:v>14.094455852156058</c:v>
                </c:pt>
                <c:pt idx="646">
                  <c:v>14.160164271047227</c:v>
                </c:pt>
                <c:pt idx="647">
                  <c:v>14.160164271047227</c:v>
                </c:pt>
                <c:pt idx="648">
                  <c:v>14.35728952772074</c:v>
                </c:pt>
                <c:pt idx="649">
                  <c:v>14.35728952772074</c:v>
                </c:pt>
                <c:pt idx="650">
                  <c:v>14.685831622176591</c:v>
                </c:pt>
                <c:pt idx="651">
                  <c:v>14.685831622176591</c:v>
                </c:pt>
                <c:pt idx="652">
                  <c:v>14.784394250513348</c:v>
                </c:pt>
                <c:pt idx="653">
                  <c:v>14.784394250513348</c:v>
                </c:pt>
                <c:pt idx="654">
                  <c:v>15.277207392197125</c:v>
                </c:pt>
                <c:pt idx="655">
                  <c:v>15.277207392197125</c:v>
                </c:pt>
                <c:pt idx="656">
                  <c:v>16.131416837782339</c:v>
                </c:pt>
                <c:pt idx="657">
                  <c:v>16.131416837782339</c:v>
                </c:pt>
                <c:pt idx="658">
                  <c:v>16.295687885010267</c:v>
                </c:pt>
                <c:pt idx="659">
                  <c:v>16.295687885010267</c:v>
                </c:pt>
                <c:pt idx="660">
                  <c:v>17.971252566735114</c:v>
                </c:pt>
                <c:pt idx="661">
                  <c:v>17.971252566735114</c:v>
                </c:pt>
                <c:pt idx="662">
                  <c:v>18.431211498973305</c:v>
                </c:pt>
                <c:pt idx="663">
                  <c:v>18.431211498973305</c:v>
                </c:pt>
                <c:pt idx="664">
                  <c:v>18.464065708418889</c:v>
                </c:pt>
                <c:pt idx="665">
                  <c:v>18.464065708418889</c:v>
                </c:pt>
                <c:pt idx="666">
                  <c:v>18.694045174537987</c:v>
                </c:pt>
                <c:pt idx="667">
                  <c:v>18.694045174537987</c:v>
                </c:pt>
                <c:pt idx="668">
                  <c:v>18.726899383983572</c:v>
                </c:pt>
                <c:pt idx="669">
                  <c:v>18.726899383983572</c:v>
                </c:pt>
                <c:pt idx="670">
                  <c:v>20.566735112936346</c:v>
                </c:pt>
                <c:pt idx="671">
                  <c:v>20.566735112936346</c:v>
                </c:pt>
                <c:pt idx="672">
                  <c:v>21.15811088295688</c:v>
                </c:pt>
                <c:pt idx="673">
                  <c:v>21.15811088295688</c:v>
                </c:pt>
                <c:pt idx="674">
                  <c:v>21.322381930184804</c:v>
                </c:pt>
                <c:pt idx="675">
                  <c:v>21.322381930184804</c:v>
                </c:pt>
                <c:pt idx="676">
                  <c:v>21.782340862422998</c:v>
                </c:pt>
                <c:pt idx="677">
                  <c:v>21.782340862422998</c:v>
                </c:pt>
                <c:pt idx="678">
                  <c:v>26.710472279260781</c:v>
                </c:pt>
                <c:pt idx="679">
                  <c:v>26.710472279260781</c:v>
                </c:pt>
                <c:pt idx="680">
                  <c:v>26.743326488706366</c:v>
                </c:pt>
                <c:pt idx="681">
                  <c:v>26.743326488706366</c:v>
                </c:pt>
                <c:pt idx="682">
                  <c:v>26.809034907597535</c:v>
                </c:pt>
                <c:pt idx="683">
                  <c:v>26.809034907597535</c:v>
                </c:pt>
                <c:pt idx="684">
                  <c:v>26.90759753593429</c:v>
                </c:pt>
                <c:pt idx="685">
                  <c:v>26.90759753593429</c:v>
                </c:pt>
                <c:pt idx="686">
                  <c:v>27.860369609856264</c:v>
                </c:pt>
                <c:pt idx="687">
                  <c:v>27.860369609856264</c:v>
                </c:pt>
                <c:pt idx="688">
                  <c:v>29.371663244353183</c:v>
                </c:pt>
                <c:pt idx="689">
                  <c:v>29.371663244353183</c:v>
                </c:pt>
                <c:pt idx="690">
                  <c:v>31.211498973305954</c:v>
                </c:pt>
                <c:pt idx="691">
                  <c:v>31.211498973305954</c:v>
                </c:pt>
                <c:pt idx="692">
                  <c:v>32.197125256673509</c:v>
                </c:pt>
                <c:pt idx="693">
                  <c:v>32.197125256673509</c:v>
                </c:pt>
                <c:pt idx="694">
                  <c:v>32.295687885010267</c:v>
                </c:pt>
                <c:pt idx="695">
                  <c:v>32.295687885010267</c:v>
                </c:pt>
                <c:pt idx="696">
                  <c:v>32.295687885010267</c:v>
                </c:pt>
                <c:pt idx="697">
                  <c:v>32.295687885010267</c:v>
                </c:pt>
                <c:pt idx="698">
                  <c:v>32.459958932238195</c:v>
                </c:pt>
                <c:pt idx="699">
                  <c:v>32.459958932238195</c:v>
                </c:pt>
                <c:pt idx="700">
                  <c:v>32.591375770020534</c:v>
                </c:pt>
                <c:pt idx="701">
                  <c:v>32.591375770020534</c:v>
                </c:pt>
                <c:pt idx="702">
                  <c:v>32.591375770020534</c:v>
                </c:pt>
                <c:pt idx="703">
                  <c:v>32.591375770020534</c:v>
                </c:pt>
                <c:pt idx="704">
                  <c:v>32.657084188911703</c:v>
                </c:pt>
                <c:pt idx="705">
                  <c:v>32.657084188911703</c:v>
                </c:pt>
                <c:pt idx="706">
                  <c:v>32.722792607802873</c:v>
                </c:pt>
                <c:pt idx="707">
                  <c:v>32.722792607802873</c:v>
                </c:pt>
                <c:pt idx="708">
                  <c:v>32.722792607802873</c:v>
                </c:pt>
                <c:pt idx="709">
                  <c:v>32.722792607802873</c:v>
                </c:pt>
                <c:pt idx="710">
                  <c:v>32.919917864476389</c:v>
                </c:pt>
                <c:pt idx="711">
                  <c:v>32.919917864476389</c:v>
                </c:pt>
                <c:pt idx="712">
                  <c:v>33.478439425051334</c:v>
                </c:pt>
                <c:pt idx="713">
                  <c:v>33.478439425051334</c:v>
                </c:pt>
                <c:pt idx="714">
                  <c:v>33.577002053388092</c:v>
                </c:pt>
                <c:pt idx="715">
                  <c:v>33.577002053388092</c:v>
                </c:pt>
                <c:pt idx="716">
                  <c:v>33.577002053388092</c:v>
                </c:pt>
                <c:pt idx="717">
                  <c:v>33.577002053388092</c:v>
                </c:pt>
                <c:pt idx="718">
                  <c:v>33.80698151950719</c:v>
                </c:pt>
                <c:pt idx="719">
                  <c:v>33.80698151950719</c:v>
                </c:pt>
                <c:pt idx="720">
                  <c:v>33.872689938398359</c:v>
                </c:pt>
                <c:pt idx="721">
                  <c:v>33.872689938398359</c:v>
                </c:pt>
                <c:pt idx="722">
                  <c:v>35.581108829568791</c:v>
                </c:pt>
                <c:pt idx="723">
                  <c:v>35.581108829568791</c:v>
                </c:pt>
                <c:pt idx="724">
                  <c:v>37.092402464065707</c:v>
                </c:pt>
                <c:pt idx="725">
                  <c:v>37.092402464065707</c:v>
                </c:pt>
                <c:pt idx="726">
                  <c:v>41.889117043121146</c:v>
                </c:pt>
                <c:pt idx="727">
                  <c:v>41.889117043121146</c:v>
                </c:pt>
                <c:pt idx="728">
                  <c:v>43.466119096509239</c:v>
                </c:pt>
                <c:pt idx="729">
                  <c:v>43.466119096509239</c:v>
                </c:pt>
                <c:pt idx="730">
                  <c:v>48.788501026694043</c:v>
                </c:pt>
                <c:pt idx="731">
                  <c:v>48.788501026694043</c:v>
                </c:pt>
                <c:pt idx="732">
                  <c:v>53.74948665297741</c:v>
                </c:pt>
                <c:pt idx="733">
                  <c:v>53.74948665297741</c:v>
                </c:pt>
                <c:pt idx="734">
                  <c:v>58.579055441478438</c:v>
                </c:pt>
                <c:pt idx="735">
                  <c:v>58.579055441478438</c:v>
                </c:pt>
                <c:pt idx="736">
                  <c:v>0</c:v>
                </c:pt>
                <c:pt idx="737">
                  <c:v>3.2854209445585217E-2</c:v>
                </c:pt>
                <c:pt idx="738">
                  <c:v>3.2854209445585217E-2</c:v>
                </c:pt>
                <c:pt idx="739">
                  <c:v>3.2854209445585217E-2</c:v>
                </c:pt>
                <c:pt idx="740">
                  <c:v>3.2854209445585217E-2</c:v>
                </c:pt>
                <c:pt idx="741">
                  <c:v>3.2854209445585217E-2</c:v>
                </c:pt>
                <c:pt idx="742">
                  <c:v>3.2854209445585217E-2</c:v>
                </c:pt>
                <c:pt idx="743">
                  <c:v>3.2854209445585217E-2</c:v>
                </c:pt>
                <c:pt idx="744">
                  <c:v>3.2854209445585217E-2</c:v>
                </c:pt>
                <c:pt idx="745">
                  <c:v>3.2854209445585217E-2</c:v>
                </c:pt>
                <c:pt idx="746">
                  <c:v>3.2854209445585217E-2</c:v>
                </c:pt>
                <c:pt idx="747">
                  <c:v>3.2854209445585217E-2</c:v>
                </c:pt>
                <c:pt idx="748">
                  <c:v>1.1827515400410678</c:v>
                </c:pt>
                <c:pt idx="749">
                  <c:v>1.8726899383983573</c:v>
                </c:pt>
                <c:pt idx="750">
                  <c:v>1.8726899383983573</c:v>
                </c:pt>
                <c:pt idx="751">
                  <c:v>1.9055441478439425</c:v>
                </c:pt>
                <c:pt idx="752">
                  <c:v>1.9383983572895278</c:v>
                </c:pt>
                <c:pt idx="753">
                  <c:v>1.9383983572895278</c:v>
                </c:pt>
                <c:pt idx="754">
                  <c:v>2.2012320328542097</c:v>
                </c:pt>
                <c:pt idx="755">
                  <c:v>3.0882956878850103</c:v>
                </c:pt>
                <c:pt idx="756">
                  <c:v>4.2381930184804926</c:v>
                </c:pt>
                <c:pt idx="757">
                  <c:v>4.6324435318275157</c:v>
                </c:pt>
                <c:pt idx="758">
                  <c:v>4.9281314168377826</c:v>
                </c:pt>
                <c:pt idx="759">
                  <c:v>5.979466119096509</c:v>
                </c:pt>
                <c:pt idx="760">
                  <c:v>7.4250513347022586</c:v>
                </c:pt>
                <c:pt idx="761">
                  <c:v>7.6221765913757702</c:v>
                </c:pt>
                <c:pt idx="762">
                  <c:v>7.655030800821355</c:v>
                </c:pt>
                <c:pt idx="763">
                  <c:v>11.53182751540041</c:v>
                </c:pt>
                <c:pt idx="764">
                  <c:v>15.704312114989733</c:v>
                </c:pt>
                <c:pt idx="765">
                  <c:v>16.394250513347021</c:v>
                </c:pt>
                <c:pt idx="766">
                  <c:v>17.117043121149898</c:v>
                </c:pt>
                <c:pt idx="767">
                  <c:v>18.464065708418889</c:v>
                </c:pt>
                <c:pt idx="768">
                  <c:v>18.759753593429156</c:v>
                </c:pt>
                <c:pt idx="769">
                  <c:v>21.190965092402465</c:v>
                </c:pt>
                <c:pt idx="770">
                  <c:v>21.289527720739219</c:v>
                </c:pt>
                <c:pt idx="771">
                  <c:v>21.650924024640656</c:v>
                </c:pt>
                <c:pt idx="772">
                  <c:v>21.650924024640656</c:v>
                </c:pt>
                <c:pt idx="773">
                  <c:v>26.119096509240247</c:v>
                </c:pt>
                <c:pt idx="774">
                  <c:v>26.644763860369611</c:v>
                </c:pt>
                <c:pt idx="775">
                  <c:v>26.710472279260781</c:v>
                </c:pt>
                <c:pt idx="776">
                  <c:v>27.597535934291582</c:v>
                </c:pt>
                <c:pt idx="777">
                  <c:v>27.630390143737166</c:v>
                </c:pt>
                <c:pt idx="778">
                  <c:v>27.630390143737166</c:v>
                </c:pt>
                <c:pt idx="779">
                  <c:v>27.663244353182751</c:v>
                </c:pt>
                <c:pt idx="780">
                  <c:v>27.926078028747433</c:v>
                </c:pt>
                <c:pt idx="781">
                  <c:v>29.043121149897331</c:v>
                </c:pt>
                <c:pt idx="782">
                  <c:v>29.930184804928132</c:v>
                </c:pt>
                <c:pt idx="783">
                  <c:v>30.390143737166323</c:v>
                </c:pt>
                <c:pt idx="784">
                  <c:v>32</c:v>
                </c:pt>
                <c:pt idx="785">
                  <c:v>32</c:v>
                </c:pt>
                <c:pt idx="786">
                  <c:v>32.229979466119097</c:v>
                </c:pt>
                <c:pt idx="787">
                  <c:v>32.262833675564679</c:v>
                </c:pt>
                <c:pt idx="788">
                  <c:v>32.328542094455855</c:v>
                </c:pt>
                <c:pt idx="789">
                  <c:v>32.394250513347025</c:v>
                </c:pt>
                <c:pt idx="790">
                  <c:v>32.427104722792606</c:v>
                </c:pt>
                <c:pt idx="791">
                  <c:v>32.525667351129364</c:v>
                </c:pt>
                <c:pt idx="792">
                  <c:v>32.657084188911703</c:v>
                </c:pt>
                <c:pt idx="793">
                  <c:v>32.755646817248461</c:v>
                </c:pt>
                <c:pt idx="794">
                  <c:v>33.08418891170431</c:v>
                </c:pt>
                <c:pt idx="795">
                  <c:v>33.314168377823407</c:v>
                </c:pt>
                <c:pt idx="796">
                  <c:v>33.347022587268995</c:v>
                </c:pt>
                <c:pt idx="797">
                  <c:v>33.412731006160165</c:v>
                </c:pt>
                <c:pt idx="798">
                  <c:v>33.445585215605746</c:v>
                </c:pt>
                <c:pt idx="799">
                  <c:v>33.609856262833674</c:v>
                </c:pt>
                <c:pt idx="800">
                  <c:v>33.839835728952771</c:v>
                </c:pt>
                <c:pt idx="801">
                  <c:v>33.97125256673511</c:v>
                </c:pt>
                <c:pt idx="802">
                  <c:v>34.989733059548257</c:v>
                </c:pt>
                <c:pt idx="803">
                  <c:v>35.252566735112936</c:v>
                </c:pt>
                <c:pt idx="804">
                  <c:v>36.632443531827512</c:v>
                </c:pt>
                <c:pt idx="805">
                  <c:v>36.6652977412731</c:v>
                </c:pt>
                <c:pt idx="806">
                  <c:v>38.669404517453799</c:v>
                </c:pt>
                <c:pt idx="807">
                  <c:v>44.878850102669404</c:v>
                </c:pt>
                <c:pt idx="808">
                  <c:v>50.168377823408626</c:v>
                </c:pt>
                <c:pt idx="809">
                  <c:v>56.377823408624231</c:v>
                </c:pt>
                <c:pt idx="810">
                  <c:v>66.332648870636547</c:v>
                </c:pt>
                <c:pt idx="811">
                  <c:v>0</c:v>
                </c:pt>
                <c:pt idx="812">
                  <c:v>3.2854209445585217E-2</c:v>
                </c:pt>
                <c:pt idx="813">
                  <c:v>3.2854209445585217E-2</c:v>
                </c:pt>
                <c:pt idx="814">
                  <c:v>3.2854209445585217E-2</c:v>
                </c:pt>
                <c:pt idx="815">
                  <c:v>3.2854209445585217E-2</c:v>
                </c:pt>
                <c:pt idx="816">
                  <c:v>1.215605749486653</c:v>
                </c:pt>
                <c:pt idx="817">
                  <c:v>1.2813141683778233</c:v>
                </c:pt>
                <c:pt idx="818">
                  <c:v>1.4784394250513346</c:v>
                </c:pt>
                <c:pt idx="819">
                  <c:v>1.8726899383983573</c:v>
                </c:pt>
                <c:pt idx="820">
                  <c:v>3.3182751540041067</c:v>
                </c:pt>
                <c:pt idx="821">
                  <c:v>3.5811088295687883</c:v>
                </c:pt>
                <c:pt idx="822">
                  <c:v>4.2053388090349078</c:v>
                </c:pt>
                <c:pt idx="823">
                  <c:v>4.6652977412731005</c:v>
                </c:pt>
                <c:pt idx="824">
                  <c:v>4.6652977412731005</c:v>
                </c:pt>
                <c:pt idx="825">
                  <c:v>4.7638603696098567</c:v>
                </c:pt>
                <c:pt idx="826">
                  <c:v>4.8952772073921968</c:v>
                </c:pt>
                <c:pt idx="827">
                  <c:v>6.2422997946611911</c:v>
                </c:pt>
                <c:pt idx="828">
                  <c:v>7.3593429158110881</c:v>
                </c:pt>
                <c:pt idx="829">
                  <c:v>10.184804928131417</c:v>
                </c:pt>
                <c:pt idx="830">
                  <c:v>11.203285420944558</c:v>
                </c:pt>
                <c:pt idx="831">
                  <c:v>12.91170431211499</c:v>
                </c:pt>
                <c:pt idx="832">
                  <c:v>13.305954825462011</c:v>
                </c:pt>
                <c:pt idx="833">
                  <c:v>16.295687885010267</c:v>
                </c:pt>
                <c:pt idx="834">
                  <c:v>18.464065708418889</c:v>
                </c:pt>
                <c:pt idx="835">
                  <c:v>18.694045174537987</c:v>
                </c:pt>
                <c:pt idx="836">
                  <c:v>18.726899383983572</c:v>
                </c:pt>
                <c:pt idx="837">
                  <c:v>21.322381930184804</c:v>
                </c:pt>
                <c:pt idx="838">
                  <c:v>26.710472279260781</c:v>
                </c:pt>
                <c:pt idx="839">
                  <c:v>26.743326488706366</c:v>
                </c:pt>
                <c:pt idx="840">
                  <c:v>26.809034907597535</c:v>
                </c:pt>
                <c:pt idx="841">
                  <c:v>26.90759753593429</c:v>
                </c:pt>
                <c:pt idx="842">
                  <c:v>27.860369609856264</c:v>
                </c:pt>
                <c:pt idx="843">
                  <c:v>29.371663244353183</c:v>
                </c:pt>
                <c:pt idx="844">
                  <c:v>32.197125256673509</c:v>
                </c:pt>
                <c:pt idx="845">
                  <c:v>32.295687885010267</c:v>
                </c:pt>
                <c:pt idx="846">
                  <c:v>32.295687885010267</c:v>
                </c:pt>
                <c:pt idx="847">
                  <c:v>32.459958932238195</c:v>
                </c:pt>
                <c:pt idx="848">
                  <c:v>32.591375770020534</c:v>
                </c:pt>
                <c:pt idx="849">
                  <c:v>32.657084188911703</c:v>
                </c:pt>
                <c:pt idx="850">
                  <c:v>32.722792607802873</c:v>
                </c:pt>
                <c:pt idx="851">
                  <c:v>32.722792607802873</c:v>
                </c:pt>
                <c:pt idx="852">
                  <c:v>32.919917864476389</c:v>
                </c:pt>
                <c:pt idx="853">
                  <c:v>33.478439425051334</c:v>
                </c:pt>
                <c:pt idx="854">
                  <c:v>33.577002053388092</c:v>
                </c:pt>
                <c:pt idx="855">
                  <c:v>33.577002053388092</c:v>
                </c:pt>
                <c:pt idx="856">
                  <c:v>33.80698151950719</c:v>
                </c:pt>
                <c:pt idx="857">
                  <c:v>33.872689938398359</c:v>
                </c:pt>
                <c:pt idx="858">
                  <c:v>35.581108829568791</c:v>
                </c:pt>
                <c:pt idx="859">
                  <c:v>37.092402464065707</c:v>
                </c:pt>
                <c:pt idx="860">
                  <c:v>41.889117043121146</c:v>
                </c:pt>
                <c:pt idx="861">
                  <c:v>43.466119096509239</c:v>
                </c:pt>
                <c:pt idx="862">
                  <c:v>48.788501026694043</c:v>
                </c:pt>
                <c:pt idx="863">
                  <c:v>53.74948665297741</c:v>
                </c:pt>
                <c:pt idx="864">
                  <c:v>58.579055441478438</c:v>
                </c:pt>
                <c:pt idx="865">
                  <c:v>0</c:v>
                </c:pt>
                <c:pt idx="866">
                  <c:v>10.151950718685832</c:v>
                </c:pt>
                <c:pt idx="867">
                  <c:v>12</c:v>
                </c:pt>
                <c:pt idx="868">
                  <c:v>12</c:v>
                </c:pt>
                <c:pt idx="869">
                  <c:v>24</c:v>
                </c:pt>
                <c:pt idx="870">
                  <c:v>24</c:v>
                </c:pt>
              </c:numCache>
            </c:numRef>
          </c:xVal>
          <c:yVal>
            <c:numRef>
              <c:f>Sheet1!$C$2:$C$1038</c:f>
              <c:numCache>
                <c:formatCode>General</c:formatCode>
                <c:ptCount val="1037"/>
                <c:pt idx="395">
                  <c:v>1</c:v>
                </c:pt>
                <c:pt idx="396">
                  <c:v>1</c:v>
                </c:pt>
                <c:pt idx="397">
                  <c:v>1</c:v>
                </c:pt>
                <c:pt idx="398">
                  <c:v>1</c:v>
                </c:pt>
                <c:pt idx="399">
                  <c:v>1</c:v>
                </c:pt>
                <c:pt idx="400">
                  <c:v>1</c:v>
                </c:pt>
                <c:pt idx="401">
                  <c:v>1</c:v>
                </c:pt>
                <c:pt idx="402">
                  <c:v>1</c:v>
                </c:pt>
                <c:pt idx="403">
                  <c:v>1</c:v>
                </c:pt>
                <c:pt idx="404">
                  <c:v>1</c:v>
                </c:pt>
                <c:pt idx="405">
                  <c:v>0.99130434782608701</c:v>
                </c:pt>
                <c:pt idx="406">
                  <c:v>0.99130434782608701</c:v>
                </c:pt>
                <c:pt idx="407">
                  <c:v>0.9826086956521739</c:v>
                </c:pt>
                <c:pt idx="408">
                  <c:v>0.9826086956521739</c:v>
                </c:pt>
                <c:pt idx="409">
                  <c:v>0.9739130434782608</c:v>
                </c:pt>
                <c:pt idx="410">
                  <c:v>0.9739130434782608</c:v>
                </c:pt>
                <c:pt idx="411">
                  <c:v>0.9652173913043478</c:v>
                </c:pt>
                <c:pt idx="412">
                  <c:v>0.9652173913043478</c:v>
                </c:pt>
                <c:pt idx="413">
                  <c:v>0.96086956521739131</c:v>
                </c:pt>
                <c:pt idx="414">
                  <c:v>0.96086956521739131</c:v>
                </c:pt>
                <c:pt idx="415">
                  <c:v>0.95217391304347831</c:v>
                </c:pt>
                <c:pt idx="416">
                  <c:v>0.95217391304347831</c:v>
                </c:pt>
                <c:pt idx="417">
                  <c:v>0.94782608695652171</c:v>
                </c:pt>
                <c:pt idx="418">
                  <c:v>0.94782608695652171</c:v>
                </c:pt>
                <c:pt idx="419">
                  <c:v>0.94347826086956521</c:v>
                </c:pt>
                <c:pt idx="420">
                  <c:v>0.94347826086956521</c:v>
                </c:pt>
                <c:pt idx="421">
                  <c:v>0.93913043478260871</c:v>
                </c:pt>
                <c:pt idx="422">
                  <c:v>0.93913043478260871</c:v>
                </c:pt>
                <c:pt idx="423">
                  <c:v>0.92173913043478262</c:v>
                </c:pt>
                <c:pt idx="424">
                  <c:v>0.92173913043478262</c:v>
                </c:pt>
                <c:pt idx="425">
                  <c:v>0.91739130434782601</c:v>
                </c:pt>
                <c:pt idx="426">
                  <c:v>0.91739130434782601</c:v>
                </c:pt>
                <c:pt idx="427">
                  <c:v>0.9130434782608694</c:v>
                </c:pt>
                <c:pt idx="428">
                  <c:v>0.9130434782608694</c:v>
                </c:pt>
                <c:pt idx="429">
                  <c:v>0.9086956521739129</c:v>
                </c:pt>
                <c:pt idx="430">
                  <c:v>0.9086956521739129</c:v>
                </c:pt>
                <c:pt idx="431">
                  <c:v>0.90434782608695641</c:v>
                </c:pt>
                <c:pt idx="432">
                  <c:v>0.90434782608695641</c:v>
                </c:pt>
                <c:pt idx="433">
                  <c:v>0.89565217391304341</c:v>
                </c:pt>
                <c:pt idx="434">
                  <c:v>0.89565217391304341</c:v>
                </c:pt>
                <c:pt idx="435">
                  <c:v>0.89130434782608692</c:v>
                </c:pt>
                <c:pt idx="436">
                  <c:v>0.89130434782608692</c:v>
                </c:pt>
                <c:pt idx="437">
                  <c:v>0.89130434782608692</c:v>
                </c:pt>
                <c:pt idx="438">
                  <c:v>0.89130434782608692</c:v>
                </c:pt>
                <c:pt idx="439">
                  <c:v>0.88693520886615518</c:v>
                </c:pt>
                <c:pt idx="440">
                  <c:v>0.88693520886615518</c:v>
                </c:pt>
                <c:pt idx="441">
                  <c:v>0.88256606990622344</c:v>
                </c:pt>
                <c:pt idx="442">
                  <c:v>0.88256606990622344</c:v>
                </c:pt>
                <c:pt idx="443">
                  <c:v>0.88256606990622344</c:v>
                </c:pt>
                <c:pt idx="444">
                  <c:v>0.88256606990622344</c:v>
                </c:pt>
                <c:pt idx="445">
                  <c:v>0.87817519393654075</c:v>
                </c:pt>
                <c:pt idx="446">
                  <c:v>0.87817519393654075</c:v>
                </c:pt>
                <c:pt idx="447">
                  <c:v>0.86500256602749259</c:v>
                </c:pt>
                <c:pt idx="448">
                  <c:v>0.86500256602749259</c:v>
                </c:pt>
                <c:pt idx="449">
                  <c:v>0.86061169005780991</c:v>
                </c:pt>
                <c:pt idx="450">
                  <c:v>0.86061169005780991</c:v>
                </c:pt>
                <c:pt idx="451">
                  <c:v>0.86061169005780991</c:v>
                </c:pt>
                <c:pt idx="452">
                  <c:v>0.86061169005780991</c:v>
                </c:pt>
                <c:pt idx="453">
                  <c:v>0.85619829677546222</c:v>
                </c:pt>
                <c:pt idx="454">
                  <c:v>0.85619829677546222</c:v>
                </c:pt>
                <c:pt idx="455">
                  <c:v>0.84295811692841904</c:v>
                </c:pt>
                <c:pt idx="456">
                  <c:v>0.84295811692841904</c:v>
                </c:pt>
                <c:pt idx="457">
                  <c:v>0.83854472364607135</c:v>
                </c:pt>
                <c:pt idx="458">
                  <c:v>0.83854472364607135</c:v>
                </c:pt>
                <c:pt idx="459">
                  <c:v>0.83413133036372356</c:v>
                </c:pt>
                <c:pt idx="460">
                  <c:v>0.83413133036372356</c:v>
                </c:pt>
                <c:pt idx="461">
                  <c:v>0.82530454379902807</c:v>
                </c:pt>
                <c:pt idx="462">
                  <c:v>0.82530454379902807</c:v>
                </c:pt>
                <c:pt idx="463">
                  <c:v>0.78117061097555063</c:v>
                </c:pt>
                <c:pt idx="464">
                  <c:v>0.78117061097555063</c:v>
                </c:pt>
                <c:pt idx="465">
                  <c:v>0.78117061097555063</c:v>
                </c:pt>
                <c:pt idx="466">
                  <c:v>0.78117061097555063</c:v>
                </c:pt>
                <c:pt idx="467">
                  <c:v>0.75453979469229326</c:v>
                </c:pt>
                <c:pt idx="468">
                  <c:v>0.75453979469229326</c:v>
                </c:pt>
                <c:pt idx="469">
                  <c:v>0.71903203964795004</c:v>
                </c:pt>
                <c:pt idx="470">
                  <c:v>0.71903203964795004</c:v>
                </c:pt>
                <c:pt idx="471">
                  <c:v>0.71459357026740711</c:v>
                </c:pt>
                <c:pt idx="472">
                  <c:v>0.71459357026740711</c:v>
                </c:pt>
                <c:pt idx="473">
                  <c:v>0.70571663150632125</c:v>
                </c:pt>
                <c:pt idx="474">
                  <c:v>0.70571663150632125</c:v>
                </c:pt>
                <c:pt idx="475">
                  <c:v>0.69683969274523549</c:v>
                </c:pt>
                <c:pt idx="476">
                  <c:v>0.69683969274523549</c:v>
                </c:pt>
                <c:pt idx="477">
                  <c:v>0.69240122336469256</c:v>
                </c:pt>
                <c:pt idx="478">
                  <c:v>0.69240122336469256</c:v>
                </c:pt>
                <c:pt idx="479">
                  <c:v>0.68352428460360681</c:v>
                </c:pt>
                <c:pt idx="480">
                  <c:v>0.68352428460360681</c:v>
                </c:pt>
                <c:pt idx="481">
                  <c:v>0.67908581522306399</c:v>
                </c:pt>
                <c:pt idx="482">
                  <c:v>0.67908581522306399</c:v>
                </c:pt>
                <c:pt idx="483">
                  <c:v>0.67020887646197824</c:v>
                </c:pt>
                <c:pt idx="484">
                  <c:v>0.67020887646197824</c:v>
                </c:pt>
                <c:pt idx="485">
                  <c:v>0.66133193770089249</c:v>
                </c:pt>
                <c:pt idx="486">
                  <c:v>0.66133193770089249</c:v>
                </c:pt>
                <c:pt idx="487">
                  <c:v>0.65689346832034956</c:v>
                </c:pt>
                <c:pt idx="488">
                  <c:v>0.65689346832034956</c:v>
                </c:pt>
                <c:pt idx="489">
                  <c:v>0.65245499893980663</c:v>
                </c:pt>
                <c:pt idx="490">
                  <c:v>0.65245499893980663</c:v>
                </c:pt>
                <c:pt idx="491">
                  <c:v>0.6480165295592637</c:v>
                </c:pt>
                <c:pt idx="492">
                  <c:v>0.6480165295592637</c:v>
                </c:pt>
                <c:pt idx="493">
                  <c:v>0.64357806017872077</c:v>
                </c:pt>
                <c:pt idx="494">
                  <c:v>0.64357806017872077</c:v>
                </c:pt>
                <c:pt idx="495">
                  <c:v>0.64357806017872077</c:v>
                </c:pt>
                <c:pt idx="496">
                  <c:v>0.64357806017872077</c:v>
                </c:pt>
                <c:pt idx="497">
                  <c:v>0.6391087680941463</c:v>
                </c:pt>
                <c:pt idx="498">
                  <c:v>0.6391087680941463</c:v>
                </c:pt>
                <c:pt idx="499">
                  <c:v>0.6391087680941463</c:v>
                </c:pt>
                <c:pt idx="500">
                  <c:v>0.6391087680941463</c:v>
                </c:pt>
                <c:pt idx="501">
                  <c:v>0.63010723614915831</c:v>
                </c:pt>
                <c:pt idx="502">
                  <c:v>0.63010723614915831</c:v>
                </c:pt>
                <c:pt idx="503">
                  <c:v>0.62560647017666438</c:v>
                </c:pt>
                <c:pt idx="504">
                  <c:v>0.62560647017666438</c:v>
                </c:pt>
                <c:pt idx="505">
                  <c:v>0.61660493823167639</c:v>
                </c:pt>
                <c:pt idx="506">
                  <c:v>0.61660493823167639</c:v>
                </c:pt>
                <c:pt idx="507">
                  <c:v>0.61210417225918246</c:v>
                </c:pt>
                <c:pt idx="508">
                  <c:v>0.61210417225918246</c:v>
                </c:pt>
                <c:pt idx="509">
                  <c:v>0.60760340628668852</c:v>
                </c:pt>
                <c:pt idx="510">
                  <c:v>0.60760340628668852</c:v>
                </c:pt>
                <c:pt idx="511">
                  <c:v>0.59860187434170053</c:v>
                </c:pt>
                <c:pt idx="512">
                  <c:v>0.59860187434170053</c:v>
                </c:pt>
                <c:pt idx="513">
                  <c:v>0.59410110836920649</c:v>
                </c:pt>
                <c:pt idx="514">
                  <c:v>0.59410110836920649</c:v>
                </c:pt>
                <c:pt idx="515">
                  <c:v>0.58960034239671255</c:v>
                </c:pt>
                <c:pt idx="516">
                  <c:v>0.58960034239671255</c:v>
                </c:pt>
                <c:pt idx="517">
                  <c:v>0.58960034239671255</c:v>
                </c:pt>
                <c:pt idx="518">
                  <c:v>0.58960034239671255</c:v>
                </c:pt>
                <c:pt idx="519">
                  <c:v>0.58506495514750712</c:v>
                </c:pt>
                <c:pt idx="520">
                  <c:v>0.58506495514750712</c:v>
                </c:pt>
                <c:pt idx="521">
                  <c:v>0.58052956789830168</c:v>
                </c:pt>
                <c:pt idx="522">
                  <c:v>0.58052956789830168</c:v>
                </c:pt>
                <c:pt idx="523">
                  <c:v>0.57599418064909624</c:v>
                </c:pt>
                <c:pt idx="524">
                  <c:v>0.57599418064909624</c:v>
                </c:pt>
                <c:pt idx="525">
                  <c:v>0.57145879339989081</c:v>
                </c:pt>
                <c:pt idx="526">
                  <c:v>0.57145879339989081</c:v>
                </c:pt>
                <c:pt idx="527">
                  <c:v>0.53517569540624699</c:v>
                </c:pt>
                <c:pt idx="528">
                  <c:v>0.53517569540624699</c:v>
                </c:pt>
                <c:pt idx="529">
                  <c:v>0.51703414640942502</c:v>
                </c:pt>
                <c:pt idx="530">
                  <c:v>0.51703414640942502</c:v>
                </c:pt>
                <c:pt idx="531">
                  <c:v>0.51703414640942502</c:v>
                </c:pt>
                <c:pt idx="532">
                  <c:v>0.51703414640942502</c:v>
                </c:pt>
                <c:pt idx="533">
                  <c:v>0.51703414640942502</c:v>
                </c:pt>
                <c:pt idx="534">
                  <c:v>0.51703414640942502</c:v>
                </c:pt>
                <c:pt idx="535">
                  <c:v>0.51241777010219802</c:v>
                </c:pt>
                <c:pt idx="536">
                  <c:v>0.51241777010219802</c:v>
                </c:pt>
                <c:pt idx="537">
                  <c:v>0.50780139379497102</c:v>
                </c:pt>
                <c:pt idx="538">
                  <c:v>0.50780139379497102</c:v>
                </c:pt>
                <c:pt idx="539">
                  <c:v>0.50318501748774402</c:v>
                </c:pt>
                <c:pt idx="540">
                  <c:v>0.50318501748774402</c:v>
                </c:pt>
                <c:pt idx="541">
                  <c:v>0.50318501748774402</c:v>
                </c:pt>
                <c:pt idx="542">
                  <c:v>0.50318501748774402</c:v>
                </c:pt>
                <c:pt idx="543">
                  <c:v>0.49852589695545008</c:v>
                </c:pt>
                <c:pt idx="544">
                  <c:v>0.49852589695545008</c:v>
                </c:pt>
                <c:pt idx="545">
                  <c:v>0.49386677642315613</c:v>
                </c:pt>
                <c:pt idx="546">
                  <c:v>0.49386677642315613</c:v>
                </c:pt>
                <c:pt idx="547">
                  <c:v>0.4705711737616865</c:v>
                </c:pt>
                <c:pt idx="548">
                  <c:v>0.4705711737616865</c:v>
                </c:pt>
                <c:pt idx="549">
                  <c:v>0.4705711737616865</c:v>
                </c:pt>
                <c:pt idx="550">
                  <c:v>0.4705711737616865</c:v>
                </c:pt>
                <c:pt idx="551">
                  <c:v>0.46586546202406964</c:v>
                </c:pt>
                <c:pt idx="552">
                  <c:v>0.46586546202406964</c:v>
                </c:pt>
                <c:pt idx="553">
                  <c:v>0.46115975028645279</c:v>
                </c:pt>
                <c:pt idx="554">
                  <c:v>0.46115975028645279</c:v>
                </c:pt>
                <c:pt idx="555">
                  <c:v>0.45645403854883593</c:v>
                </c:pt>
                <c:pt idx="556">
                  <c:v>0.45645403854883593</c:v>
                </c:pt>
                <c:pt idx="557">
                  <c:v>0.45174832681121907</c:v>
                </c:pt>
                <c:pt idx="558">
                  <c:v>0.45174832681121907</c:v>
                </c:pt>
                <c:pt idx="559">
                  <c:v>0.44704261507360221</c:v>
                </c:pt>
                <c:pt idx="560">
                  <c:v>0.44704261507360221</c:v>
                </c:pt>
                <c:pt idx="561">
                  <c:v>0.44233690333598535</c:v>
                </c:pt>
                <c:pt idx="562">
                  <c:v>0.44233690333598535</c:v>
                </c:pt>
                <c:pt idx="563">
                  <c:v>0.44233690333598535</c:v>
                </c:pt>
                <c:pt idx="564">
                  <c:v>0.44233690333598535</c:v>
                </c:pt>
                <c:pt idx="565">
                  <c:v>0.43758059254742637</c:v>
                </c:pt>
                <c:pt idx="566">
                  <c:v>0.43758059254742637</c:v>
                </c:pt>
                <c:pt idx="567">
                  <c:v>0.43282428175886739</c:v>
                </c:pt>
                <c:pt idx="568">
                  <c:v>0.43282428175886739</c:v>
                </c:pt>
                <c:pt idx="569">
                  <c:v>0.42806797097030841</c:v>
                </c:pt>
                <c:pt idx="570">
                  <c:v>0.42806797097030841</c:v>
                </c:pt>
                <c:pt idx="571">
                  <c:v>0.42331166018174943</c:v>
                </c:pt>
                <c:pt idx="572">
                  <c:v>0.42331166018174943</c:v>
                </c:pt>
                <c:pt idx="573">
                  <c:v>0.41855534939319045</c:v>
                </c:pt>
                <c:pt idx="574">
                  <c:v>0.41855534939319045</c:v>
                </c:pt>
                <c:pt idx="575">
                  <c:v>0.41379903860463146</c:v>
                </c:pt>
                <c:pt idx="576">
                  <c:v>0.41379903860463146</c:v>
                </c:pt>
                <c:pt idx="577">
                  <c:v>0.40904272781607248</c:v>
                </c:pt>
                <c:pt idx="578">
                  <c:v>0.40904272781607248</c:v>
                </c:pt>
                <c:pt idx="579">
                  <c:v>0.4042864170275135</c:v>
                </c:pt>
                <c:pt idx="580">
                  <c:v>0.4042864170275135</c:v>
                </c:pt>
                <c:pt idx="581">
                  <c:v>0.39953010623895452</c:v>
                </c:pt>
                <c:pt idx="582">
                  <c:v>0.39953010623895452</c:v>
                </c:pt>
                <c:pt idx="583">
                  <c:v>0.39477379545039554</c:v>
                </c:pt>
                <c:pt idx="584">
                  <c:v>0.39477379545039554</c:v>
                </c:pt>
                <c:pt idx="585">
                  <c:v>0.39477379545039554</c:v>
                </c:pt>
                <c:pt idx="586">
                  <c:v>0.39477379545039554</c:v>
                </c:pt>
                <c:pt idx="587">
                  <c:v>0.38995948087173216</c:v>
                </c:pt>
                <c:pt idx="588">
                  <c:v>0.38995948087173216</c:v>
                </c:pt>
                <c:pt idx="589">
                  <c:v>0.38033085171440545</c:v>
                </c:pt>
                <c:pt idx="590">
                  <c:v>0.38033085171440545</c:v>
                </c:pt>
                <c:pt idx="591">
                  <c:v>0.37551653713574212</c:v>
                </c:pt>
                <c:pt idx="592">
                  <c:v>0.37551653713574212</c:v>
                </c:pt>
                <c:pt idx="593">
                  <c:v>0.36588790797841542</c:v>
                </c:pt>
                <c:pt idx="594">
                  <c:v>0.36588790797841542</c:v>
                </c:pt>
                <c:pt idx="595">
                  <c:v>0.36107359339975204</c:v>
                </c:pt>
                <c:pt idx="596">
                  <c:v>0.36107359339975204</c:v>
                </c:pt>
                <c:pt idx="597">
                  <c:v>0.35625927882108871</c:v>
                </c:pt>
                <c:pt idx="598">
                  <c:v>0.35625927882108871</c:v>
                </c:pt>
                <c:pt idx="599">
                  <c:v>0.35144496424242538</c:v>
                </c:pt>
                <c:pt idx="600">
                  <c:v>0.35144496424242538</c:v>
                </c:pt>
                <c:pt idx="601">
                  <c:v>0.346630649663762</c:v>
                </c:pt>
                <c:pt idx="602">
                  <c:v>0.346630649663762</c:v>
                </c:pt>
                <c:pt idx="603">
                  <c:v>0.34181633508509868</c:v>
                </c:pt>
                <c:pt idx="604">
                  <c:v>0.34181633508509868</c:v>
                </c:pt>
                <c:pt idx="605">
                  <c:v>0.3370020205064353</c:v>
                </c:pt>
                <c:pt idx="606">
                  <c:v>0.3370020205064353</c:v>
                </c:pt>
                <c:pt idx="607">
                  <c:v>0.33218770592777197</c:v>
                </c:pt>
                <c:pt idx="608">
                  <c:v>0.33218770592777197</c:v>
                </c:pt>
                <c:pt idx="609">
                  <c:v>0.32737339134910864</c:v>
                </c:pt>
                <c:pt idx="610">
                  <c:v>0.32737339134910864</c:v>
                </c:pt>
                <c:pt idx="611">
                  <c:v>0.32255907677044532</c:v>
                </c:pt>
                <c:pt idx="612">
                  <c:v>0.32255907677044532</c:v>
                </c:pt>
                <c:pt idx="613">
                  <c:v>0.31774476219178194</c:v>
                </c:pt>
                <c:pt idx="614">
                  <c:v>0.31774476219178194</c:v>
                </c:pt>
                <c:pt idx="615">
                  <c:v>0.29848750387712852</c:v>
                </c:pt>
                <c:pt idx="616">
                  <c:v>0.29848750387712852</c:v>
                </c:pt>
                <c:pt idx="617">
                  <c:v>0.28404456014113844</c:v>
                </c:pt>
                <c:pt idx="618">
                  <c:v>0.28404456014113844</c:v>
                </c:pt>
                <c:pt idx="619">
                  <c:v>0.28404456014113844</c:v>
                </c:pt>
                <c:pt idx="620">
                  <c:v>0.28404456014113844</c:v>
                </c:pt>
                <c:pt idx="621">
                  <c:v>0.27914724013870501</c:v>
                </c:pt>
                <c:pt idx="622">
                  <c:v>0.27914724013870501</c:v>
                </c:pt>
                <c:pt idx="623">
                  <c:v>0.27424992013627159</c:v>
                </c:pt>
                <c:pt idx="624">
                  <c:v>0.27424992013627159</c:v>
                </c:pt>
                <c:pt idx="625">
                  <c:v>0.27424992013627159</c:v>
                </c:pt>
                <c:pt idx="626">
                  <c:v>0.27424992013627159</c:v>
                </c:pt>
                <c:pt idx="627">
                  <c:v>0.26926355795197576</c:v>
                </c:pt>
                <c:pt idx="628">
                  <c:v>0.26926355795197576</c:v>
                </c:pt>
                <c:pt idx="629">
                  <c:v>0.26427719576767994</c:v>
                </c:pt>
                <c:pt idx="630">
                  <c:v>0.26427719576767994</c:v>
                </c:pt>
                <c:pt idx="631">
                  <c:v>0.26427719576767994</c:v>
                </c:pt>
                <c:pt idx="632">
                  <c:v>0.26427719576767994</c:v>
                </c:pt>
                <c:pt idx="633">
                  <c:v>0.25919494200291687</c:v>
                </c:pt>
                <c:pt idx="634">
                  <c:v>0.25919494200291687</c:v>
                </c:pt>
                <c:pt idx="635">
                  <c:v>0.25411268823815381</c:v>
                </c:pt>
                <c:pt idx="636">
                  <c:v>0.25411268823815381</c:v>
                </c:pt>
                <c:pt idx="637">
                  <c:v>0.24903043447339074</c:v>
                </c:pt>
                <c:pt idx="638">
                  <c:v>0.24903043447339074</c:v>
                </c:pt>
                <c:pt idx="639">
                  <c:v>0.24903043447339074</c:v>
                </c:pt>
                <c:pt idx="640">
                  <c:v>0.24903043447339074</c:v>
                </c:pt>
                <c:pt idx="641">
                  <c:v>0.24384230042186175</c:v>
                </c:pt>
                <c:pt idx="642">
                  <c:v>0.24384230042186175</c:v>
                </c:pt>
                <c:pt idx="643">
                  <c:v>0.23865416637033277</c:v>
                </c:pt>
                <c:pt idx="644">
                  <c:v>0.23865416637033277</c:v>
                </c:pt>
                <c:pt idx="645">
                  <c:v>0.23346603231880381</c:v>
                </c:pt>
                <c:pt idx="646">
                  <c:v>0.23346603231880381</c:v>
                </c:pt>
                <c:pt idx="647">
                  <c:v>0.22827789826727482</c:v>
                </c:pt>
                <c:pt idx="648">
                  <c:v>0.22827789826727482</c:v>
                </c:pt>
                <c:pt idx="649">
                  <c:v>0.22308976421574586</c:v>
                </c:pt>
                <c:pt idx="650">
                  <c:v>0.22308976421574586</c:v>
                </c:pt>
                <c:pt idx="651">
                  <c:v>0.21790163016421688</c:v>
                </c:pt>
                <c:pt idx="652">
                  <c:v>0.21790163016421688</c:v>
                </c:pt>
                <c:pt idx="653">
                  <c:v>0.21271349611268789</c:v>
                </c:pt>
                <c:pt idx="654">
                  <c:v>0.21271349611268789</c:v>
                </c:pt>
                <c:pt idx="655">
                  <c:v>0.2075253620611589</c:v>
                </c:pt>
                <c:pt idx="656">
                  <c:v>0.2075253620611589</c:v>
                </c:pt>
                <c:pt idx="657">
                  <c:v>0.20233722800962992</c:v>
                </c:pt>
                <c:pt idx="658">
                  <c:v>0.20233722800962992</c:v>
                </c:pt>
                <c:pt idx="659">
                  <c:v>0.20233722800962992</c:v>
                </c:pt>
                <c:pt idx="660">
                  <c:v>0.20233722800962992</c:v>
                </c:pt>
                <c:pt idx="661">
                  <c:v>0.19701256411463966</c:v>
                </c:pt>
                <c:pt idx="662">
                  <c:v>0.19701256411463966</c:v>
                </c:pt>
                <c:pt idx="663">
                  <c:v>0.1916879002196494</c:v>
                </c:pt>
                <c:pt idx="664">
                  <c:v>0.1916879002196494</c:v>
                </c:pt>
                <c:pt idx="665">
                  <c:v>0.1916879002196494</c:v>
                </c:pt>
                <c:pt idx="666">
                  <c:v>0.1916879002196494</c:v>
                </c:pt>
                <c:pt idx="667">
                  <c:v>0.1916879002196494</c:v>
                </c:pt>
                <c:pt idx="668">
                  <c:v>0.1916879002196494</c:v>
                </c:pt>
                <c:pt idx="669">
                  <c:v>0.1916879002196494</c:v>
                </c:pt>
                <c:pt idx="670">
                  <c:v>0.1916879002196494</c:v>
                </c:pt>
                <c:pt idx="671">
                  <c:v>0.18587917597056913</c:v>
                </c:pt>
                <c:pt idx="672">
                  <c:v>0.18587917597056913</c:v>
                </c:pt>
                <c:pt idx="673">
                  <c:v>0.18007045172148883</c:v>
                </c:pt>
                <c:pt idx="674">
                  <c:v>0.18007045172148883</c:v>
                </c:pt>
                <c:pt idx="675">
                  <c:v>0.18007045172148883</c:v>
                </c:pt>
                <c:pt idx="676">
                  <c:v>0.18007045172148883</c:v>
                </c:pt>
                <c:pt idx="677">
                  <c:v>0.17406810333077255</c:v>
                </c:pt>
                <c:pt idx="678">
                  <c:v>0.17406810333077255</c:v>
                </c:pt>
                <c:pt idx="679">
                  <c:v>0.17406810333077255</c:v>
                </c:pt>
                <c:pt idx="680">
                  <c:v>0.17406810333077255</c:v>
                </c:pt>
                <c:pt idx="681">
                  <c:v>0.17406810333077255</c:v>
                </c:pt>
                <c:pt idx="682">
                  <c:v>0.17406810333077255</c:v>
                </c:pt>
                <c:pt idx="683">
                  <c:v>0.17406810333077255</c:v>
                </c:pt>
                <c:pt idx="684">
                  <c:v>0.17406810333077255</c:v>
                </c:pt>
                <c:pt idx="685">
                  <c:v>0.17406810333077255</c:v>
                </c:pt>
                <c:pt idx="686">
                  <c:v>0.17406810333077255</c:v>
                </c:pt>
                <c:pt idx="687">
                  <c:v>0.17406810333077255</c:v>
                </c:pt>
                <c:pt idx="688">
                  <c:v>0.17406810333077255</c:v>
                </c:pt>
                <c:pt idx="689">
                  <c:v>0.17406810333077255</c:v>
                </c:pt>
                <c:pt idx="690">
                  <c:v>0.17406810333077255</c:v>
                </c:pt>
                <c:pt idx="691">
                  <c:v>0.16649992492508678</c:v>
                </c:pt>
                <c:pt idx="692">
                  <c:v>0.16649992492508678</c:v>
                </c:pt>
                <c:pt idx="693">
                  <c:v>0.16649992492508678</c:v>
                </c:pt>
                <c:pt idx="694">
                  <c:v>0.16649992492508678</c:v>
                </c:pt>
                <c:pt idx="695">
                  <c:v>0.16649992492508678</c:v>
                </c:pt>
                <c:pt idx="696">
                  <c:v>0.16649992492508678</c:v>
                </c:pt>
                <c:pt idx="697">
                  <c:v>0.16649992492508678</c:v>
                </c:pt>
                <c:pt idx="698">
                  <c:v>0.16649992492508678</c:v>
                </c:pt>
                <c:pt idx="699">
                  <c:v>0.16649992492508678</c:v>
                </c:pt>
                <c:pt idx="700">
                  <c:v>0.16649992492508678</c:v>
                </c:pt>
                <c:pt idx="701">
                  <c:v>0.15724992909591529</c:v>
                </c:pt>
                <c:pt idx="702">
                  <c:v>0.15724992909591529</c:v>
                </c:pt>
                <c:pt idx="703">
                  <c:v>0.15724992909591529</c:v>
                </c:pt>
                <c:pt idx="704">
                  <c:v>0.15724992909591529</c:v>
                </c:pt>
                <c:pt idx="705">
                  <c:v>0.15724992909591529</c:v>
                </c:pt>
                <c:pt idx="706">
                  <c:v>0.15724992909591529</c:v>
                </c:pt>
                <c:pt idx="707">
                  <c:v>0.15724992909591529</c:v>
                </c:pt>
                <c:pt idx="708">
                  <c:v>0.15724992909591529</c:v>
                </c:pt>
                <c:pt idx="709">
                  <c:v>0.15724992909591529</c:v>
                </c:pt>
                <c:pt idx="710">
                  <c:v>0.15724992909591529</c:v>
                </c:pt>
                <c:pt idx="711">
                  <c:v>0.15724992909591529</c:v>
                </c:pt>
                <c:pt idx="712">
                  <c:v>0.15724992909591529</c:v>
                </c:pt>
                <c:pt idx="713">
                  <c:v>0.15724992909591529</c:v>
                </c:pt>
                <c:pt idx="714">
                  <c:v>0.15724992909591529</c:v>
                </c:pt>
                <c:pt idx="715">
                  <c:v>0.15724992909591529</c:v>
                </c:pt>
                <c:pt idx="716">
                  <c:v>0.15724992909591529</c:v>
                </c:pt>
                <c:pt idx="717">
                  <c:v>0.15724992909591529</c:v>
                </c:pt>
                <c:pt idx="718">
                  <c:v>0.15724992909591529</c:v>
                </c:pt>
                <c:pt idx="719">
                  <c:v>0.15724992909591529</c:v>
                </c:pt>
                <c:pt idx="720">
                  <c:v>0.15724992909591529</c:v>
                </c:pt>
                <c:pt idx="721">
                  <c:v>0.15724992909591529</c:v>
                </c:pt>
                <c:pt idx="722">
                  <c:v>0.15724992909591529</c:v>
                </c:pt>
                <c:pt idx="723">
                  <c:v>0.15724992909591529</c:v>
                </c:pt>
                <c:pt idx="724">
                  <c:v>0.15724992909591529</c:v>
                </c:pt>
                <c:pt idx="725">
                  <c:v>0.15724992909591529</c:v>
                </c:pt>
                <c:pt idx="726">
                  <c:v>0.15724992909591529</c:v>
                </c:pt>
                <c:pt idx="727">
                  <c:v>0.15724992909591529</c:v>
                </c:pt>
                <c:pt idx="728">
                  <c:v>0.15724992909591529</c:v>
                </c:pt>
                <c:pt idx="729">
                  <c:v>0.15724992909591529</c:v>
                </c:pt>
                <c:pt idx="730">
                  <c:v>0.15724992909591529</c:v>
                </c:pt>
                <c:pt idx="731">
                  <c:v>0.15724992909591529</c:v>
                </c:pt>
                <c:pt idx="732">
                  <c:v>0.15724992909591529</c:v>
                </c:pt>
                <c:pt idx="733">
                  <c:v>0.15724992909591529</c:v>
                </c:pt>
                <c:pt idx="734">
                  <c:v>0.15724992909591529</c:v>
                </c:pt>
                <c:pt idx="735">
                  <c:v>0.15724992909591529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B2BA-4379-8F57-5B665ADFB7F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CC-486 Cen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noFill/>
              <a:ln w="9525">
                <a:solidFill>
                  <a:srgbClr val="FCAC25"/>
                </a:solidFill>
              </a:ln>
              <a:effectLst/>
            </c:spPr>
          </c:marker>
          <c:xVal>
            <c:numRef>
              <c:f>Sheet1!$A$2:$A$1038</c:f>
              <c:numCache>
                <c:formatCode>General</c:formatCode>
                <c:ptCount val="1037"/>
                <c:pt idx="0">
                  <c:v>0</c:v>
                </c:pt>
                <c:pt idx="1">
                  <c:v>3.2854209445585217E-2</c:v>
                </c:pt>
                <c:pt idx="2">
                  <c:v>3.2854209445585217E-2</c:v>
                </c:pt>
                <c:pt idx="3">
                  <c:v>3.2854209445585217E-2</c:v>
                </c:pt>
                <c:pt idx="4">
                  <c:v>3.2854209445585217E-2</c:v>
                </c:pt>
                <c:pt idx="5">
                  <c:v>3.2854209445585217E-2</c:v>
                </c:pt>
                <c:pt idx="6">
                  <c:v>3.2854209445585217E-2</c:v>
                </c:pt>
                <c:pt idx="7">
                  <c:v>3.2854209445585217E-2</c:v>
                </c:pt>
                <c:pt idx="8">
                  <c:v>3.2854209445585217E-2</c:v>
                </c:pt>
                <c:pt idx="9">
                  <c:v>3.2854209445585217E-2</c:v>
                </c:pt>
                <c:pt idx="10">
                  <c:v>3.2854209445585217E-2</c:v>
                </c:pt>
                <c:pt idx="11">
                  <c:v>3.2854209445585217E-2</c:v>
                </c:pt>
                <c:pt idx="12">
                  <c:v>3.2854209445585217E-2</c:v>
                </c:pt>
                <c:pt idx="13">
                  <c:v>3.2854209445585217E-2</c:v>
                </c:pt>
                <c:pt idx="14">
                  <c:v>3.2854209445585217E-2</c:v>
                </c:pt>
                <c:pt idx="15">
                  <c:v>3.2854209445585217E-2</c:v>
                </c:pt>
                <c:pt idx="16">
                  <c:v>3.2854209445585217E-2</c:v>
                </c:pt>
                <c:pt idx="17">
                  <c:v>3.2854209445585217E-2</c:v>
                </c:pt>
                <c:pt idx="18">
                  <c:v>3.2854209445585217E-2</c:v>
                </c:pt>
                <c:pt idx="19">
                  <c:v>3.2854209445585217E-2</c:v>
                </c:pt>
                <c:pt idx="20">
                  <c:v>3.2854209445585217E-2</c:v>
                </c:pt>
                <c:pt idx="21">
                  <c:v>3.2854209445585217E-2</c:v>
                </c:pt>
                <c:pt idx="22">
                  <c:v>3.2854209445585217E-2</c:v>
                </c:pt>
                <c:pt idx="23">
                  <c:v>3.2854209445585217E-2</c:v>
                </c:pt>
                <c:pt idx="24">
                  <c:v>3.2854209445585217E-2</c:v>
                </c:pt>
                <c:pt idx="25">
                  <c:v>6.5708418891170434E-2</c:v>
                </c:pt>
                <c:pt idx="26">
                  <c:v>6.5708418891170434E-2</c:v>
                </c:pt>
                <c:pt idx="27">
                  <c:v>0.13141683778234087</c:v>
                </c:pt>
                <c:pt idx="28">
                  <c:v>0.13141683778234087</c:v>
                </c:pt>
                <c:pt idx="29">
                  <c:v>0.26283367556468173</c:v>
                </c:pt>
                <c:pt idx="30">
                  <c:v>0.26283367556468173</c:v>
                </c:pt>
                <c:pt idx="31">
                  <c:v>0.29568788501026694</c:v>
                </c:pt>
                <c:pt idx="32">
                  <c:v>0.29568788501026694</c:v>
                </c:pt>
                <c:pt idx="33">
                  <c:v>0.32854209445585214</c:v>
                </c:pt>
                <c:pt idx="34">
                  <c:v>0.32854209445585214</c:v>
                </c:pt>
                <c:pt idx="35">
                  <c:v>0.49281314168377821</c:v>
                </c:pt>
                <c:pt idx="36">
                  <c:v>0.49281314168377821</c:v>
                </c:pt>
                <c:pt idx="37">
                  <c:v>0.7227926078028748</c:v>
                </c:pt>
                <c:pt idx="38">
                  <c:v>0.7227926078028748</c:v>
                </c:pt>
                <c:pt idx="39">
                  <c:v>0.95277207392197127</c:v>
                </c:pt>
                <c:pt idx="40">
                  <c:v>0.95277207392197127</c:v>
                </c:pt>
                <c:pt idx="41">
                  <c:v>1.0513347022587269</c:v>
                </c:pt>
                <c:pt idx="42">
                  <c:v>1.0513347022587269</c:v>
                </c:pt>
                <c:pt idx="43">
                  <c:v>1.1827515400410678</c:v>
                </c:pt>
                <c:pt idx="44">
                  <c:v>1.1827515400410678</c:v>
                </c:pt>
                <c:pt idx="45">
                  <c:v>1.1827515400410678</c:v>
                </c:pt>
                <c:pt idx="46">
                  <c:v>1.1827515400410678</c:v>
                </c:pt>
                <c:pt idx="47">
                  <c:v>1.215605749486653</c:v>
                </c:pt>
                <c:pt idx="48">
                  <c:v>1.215605749486653</c:v>
                </c:pt>
                <c:pt idx="49">
                  <c:v>1.6427104722792607</c:v>
                </c:pt>
                <c:pt idx="50">
                  <c:v>1.6427104722792607</c:v>
                </c:pt>
                <c:pt idx="51">
                  <c:v>1.8069815195071868</c:v>
                </c:pt>
                <c:pt idx="52">
                  <c:v>1.8069815195071868</c:v>
                </c:pt>
                <c:pt idx="53">
                  <c:v>1.839835728952772</c:v>
                </c:pt>
                <c:pt idx="54">
                  <c:v>1.839835728952772</c:v>
                </c:pt>
                <c:pt idx="55">
                  <c:v>1.8726899383983573</c:v>
                </c:pt>
                <c:pt idx="56">
                  <c:v>1.8726899383983573</c:v>
                </c:pt>
                <c:pt idx="57">
                  <c:v>1.8726899383983573</c:v>
                </c:pt>
                <c:pt idx="58">
                  <c:v>1.8726899383983573</c:v>
                </c:pt>
                <c:pt idx="59">
                  <c:v>1.8726899383983573</c:v>
                </c:pt>
                <c:pt idx="60">
                  <c:v>1.8726899383983573</c:v>
                </c:pt>
                <c:pt idx="61">
                  <c:v>1.9055441478439425</c:v>
                </c:pt>
                <c:pt idx="62">
                  <c:v>1.9055441478439425</c:v>
                </c:pt>
                <c:pt idx="63">
                  <c:v>1.9055441478439425</c:v>
                </c:pt>
                <c:pt idx="64">
                  <c:v>1.9055441478439425</c:v>
                </c:pt>
                <c:pt idx="65">
                  <c:v>1.9383983572895278</c:v>
                </c:pt>
                <c:pt idx="66">
                  <c:v>1.9383983572895278</c:v>
                </c:pt>
                <c:pt idx="67">
                  <c:v>1.9383983572895278</c:v>
                </c:pt>
                <c:pt idx="68">
                  <c:v>1.9383983572895278</c:v>
                </c:pt>
                <c:pt idx="69">
                  <c:v>1.9383983572895278</c:v>
                </c:pt>
                <c:pt idx="70">
                  <c:v>1.9383983572895278</c:v>
                </c:pt>
                <c:pt idx="71">
                  <c:v>2.1026694045174539</c:v>
                </c:pt>
                <c:pt idx="72">
                  <c:v>2.1026694045174539</c:v>
                </c:pt>
                <c:pt idx="73">
                  <c:v>2.1355236139630391</c:v>
                </c:pt>
                <c:pt idx="74">
                  <c:v>2.1355236139630391</c:v>
                </c:pt>
                <c:pt idx="75">
                  <c:v>2.2012320328542097</c:v>
                </c:pt>
                <c:pt idx="76">
                  <c:v>2.2012320328542097</c:v>
                </c:pt>
                <c:pt idx="77">
                  <c:v>2.3983572895277208</c:v>
                </c:pt>
                <c:pt idx="78">
                  <c:v>2.3983572895277208</c:v>
                </c:pt>
                <c:pt idx="79">
                  <c:v>2.8583162217659139</c:v>
                </c:pt>
                <c:pt idx="80">
                  <c:v>2.8583162217659139</c:v>
                </c:pt>
                <c:pt idx="81">
                  <c:v>2.8911704312114992</c:v>
                </c:pt>
                <c:pt idx="82">
                  <c:v>2.8911704312114992</c:v>
                </c:pt>
                <c:pt idx="83">
                  <c:v>3.0225872689938398</c:v>
                </c:pt>
                <c:pt idx="84">
                  <c:v>3.0225872689938398</c:v>
                </c:pt>
                <c:pt idx="85">
                  <c:v>3.0882956878850103</c:v>
                </c:pt>
                <c:pt idx="86">
                  <c:v>3.0882956878850103</c:v>
                </c:pt>
                <c:pt idx="87">
                  <c:v>3.0882956878850103</c:v>
                </c:pt>
                <c:pt idx="88">
                  <c:v>3.0882956878850103</c:v>
                </c:pt>
                <c:pt idx="89">
                  <c:v>3.2525667351129361</c:v>
                </c:pt>
                <c:pt idx="90">
                  <c:v>3.2525667351129361</c:v>
                </c:pt>
                <c:pt idx="91">
                  <c:v>3.2854209445585214</c:v>
                </c:pt>
                <c:pt idx="92">
                  <c:v>3.2854209445585214</c:v>
                </c:pt>
                <c:pt idx="93">
                  <c:v>3.4168377823408624</c:v>
                </c:pt>
                <c:pt idx="94">
                  <c:v>3.4168377823408624</c:v>
                </c:pt>
                <c:pt idx="95">
                  <c:v>3.6796714579055441</c:v>
                </c:pt>
                <c:pt idx="96">
                  <c:v>3.6796714579055441</c:v>
                </c:pt>
                <c:pt idx="97">
                  <c:v>3.7125256673511293</c:v>
                </c:pt>
                <c:pt idx="98">
                  <c:v>3.7125256673511293</c:v>
                </c:pt>
                <c:pt idx="99">
                  <c:v>3.7453798767967146</c:v>
                </c:pt>
                <c:pt idx="100">
                  <c:v>3.7453798767967146</c:v>
                </c:pt>
                <c:pt idx="101">
                  <c:v>4.0082135523613962</c:v>
                </c:pt>
                <c:pt idx="102">
                  <c:v>4.0082135523613962</c:v>
                </c:pt>
                <c:pt idx="103">
                  <c:v>4.2053388090349078</c:v>
                </c:pt>
                <c:pt idx="104">
                  <c:v>4.2053388090349078</c:v>
                </c:pt>
                <c:pt idx="105">
                  <c:v>4.2381930184804926</c:v>
                </c:pt>
                <c:pt idx="106">
                  <c:v>4.2381930184804926</c:v>
                </c:pt>
                <c:pt idx="107">
                  <c:v>4.3367556468172488</c:v>
                </c:pt>
                <c:pt idx="108">
                  <c:v>4.3367556468172488</c:v>
                </c:pt>
                <c:pt idx="109">
                  <c:v>4.4024640657084193</c:v>
                </c:pt>
                <c:pt idx="110">
                  <c:v>4.4024640657084193</c:v>
                </c:pt>
                <c:pt idx="111">
                  <c:v>4.4681724845995889</c:v>
                </c:pt>
                <c:pt idx="112">
                  <c:v>4.4681724845995889</c:v>
                </c:pt>
                <c:pt idx="113">
                  <c:v>4.5010266940451746</c:v>
                </c:pt>
                <c:pt idx="114">
                  <c:v>4.5010266940451746</c:v>
                </c:pt>
                <c:pt idx="115">
                  <c:v>4.5667351129363452</c:v>
                </c:pt>
                <c:pt idx="116">
                  <c:v>4.5667351129363452</c:v>
                </c:pt>
                <c:pt idx="117">
                  <c:v>4.59958932238193</c:v>
                </c:pt>
                <c:pt idx="118">
                  <c:v>4.59958932238193</c:v>
                </c:pt>
                <c:pt idx="119">
                  <c:v>4.6324435318275157</c:v>
                </c:pt>
                <c:pt idx="120">
                  <c:v>4.6324435318275157</c:v>
                </c:pt>
                <c:pt idx="121">
                  <c:v>4.6324435318275157</c:v>
                </c:pt>
                <c:pt idx="122">
                  <c:v>4.6324435318275157</c:v>
                </c:pt>
                <c:pt idx="123">
                  <c:v>4.6652977412731005</c:v>
                </c:pt>
                <c:pt idx="124">
                  <c:v>4.6652977412731005</c:v>
                </c:pt>
                <c:pt idx="125">
                  <c:v>4.6981519507186862</c:v>
                </c:pt>
                <c:pt idx="126">
                  <c:v>4.6981519507186862</c:v>
                </c:pt>
                <c:pt idx="127">
                  <c:v>4.731006160164271</c:v>
                </c:pt>
                <c:pt idx="128">
                  <c:v>4.731006160164271</c:v>
                </c:pt>
                <c:pt idx="129">
                  <c:v>4.9281314168377826</c:v>
                </c:pt>
                <c:pt idx="130">
                  <c:v>4.9281314168377826</c:v>
                </c:pt>
                <c:pt idx="131">
                  <c:v>4.9281314168377826</c:v>
                </c:pt>
                <c:pt idx="132">
                  <c:v>4.9281314168377826</c:v>
                </c:pt>
                <c:pt idx="133">
                  <c:v>5.0595482546201236</c:v>
                </c:pt>
                <c:pt idx="134">
                  <c:v>5.0595482546201236</c:v>
                </c:pt>
                <c:pt idx="135">
                  <c:v>5.1252566735112932</c:v>
                </c:pt>
                <c:pt idx="136">
                  <c:v>5.1252566735112932</c:v>
                </c:pt>
                <c:pt idx="137">
                  <c:v>5.1581108829568789</c:v>
                </c:pt>
                <c:pt idx="138">
                  <c:v>5.1581108829568789</c:v>
                </c:pt>
                <c:pt idx="139">
                  <c:v>5.1909650924024637</c:v>
                </c:pt>
                <c:pt idx="140">
                  <c:v>5.1909650924024637</c:v>
                </c:pt>
                <c:pt idx="141">
                  <c:v>5.7823408624229984</c:v>
                </c:pt>
                <c:pt idx="142">
                  <c:v>5.7823408624229984</c:v>
                </c:pt>
                <c:pt idx="143">
                  <c:v>5.979466119096509</c:v>
                </c:pt>
                <c:pt idx="144">
                  <c:v>5.979466119096509</c:v>
                </c:pt>
                <c:pt idx="145">
                  <c:v>6.1437371663244349</c:v>
                </c:pt>
                <c:pt idx="146">
                  <c:v>6.1437371663244349</c:v>
                </c:pt>
                <c:pt idx="147">
                  <c:v>6.406570841889117</c:v>
                </c:pt>
                <c:pt idx="148">
                  <c:v>6.406570841889117</c:v>
                </c:pt>
                <c:pt idx="149">
                  <c:v>6.8336755646817249</c:v>
                </c:pt>
                <c:pt idx="150">
                  <c:v>6.8336755646817249</c:v>
                </c:pt>
                <c:pt idx="151">
                  <c:v>6.9322381930184802</c:v>
                </c:pt>
                <c:pt idx="152">
                  <c:v>6.9322381930184802</c:v>
                </c:pt>
                <c:pt idx="153">
                  <c:v>6.9650924024640659</c:v>
                </c:pt>
                <c:pt idx="154">
                  <c:v>6.9650924024640659</c:v>
                </c:pt>
                <c:pt idx="155">
                  <c:v>6.9979466119096507</c:v>
                </c:pt>
                <c:pt idx="156">
                  <c:v>6.9979466119096507</c:v>
                </c:pt>
                <c:pt idx="157">
                  <c:v>7.1293634496919918</c:v>
                </c:pt>
                <c:pt idx="158">
                  <c:v>7.1293634496919918</c:v>
                </c:pt>
                <c:pt idx="159">
                  <c:v>7.3593429158110881</c:v>
                </c:pt>
                <c:pt idx="160">
                  <c:v>7.3593429158110881</c:v>
                </c:pt>
                <c:pt idx="161">
                  <c:v>7.3921971252566738</c:v>
                </c:pt>
                <c:pt idx="162">
                  <c:v>7.3921971252566738</c:v>
                </c:pt>
                <c:pt idx="163">
                  <c:v>7.4250513347022586</c:v>
                </c:pt>
                <c:pt idx="164">
                  <c:v>7.4250513347022586</c:v>
                </c:pt>
                <c:pt idx="165">
                  <c:v>7.4250513347022586</c:v>
                </c:pt>
                <c:pt idx="166">
                  <c:v>7.4250513347022586</c:v>
                </c:pt>
                <c:pt idx="167">
                  <c:v>7.4579055441478443</c:v>
                </c:pt>
                <c:pt idx="168">
                  <c:v>7.4579055441478443</c:v>
                </c:pt>
                <c:pt idx="169">
                  <c:v>7.523613963039014</c:v>
                </c:pt>
                <c:pt idx="170">
                  <c:v>7.523613963039014</c:v>
                </c:pt>
                <c:pt idx="171">
                  <c:v>7.6221765913757702</c:v>
                </c:pt>
                <c:pt idx="172">
                  <c:v>7.6221765913757702</c:v>
                </c:pt>
                <c:pt idx="173">
                  <c:v>7.655030800821355</c:v>
                </c:pt>
                <c:pt idx="174">
                  <c:v>7.655030800821355</c:v>
                </c:pt>
                <c:pt idx="175">
                  <c:v>7.655030800821355</c:v>
                </c:pt>
                <c:pt idx="176">
                  <c:v>7.655030800821355</c:v>
                </c:pt>
                <c:pt idx="177">
                  <c:v>7.6878850102669407</c:v>
                </c:pt>
                <c:pt idx="178">
                  <c:v>7.6878850102669407</c:v>
                </c:pt>
                <c:pt idx="179">
                  <c:v>7.7207392197125255</c:v>
                </c:pt>
                <c:pt idx="180">
                  <c:v>7.7207392197125255</c:v>
                </c:pt>
                <c:pt idx="181">
                  <c:v>7.786447638603696</c:v>
                </c:pt>
                <c:pt idx="182">
                  <c:v>7.786447638603696</c:v>
                </c:pt>
                <c:pt idx="183">
                  <c:v>7.8193018480492817</c:v>
                </c:pt>
                <c:pt idx="184">
                  <c:v>7.8193018480492817</c:v>
                </c:pt>
                <c:pt idx="185">
                  <c:v>7.9178644763860371</c:v>
                </c:pt>
                <c:pt idx="186">
                  <c:v>7.9178644763860371</c:v>
                </c:pt>
                <c:pt idx="187">
                  <c:v>7.9507186858316219</c:v>
                </c:pt>
                <c:pt idx="188">
                  <c:v>7.9507186858316219</c:v>
                </c:pt>
                <c:pt idx="189">
                  <c:v>8.3449691991786441</c:v>
                </c:pt>
                <c:pt idx="190">
                  <c:v>8.3449691991786441</c:v>
                </c:pt>
                <c:pt idx="191">
                  <c:v>8.4106776180698155</c:v>
                </c:pt>
                <c:pt idx="192">
                  <c:v>8.4106776180698155</c:v>
                </c:pt>
                <c:pt idx="193">
                  <c:v>9.8234086242299803</c:v>
                </c:pt>
                <c:pt idx="194">
                  <c:v>9.8234086242299803</c:v>
                </c:pt>
                <c:pt idx="195">
                  <c:v>9.9219712525667347</c:v>
                </c:pt>
                <c:pt idx="196">
                  <c:v>9.9219712525667347</c:v>
                </c:pt>
                <c:pt idx="197">
                  <c:v>9.9548254620123195</c:v>
                </c:pt>
                <c:pt idx="198">
                  <c:v>9.9548254620123195</c:v>
                </c:pt>
                <c:pt idx="199">
                  <c:v>9.9876796714579061</c:v>
                </c:pt>
                <c:pt idx="200">
                  <c:v>9.9876796714579061</c:v>
                </c:pt>
                <c:pt idx="201">
                  <c:v>10.020533880903491</c:v>
                </c:pt>
                <c:pt idx="202">
                  <c:v>10.020533880903491</c:v>
                </c:pt>
                <c:pt idx="203">
                  <c:v>10.151950718685832</c:v>
                </c:pt>
                <c:pt idx="204">
                  <c:v>10.151950718685832</c:v>
                </c:pt>
                <c:pt idx="205">
                  <c:v>10.184804928131417</c:v>
                </c:pt>
                <c:pt idx="206">
                  <c:v>10.184804928131417</c:v>
                </c:pt>
                <c:pt idx="207">
                  <c:v>10.414784394250514</c:v>
                </c:pt>
                <c:pt idx="208">
                  <c:v>10.414784394250514</c:v>
                </c:pt>
                <c:pt idx="209">
                  <c:v>10.447638603696099</c:v>
                </c:pt>
                <c:pt idx="210">
                  <c:v>10.447638603696099</c:v>
                </c:pt>
                <c:pt idx="211">
                  <c:v>10.973305954825461</c:v>
                </c:pt>
                <c:pt idx="212">
                  <c:v>10.973305954825461</c:v>
                </c:pt>
                <c:pt idx="213">
                  <c:v>11.071868583162217</c:v>
                </c:pt>
                <c:pt idx="214">
                  <c:v>11.071868583162217</c:v>
                </c:pt>
                <c:pt idx="215">
                  <c:v>11.367556468172484</c:v>
                </c:pt>
                <c:pt idx="216">
                  <c:v>11.367556468172484</c:v>
                </c:pt>
                <c:pt idx="217">
                  <c:v>11.53182751540041</c:v>
                </c:pt>
                <c:pt idx="218">
                  <c:v>11.53182751540041</c:v>
                </c:pt>
                <c:pt idx="219">
                  <c:v>11.696098562628336</c:v>
                </c:pt>
                <c:pt idx="220">
                  <c:v>11.696098562628336</c:v>
                </c:pt>
                <c:pt idx="221">
                  <c:v>12.386036960985626</c:v>
                </c:pt>
                <c:pt idx="222">
                  <c:v>12.386036960985626</c:v>
                </c:pt>
                <c:pt idx="223">
                  <c:v>12.418891170431211</c:v>
                </c:pt>
                <c:pt idx="224">
                  <c:v>12.418891170431211</c:v>
                </c:pt>
                <c:pt idx="225">
                  <c:v>12.91170431211499</c:v>
                </c:pt>
                <c:pt idx="226">
                  <c:v>12.91170431211499</c:v>
                </c:pt>
                <c:pt idx="227">
                  <c:v>12.97741273100616</c:v>
                </c:pt>
                <c:pt idx="228">
                  <c:v>12.97741273100616</c:v>
                </c:pt>
                <c:pt idx="229">
                  <c:v>13.010266940451745</c:v>
                </c:pt>
                <c:pt idx="230">
                  <c:v>13.010266940451745</c:v>
                </c:pt>
                <c:pt idx="231">
                  <c:v>13.075975359342916</c:v>
                </c:pt>
                <c:pt idx="232">
                  <c:v>13.075975359342916</c:v>
                </c:pt>
                <c:pt idx="233">
                  <c:v>13.404517453798768</c:v>
                </c:pt>
                <c:pt idx="234">
                  <c:v>13.404517453798768</c:v>
                </c:pt>
                <c:pt idx="235">
                  <c:v>13.86447638603696</c:v>
                </c:pt>
                <c:pt idx="236">
                  <c:v>13.86447638603696</c:v>
                </c:pt>
                <c:pt idx="237">
                  <c:v>14.061601642710473</c:v>
                </c:pt>
                <c:pt idx="238">
                  <c:v>14.061601642710473</c:v>
                </c:pt>
                <c:pt idx="239">
                  <c:v>14.225872689938399</c:v>
                </c:pt>
                <c:pt idx="240">
                  <c:v>14.225872689938399</c:v>
                </c:pt>
                <c:pt idx="241">
                  <c:v>14.291581108829568</c:v>
                </c:pt>
                <c:pt idx="242">
                  <c:v>14.291581108829568</c:v>
                </c:pt>
                <c:pt idx="243">
                  <c:v>15.638603696098563</c:v>
                </c:pt>
                <c:pt idx="244">
                  <c:v>15.638603696098563</c:v>
                </c:pt>
                <c:pt idx="245">
                  <c:v>15.671457905544148</c:v>
                </c:pt>
                <c:pt idx="246">
                  <c:v>15.671457905544148</c:v>
                </c:pt>
                <c:pt idx="247">
                  <c:v>15.704312114989733</c:v>
                </c:pt>
                <c:pt idx="248">
                  <c:v>15.704312114989733</c:v>
                </c:pt>
                <c:pt idx="249">
                  <c:v>15.737166324435318</c:v>
                </c:pt>
                <c:pt idx="250">
                  <c:v>15.737166324435318</c:v>
                </c:pt>
                <c:pt idx="251">
                  <c:v>16.131416837782339</c:v>
                </c:pt>
                <c:pt idx="252">
                  <c:v>16.131416837782339</c:v>
                </c:pt>
                <c:pt idx="253">
                  <c:v>16.164271047227928</c:v>
                </c:pt>
                <c:pt idx="254">
                  <c:v>16.164271047227928</c:v>
                </c:pt>
                <c:pt idx="255">
                  <c:v>16.394250513347021</c:v>
                </c:pt>
                <c:pt idx="256">
                  <c:v>16.394250513347021</c:v>
                </c:pt>
                <c:pt idx="257">
                  <c:v>17.117043121149898</c:v>
                </c:pt>
                <c:pt idx="258">
                  <c:v>17.117043121149898</c:v>
                </c:pt>
                <c:pt idx="259">
                  <c:v>17.281314168377822</c:v>
                </c:pt>
                <c:pt idx="260">
                  <c:v>17.281314168377822</c:v>
                </c:pt>
                <c:pt idx="261">
                  <c:v>17.511293634496919</c:v>
                </c:pt>
                <c:pt idx="262">
                  <c:v>17.511293634496919</c:v>
                </c:pt>
                <c:pt idx="263">
                  <c:v>18.431211498973305</c:v>
                </c:pt>
                <c:pt idx="264">
                  <c:v>18.431211498973305</c:v>
                </c:pt>
                <c:pt idx="265">
                  <c:v>18.464065708418889</c:v>
                </c:pt>
                <c:pt idx="266">
                  <c:v>18.464065708418889</c:v>
                </c:pt>
                <c:pt idx="267">
                  <c:v>18.496919917864478</c:v>
                </c:pt>
                <c:pt idx="268">
                  <c:v>18.496919917864478</c:v>
                </c:pt>
                <c:pt idx="269">
                  <c:v>18.759753593429156</c:v>
                </c:pt>
                <c:pt idx="270">
                  <c:v>18.759753593429156</c:v>
                </c:pt>
                <c:pt idx="271">
                  <c:v>18.792607802874745</c:v>
                </c:pt>
                <c:pt idx="272">
                  <c:v>18.792607802874745</c:v>
                </c:pt>
                <c:pt idx="273">
                  <c:v>18.891170431211499</c:v>
                </c:pt>
                <c:pt idx="274">
                  <c:v>18.891170431211499</c:v>
                </c:pt>
                <c:pt idx="275">
                  <c:v>19.154004106776181</c:v>
                </c:pt>
                <c:pt idx="276">
                  <c:v>19.154004106776181</c:v>
                </c:pt>
                <c:pt idx="277">
                  <c:v>20.369609856262834</c:v>
                </c:pt>
                <c:pt idx="278">
                  <c:v>20.369609856262834</c:v>
                </c:pt>
                <c:pt idx="279">
                  <c:v>20.533880903490761</c:v>
                </c:pt>
                <c:pt idx="280">
                  <c:v>20.533880903490761</c:v>
                </c:pt>
                <c:pt idx="281">
                  <c:v>21.09240246406571</c:v>
                </c:pt>
                <c:pt idx="282">
                  <c:v>21.09240246406571</c:v>
                </c:pt>
                <c:pt idx="283">
                  <c:v>21.190965092402465</c:v>
                </c:pt>
                <c:pt idx="284">
                  <c:v>21.190965092402465</c:v>
                </c:pt>
                <c:pt idx="285">
                  <c:v>21.190965092402465</c:v>
                </c:pt>
                <c:pt idx="286">
                  <c:v>21.190965092402465</c:v>
                </c:pt>
                <c:pt idx="287">
                  <c:v>21.289527720739219</c:v>
                </c:pt>
                <c:pt idx="288">
                  <c:v>21.289527720739219</c:v>
                </c:pt>
                <c:pt idx="289">
                  <c:v>21.650924024640656</c:v>
                </c:pt>
                <c:pt idx="290">
                  <c:v>21.650924024640656</c:v>
                </c:pt>
                <c:pt idx="291">
                  <c:v>21.650924024640656</c:v>
                </c:pt>
                <c:pt idx="292">
                  <c:v>21.650924024640656</c:v>
                </c:pt>
                <c:pt idx="293">
                  <c:v>23.06365503080082</c:v>
                </c:pt>
                <c:pt idx="294">
                  <c:v>23.06365503080082</c:v>
                </c:pt>
                <c:pt idx="295">
                  <c:v>23.227926078028748</c:v>
                </c:pt>
                <c:pt idx="296">
                  <c:v>23.227926078028748</c:v>
                </c:pt>
                <c:pt idx="297">
                  <c:v>23.293634496919918</c:v>
                </c:pt>
                <c:pt idx="298">
                  <c:v>23.293634496919918</c:v>
                </c:pt>
                <c:pt idx="299">
                  <c:v>23.359342915811087</c:v>
                </c:pt>
                <c:pt idx="300">
                  <c:v>23.359342915811087</c:v>
                </c:pt>
                <c:pt idx="301">
                  <c:v>24.870636550308006</c:v>
                </c:pt>
                <c:pt idx="302">
                  <c:v>24.870636550308006</c:v>
                </c:pt>
                <c:pt idx="303">
                  <c:v>25.133470225872689</c:v>
                </c:pt>
                <c:pt idx="304">
                  <c:v>25.133470225872689</c:v>
                </c:pt>
                <c:pt idx="305">
                  <c:v>25.724845995893222</c:v>
                </c:pt>
                <c:pt idx="306">
                  <c:v>25.724845995893222</c:v>
                </c:pt>
                <c:pt idx="307">
                  <c:v>25.88911704312115</c:v>
                </c:pt>
                <c:pt idx="308">
                  <c:v>25.88911704312115</c:v>
                </c:pt>
                <c:pt idx="309">
                  <c:v>26.119096509240247</c:v>
                </c:pt>
                <c:pt idx="310">
                  <c:v>26.119096509240247</c:v>
                </c:pt>
                <c:pt idx="311">
                  <c:v>26.644763860369611</c:v>
                </c:pt>
                <c:pt idx="312">
                  <c:v>26.644763860369611</c:v>
                </c:pt>
                <c:pt idx="313">
                  <c:v>26.710472279260781</c:v>
                </c:pt>
                <c:pt idx="314">
                  <c:v>26.710472279260781</c:v>
                </c:pt>
                <c:pt idx="315">
                  <c:v>26.710472279260781</c:v>
                </c:pt>
                <c:pt idx="316">
                  <c:v>26.710472279260781</c:v>
                </c:pt>
                <c:pt idx="317">
                  <c:v>26.874743326488705</c:v>
                </c:pt>
                <c:pt idx="318">
                  <c:v>26.874743326488705</c:v>
                </c:pt>
                <c:pt idx="319">
                  <c:v>27.071868583162217</c:v>
                </c:pt>
                <c:pt idx="320">
                  <c:v>27.071868583162217</c:v>
                </c:pt>
                <c:pt idx="321">
                  <c:v>27.597535934291582</c:v>
                </c:pt>
                <c:pt idx="322">
                  <c:v>27.597535934291582</c:v>
                </c:pt>
                <c:pt idx="323">
                  <c:v>27.630390143737166</c:v>
                </c:pt>
                <c:pt idx="324">
                  <c:v>27.630390143737166</c:v>
                </c:pt>
                <c:pt idx="325">
                  <c:v>27.630390143737166</c:v>
                </c:pt>
                <c:pt idx="326">
                  <c:v>27.630390143737166</c:v>
                </c:pt>
                <c:pt idx="327">
                  <c:v>27.663244353182751</c:v>
                </c:pt>
                <c:pt idx="328">
                  <c:v>27.663244353182751</c:v>
                </c:pt>
                <c:pt idx="329">
                  <c:v>27.926078028747433</c:v>
                </c:pt>
                <c:pt idx="330">
                  <c:v>27.926078028747433</c:v>
                </c:pt>
                <c:pt idx="331">
                  <c:v>29.043121149897331</c:v>
                </c:pt>
                <c:pt idx="332">
                  <c:v>29.043121149897331</c:v>
                </c:pt>
                <c:pt idx="333">
                  <c:v>29.930184804928132</c:v>
                </c:pt>
                <c:pt idx="334">
                  <c:v>29.930184804928132</c:v>
                </c:pt>
                <c:pt idx="335">
                  <c:v>30.390143737166323</c:v>
                </c:pt>
                <c:pt idx="336">
                  <c:v>30.390143737166323</c:v>
                </c:pt>
                <c:pt idx="337">
                  <c:v>32</c:v>
                </c:pt>
                <c:pt idx="338">
                  <c:v>32</c:v>
                </c:pt>
                <c:pt idx="339">
                  <c:v>32</c:v>
                </c:pt>
                <c:pt idx="340">
                  <c:v>32</c:v>
                </c:pt>
                <c:pt idx="341">
                  <c:v>32.229979466119097</c:v>
                </c:pt>
                <c:pt idx="342">
                  <c:v>32.229979466119097</c:v>
                </c:pt>
                <c:pt idx="343">
                  <c:v>32.262833675564679</c:v>
                </c:pt>
                <c:pt idx="344">
                  <c:v>32.262833675564679</c:v>
                </c:pt>
                <c:pt idx="345">
                  <c:v>32.328542094455855</c:v>
                </c:pt>
                <c:pt idx="346">
                  <c:v>32.328542094455855</c:v>
                </c:pt>
                <c:pt idx="347">
                  <c:v>32.394250513347025</c:v>
                </c:pt>
                <c:pt idx="348">
                  <c:v>32.394250513347025</c:v>
                </c:pt>
                <c:pt idx="349">
                  <c:v>32.427104722792606</c:v>
                </c:pt>
                <c:pt idx="350">
                  <c:v>32.427104722792606</c:v>
                </c:pt>
                <c:pt idx="351">
                  <c:v>32.525667351129364</c:v>
                </c:pt>
                <c:pt idx="352">
                  <c:v>32.525667351129364</c:v>
                </c:pt>
                <c:pt idx="353">
                  <c:v>32.657084188911703</c:v>
                </c:pt>
                <c:pt idx="354">
                  <c:v>32.657084188911703</c:v>
                </c:pt>
                <c:pt idx="355">
                  <c:v>32.755646817248461</c:v>
                </c:pt>
                <c:pt idx="356">
                  <c:v>32.755646817248461</c:v>
                </c:pt>
                <c:pt idx="357">
                  <c:v>33.08418891170431</c:v>
                </c:pt>
                <c:pt idx="358">
                  <c:v>33.08418891170431</c:v>
                </c:pt>
                <c:pt idx="359">
                  <c:v>33.314168377823407</c:v>
                </c:pt>
                <c:pt idx="360">
                  <c:v>33.314168377823407</c:v>
                </c:pt>
                <c:pt idx="361">
                  <c:v>33.347022587268995</c:v>
                </c:pt>
                <c:pt idx="362">
                  <c:v>33.347022587268995</c:v>
                </c:pt>
                <c:pt idx="363">
                  <c:v>33.412731006160165</c:v>
                </c:pt>
                <c:pt idx="364">
                  <c:v>33.412731006160165</c:v>
                </c:pt>
                <c:pt idx="365">
                  <c:v>33.445585215605746</c:v>
                </c:pt>
                <c:pt idx="366">
                  <c:v>33.445585215605746</c:v>
                </c:pt>
                <c:pt idx="367">
                  <c:v>33.609856262833674</c:v>
                </c:pt>
                <c:pt idx="368">
                  <c:v>33.609856262833674</c:v>
                </c:pt>
                <c:pt idx="369">
                  <c:v>33.839835728952771</c:v>
                </c:pt>
                <c:pt idx="370">
                  <c:v>33.839835728952771</c:v>
                </c:pt>
                <c:pt idx="371">
                  <c:v>33.97125256673511</c:v>
                </c:pt>
                <c:pt idx="372">
                  <c:v>33.97125256673511</c:v>
                </c:pt>
                <c:pt idx="373">
                  <c:v>34.989733059548257</c:v>
                </c:pt>
                <c:pt idx="374">
                  <c:v>34.989733059548257</c:v>
                </c:pt>
                <c:pt idx="375">
                  <c:v>35.154004106776178</c:v>
                </c:pt>
                <c:pt idx="376">
                  <c:v>35.154004106776178</c:v>
                </c:pt>
                <c:pt idx="377">
                  <c:v>35.252566735112936</c:v>
                </c:pt>
                <c:pt idx="378">
                  <c:v>35.252566735112936</c:v>
                </c:pt>
                <c:pt idx="379">
                  <c:v>36.632443531827512</c:v>
                </c:pt>
                <c:pt idx="380">
                  <c:v>36.632443531827512</c:v>
                </c:pt>
                <c:pt idx="381">
                  <c:v>36.6652977412731</c:v>
                </c:pt>
                <c:pt idx="382">
                  <c:v>36.6652977412731</c:v>
                </c:pt>
                <c:pt idx="383">
                  <c:v>38.669404517453799</c:v>
                </c:pt>
                <c:pt idx="384">
                  <c:v>38.669404517453799</c:v>
                </c:pt>
                <c:pt idx="385">
                  <c:v>44.878850102669404</c:v>
                </c:pt>
                <c:pt idx="386">
                  <c:v>44.878850102669404</c:v>
                </c:pt>
                <c:pt idx="387">
                  <c:v>46.094455852156059</c:v>
                </c:pt>
                <c:pt idx="388">
                  <c:v>46.094455852156059</c:v>
                </c:pt>
                <c:pt idx="389">
                  <c:v>50.168377823408626</c:v>
                </c:pt>
                <c:pt idx="390">
                  <c:v>50.168377823408626</c:v>
                </c:pt>
                <c:pt idx="391">
                  <c:v>56.377823408624231</c:v>
                </c:pt>
                <c:pt idx="392">
                  <c:v>56.377823408624231</c:v>
                </c:pt>
                <c:pt idx="393">
                  <c:v>66.332648870636547</c:v>
                </c:pt>
                <c:pt idx="394">
                  <c:v>66.332648870636547</c:v>
                </c:pt>
                <c:pt idx="395">
                  <c:v>0</c:v>
                </c:pt>
                <c:pt idx="396">
                  <c:v>3.2854209445585217E-2</c:v>
                </c:pt>
                <c:pt idx="397">
                  <c:v>3.2854209445585217E-2</c:v>
                </c:pt>
                <c:pt idx="398">
                  <c:v>3.2854209445585217E-2</c:v>
                </c:pt>
                <c:pt idx="399">
                  <c:v>3.2854209445585217E-2</c:v>
                </c:pt>
                <c:pt idx="400">
                  <c:v>3.2854209445585217E-2</c:v>
                </c:pt>
                <c:pt idx="401">
                  <c:v>3.2854209445585217E-2</c:v>
                </c:pt>
                <c:pt idx="402">
                  <c:v>3.2854209445585217E-2</c:v>
                </c:pt>
                <c:pt idx="403">
                  <c:v>3.2854209445585217E-2</c:v>
                </c:pt>
                <c:pt idx="404">
                  <c:v>6.5708418891170434E-2</c:v>
                </c:pt>
                <c:pt idx="405">
                  <c:v>6.5708418891170434E-2</c:v>
                </c:pt>
                <c:pt idx="406">
                  <c:v>9.856262833675565E-2</c:v>
                </c:pt>
                <c:pt idx="407">
                  <c:v>9.856262833675565E-2</c:v>
                </c:pt>
                <c:pt idx="408">
                  <c:v>0.26283367556468173</c:v>
                </c:pt>
                <c:pt idx="409">
                  <c:v>0.26283367556468173</c:v>
                </c:pt>
                <c:pt idx="410">
                  <c:v>0.29568788501026694</c:v>
                </c:pt>
                <c:pt idx="411">
                  <c:v>0.29568788501026694</c:v>
                </c:pt>
                <c:pt idx="412">
                  <c:v>0.3942505133470226</c:v>
                </c:pt>
                <c:pt idx="413">
                  <c:v>0.3942505133470226</c:v>
                </c:pt>
                <c:pt idx="414">
                  <c:v>0.49281314168377821</c:v>
                </c:pt>
                <c:pt idx="415">
                  <c:v>0.49281314168377821</c:v>
                </c:pt>
                <c:pt idx="416">
                  <c:v>0.75564681724845995</c:v>
                </c:pt>
                <c:pt idx="417">
                  <c:v>0.75564681724845995</c:v>
                </c:pt>
                <c:pt idx="418">
                  <c:v>0.7885010266940452</c:v>
                </c:pt>
                <c:pt idx="419">
                  <c:v>0.7885010266940452</c:v>
                </c:pt>
                <c:pt idx="420">
                  <c:v>0.88706365503080087</c:v>
                </c:pt>
                <c:pt idx="421">
                  <c:v>0.88706365503080087</c:v>
                </c:pt>
                <c:pt idx="422">
                  <c:v>0.95277207392197127</c:v>
                </c:pt>
                <c:pt idx="423">
                  <c:v>0.95277207392197127</c:v>
                </c:pt>
                <c:pt idx="424">
                  <c:v>1.0184804928131417</c:v>
                </c:pt>
                <c:pt idx="425">
                  <c:v>1.0184804928131417</c:v>
                </c:pt>
                <c:pt idx="426">
                  <c:v>1.0513347022587269</c:v>
                </c:pt>
                <c:pt idx="427">
                  <c:v>1.0513347022587269</c:v>
                </c:pt>
                <c:pt idx="428">
                  <c:v>1.0841889117043122</c:v>
                </c:pt>
                <c:pt idx="429">
                  <c:v>1.0841889117043122</c:v>
                </c:pt>
                <c:pt idx="430">
                  <c:v>1.1498973305954825</c:v>
                </c:pt>
                <c:pt idx="431">
                  <c:v>1.1498973305954825</c:v>
                </c:pt>
                <c:pt idx="432">
                  <c:v>1.1827515400410678</c:v>
                </c:pt>
                <c:pt idx="433">
                  <c:v>1.1827515400410678</c:v>
                </c:pt>
                <c:pt idx="434">
                  <c:v>1.215605749486653</c:v>
                </c:pt>
                <c:pt idx="435">
                  <c:v>1.215605749486653</c:v>
                </c:pt>
                <c:pt idx="436">
                  <c:v>1.215605749486653</c:v>
                </c:pt>
                <c:pt idx="437">
                  <c:v>1.215605749486653</c:v>
                </c:pt>
                <c:pt idx="438">
                  <c:v>1.2484599589322383</c:v>
                </c:pt>
                <c:pt idx="439">
                  <c:v>1.2484599589322383</c:v>
                </c:pt>
                <c:pt idx="440">
                  <c:v>1.2813141683778233</c:v>
                </c:pt>
                <c:pt idx="441">
                  <c:v>1.2813141683778233</c:v>
                </c:pt>
                <c:pt idx="442">
                  <c:v>1.2813141683778233</c:v>
                </c:pt>
                <c:pt idx="443">
                  <c:v>1.2813141683778233</c:v>
                </c:pt>
                <c:pt idx="444">
                  <c:v>1.4127310061601643</c:v>
                </c:pt>
                <c:pt idx="445">
                  <c:v>1.4127310061601643</c:v>
                </c:pt>
                <c:pt idx="446">
                  <c:v>1.4455852156057496</c:v>
                </c:pt>
                <c:pt idx="447">
                  <c:v>1.4455852156057496</c:v>
                </c:pt>
                <c:pt idx="448">
                  <c:v>1.4784394250513346</c:v>
                </c:pt>
                <c:pt idx="449">
                  <c:v>1.4784394250513346</c:v>
                </c:pt>
                <c:pt idx="450">
                  <c:v>1.4784394250513346</c:v>
                </c:pt>
                <c:pt idx="451">
                  <c:v>1.4784394250513346</c:v>
                </c:pt>
                <c:pt idx="452">
                  <c:v>1.6427104722792607</c:v>
                </c:pt>
                <c:pt idx="453">
                  <c:v>1.6427104722792607</c:v>
                </c:pt>
                <c:pt idx="454">
                  <c:v>1.7084188911704312</c:v>
                </c:pt>
                <c:pt idx="455">
                  <c:v>1.7084188911704312</c:v>
                </c:pt>
                <c:pt idx="456">
                  <c:v>1.7412731006160165</c:v>
                </c:pt>
                <c:pt idx="457">
                  <c:v>1.7412731006160165</c:v>
                </c:pt>
                <c:pt idx="458">
                  <c:v>1.7741273100616017</c:v>
                </c:pt>
                <c:pt idx="459">
                  <c:v>1.7741273100616017</c:v>
                </c:pt>
                <c:pt idx="460">
                  <c:v>1.839835728952772</c:v>
                </c:pt>
                <c:pt idx="461">
                  <c:v>1.839835728952772</c:v>
                </c:pt>
                <c:pt idx="462">
                  <c:v>1.8726899383983573</c:v>
                </c:pt>
                <c:pt idx="463">
                  <c:v>1.8726899383983573</c:v>
                </c:pt>
                <c:pt idx="464">
                  <c:v>1.8726899383983573</c:v>
                </c:pt>
                <c:pt idx="465">
                  <c:v>1.8726899383983573</c:v>
                </c:pt>
                <c:pt idx="466">
                  <c:v>1.9055441478439425</c:v>
                </c:pt>
                <c:pt idx="467">
                  <c:v>1.9055441478439425</c:v>
                </c:pt>
                <c:pt idx="468">
                  <c:v>1.9383983572895278</c:v>
                </c:pt>
                <c:pt idx="469">
                  <c:v>1.9383983572895278</c:v>
                </c:pt>
                <c:pt idx="470">
                  <c:v>1.9712525667351128</c:v>
                </c:pt>
                <c:pt idx="471">
                  <c:v>1.9712525667351128</c:v>
                </c:pt>
                <c:pt idx="472">
                  <c:v>2.0041067761806981</c:v>
                </c:pt>
                <c:pt idx="473">
                  <c:v>2.0041067761806981</c:v>
                </c:pt>
                <c:pt idx="474">
                  <c:v>2.1026694045174539</c:v>
                </c:pt>
                <c:pt idx="475">
                  <c:v>2.1026694045174539</c:v>
                </c:pt>
                <c:pt idx="476">
                  <c:v>2.299794661190965</c:v>
                </c:pt>
                <c:pt idx="477">
                  <c:v>2.299794661190965</c:v>
                </c:pt>
                <c:pt idx="478">
                  <c:v>2.431211498973306</c:v>
                </c:pt>
                <c:pt idx="479">
                  <c:v>2.431211498973306</c:v>
                </c:pt>
                <c:pt idx="480">
                  <c:v>2.4969199178644765</c:v>
                </c:pt>
                <c:pt idx="481">
                  <c:v>2.4969199178644765</c:v>
                </c:pt>
                <c:pt idx="482">
                  <c:v>2.6940451745379876</c:v>
                </c:pt>
                <c:pt idx="483">
                  <c:v>2.6940451745379876</c:v>
                </c:pt>
                <c:pt idx="484">
                  <c:v>2.7926078028747434</c:v>
                </c:pt>
                <c:pt idx="485">
                  <c:v>2.7926078028747434</c:v>
                </c:pt>
                <c:pt idx="486">
                  <c:v>2.8911704312114992</c:v>
                </c:pt>
                <c:pt idx="487">
                  <c:v>2.8911704312114992</c:v>
                </c:pt>
                <c:pt idx="488">
                  <c:v>2.924024640657084</c:v>
                </c:pt>
                <c:pt idx="489">
                  <c:v>2.924024640657084</c:v>
                </c:pt>
                <c:pt idx="490">
                  <c:v>2.9568788501026693</c:v>
                </c:pt>
                <c:pt idx="491">
                  <c:v>2.9568788501026693</c:v>
                </c:pt>
                <c:pt idx="492">
                  <c:v>3.1540041067761808</c:v>
                </c:pt>
                <c:pt idx="493">
                  <c:v>3.1540041067761808</c:v>
                </c:pt>
                <c:pt idx="494">
                  <c:v>3.3182751540041067</c:v>
                </c:pt>
                <c:pt idx="495">
                  <c:v>3.3182751540041067</c:v>
                </c:pt>
                <c:pt idx="496">
                  <c:v>3.482546201232033</c:v>
                </c:pt>
                <c:pt idx="497">
                  <c:v>3.482546201232033</c:v>
                </c:pt>
                <c:pt idx="498">
                  <c:v>3.5811088295687883</c:v>
                </c:pt>
                <c:pt idx="499">
                  <c:v>3.5811088295687883</c:v>
                </c:pt>
                <c:pt idx="500">
                  <c:v>3.7125256673511293</c:v>
                </c:pt>
                <c:pt idx="501">
                  <c:v>3.7125256673511293</c:v>
                </c:pt>
                <c:pt idx="502">
                  <c:v>3.7453798767967146</c:v>
                </c:pt>
                <c:pt idx="503">
                  <c:v>3.7453798767967146</c:v>
                </c:pt>
                <c:pt idx="504">
                  <c:v>3.9096509240246409</c:v>
                </c:pt>
                <c:pt idx="505">
                  <c:v>3.9096509240246409</c:v>
                </c:pt>
                <c:pt idx="506">
                  <c:v>3.9425051334702257</c:v>
                </c:pt>
                <c:pt idx="507">
                  <c:v>3.9425051334702257</c:v>
                </c:pt>
                <c:pt idx="508">
                  <c:v>4.0082135523613962</c:v>
                </c:pt>
                <c:pt idx="509">
                  <c:v>4.0082135523613962</c:v>
                </c:pt>
                <c:pt idx="510">
                  <c:v>4.1396303901437372</c:v>
                </c:pt>
                <c:pt idx="511">
                  <c:v>4.1396303901437372</c:v>
                </c:pt>
                <c:pt idx="512">
                  <c:v>4.1724845995893221</c:v>
                </c:pt>
                <c:pt idx="513">
                  <c:v>4.1724845995893221</c:v>
                </c:pt>
                <c:pt idx="514">
                  <c:v>4.2053388090349078</c:v>
                </c:pt>
                <c:pt idx="515">
                  <c:v>4.2053388090349078</c:v>
                </c:pt>
                <c:pt idx="516">
                  <c:v>4.2053388090349078</c:v>
                </c:pt>
                <c:pt idx="517">
                  <c:v>4.2053388090349078</c:v>
                </c:pt>
                <c:pt idx="518">
                  <c:v>4.2381930184804926</c:v>
                </c:pt>
                <c:pt idx="519">
                  <c:v>4.2381930184804926</c:v>
                </c:pt>
                <c:pt idx="520">
                  <c:v>4.4353182751540041</c:v>
                </c:pt>
                <c:pt idx="521">
                  <c:v>4.4353182751540041</c:v>
                </c:pt>
                <c:pt idx="522">
                  <c:v>4.5338809034907595</c:v>
                </c:pt>
                <c:pt idx="523">
                  <c:v>4.5338809034907595</c:v>
                </c:pt>
                <c:pt idx="524">
                  <c:v>4.5667351129363452</c:v>
                </c:pt>
                <c:pt idx="525">
                  <c:v>4.5667351129363452</c:v>
                </c:pt>
                <c:pt idx="526">
                  <c:v>4.6324435318275157</c:v>
                </c:pt>
                <c:pt idx="527">
                  <c:v>4.6324435318275157</c:v>
                </c:pt>
                <c:pt idx="528">
                  <c:v>4.6652977412731005</c:v>
                </c:pt>
                <c:pt idx="529">
                  <c:v>4.6652977412731005</c:v>
                </c:pt>
                <c:pt idx="530">
                  <c:v>4.6652977412731005</c:v>
                </c:pt>
                <c:pt idx="531">
                  <c:v>4.6652977412731005</c:v>
                </c:pt>
                <c:pt idx="532">
                  <c:v>4.6652977412731005</c:v>
                </c:pt>
                <c:pt idx="533">
                  <c:v>4.6652977412731005</c:v>
                </c:pt>
                <c:pt idx="534">
                  <c:v>4.6981519507186862</c:v>
                </c:pt>
                <c:pt idx="535">
                  <c:v>4.6981519507186862</c:v>
                </c:pt>
                <c:pt idx="536">
                  <c:v>4.731006160164271</c:v>
                </c:pt>
                <c:pt idx="537">
                  <c:v>4.731006160164271</c:v>
                </c:pt>
                <c:pt idx="538">
                  <c:v>4.7638603696098567</c:v>
                </c:pt>
                <c:pt idx="539">
                  <c:v>4.7638603696098567</c:v>
                </c:pt>
                <c:pt idx="540">
                  <c:v>4.7638603696098567</c:v>
                </c:pt>
                <c:pt idx="541">
                  <c:v>4.7638603696098567</c:v>
                </c:pt>
                <c:pt idx="542">
                  <c:v>4.8295687885010263</c:v>
                </c:pt>
                <c:pt idx="543">
                  <c:v>4.8295687885010263</c:v>
                </c:pt>
                <c:pt idx="544">
                  <c:v>4.862422997946612</c:v>
                </c:pt>
                <c:pt idx="545">
                  <c:v>4.862422997946612</c:v>
                </c:pt>
                <c:pt idx="546">
                  <c:v>4.8952772073921968</c:v>
                </c:pt>
                <c:pt idx="547">
                  <c:v>4.8952772073921968</c:v>
                </c:pt>
                <c:pt idx="548">
                  <c:v>4.8952772073921968</c:v>
                </c:pt>
                <c:pt idx="549">
                  <c:v>4.8952772073921968</c:v>
                </c:pt>
                <c:pt idx="550">
                  <c:v>4.9609856262833674</c:v>
                </c:pt>
                <c:pt idx="551">
                  <c:v>4.9609856262833674</c:v>
                </c:pt>
                <c:pt idx="552">
                  <c:v>5.0924024640657084</c:v>
                </c:pt>
                <c:pt idx="553">
                  <c:v>5.0924024640657084</c:v>
                </c:pt>
                <c:pt idx="554">
                  <c:v>5.7494866529774127</c:v>
                </c:pt>
                <c:pt idx="555">
                  <c:v>5.7494866529774127</c:v>
                </c:pt>
                <c:pt idx="556">
                  <c:v>5.7823408624229984</c:v>
                </c:pt>
                <c:pt idx="557">
                  <c:v>5.7823408624229984</c:v>
                </c:pt>
                <c:pt idx="558">
                  <c:v>6.1108829568788501</c:v>
                </c:pt>
                <c:pt idx="559">
                  <c:v>6.1108829568788501</c:v>
                </c:pt>
                <c:pt idx="560">
                  <c:v>6.2422997946611911</c:v>
                </c:pt>
                <c:pt idx="561">
                  <c:v>6.2422997946611911</c:v>
                </c:pt>
                <c:pt idx="562">
                  <c:v>6.2422997946611911</c:v>
                </c:pt>
                <c:pt idx="563">
                  <c:v>6.2422997946611911</c:v>
                </c:pt>
                <c:pt idx="564">
                  <c:v>6.3408624229979464</c:v>
                </c:pt>
                <c:pt idx="565">
                  <c:v>6.3408624229979464</c:v>
                </c:pt>
                <c:pt idx="566">
                  <c:v>6.3737166324435321</c:v>
                </c:pt>
                <c:pt idx="567">
                  <c:v>6.3737166324435321</c:v>
                </c:pt>
                <c:pt idx="568">
                  <c:v>6.4722792607802875</c:v>
                </c:pt>
                <c:pt idx="569">
                  <c:v>6.4722792607802875</c:v>
                </c:pt>
                <c:pt idx="570">
                  <c:v>6.5051334702258723</c:v>
                </c:pt>
                <c:pt idx="571">
                  <c:v>6.5051334702258723</c:v>
                </c:pt>
                <c:pt idx="572">
                  <c:v>6.6365503080082133</c:v>
                </c:pt>
                <c:pt idx="573">
                  <c:v>6.6365503080082133</c:v>
                </c:pt>
                <c:pt idx="574">
                  <c:v>6.9322381930184802</c:v>
                </c:pt>
                <c:pt idx="575">
                  <c:v>6.9322381930184802</c:v>
                </c:pt>
                <c:pt idx="576">
                  <c:v>6.9650924024640659</c:v>
                </c:pt>
                <c:pt idx="577">
                  <c:v>6.9650924024640659</c:v>
                </c:pt>
                <c:pt idx="578">
                  <c:v>7.0308008213552364</c:v>
                </c:pt>
                <c:pt idx="579">
                  <c:v>7.0308008213552364</c:v>
                </c:pt>
                <c:pt idx="580">
                  <c:v>7.2936344969199176</c:v>
                </c:pt>
                <c:pt idx="581">
                  <c:v>7.2936344969199176</c:v>
                </c:pt>
                <c:pt idx="582">
                  <c:v>7.3593429158110881</c:v>
                </c:pt>
                <c:pt idx="583">
                  <c:v>7.3593429158110881</c:v>
                </c:pt>
                <c:pt idx="584">
                  <c:v>7.3593429158110881</c:v>
                </c:pt>
                <c:pt idx="585">
                  <c:v>7.3593429158110881</c:v>
                </c:pt>
                <c:pt idx="586">
                  <c:v>7.3921971252566738</c:v>
                </c:pt>
                <c:pt idx="587">
                  <c:v>7.3921971252566738</c:v>
                </c:pt>
                <c:pt idx="588">
                  <c:v>7.4250513347022586</c:v>
                </c:pt>
                <c:pt idx="589">
                  <c:v>7.4250513347022586</c:v>
                </c:pt>
                <c:pt idx="590">
                  <c:v>7.4579055441478443</c:v>
                </c:pt>
                <c:pt idx="591">
                  <c:v>7.4579055441478443</c:v>
                </c:pt>
                <c:pt idx="592">
                  <c:v>7.4907597535934292</c:v>
                </c:pt>
                <c:pt idx="593">
                  <c:v>7.4907597535934292</c:v>
                </c:pt>
                <c:pt idx="594">
                  <c:v>7.523613963039014</c:v>
                </c:pt>
                <c:pt idx="595">
                  <c:v>7.523613963039014</c:v>
                </c:pt>
                <c:pt idx="596">
                  <c:v>7.5564681724845997</c:v>
                </c:pt>
                <c:pt idx="597">
                  <c:v>7.5564681724845997</c:v>
                </c:pt>
                <c:pt idx="598">
                  <c:v>7.6221765913757702</c:v>
                </c:pt>
                <c:pt idx="599">
                  <c:v>7.6221765913757702</c:v>
                </c:pt>
                <c:pt idx="600">
                  <c:v>7.6878850102669407</c:v>
                </c:pt>
                <c:pt idx="601">
                  <c:v>7.6878850102669407</c:v>
                </c:pt>
                <c:pt idx="602">
                  <c:v>7.786447638603696</c:v>
                </c:pt>
                <c:pt idx="603">
                  <c:v>7.786447638603696</c:v>
                </c:pt>
                <c:pt idx="604">
                  <c:v>7.8193018480492817</c:v>
                </c:pt>
                <c:pt idx="605">
                  <c:v>7.8193018480492817</c:v>
                </c:pt>
                <c:pt idx="606">
                  <c:v>8.1478439425051334</c:v>
                </c:pt>
                <c:pt idx="607">
                  <c:v>8.1478439425051334</c:v>
                </c:pt>
                <c:pt idx="608">
                  <c:v>8.9691991786447645</c:v>
                </c:pt>
                <c:pt idx="609">
                  <c:v>8.9691991786447645</c:v>
                </c:pt>
                <c:pt idx="610">
                  <c:v>9.1663244353182751</c:v>
                </c:pt>
                <c:pt idx="611">
                  <c:v>9.1663244353182751</c:v>
                </c:pt>
                <c:pt idx="612">
                  <c:v>9.8891170431211499</c:v>
                </c:pt>
                <c:pt idx="613">
                  <c:v>9.8891170431211499</c:v>
                </c:pt>
                <c:pt idx="614">
                  <c:v>10.151950718685832</c:v>
                </c:pt>
                <c:pt idx="615">
                  <c:v>10.151950718685832</c:v>
                </c:pt>
                <c:pt idx="616">
                  <c:v>10.184804928131417</c:v>
                </c:pt>
                <c:pt idx="617">
                  <c:v>10.184804928131417</c:v>
                </c:pt>
                <c:pt idx="618">
                  <c:v>10.184804928131417</c:v>
                </c:pt>
                <c:pt idx="619">
                  <c:v>10.184804928131417</c:v>
                </c:pt>
                <c:pt idx="620">
                  <c:v>10.250513347022586</c:v>
                </c:pt>
                <c:pt idx="621">
                  <c:v>10.250513347022586</c:v>
                </c:pt>
                <c:pt idx="622">
                  <c:v>10.414784394250514</c:v>
                </c:pt>
                <c:pt idx="623">
                  <c:v>10.414784394250514</c:v>
                </c:pt>
                <c:pt idx="624">
                  <c:v>11.203285420944558</c:v>
                </c:pt>
                <c:pt idx="625">
                  <c:v>11.203285420944558</c:v>
                </c:pt>
                <c:pt idx="626">
                  <c:v>12.451745379876797</c:v>
                </c:pt>
                <c:pt idx="627">
                  <c:v>12.451745379876797</c:v>
                </c:pt>
                <c:pt idx="628">
                  <c:v>12.91170431211499</c:v>
                </c:pt>
                <c:pt idx="629">
                  <c:v>12.91170431211499</c:v>
                </c:pt>
                <c:pt idx="630">
                  <c:v>12.91170431211499</c:v>
                </c:pt>
                <c:pt idx="631">
                  <c:v>12.91170431211499</c:v>
                </c:pt>
                <c:pt idx="632">
                  <c:v>12.944558521560575</c:v>
                </c:pt>
                <c:pt idx="633">
                  <c:v>12.944558521560575</c:v>
                </c:pt>
                <c:pt idx="634">
                  <c:v>13.240246406570842</c:v>
                </c:pt>
                <c:pt idx="635">
                  <c:v>13.240246406570842</c:v>
                </c:pt>
                <c:pt idx="636">
                  <c:v>13.273100616016427</c:v>
                </c:pt>
                <c:pt idx="637">
                  <c:v>13.273100616016427</c:v>
                </c:pt>
                <c:pt idx="638">
                  <c:v>13.305954825462011</c:v>
                </c:pt>
                <c:pt idx="639">
                  <c:v>13.305954825462011</c:v>
                </c:pt>
                <c:pt idx="640">
                  <c:v>13.371663244353183</c:v>
                </c:pt>
                <c:pt idx="641">
                  <c:v>13.371663244353183</c:v>
                </c:pt>
                <c:pt idx="642">
                  <c:v>13.831622176591376</c:v>
                </c:pt>
                <c:pt idx="643">
                  <c:v>13.831622176591376</c:v>
                </c:pt>
                <c:pt idx="644">
                  <c:v>14.094455852156058</c:v>
                </c:pt>
                <c:pt idx="645">
                  <c:v>14.094455852156058</c:v>
                </c:pt>
                <c:pt idx="646">
                  <c:v>14.160164271047227</c:v>
                </c:pt>
                <c:pt idx="647">
                  <c:v>14.160164271047227</c:v>
                </c:pt>
                <c:pt idx="648">
                  <c:v>14.35728952772074</c:v>
                </c:pt>
                <c:pt idx="649">
                  <c:v>14.35728952772074</c:v>
                </c:pt>
                <c:pt idx="650">
                  <c:v>14.685831622176591</c:v>
                </c:pt>
                <c:pt idx="651">
                  <c:v>14.685831622176591</c:v>
                </c:pt>
                <c:pt idx="652">
                  <c:v>14.784394250513348</c:v>
                </c:pt>
                <c:pt idx="653">
                  <c:v>14.784394250513348</c:v>
                </c:pt>
                <c:pt idx="654">
                  <c:v>15.277207392197125</c:v>
                </c:pt>
                <c:pt idx="655">
                  <c:v>15.277207392197125</c:v>
                </c:pt>
                <c:pt idx="656">
                  <c:v>16.131416837782339</c:v>
                </c:pt>
                <c:pt idx="657">
                  <c:v>16.131416837782339</c:v>
                </c:pt>
                <c:pt idx="658">
                  <c:v>16.295687885010267</c:v>
                </c:pt>
                <c:pt idx="659">
                  <c:v>16.295687885010267</c:v>
                </c:pt>
                <c:pt idx="660">
                  <c:v>17.971252566735114</c:v>
                </c:pt>
                <c:pt idx="661">
                  <c:v>17.971252566735114</c:v>
                </c:pt>
                <c:pt idx="662">
                  <c:v>18.431211498973305</c:v>
                </c:pt>
                <c:pt idx="663">
                  <c:v>18.431211498973305</c:v>
                </c:pt>
                <c:pt idx="664">
                  <c:v>18.464065708418889</c:v>
                </c:pt>
                <c:pt idx="665">
                  <c:v>18.464065708418889</c:v>
                </c:pt>
                <c:pt idx="666">
                  <c:v>18.694045174537987</c:v>
                </c:pt>
                <c:pt idx="667">
                  <c:v>18.694045174537987</c:v>
                </c:pt>
                <c:pt idx="668">
                  <c:v>18.726899383983572</c:v>
                </c:pt>
                <c:pt idx="669">
                  <c:v>18.726899383983572</c:v>
                </c:pt>
                <c:pt idx="670">
                  <c:v>20.566735112936346</c:v>
                </c:pt>
                <c:pt idx="671">
                  <c:v>20.566735112936346</c:v>
                </c:pt>
                <c:pt idx="672">
                  <c:v>21.15811088295688</c:v>
                </c:pt>
                <c:pt idx="673">
                  <c:v>21.15811088295688</c:v>
                </c:pt>
                <c:pt idx="674">
                  <c:v>21.322381930184804</c:v>
                </c:pt>
                <c:pt idx="675">
                  <c:v>21.322381930184804</c:v>
                </c:pt>
                <c:pt idx="676">
                  <c:v>21.782340862422998</c:v>
                </c:pt>
                <c:pt idx="677">
                  <c:v>21.782340862422998</c:v>
                </c:pt>
                <c:pt idx="678">
                  <c:v>26.710472279260781</c:v>
                </c:pt>
                <c:pt idx="679">
                  <c:v>26.710472279260781</c:v>
                </c:pt>
                <c:pt idx="680">
                  <c:v>26.743326488706366</c:v>
                </c:pt>
                <c:pt idx="681">
                  <c:v>26.743326488706366</c:v>
                </c:pt>
                <c:pt idx="682">
                  <c:v>26.809034907597535</c:v>
                </c:pt>
                <c:pt idx="683">
                  <c:v>26.809034907597535</c:v>
                </c:pt>
                <c:pt idx="684">
                  <c:v>26.90759753593429</c:v>
                </c:pt>
                <c:pt idx="685">
                  <c:v>26.90759753593429</c:v>
                </c:pt>
                <c:pt idx="686">
                  <c:v>27.860369609856264</c:v>
                </c:pt>
                <c:pt idx="687">
                  <c:v>27.860369609856264</c:v>
                </c:pt>
                <c:pt idx="688">
                  <c:v>29.371663244353183</c:v>
                </c:pt>
                <c:pt idx="689">
                  <c:v>29.371663244353183</c:v>
                </c:pt>
                <c:pt idx="690">
                  <c:v>31.211498973305954</c:v>
                </c:pt>
                <c:pt idx="691">
                  <c:v>31.211498973305954</c:v>
                </c:pt>
                <c:pt idx="692">
                  <c:v>32.197125256673509</c:v>
                </c:pt>
                <c:pt idx="693">
                  <c:v>32.197125256673509</c:v>
                </c:pt>
                <c:pt idx="694">
                  <c:v>32.295687885010267</c:v>
                </c:pt>
                <c:pt idx="695">
                  <c:v>32.295687885010267</c:v>
                </c:pt>
                <c:pt idx="696">
                  <c:v>32.295687885010267</c:v>
                </c:pt>
                <c:pt idx="697">
                  <c:v>32.295687885010267</c:v>
                </c:pt>
                <c:pt idx="698">
                  <c:v>32.459958932238195</c:v>
                </c:pt>
                <c:pt idx="699">
                  <c:v>32.459958932238195</c:v>
                </c:pt>
                <c:pt idx="700">
                  <c:v>32.591375770020534</c:v>
                </c:pt>
                <c:pt idx="701">
                  <c:v>32.591375770020534</c:v>
                </c:pt>
                <c:pt idx="702">
                  <c:v>32.591375770020534</c:v>
                </c:pt>
                <c:pt idx="703">
                  <c:v>32.591375770020534</c:v>
                </c:pt>
                <c:pt idx="704">
                  <c:v>32.657084188911703</c:v>
                </c:pt>
                <c:pt idx="705">
                  <c:v>32.657084188911703</c:v>
                </c:pt>
                <c:pt idx="706">
                  <c:v>32.722792607802873</c:v>
                </c:pt>
                <c:pt idx="707">
                  <c:v>32.722792607802873</c:v>
                </c:pt>
                <c:pt idx="708">
                  <c:v>32.722792607802873</c:v>
                </c:pt>
                <c:pt idx="709">
                  <c:v>32.722792607802873</c:v>
                </c:pt>
                <c:pt idx="710">
                  <c:v>32.919917864476389</c:v>
                </c:pt>
                <c:pt idx="711">
                  <c:v>32.919917864476389</c:v>
                </c:pt>
                <c:pt idx="712">
                  <c:v>33.478439425051334</c:v>
                </c:pt>
                <c:pt idx="713">
                  <c:v>33.478439425051334</c:v>
                </c:pt>
                <c:pt idx="714">
                  <c:v>33.577002053388092</c:v>
                </c:pt>
                <c:pt idx="715">
                  <c:v>33.577002053388092</c:v>
                </c:pt>
                <c:pt idx="716">
                  <c:v>33.577002053388092</c:v>
                </c:pt>
                <c:pt idx="717">
                  <c:v>33.577002053388092</c:v>
                </c:pt>
                <c:pt idx="718">
                  <c:v>33.80698151950719</c:v>
                </c:pt>
                <c:pt idx="719">
                  <c:v>33.80698151950719</c:v>
                </c:pt>
                <c:pt idx="720">
                  <c:v>33.872689938398359</c:v>
                </c:pt>
                <c:pt idx="721">
                  <c:v>33.872689938398359</c:v>
                </c:pt>
                <c:pt idx="722">
                  <c:v>35.581108829568791</c:v>
                </c:pt>
                <c:pt idx="723">
                  <c:v>35.581108829568791</c:v>
                </c:pt>
                <c:pt idx="724">
                  <c:v>37.092402464065707</c:v>
                </c:pt>
                <c:pt idx="725">
                  <c:v>37.092402464065707</c:v>
                </c:pt>
                <c:pt idx="726">
                  <c:v>41.889117043121146</c:v>
                </c:pt>
                <c:pt idx="727">
                  <c:v>41.889117043121146</c:v>
                </c:pt>
                <c:pt idx="728">
                  <c:v>43.466119096509239</c:v>
                </c:pt>
                <c:pt idx="729">
                  <c:v>43.466119096509239</c:v>
                </c:pt>
                <c:pt idx="730">
                  <c:v>48.788501026694043</c:v>
                </c:pt>
                <c:pt idx="731">
                  <c:v>48.788501026694043</c:v>
                </c:pt>
                <c:pt idx="732">
                  <c:v>53.74948665297741</c:v>
                </c:pt>
                <c:pt idx="733">
                  <c:v>53.74948665297741</c:v>
                </c:pt>
                <c:pt idx="734">
                  <c:v>58.579055441478438</c:v>
                </c:pt>
                <c:pt idx="735">
                  <c:v>58.579055441478438</c:v>
                </c:pt>
                <c:pt idx="736">
                  <c:v>0</c:v>
                </c:pt>
                <c:pt idx="737">
                  <c:v>3.2854209445585217E-2</c:v>
                </c:pt>
                <c:pt idx="738">
                  <c:v>3.2854209445585217E-2</c:v>
                </c:pt>
                <c:pt idx="739">
                  <c:v>3.2854209445585217E-2</c:v>
                </c:pt>
                <c:pt idx="740">
                  <c:v>3.2854209445585217E-2</c:v>
                </c:pt>
                <c:pt idx="741">
                  <c:v>3.2854209445585217E-2</c:v>
                </c:pt>
                <c:pt idx="742">
                  <c:v>3.2854209445585217E-2</c:v>
                </c:pt>
                <c:pt idx="743">
                  <c:v>3.2854209445585217E-2</c:v>
                </c:pt>
                <c:pt idx="744">
                  <c:v>3.2854209445585217E-2</c:v>
                </c:pt>
                <c:pt idx="745">
                  <c:v>3.2854209445585217E-2</c:v>
                </c:pt>
                <c:pt idx="746">
                  <c:v>3.2854209445585217E-2</c:v>
                </c:pt>
                <c:pt idx="747">
                  <c:v>3.2854209445585217E-2</c:v>
                </c:pt>
                <c:pt idx="748">
                  <c:v>1.1827515400410678</c:v>
                </c:pt>
                <c:pt idx="749">
                  <c:v>1.8726899383983573</c:v>
                </c:pt>
                <c:pt idx="750">
                  <c:v>1.8726899383983573</c:v>
                </c:pt>
                <c:pt idx="751">
                  <c:v>1.9055441478439425</c:v>
                </c:pt>
                <c:pt idx="752">
                  <c:v>1.9383983572895278</c:v>
                </c:pt>
                <c:pt idx="753">
                  <c:v>1.9383983572895278</c:v>
                </c:pt>
                <c:pt idx="754">
                  <c:v>2.2012320328542097</c:v>
                </c:pt>
                <c:pt idx="755">
                  <c:v>3.0882956878850103</c:v>
                </c:pt>
                <c:pt idx="756">
                  <c:v>4.2381930184804926</c:v>
                </c:pt>
                <c:pt idx="757">
                  <c:v>4.6324435318275157</c:v>
                </c:pt>
                <c:pt idx="758">
                  <c:v>4.9281314168377826</c:v>
                </c:pt>
                <c:pt idx="759">
                  <c:v>5.979466119096509</c:v>
                </c:pt>
                <c:pt idx="760">
                  <c:v>7.4250513347022586</c:v>
                </c:pt>
                <c:pt idx="761">
                  <c:v>7.6221765913757702</c:v>
                </c:pt>
                <c:pt idx="762">
                  <c:v>7.655030800821355</c:v>
                </c:pt>
                <c:pt idx="763">
                  <c:v>11.53182751540041</c:v>
                </c:pt>
                <c:pt idx="764">
                  <c:v>15.704312114989733</c:v>
                </c:pt>
                <c:pt idx="765">
                  <c:v>16.394250513347021</c:v>
                </c:pt>
                <c:pt idx="766">
                  <c:v>17.117043121149898</c:v>
                </c:pt>
                <c:pt idx="767">
                  <c:v>18.464065708418889</c:v>
                </c:pt>
                <c:pt idx="768">
                  <c:v>18.759753593429156</c:v>
                </c:pt>
                <c:pt idx="769">
                  <c:v>21.190965092402465</c:v>
                </c:pt>
                <c:pt idx="770">
                  <c:v>21.289527720739219</c:v>
                </c:pt>
                <c:pt idx="771">
                  <c:v>21.650924024640656</c:v>
                </c:pt>
                <c:pt idx="772">
                  <c:v>21.650924024640656</c:v>
                </c:pt>
                <c:pt idx="773">
                  <c:v>26.119096509240247</c:v>
                </c:pt>
                <c:pt idx="774">
                  <c:v>26.644763860369611</c:v>
                </c:pt>
                <c:pt idx="775">
                  <c:v>26.710472279260781</c:v>
                </c:pt>
                <c:pt idx="776">
                  <c:v>27.597535934291582</c:v>
                </c:pt>
                <c:pt idx="777">
                  <c:v>27.630390143737166</c:v>
                </c:pt>
                <c:pt idx="778">
                  <c:v>27.630390143737166</c:v>
                </c:pt>
                <c:pt idx="779">
                  <c:v>27.663244353182751</c:v>
                </c:pt>
                <c:pt idx="780">
                  <c:v>27.926078028747433</c:v>
                </c:pt>
                <c:pt idx="781">
                  <c:v>29.043121149897331</c:v>
                </c:pt>
                <c:pt idx="782">
                  <c:v>29.930184804928132</c:v>
                </c:pt>
                <c:pt idx="783">
                  <c:v>30.390143737166323</c:v>
                </c:pt>
                <c:pt idx="784">
                  <c:v>32</c:v>
                </c:pt>
                <c:pt idx="785">
                  <c:v>32</c:v>
                </c:pt>
                <c:pt idx="786">
                  <c:v>32.229979466119097</c:v>
                </c:pt>
                <c:pt idx="787">
                  <c:v>32.262833675564679</c:v>
                </c:pt>
                <c:pt idx="788">
                  <c:v>32.328542094455855</c:v>
                </c:pt>
                <c:pt idx="789">
                  <c:v>32.394250513347025</c:v>
                </c:pt>
                <c:pt idx="790">
                  <c:v>32.427104722792606</c:v>
                </c:pt>
                <c:pt idx="791">
                  <c:v>32.525667351129364</c:v>
                </c:pt>
                <c:pt idx="792">
                  <c:v>32.657084188911703</c:v>
                </c:pt>
                <c:pt idx="793">
                  <c:v>32.755646817248461</c:v>
                </c:pt>
                <c:pt idx="794">
                  <c:v>33.08418891170431</c:v>
                </c:pt>
                <c:pt idx="795">
                  <c:v>33.314168377823407</c:v>
                </c:pt>
                <c:pt idx="796">
                  <c:v>33.347022587268995</c:v>
                </c:pt>
                <c:pt idx="797">
                  <c:v>33.412731006160165</c:v>
                </c:pt>
                <c:pt idx="798">
                  <c:v>33.445585215605746</c:v>
                </c:pt>
                <c:pt idx="799">
                  <c:v>33.609856262833674</c:v>
                </c:pt>
                <c:pt idx="800">
                  <c:v>33.839835728952771</c:v>
                </c:pt>
                <c:pt idx="801">
                  <c:v>33.97125256673511</c:v>
                </c:pt>
                <c:pt idx="802">
                  <c:v>34.989733059548257</c:v>
                </c:pt>
                <c:pt idx="803">
                  <c:v>35.252566735112936</c:v>
                </c:pt>
                <c:pt idx="804">
                  <c:v>36.632443531827512</c:v>
                </c:pt>
                <c:pt idx="805">
                  <c:v>36.6652977412731</c:v>
                </c:pt>
                <c:pt idx="806">
                  <c:v>38.669404517453799</c:v>
                </c:pt>
                <c:pt idx="807">
                  <c:v>44.878850102669404</c:v>
                </c:pt>
                <c:pt idx="808">
                  <c:v>50.168377823408626</c:v>
                </c:pt>
                <c:pt idx="809">
                  <c:v>56.377823408624231</c:v>
                </c:pt>
                <c:pt idx="810">
                  <c:v>66.332648870636547</c:v>
                </c:pt>
                <c:pt idx="811">
                  <c:v>0</c:v>
                </c:pt>
                <c:pt idx="812">
                  <c:v>3.2854209445585217E-2</c:v>
                </c:pt>
                <c:pt idx="813">
                  <c:v>3.2854209445585217E-2</c:v>
                </c:pt>
                <c:pt idx="814">
                  <c:v>3.2854209445585217E-2</c:v>
                </c:pt>
                <c:pt idx="815">
                  <c:v>3.2854209445585217E-2</c:v>
                </c:pt>
                <c:pt idx="816">
                  <c:v>1.215605749486653</c:v>
                </c:pt>
                <c:pt idx="817">
                  <c:v>1.2813141683778233</c:v>
                </c:pt>
                <c:pt idx="818">
                  <c:v>1.4784394250513346</c:v>
                </c:pt>
                <c:pt idx="819">
                  <c:v>1.8726899383983573</c:v>
                </c:pt>
                <c:pt idx="820">
                  <c:v>3.3182751540041067</c:v>
                </c:pt>
                <c:pt idx="821">
                  <c:v>3.5811088295687883</c:v>
                </c:pt>
                <c:pt idx="822">
                  <c:v>4.2053388090349078</c:v>
                </c:pt>
                <c:pt idx="823">
                  <c:v>4.6652977412731005</c:v>
                </c:pt>
                <c:pt idx="824">
                  <c:v>4.6652977412731005</c:v>
                </c:pt>
                <c:pt idx="825">
                  <c:v>4.7638603696098567</c:v>
                </c:pt>
                <c:pt idx="826">
                  <c:v>4.8952772073921968</c:v>
                </c:pt>
                <c:pt idx="827">
                  <c:v>6.2422997946611911</c:v>
                </c:pt>
                <c:pt idx="828">
                  <c:v>7.3593429158110881</c:v>
                </c:pt>
                <c:pt idx="829">
                  <c:v>10.184804928131417</c:v>
                </c:pt>
                <c:pt idx="830">
                  <c:v>11.203285420944558</c:v>
                </c:pt>
                <c:pt idx="831">
                  <c:v>12.91170431211499</c:v>
                </c:pt>
                <c:pt idx="832">
                  <c:v>13.305954825462011</c:v>
                </c:pt>
                <c:pt idx="833">
                  <c:v>16.295687885010267</c:v>
                </c:pt>
                <c:pt idx="834">
                  <c:v>18.464065708418889</c:v>
                </c:pt>
                <c:pt idx="835">
                  <c:v>18.694045174537987</c:v>
                </c:pt>
                <c:pt idx="836">
                  <c:v>18.726899383983572</c:v>
                </c:pt>
                <c:pt idx="837">
                  <c:v>21.322381930184804</c:v>
                </c:pt>
                <c:pt idx="838">
                  <c:v>26.710472279260781</c:v>
                </c:pt>
                <c:pt idx="839">
                  <c:v>26.743326488706366</c:v>
                </c:pt>
                <c:pt idx="840">
                  <c:v>26.809034907597535</c:v>
                </c:pt>
                <c:pt idx="841">
                  <c:v>26.90759753593429</c:v>
                </c:pt>
                <c:pt idx="842">
                  <c:v>27.860369609856264</c:v>
                </c:pt>
                <c:pt idx="843">
                  <c:v>29.371663244353183</c:v>
                </c:pt>
                <c:pt idx="844">
                  <c:v>32.197125256673509</c:v>
                </c:pt>
                <c:pt idx="845">
                  <c:v>32.295687885010267</c:v>
                </c:pt>
                <c:pt idx="846">
                  <c:v>32.295687885010267</c:v>
                </c:pt>
                <c:pt idx="847">
                  <c:v>32.459958932238195</c:v>
                </c:pt>
                <c:pt idx="848">
                  <c:v>32.591375770020534</c:v>
                </c:pt>
                <c:pt idx="849">
                  <c:v>32.657084188911703</c:v>
                </c:pt>
                <c:pt idx="850">
                  <c:v>32.722792607802873</c:v>
                </c:pt>
                <c:pt idx="851">
                  <c:v>32.722792607802873</c:v>
                </c:pt>
                <c:pt idx="852">
                  <c:v>32.919917864476389</c:v>
                </c:pt>
                <c:pt idx="853">
                  <c:v>33.478439425051334</c:v>
                </c:pt>
                <c:pt idx="854">
                  <c:v>33.577002053388092</c:v>
                </c:pt>
                <c:pt idx="855">
                  <c:v>33.577002053388092</c:v>
                </c:pt>
                <c:pt idx="856">
                  <c:v>33.80698151950719</c:v>
                </c:pt>
                <c:pt idx="857">
                  <c:v>33.872689938398359</c:v>
                </c:pt>
                <c:pt idx="858">
                  <c:v>35.581108829568791</c:v>
                </c:pt>
                <c:pt idx="859">
                  <c:v>37.092402464065707</c:v>
                </c:pt>
                <c:pt idx="860">
                  <c:v>41.889117043121146</c:v>
                </c:pt>
                <c:pt idx="861">
                  <c:v>43.466119096509239</c:v>
                </c:pt>
                <c:pt idx="862">
                  <c:v>48.788501026694043</c:v>
                </c:pt>
                <c:pt idx="863">
                  <c:v>53.74948665297741</c:v>
                </c:pt>
                <c:pt idx="864">
                  <c:v>58.579055441478438</c:v>
                </c:pt>
                <c:pt idx="865">
                  <c:v>0</c:v>
                </c:pt>
                <c:pt idx="866">
                  <c:v>10.151950718685832</c:v>
                </c:pt>
                <c:pt idx="867">
                  <c:v>12</c:v>
                </c:pt>
                <c:pt idx="868">
                  <c:v>12</c:v>
                </c:pt>
                <c:pt idx="869">
                  <c:v>24</c:v>
                </c:pt>
                <c:pt idx="870">
                  <c:v>24</c:v>
                </c:pt>
              </c:numCache>
            </c:numRef>
          </c:xVal>
          <c:yVal>
            <c:numRef>
              <c:f>Sheet1!$D$2:$D$1038</c:f>
              <c:numCache>
                <c:formatCode>General</c:formatCode>
                <c:ptCount val="1037"/>
                <c:pt idx="736">
                  <c:v>1</c:v>
                </c:pt>
                <c:pt idx="737">
                  <c:v>0.99579831932773111</c:v>
                </c:pt>
                <c:pt idx="738">
                  <c:v>0.99579831932773111</c:v>
                </c:pt>
                <c:pt idx="739">
                  <c:v>0.99579831932773111</c:v>
                </c:pt>
                <c:pt idx="740">
                  <c:v>0.99579831932773111</c:v>
                </c:pt>
                <c:pt idx="741">
                  <c:v>0.99579831932773111</c:v>
                </c:pt>
                <c:pt idx="742">
                  <c:v>0.99579831932773111</c:v>
                </c:pt>
                <c:pt idx="743">
                  <c:v>0.99579831932773111</c:v>
                </c:pt>
                <c:pt idx="744">
                  <c:v>0.99579831932773111</c:v>
                </c:pt>
                <c:pt idx="745">
                  <c:v>0.99579831932773111</c:v>
                </c:pt>
                <c:pt idx="746">
                  <c:v>0.99579831932773111</c:v>
                </c:pt>
                <c:pt idx="747">
                  <c:v>0.99579831932773111</c:v>
                </c:pt>
                <c:pt idx="748">
                  <c:v>0.93851788503011835</c:v>
                </c:pt>
                <c:pt idx="749">
                  <c:v>0.88982120231629136</c:v>
                </c:pt>
                <c:pt idx="750">
                  <c:v>0.88982120231629136</c:v>
                </c:pt>
                <c:pt idx="751">
                  <c:v>0.87193534900340108</c:v>
                </c:pt>
                <c:pt idx="752">
                  <c:v>0.85845181267860626</c:v>
                </c:pt>
                <c:pt idx="753">
                  <c:v>0.85845181267860626</c:v>
                </c:pt>
                <c:pt idx="754">
                  <c:v>0.84936766651269502</c:v>
                </c:pt>
                <c:pt idx="755">
                  <c:v>0.82653520235912792</c:v>
                </c:pt>
                <c:pt idx="756">
                  <c:v>0.78520844224117159</c:v>
                </c:pt>
                <c:pt idx="757">
                  <c:v>0.72978196396532435</c:v>
                </c:pt>
                <c:pt idx="758">
                  <c:v>0.697243914616552</c:v>
                </c:pt>
                <c:pt idx="759">
                  <c:v>0.67384646781733881</c:v>
                </c:pt>
                <c:pt idx="760">
                  <c:v>0.60787548495410293</c:v>
                </c:pt>
                <c:pt idx="761">
                  <c:v>0.59837743050169501</c:v>
                </c:pt>
                <c:pt idx="762">
                  <c:v>0.5935904110576814</c:v>
                </c:pt>
                <c:pt idx="763">
                  <c:v>0.45363820032050445</c:v>
                </c:pt>
                <c:pt idx="764">
                  <c:v>0.37559291854493376</c:v>
                </c:pt>
                <c:pt idx="765">
                  <c:v>0.35582487020046355</c:v>
                </c:pt>
                <c:pt idx="766">
                  <c:v>0.35582487020046355</c:v>
                </c:pt>
                <c:pt idx="767">
                  <c:v>0.34057523290615804</c:v>
                </c:pt>
                <c:pt idx="768">
                  <c:v>0.33541500210454961</c:v>
                </c:pt>
                <c:pt idx="769">
                  <c:v>0.28824726743359735</c:v>
                </c:pt>
                <c:pt idx="770">
                  <c:v>0.28824726743359735</c:v>
                </c:pt>
                <c:pt idx="771">
                  <c:v>0.28824726743359735</c:v>
                </c:pt>
                <c:pt idx="772">
                  <c:v>0.28824726743359735</c:v>
                </c:pt>
                <c:pt idx="773">
                  <c:v>0.24303200979695455</c:v>
                </c:pt>
                <c:pt idx="774">
                  <c:v>0.24303200979695455</c:v>
                </c:pt>
                <c:pt idx="775">
                  <c:v>0.23710439980190687</c:v>
                </c:pt>
                <c:pt idx="776">
                  <c:v>0.22494519981206548</c:v>
                </c:pt>
                <c:pt idx="777">
                  <c:v>0.22494519981206548</c:v>
                </c:pt>
                <c:pt idx="778">
                  <c:v>0.22494519981206548</c:v>
                </c:pt>
                <c:pt idx="779">
                  <c:v>0.22494519981206548</c:v>
                </c:pt>
                <c:pt idx="780">
                  <c:v>0.22494519981206548</c:v>
                </c:pt>
                <c:pt idx="781">
                  <c:v>0.22494519981206548</c:v>
                </c:pt>
                <c:pt idx="782">
                  <c:v>0.22494519981206548</c:v>
                </c:pt>
                <c:pt idx="783">
                  <c:v>0.22494519981206548</c:v>
                </c:pt>
                <c:pt idx="784">
                  <c:v>0.22494519981206548</c:v>
                </c:pt>
                <c:pt idx="785">
                  <c:v>0.22494519981206548</c:v>
                </c:pt>
                <c:pt idx="786">
                  <c:v>0.22494519981206548</c:v>
                </c:pt>
                <c:pt idx="787">
                  <c:v>0.22494519981206548</c:v>
                </c:pt>
                <c:pt idx="788">
                  <c:v>0.22494519981206548</c:v>
                </c:pt>
                <c:pt idx="789">
                  <c:v>0.22494519981206548</c:v>
                </c:pt>
                <c:pt idx="790">
                  <c:v>0.22494519981206548</c:v>
                </c:pt>
                <c:pt idx="791">
                  <c:v>0.22494519981206548</c:v>
                </c:pt>
                <c:pt idx="792">
                  <c:v>0.22494519981206548</c:v>
                </c:pt>
                <c:pt idx="793">
                  <c:v>0.22494519981206548</c:v>
                </c:pt>
                <c:pt idx="794">
                  <c:v>0.22494519981206548</c:v>
                </c:pt>
                <c:pt idx="795">
                  <c:v>0.22494519981206548</c:v>
                </c:pt>
                <c:pt idx="796">
                  <c:v>0.22494519981206548</c:v>
                </c:pt>
                <c:pt idx="797">
                  <c:v>0.22494519981206548</c:v>
                </c:pt>
                <c:pt idx="798">
                  <c:v>0.22494519981206548</c:v>
                </c:pt>
                <c:pt idx="799">
                  <c:v>0.22494519981206548</c:v>
                </c:pt>
                <c:pt idx="800">
                  <c:v>0.22494519981206548</c:v>
                </c:pt>
                <c:pt idx="801">
                  <c:v>0.22494519981206548</c:v>
                </c:pt>
                <c:pt idx="802">
                  <c:v>0.22494519981206548</c:v>
                </c:pt>
                <c:pt idx="803">
                  <c:v>0.20245067983085893</c:v>
                </c:pt>
                <c:pt idx="804">
                  <c:v>0.20245067983085893</c:v>
                </c:pt>
                <c:pt idx="805">
                  <c:v>0.20245067983085893</c:v>
                </c:pt>
                <c:pt idx="806">
                  <c:v>0.20245067983085893</c:v>
                </c:pt>
                <c:pt idx="807">
                  <c:v>0.20245067983085893</c:v>
                </c:pt>
                <c:pt idx="808">
                  <c:v>0.15183800987314419</c:v>
                </c:pt>
                <c:pt idx="809">
                  <c:v>0.15183800987314419</c:v>
                </c:pt>
                <c:pt idx="810">
                  <c:v>0.15183800987314419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B2BA-4379-8F57-5B665ADFB7FF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PBO Cen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noFill/>
              <a:ln w="9525">
                <a:solidFill>
                  <a:srgbClr val="A19F9F"/>
                </a:solidFill>
              </a:ln>
              <a:effectLst/>
            </c:spPr>
          </c:marker>
          <c:xVal>
            <c:numRef>
              <c:f>Sheet1!$A$2:$A$1038</c:f>
              <c:numCache>
                <c:formatCode>General</c:formatCode>
                <c:ptCount val="1037"/>
                <c:pt idx="0">
                  <c:v>0</c:v>
                </c:pt>
                <c:pt idx="1">
                  <c:v>3.2854209445585217E-2</c:v>
                </c:pt>
                <c:pt idx="2">
                  <c:v>3.2854209445585217E-2</c:v>
                </c:pt>
                <c:pt idx="3">
                  <c:v>3.2854209445585217E-2</c:v>
                </c:pt>
                <c:pt idx="4">
                  <c:v>3.2854209445585217E-2</c:v>
                </c:pt>
                <c:pt idx="5">
                  <c:v>3.2854209445585217E-2</c:v>
                </c:pt>
                <c:pt idx="6">
                  <c:v>3.2854209445585217E-2</c:v>
                </c:pt>
                <c:pt idx="7">
                  <c:v>3.2854209445585217E-2</c:v>
                </c:pt>
                <c:pt idx="8">
                  <c:v>3.2854209445585217E-2</c:v>
                </c:pt>
                <c:pt idx="9">
                  <c:v>3.2854209445585217E-2</c:v>
                </c:pt>
                <c:pt idx="10">
                  <c:v>3.2854209445585217E-2</c:v>
                </c:pt>
                <c:pt idx="11">
                  <c:v>3.2854209445585217E-2</c:v>
                </c:pt>
                <c:pt idx="12">
                  <c:v>3.2854209445585217E-2</c:v>
                </c:pt>
                <c:pt idx="13">
                  <c:v>3.2854209445585217E-2</c:v>
                </c:pt>
                <c:pt idx="14">
                  <c:v>3.2854209445585217E-2</c:v>
                </c:pt>
                <c:pt idx="15">
                  <c:v>3.2854209445585217E-2</c:v>
                </c:pt>
                <c:pt idx="16">
                  <c:v>3.2854209445585217E-2</c:v>
                </c:pt>
                <c:pt idx="17">
                  <c:v>3.2854209445585217E-2</c:v>
                </c:pt>
                <c:pt idx="18">
                  <c:v>3.2854209445585217E-2</c:v>
                </c:pt>
                <c:pt idx="19">
                  <c:v>3.2854209445585217E-2</c:v>
                </c:pt>
                <c:pt idx="20">
                  <c:v>3.2854209445585217E-2</c:v>
                </c:pt>
                <c:pt idx="21">
                  <c:v>3.2854209445585217E-2</c:v>
                </c:pt>
                <c:pt idx="22">
                  <c:v>3.2854209445585217E-2</c:v>
                </c:pt>
                <c:pt idx="23">
                  <c:v>3.2854209445585217E-2</c:v>
                </c:pt>
                <c:pt idx="24">
                  <c:v>3.2854209445585217E-2</c:v>
                </c:pt>
                <c:pt idx="25">
                  <c:v>6.5708418891170434E-2</c:v>
                </c:pt>
                <c:pt idx="26">
                  <c:v>6.5708418891170434E-2</c:v>
                </c:pt>
                <c:pt idx="27">
                  <c:v>0.13141683778234087</c:v>
                </c:pt>
                <c:pt idx="28">
                  <c:v>0.13141683778234087</c:v>
                </c:pt>
                <c:pt idx="29">
                  <c:v>0.26283367556468173</c:v>
                </c:pt>
                <c:pt idx="30">
                  <c:v>0.26283367556468173</c:v>
                </c:pt>
                <c:pt idx="31">
                  <c:v>0.29568788501026694</c:v>
                </c:pt>
                <c:pt idx="32">
                  <c:v>0.29568788501026694</c:v>
                </c:pt>
                <c:pt idx="33">
                  <c:v>0.32854209445585214</c:v>
                </c:pt>
                <c:pt idx="34">
                  <c:v>0.32854209445585214</c:v>
                </c:pt>
                <c:pt idx="35">
                  <c:v>0.49281314168377821</c:v>
                </c:pt>
                <c:pt idx="36">
                  <c:v>0.49281314168377821</c:v>
                </c:pt>
                <c:pt idx="37">
                  <c:v>0.7227926078028748</c:v>
                </c:pt>
                <c:pt idx="38">
                  <c:v>0.7227926078028748</c:v>
                </c:pt>
                <c:pt idx="39">
                  <c:v>0.95277207392197127</c:v>
                </c:pt>
                <c:pt idx="40">
                  <c:v>0.95277207392197127</c:v>
                </c:pt>
                <c:pt idx="41">
                  <c:v>1.0513347022587269</c:v>
                </c:pt>
                <c:pt idx="42">
                  <c:v>1.0513347022587269</c:v>
                </c:pt>
                <c:pt idx="43">
                  <c:v>1.1827515400410678</c:v>
                </c:pt>
                <c:pt idx="44">
                  <c:v>1.1827515400410678</c:v>
                </c:pt>
                <c:pt idx="45">
                  <c:v>1.1827515400410678</c:v>
                </c:pt>
                <c:pt idx="46">
                  <c:v>1.1827515400410678</c:v>
                </c:pt>
                <c:pt idx="47">
                  <c:v>1.215605749486653</c:v>
                </c:pt>
                <c:pt idx="48">
                  <c:v>1.215605749486653</c:v>
                </c:pt>
                <c:pt idx="49">
                  <c:v>1.6427104722792607</c:v>
                </c:pt>
                <c:pt idx="50">
                  <c:v>1.6427104722792607</c:v>
                </c:pt>
                <c:pt idx="51">
                  <c:v>1.8069815195071868</c:v>
                </c:pt>
                <c:pt idx="52">
                  <c:v>1.8069815195071868</c:v>
                </c:pt>
                <c:pt idx="53">
                  <c:v>1.839835728952772</c:v>
                </c:pt>
                <c:pt idx="54">
                  <c:v>1.839835728952772</c:v>
                </c:pt>
                <c:pt idx="55">
                  <c:v>1.8726899383983573</c:v>
                </c:pt>
                <c:pt idx="56">
                  <c:v>1.8726899383983573</c:v>
                </c:pt>
                <c:pt idx="57">
                  <c:v>1.8726899383983573</c:v>
                </c:pt>
                <c:pt idx="58">
                  <c:v>1.8726899383983573</c:v>
                </c:pt>
                <c:pt idx="59">
                  <c:v>1.8726899383983573</c:v>
                </c:pt>
                <c:pt idx="60">
                  <c:v>1.8726899383983573</c:v>
                </c:pt>
                <c:pt idx="61">
                  <c:v>1.9055441478439425</c:v>
                </c:pt>
                <c:pt idx="62">
                  <c:v>1.9055441478439425</c:v>
                </c:pt>
                <c:pt idx="63">
                  <c:v>1.9055441478439425</c:v>
                </c:pt>
                <c:pt idx="64">
                  <c:v>1.9055441478439425</c:v>
                </c:pt>
                <c:pt idx="65">
                  <c:v>1.9383983572895278</c:v>
                </c:pt>
                <c:pt idx="66">
                  <c:v>1.9383983572895278</c:v>
                </c:pt>
                <c:pt idx="67">
                  <c:v>1.9383983572895278</c:v>
                </c:pt>
                <c:pt idx="68">
                  <c:v>1.9383983572895278</c:v>
                </c:pt>
                <c:pt idx="69">
                  <c:v>1.9383983572895278</c:v>
                </c:pt>
                <c:pt idx="70">
                  <c:v>1.9383983572895278</c:v>
                </c:pt>
                <c:pt idx="71">
                  <c:v>2.1026694045174539</c:v>
                </c:pt>
                <c:pt idx="72">
                  <c:v>2.1026694045174539</c:v>
                </c:pt>
                <c:pt idx="73">
                  <c:v>2.1355236139630391</c:v>
                </c:pt>
                <c:pt idx="74">
                  <c:v>2.1355236139630391</c:v>
                </c:pt>
                <c:pt idx="75">
                  <c:v>2.2012320328542097</c:v>
                </c:pt>
                <c:pt idx="76">
                  <c:v>2.2012320328542097</c:v>
                </c:pt>
                <c:pt idx="77">
                  <c:v>2.3983572895277208</c:v>
                </c:pt>
                <c:pt idx="78">
                  <c:v>2.3983572895277208</c:v>
                </c:pt>
                <c:pt idx="79">
                  <c:v>2.8583162217659139</c:v>
                </c:pt>
                <c:pt idx="80">
                  <c:v>2.8583162217659139</c:v>
                </c:pt>
                <c:pt idx="81">
                  <c:v>2.8911704312114992</c:v>
                </c:pt>
                <c:pt idx="82">
                  <c:v>2.8911704312114992</c:v>
                </c:pt>
                <c:pt idx="83">
                  <c:v>3.0225872689938398</c:v>
                </c:pt>
                <c:pt idx="84">
                  <c:v>3.0225872689938398</c:v>
                </c:pt>
                <c:pt idx="85">
                  <c:v>3.0882956878850103</c:v>
                </c:pt>
                <c:pt idx="86">
                  <c:v>3.0882956878850103</c:v>
                </c:pt>
                <c:pt idx="87">
                  <c:v>3.0882956878850103</c:v>
                </c:pt>
                <c:pt idx="88">
                  <c:v>3.0882956878850103</c:v>
                </c:pt>
                <c:pt idx="89">
                  <c:v>3.2525667351129361</c:v>
                </c:pt>
                <c:pt idx="90">
                  <c:v>3.2525667351129361</c:v>
                </c:pt>
                <c:pt idx="91">
                  <c:v>3.2854209445585214</c:v>
                </c:pt>
                <c:pt idx="92">
                  <c:v>3.2854209445585214</c:v>
                </c:pt>
                <c:pt idx="93">
                  <c:v>3.4168377823408624</c:v>
                </c:pt>
                <c:pt idx="94">
                  <c:v>3.4168377823408624</c:v>
                </c:pt>
                <c:pt idx="95">
                  <c:v>3.6796714579055441</c:v>
                </c:pt>
                <c:pt idx="96">
                  <c:v>3.6796714579055441</c:v>
                </c:pt>
                <c:pt idx="97">
                  <c:v>3.7125256673511293</c:v>
                </c:pt>
                <c:pt idx="98">
                  <c:v>3.7125256673511293</c:v>
                </c:pt>
                <c:pt idx="99">
                  <c:v>3.7453798767967146</c:v>
                </c:pt>
                <c:pt idx="100">
                  <c:v>3.7453798767967146</c:v>
                </c:pt>
                <c:pt idx="101">
                  <c:v>4.0082135523613962</c:v>
                </c:pt>
                <c:pt idx="102">
                  <c:v>4.0082135523613962</c:v>
                </c:pt>
                <c:pt idx="103">
                  <c:v>4.2053388090349078</c:v>
                </c:pt>
                <c:pt idx="104">
                  <c:v>4.2053388090349078</c:v>
                </c:pt>
                <c:pt idx="105">
                  <c:v>4.2381930184804926</c:v>
                </c:pt>
                <c:pt idx="106">
                  <c:v>4.2381930184804926</c:v>
                </c:pt>
                <c:pt idx="107">
                  <c:v>4.3367556468172488</c:v>
                </c:pt>
                <c:pt idx="108">
                  <c:v>4.3367556468172488</c:v>
                </c:pt>
                <c:pt idx="109">
                  <c:v>4.4024640657084193</c:v>
                </c:pt>
                <c:pt idx="110">
                  <c:v>4.4024640657084193</c:v>
                </c:pt>
                <c:pt idx="111">
                  <c:v>4.4681724845995889</c:v>
                </c:pt>
                <c:pt idx="112">
                  <c:v>4.4681724845995889</c:v>
                </c:pt>
                <c:pt idx="113">
                  <c:v>4.5010266940451746</c:v>
                </c:pt>
                <c:pt idx="114">
                  <c:v>4.5010266940451746</c:v>
                </c:pt>
                <c:pt idx="115">
                  <c:v>4.5667351129363452</c:v>
                </c:pt>
                <c:pt idx="116">
                  <c:v>4.5667351129363452</c:v>
                </c:pt>
                <c:pt idx="117">
                  <c:v>4.59958932238193</c:v>
                </c:pt>
                <c:pt idx="118">
                  <c:v>4.59958932238193</c:v>
                </c:pt>
                <c:pt idx="119">
                  <c:v>4.6324435318275157</c:v>
                </c:pt>
                <c:pt idx="120">
                  <c:v>4.6324435318275157</c:v>
                </c:pt>
                <c:pt idx="121">
                  <c:v>4.6324435318275157</c:v>
                </c:pt>
                <c:pt idx="122">
                  <c:v>4.6324435318275157</c:v>
                </c:pt>
                <c:pt idx="123">
                  <c:v>4.6652977412731005</c:v>
                </c:pt>
                <c:pt idx="124">
                  <c:v>4.6652977412731005</c:v>
                </c:pt>
                <c:pt idx="125">
                  <c:v>4.6981519507186862</c:v>
                </c:pt>
                <c:pt idx="126">
                  <c:v>4.6981519507186862</c:v>
                </c:pt>
                <c:pt idx="127">
                  <c:v>4.731006160164271</c:v>
                </c:pt>
                <c:pt idx="128">
                  <c:v>4.731006160164271</c:v>
                </c:pt>
                <c:pt idx="129">
                  <c:v>4.9281314168377826</c:v>
                </c:pt>
                <c:pt idx="130">
                  <c:v>4.9281314168377826</c:v>
                </c:pt>
                <c:pt idx="131">
                  <c:v>4.9281314168377826</c:v>
                </c:pt>
                <c:pt idx="132">
                  <c:v>4.9281314168377826</c:v>
                </c:pt>
                <c:pt idx="133">
                  <c:v>5.0595482546201236</c:v>
                </c:pt>
                <c:pt idx="134">
                  <c:v>5.0595482546201236</c:v>
                </c:pt>
                <c:pt idx="135">
                  <c:v>5.1252566735112932</c:v>
                </c:pt>
                <c:pt idx="136">
                  <c:v>5.1252566735112932</c:v>
                </c:pt>
                <c:pt idx="137">
                  <c:v>5.1581108829568789</c:v>
                </c:pt>
                <c:pt idx="138">
                  <c:v>5.1581108829568789</c:v>
                </c:pt>
                <c:pt idx="139">
                  <c:v>5.1909650924024637</c:v>
                </c:pt>
                <c:pt idx="140">
                  <c:v>5.1909650924024637</c:v>
                </c:pt>
                <c:pt idx="141">
                  <c:v>5.7823408624229984</c:v>
                </c:pt>
                <c:pt idx="142">
                  <c:v>5.7823408624229984</c:v>
                </c:pt>
                <c:pt idx="143">
                  <c:v>5.979466119096509</c:v>
                </c:pt>
                <c:pt idx="144">
                  <c:v>5.979466119096509</c:v>
                </c:pt>
                <c:pt idx="145">
                  <c:v>6.1437371663244349</c:v>
                </c:pt>
                <c:pt idx="146">
                  <c:v>6.1437371663244349</c:v>
                </c:pt>
                <c:pt idx="147">
                  <c:v>6.406570841889117</c:v>
                </c:pt>
                <c:pt idx="148">
                  <c:v>6.406570841889117</c:v>
                </c:pt>
                <c:pt idx="149">
                  <c:v>6.8336755646817249</c:v>
                </c:pt>
                <c:pt idx="150">
                  <c:v>6.8336755646817249</c:v>
                </c:pt>
                <c:pt idx="151">
                  <c:v>6.9322381930184802</c:v>
                </c:pt>
                <c:pt idx="152">
                  <c:v>6.9322381930184802</c:v>
                </c:pt>
                <c:pt idx="153">
                  <c:v>6.9650924024640659</c:v>
                </c:pt>
                <c:pt idx="154">
                  <c:v>6.9650924024640659</c:v>
                </c:pt>
                <c:pt idx="155">
                  <c:v>6.9979466119096507</c:v>
                </c:pt>
                <c:pt idx="156">
                  <c:v>6.9979466119096507</c:v>
                </c:pt>
                <c:pt idx="157">
                  <c:v>7.1293634496919918</c:v>
                </c:pt>
                <c:pt idx="158">
                  <c:v>7.1293634496919918</c:v>
                </c:pt>
                <c:pt idx="159">
                  <c:v>7.3593429158110881</c:v>
                </c:pt>
                <c:pt idx="160">
                  <c:v>7.3593429158110881</c:v>
                </c:pt>
                <c:pt idx="161">
                  <c:v>7.3921971252566738</c:v>
                </c:pt>
                <c:pt idx="162">
                  <c:v>7.3921971252566738</c:v>
                </c:pt>
                <c:pt idx="163">
                  <c:v>7.4250513347022586</c:v>
                </c:pt>
                <c:pt idx="164">
                  <c:v>7.4250513347022586</c:v>
                </c:pt>
                <c:pt idx="165">
                  <c:v>7.4250513347022586</c:v>
                </c:pt>
                <c:pt idx="166">
                  <c:v>7.4250513347022586</c:v>
                </c:pt>
                <c:pt idx="167">
                  <c:v>7.4579055441478443</c:v>
                </c:pt>
                <c:pt idx="168">
                  <c:v>7.4579055441478443</c:v>
                </c:pt>
                <c:pt idx="169">
                  <c:v>7.523613963039014</c:v>
                </c:pt>
                <c:pt idx="170">
                  <c:v>7.523613963039014</c:v>
                </c:pt>
                <c:pt idx="171">
                  <c:v>7.6221765913757702</c:v>
                </c:pt>
                <c:pt idx="172">
                  <c:v>7.6221765913757702</c:v>
                </c:pt>
                <c:pt idx="173">
                  <c:v>7.655030800821355</c:v>
                </c:pt>
                <c:pt idx="174">
                  <c:v>7.655030800821355</c:v>
                </c:pt>
                <c:pt idx="175">
                  <c:v>7.655030800821355</c:v>
                </c:pt>
                <c:pt idx="176">
                  <c:v>7.655030800821355</c:v>
                </c:pt>
                <c:pt idx="177">
                  <c:v>7.6878850102669407</c:v>
                </c:pt>
                <c:pt idx="178">
                  <c:v>7.6878850102669407</c:v>
                </c:pt>
                <c:pt idx="179">
                  <c:v>7.7207392197125255</c:v>
                </c:pt>
                <c:pt idx="180">
                  <c:v>7.7207392197125255</c:v>
                </c:pt>
                <c:pt idx="181">
                  <c:v>7.786447638603696</c:v>
                </c:pt>
                <c:pt idx="182">
                  <c:v>7.786447638603696</c:v>
                </c:pt>
                <c:pt idx="183">
                  <c:v>7.8193018480492817</c:v>
                </c:pt>
                <c:pt idx="184">
                  <c:v>7.8193018480492817</c:v>
                </c:pt>
                <c:pt idx="185">
                  <c:v>7.9178644763860371</c:v>
                </c:pt>
                <c:pt idx="186">
                  <c:v>7.9178644763860371</c:v>
                </c:pt>
                <c:pt idx="187">
                  <c:v>7.9507186858316219</c:v>
                </c:pt>
                <c:pt idx="188">
                  <c:v>7.9507186858316219</c:v>
                </c:pt>
                <c:pt idx="189">
                  <c:v>8.3449691991786441</c:v>
                </c:pt>
                <c:pt idx="190">
                  <c:v>8.3449691991786441</c:v>
                </c:pt>
                <c:pt idx="191">
                  <c:v>8.4106776180698155</c:v>
                </c:pt>
                <c:pt idx="192">
                  <c:v>8.4106776180698155</c:v>
                </c:pt>
                <c:pt idx="193">
                  <c:v>9.8234086242299803</c:v>
                </c:pt>
                <c:pt idx="194">
                  <c:v>9.8234086242299803</c:v>
                </c:pt>
                <c:pt idx="195">
                  <c:v>9.9219712525667347</c:v>
                </c:pt>
                <c:pt idx="196">
                  <c:v>9.9219712525667347</c:v>
                </c:pt>
                <c:pt idx="197">
                  <c:v>9.9548254620123195</c:v>
                </c:pt>
                <c:pt idx="198">
                  <c:v>9.9548254620123195</c:v>
                </c:pt>
                <c:pt idx="199">
                  <c:v>9.9876796714579061</c:v>
                </c:pt>
                <c:pt idx="200">
                  <c:v>9.9876796714579061</c:v>
                </c:pt>
                <c:pt idx="201">
                  <c:v>10.020533880903491</c:v>
                </c:pt>
                <c:pt idx="202">
                  <c:v>10.020533880903491</c:v>
                </c:pt>
                <c:pt idx="203">
                  <c:v>10.151950718685832</c:v>
                </c:pt>
                <c:pt idx="204">
                  <c:v>10.151950718685832</c:v>
                </c:pt>
                <c:pt idx="205">
                  <c:v>10.184804928131417</c:v>
                </c:pt>
                <c:pt idx="206">
                  <c:v>10.184804928131417</c:v>
                </c:pt>
                <c:pt idx="207">
                  <c:v>10.414784394250514</c:v>
                </c:pt>
                <c:pt idx="208">
                  <c:v>10.414784394250514</c:v>
                </c:pt>
                <c:pt idx="209">
                  <c:v>10.447638603696099</c:v>
                </c:pt>
                <c:pt idx="210">
                  <c:v>10.447638603696099</c:v>
                </c:pt>
                <c:pt idx="211">
                  <c:v>10.973305954825461</c:v>
                </c:pt>
                <c:pt idx="212">
                  <c:v>10.973305954825461</c:v>
                </c:pt>
                <c:pt idx="213">
                  <c:v>11.071868583162217</c:v>
                </c:pt>
                <c:pt idx="214">
                  <c:v>11.071868583162217</c:v>
                </c:pt>
                <c:pt idx="215">
                  <c:v>11.367556468172484</c:v>
                </c:pt>
                <c:pt idx="216">
                  <c:v>11.367556468172484</c:v>
                </c:pt>
                <c:pt idx="217">
                  <c:v>11.53182751540041</c:v>
                </c:pt>
                <c:pt idx="218">
                  <c:v>11.53182751540041</c:v>
                </c:pt>
                <c:pt idx="219">
                  <c:v>11.696098562628336</c:v>
                </c:pt>
                <c:pt idx="220">
                  <c:v>11.696098562628336</c:v>
                </c:pt>
                <c:pt idx="221">
                  <c:v>12.386036960985626</c:v>
                </c:pt>
                <c:pt idx="222">
                  <c:v>12.386036960985626</c:v>
                </c:pt>
                <c:pt idx="223">
                  <c:v>12.418891170431211</c:v>
                </c:pt>
                <c:pt idx="224">
                  <c:v>12.418891170431211</c:v>
                </c:pt>
                <c:pt idx="225">
                  <c:v>12.91170431211499</c:v>
                </c:pt>
                <c:pt idx="226">
                  <c:v>12.91170431211499</c:v>
                </c:pt>
                <c:pt idx="227">
                  <c:v>12.97741273100616</c:v>
                </c:pt>
                <c:pt idx="228">
                  <c:v>12.97741273100616</c:v>
                </c:pt>
                <c:pt idx="229">
                  <c:v>13.010266940451745</c:v>
                </c:pt>
                <c:pt idx="230">
                  <c:v>13.010266940451745</c:v>
                </c:pt>
                <c:pt idx="231">
                  <c:v>13.075975359342916</c:v>
                </c:pt>
                <c:pt idx="232">
                  <c:v>13.075975359342916</c:v>
                </c:pt>
                <c:pt idx="233">
                  <c:v>13.404517453798768</c:v>
                </c:pt>
                <c:pt idx="234">
                  <c:v>13.404517453798768</c:v>
                </c:pt>
                <c:pt idx="235">
                  <c:v>13.86447638603696</c:v>
                </c:pt>
                <c:pt idx="236">
                  <c:v>13.86447638603696</c:v>
                </c:pt>
                <c:pt idx="237">
                  <c:v>14.061601642710473</c:v>
                </c:pt>
                <c:pt idx="238">
                  <c:v>14.061601642710473</c:v>
                </c:pt>
                <c:pt idx="239">
                  <c:v>14.225872689938399</c:v>
                </c:pt>
                <c:pt idx="240">
                  <c:v>14.225872689938399</c:v>
                </c:pt>
                <c:pt idx="241">
                  <c:v>14.291581108829568</c:v>
                </c:pt>
                <c:pt idx="242">
                  <c:v>14.291581108829568</c:v>
                </c:pt>
                <c:pt idx="243">
                  <c:v>15.638603696098563</c:v>
                </c:pt>
                <c:pt idx="244">
                  <c:v>15.638603696098563</c:v>
                </c:pt>
                <c:pt idx="245">
                  <c:v>15.671457905544148</c:v>
                </c:pt>
                <c:pt idx="246">
                  <c:v>15.671457905544148</c:v>
                </c:pt>
                <c:pt idx="247">
                  <c:v>15.704312114989733</c:v>
                </c:pt>
                <c:pt idx="248">
                  <c:v>15.704312114989733</c:v>
                </c:pt>
                <c:pt idx="249">
                  <c:v>15.737166324435318</c:v>
                </c:pt>
                <c:pt idx="250">
                  <c:v>15.737166324435318</c:v>
                </c:pt>
                <c:pt idx="251">
                  <c:v>16.131416837782339</c:v>
                </c:pt>
                <c:pt idx="252">
                  <c:v>16.131416837782339</c:v>
                </c:pt>
                <c:pt idx="253">
                  <c:v>16.164271047227928</c:v>
                </c:pt>
                <c:pt idx="254">
                  <c:v>16.164271047227928</c:v>
                </c:pt>
                <c:pt idx="255">
                  <c:v>16.394250513347021</c:v>
                </c:pt>
                <c:pt idx="256">
                  <c:v>16.394250513347021</c:v>
                </c:pt>
                <c:pt idx="257">
                  <c:v>17.117043121149898</c:v>
                </c:pt>
                <c:pt idx="258">
                  <c:v>17.117043121149898</c:v>
                </c:pt>
                <c:pt idx="259">
                  <c:v>17.281314168377822</c:v>
                </c:pt>
                <c:pt idx="260">
                  <c:v>17.281314168377822</c:v>
                </c:pt>
                <c:pt idx="261">
                  <c:v>17.511293634496919</c:v>
                </c:pt>
                <c:pt idx="262">
                  <c:v>17.511293634496919</c:v>
                </c:pt>
                <c:pt idx="263">
                  <c:v>18.431211498973305</c:v>
                </c:pt>
                <c:pt idx="264">
                  <c:v>18.431211498973305</c:v>
                </c:pt>
                <c:pt idx="265">
                  <c:v>18.464065708418889</c:v>
                </c:pt>
                <c:pt idx="266">
                  <c:v>18.464065708418889</c:v>
                </c:pt>
                <c:pt idx="267">
                  <c:v>18.496919917864478</c:v>
                </c:pt>
                <c:pt idx="268">
                  <c:v>18.496919917864478</c:v>
                </c:pt>
                <c:pt idx="269">
                  <c:v>18.759753593429156</c:v>
                </c:pt>
                <c:pt idx="270">
                  <c:v>18.759753593429156</c:v>
                </c:pt>
                <c:pt idx="271">
                  <c:v>18.792607802874745</c:v>
                </c:pt>
                <c:pt idx="272">
                  <c:v>18.792607802874745</c:v>
                </c:pt>
                <c:pt idx="273">
                  <c:v>18.891170431211499</c:v>
                </c:pt>
                <c:pt idx="274">
                  <c:v>18.891170431211499</c:v>
                </c:pt>
                <c:pt idx="275">
                  <c:v>19.154004106776181</c:v>
                </c:pt>
                <c:pt idx="276">
                  <c:v>19.154004106776181</c:v>
                </c:pt>
                <c:pt idx="277">
                  <c:v>20.369609856262834</c:v>
                </c:pt>
                <c:pt idx="278">
                  <c:v>20.369609856262834</c:v>
                </c:pt>
                <c:pt idx="279">
                  <c:v>20.533880903490761</c:v>
                </c:pt>
                <c:pt idx="280">
                  <c:v>20.533880903490761</c:v>
                </c:pt>
                <c:pt idx="281">
                  <c:v>21.09240246406571</c:v>
                </c:pt>
                <c:pt idx="282">
                  <c:v>21.09240246406571</c:v>
                </c:pt>
                <c:pt idx="283">
                  <c:v>21.190965092402465</c:v>
                </c:pt>
                <c:pt idx="284">
                  <c:v>21.190965092402465</c:v>
                </c:pt>
                <c:pt idx="285">
                  <c:v>21.190965092402465</c:v>
                </c:pt>
                <c:pt idx="286">
                  <c:v>21.190965092402465</c:v>
                </c:pt>
                <c:pt idx="287">
                  <c:v>21.289527720739219</c:v>
                </c:pt>
                <c:pt idx="288">
                  <c:v>21.289527720739219</c:v>
                </c:pt>
                <c:pt idx="289">
                  <c:v>21.650924024640656</c:v>
                </c:pt>
                <c:pt idx="290">
                  <c:v>21.650924024640656</c:v>
                </c:pt>
                <c:pt idx="291">
                  <c:v>21.650924024640656</c:v>
                </c:pt>
                <c:pt idx="292">
                  <c:v>21.650924024640656</c:v>
                </c:pt>
                <c:pt idx="293">
                  <c:v>23.06365503080082</c:v>
                </c:pt>
                <c:pt idx="294">
                  <c:v>23.06365503080082</c:v>
                </c:pt>
                <c:pt idx="295">
                  <c:v>23.227926078028748</c:v>
                </c:pt>
                <c:pt idx="296">
                  <c:v>23.227926078028748</c:v>
                </c:pt>
                <c:pt idx="297">
                  <c:v>23.293634496919918</c:v>
                </c:pt>
                <c:pt idx="298">
                  <c:v>23.293634496919918</c:v>
                </c:pt>
                <c:pt idx="299">
                  <c:v>23.359342915811087</c:v>
                </c:pt>
                <c:pt idx="300">
                  <c:v>23.359342915811087</c:v>
                </c:pt>
                <c:pt idx="301">
                  <c:v>24.870636550308006</c:v>
                </c:pt>
                <c:pt idx="302">
                  <c:v>24.870636550308006</c:v>
                </c:pt>
                <c:pt idx="303">
                  <c:v>25.133470225872689</c:v>
                </c:pt>
                <c:pt idx="304">
                  <c:v>25.133470225872689</c:v>
                </c:pt>
                <c:pt idx="305">
                  <c:v>25.724845995893222</c:v>
                </c:pt>
                <c:pt idx="306">
                  <c:v>25.724845995893222</c:v>
                </c:pt>
                <c:pt idx="307">
                  <c:v>25.88911704312115</c:v>
                </c:pt>
                <c:pt idx="308">
                  <c:v>25.88911704312115</c:v>
                </c:pt>
                <c:pt idx="309">
                  <c:v>26.119096509240247</c:v>
                </c:pt>
                <c:pt idx="310">
                  <c:v>26.119096509240247</c:v>
                </c:pt>
                <c:pt idx="311">
                  <c:v>26.644763860369611</c:v>
                </c:pt>
                <c:pt idx="312">
                  <c:v>26.644763860369611</c:v>
                </c:pt>
                <c:pt idx="313">
                  <c:v>26.710472279260781</c:v>
                </c:pt>
                <c:pt idx="314">
                  <c:v>26.710472279260781</c:v>
                </c:pt>
                <c:pt idx="315">
                  <c:v>26.710472279260781</c:v>
                </c:pt>
                <c:pt idx="316">
                  <c:v>26.710472279260781</c:v>
                </c:pt>
                <c:pt idx="317">
                  <c:v>26.874743326488705</c:v>
                </c:pt>
                <c:pt idx="318">
                  <c:v>26.874743326488705</c:v>
                </c:pt>
                <c:pt idx="319">
                  <c:v>27.071868583162217</c:v>
                </c:pt>
                <c:pt idx="320">
                  <c:v>27.071868583162217</c:v>
                </c:pt>
                <c:pt idx="321">
                  <c:v>27.597535934291582</c:v>
                </c:pt>
                <c:pt idx="322">
                  <c:v>27.597535934291582</c:v>
                </c:pt>
                <c:pt idx="323">
                  <c:v>27.630390143737166</c:v>
                </c:pt>
                <c:pt idx="324">
                  <c:v>27.630390143737166</c:v>
                </c:pt>
                <c:pt idx="325">
                  <c:v>27.630390143737166</c:v>
                </c:pt>
                <c:pt idx="326">
                  <c:v>27.630390143737166</c:v>
                </c:pt>
                <c:pt idx="327">
                  <c:v>27.663244353182751</c:v>
                </c:pt>
                <c:pt idx="328">
                  <c:v>27.663244353182751</c:v>
                </c:pt>
                <c:pt idx="329">
                  <c:v>27.926078028747433</c:v>
                </c:pt>
                <c:pt idx="330">
                  <c:v>27.926078028747433</c:v>
                </c:pt>
                <c:pt idx="331">
                  <c:v>29.043121149897331</c:v>
                </c:pt>
                <c:pt idx="332">
                  <c:v>29.043121149897331</c:v>
                </c:pt>
                <c:pt idx="333">
                  <c:v>29.930184804928132</c:v>
                </c:pt>
                <c:pt idx="334">
                  <c:v>29.930184804928132</c:v>
                </c:pt>
                <c:pt idx="335">
                  <c:v>30.390143737166323</c:v>
                </c:pt>
                <c:pt idx="336">
                  <c:v>30.390143737166323</c:v>
                </c:pt>
                <c:pt idx="337">
                  <c:v>32</c:v>
                </c:pt>
                <c:pt idx="338">
                  <c:v>32</c:v>
                </c:pt>
                <c:pt idx="339">
                  <c:v>32</c:v>
                </c:pt>
                <c:pt idx="340">
                  <c:v>32</c:v>
                </c:pt>
                <c:pt idx="341">
                  <c:v>32.229979466119097</c:v>
                </c:pt>
                <c:pt idx="342">
                  <c:v>32.229979466119097</c:v>
                </c:pt>
                <c:pt idx="343">
                  <c:v>32.262833675564679</c:v>
                </c:pt>
                <c:pt idx="344">
                  <c:v>32.262833675564679</c:v>
                </c:pt>
                <c:pt idx="345">
                  <c:v>32.328542094455855</c:v>
                </c:pt>
                <c:pt idx="346">
                  <c:v>32.328542094455855</c:v>
                </c:pt>
                <c:pt idx="347">
                  <c:v>32.394250513347025</c:v>
                </c:pt>
                <c:pt idx="348">
                  <c:v>32.394250513347025</c:v>
                </c:pt>
                <c:pt idx="349">
                  <c:v>32.427104722792606</c:v>
                </c:pt>
                <c:pt idx="350">
                  <c:v>32.427104722792606</c:v>
                </c:pt>
                <c:pt idx="351">
                  <c:v>32.525667351129364</c:v>
                </c:pt>
                <c:pt idx="352">
                  <c:v>32.525667351129364</c:v>
                </c:pt>
                <c:pt idx="353">
                  <c:v>32.657084188911703</c:v>
                </c:pt>
                <c:pt idx="354">
                  <c:v>32.657084188911703</c:v>
                </c:pt>
                <c:pt idx="355">
                  <c:v>32.755646817248461</c:v>
                </c:pt>
                <c:pt idx="356">
                  <c:v>32.755646817248461</c:v>
                </c:pt>
                <c:pt idx="357">
                  <c:v>33.08418891170431</c:v>
                </c:pt>
                <c:pt idx="358">
                  <c:v>33.08418891170431</c:v>
                </c:pt>
                <c:pt idx="359">
                  <c:v>33.314168377823407</c:v>
                </c:pt>
                <c:pt idx="360">
                  <c:v>33.314168377823407</c:v>
                </c:pt>
                <c:pt idx="361">
                  <c:v>33.347022587268995</c:v>
                </c:pt>
                <c:pt idx="362">
                  <c:v>33.347022587268995</c:v>
                </c:pt>
                <c:pt idx="363">
                  <c:v>33.412731006160165</c:v>
                </c:pt>
                <c:pt idx="364">
                  <c:v>33.412731006160165</c:v>
                </c:pt>
                <c:pt idx="365">
                  <c:v>33.445585215605746</c:v>
                </c:pt>
                <c:pt idx="366">
                  <c:v>33.445585215605746</c:v>
                </c:pt>
                <c:pt idx="367">
                  <c:v>33.609856262833674</c:v>
                </c:pt>
                <c:pt idx="368">
                  <c:v>33.609856262833674</c:v>
                </c:pt>
                <c:pt idx="369">
                  <c:v>33.839835728952771</c:v>
                </c:pt>
                <c:pt idx="370">
                  <c:v>33.839835728952771</c:v>
                </c:pt>
                <c:pt idx="371">
                  <c:v>33.97125256673511</c:v>
                </c:pt>
                <c:pt idx="372">
                  <c:v>33.97125256673511</c:v>
                </c:pt>
                <c:pt idx="373">
                  <c:v>34.989733059548257</c:v>
                </c:pt>
                <c:pt idx="374">
                  <c:v>34.989733059548257</c:v>
                </c:pt>
                <c:pt idx="375">
                  <c:v>35.154004106776178</c:v>
                </c:pt>
                <c:pt idx="376">
                  <c:v>35.154004106776178</c:v>
                </c:pt>
                <c:pt idx="377">
                  <c:v>35.252566735112936</c:v>
                </c:pt>
                <c:pt idx="378">
                  <c:v>35.252566735112936</c:v>
                </c:pt>
                <c:pt idx="379">
                  <c:v>36.632443531827512</c:v>
                </c:pt>
                <c:pt idx="380">
                  <c:v>36.632443531827512</c:v>
                </c:pt>
                <c:pt idx="381">
                  <c:v>36.6652977412731</c:v>
                </c:pt>
                <c:pt idx="382">
                  <c:v>36.6652977412731</c:v>
                </c:pt>
                <c:pt idx="383">
                  <c:v>38.669404517453799</c:v>
                </c:pt>
                <c:pt idx="384">
                  <c:v>38.669404517453799</c:v>
                </c:pt>
                <c:pt idx="385">
                  <c:v>44.878850102669404</c:v>
                </c:pt>
                <c:pt idx="386">
                  <c:v>44.878850102669404</c:v>
                </c:pt>
                <c:pt idx="387">
                  <c:v>46.094455852156059</c:v>
                </c:pt>
                <c:pt idx="388">
                  <c:v>46.094455852156059</c:v>
                </c:pt>
                <c:pt idx="389">
                  <c:v>50.168377823408626</c:v>
                </c:pt>
                <c:pt idx="390">
                  <c:v>50.168377823408626</c:v>
                </c:pt>
                <c:pt idx="391">
                  <c:v>56.377823408624231</c:v>
                </c:pt>
                <c:pt idx="392">
                  <c:v>56.377823408624231</c:v>
                </c:pt>
                <c:pt idx="393">
                  <c:v>66.332648870636547</c:v>
                </c:pt>
                <c:pt idx="394">
                  <c:v>66.332648870636547</c:v>
                </c:pt>
                <c:pt idx="395">
                  <c:v>0</c:v>
                </c:pt>
                <c:pt idx="396">
                  <c:v>3.2854209445585217E-2</c:v>
                </c:pt>
                <c:pt idx="397">
                  <c:v>3.2854209445585217E-2</c:v>
                </c:pt>
                <c:pt idx="398">
                  <c:v>3.2854209445585217E-2</c:v>
                </c:pt>
                <c:pt idx="399">
                  <c:v>3.2854209445585217E-2</c:v>
                </c:pt>
                <c:pt idx="400">
                  <c:v>3.2854209445585217E-2</c:v>
                </c:pt>
                <c:pt idx="401">
                  <c:v>3.2854209445585217E-2</c:v>
                </c:pt>
                <c:pt idx="402">
                  <c:v>3.2854209445585217E-2</c:v>
                </c:pt>
                <c:pt idx="403">
                  <c:v>3.2854209445585217E-2</c:v>
                </c:pt>
                <c:pt idx="404">
                  <c:v>6.5708418891170434E-2</c:v>
                </c:pt>
                <c:pt idx="405">
                  <c:v>6.5708418891170434E-2</c:v>
                </c:pt>
                <c:pt idx="406">
                  <c:v>9.856262833675565E-2</c:v>
                </c:pt>
                <c:pt idx="407">
                  <c:v>9.856262833675565E-2</c:v>
                </c:pt>
                <c:pt idx="408">
                  <c:v>0.26283367556468173</c:v>
                </c:pt>
                <c:pt idx="409">
                  <c:v>0.26283367556468173</c:v>
                </c:pt>
                <c:pt idx="410">
                  <c:v>0.29568788501026694</c:v>
                </c:pt>
                <c:pt idx="411">
                  <c:v>0.29568788501026694</c:v>
                </c:pt>
                <c:pt idx="412">
                  <c:v>0.3942505133470226</c:v>
                </c:pt>
                <c:pt idx="413">
                  <c:v>0.3942505133470226</c:v>
                </c:pt>
                <c:pt idx="414">
                  <c:v>0.49281314168377821</c:v>
                </c:pt>
                <c:pt idx="415">
                  <c:v>0.49281314168377821</c:v>
                </c:pt>
                <c:pt idx="416">
                  <c:v>0.75564681724845995</c:v>
                </c:pt>
                <c:pt idx="417">
                  <c:v>0.75564681724845995</c:v>
                </c:pt>
                <c:pt idx="418">
                  <c:v>0.7885010266940452</c:v>
                </c:pt>
                <c:pt idx="419">
                  <c:v>0.7885010266940452</c:v>
                </c:pt>
                <c:pt idx="420">
                  <c:v>0.88706365503080087</c:v>
                </c:pt>
                <c:pt idx="421">
                  <c:v>0.88706365503080087</c:v>
                </c:pt>
                <c:pt idx="422">
                  <c:v>0.95277207392197127</c:v>
                </c:pt>
                <c:pt idx="423">
                  <c:v>0.95277207392197127</c:v>
                </c:pt>
                <c:pt idx="424">
                  <c:v>1.0184804928131417</c:v>
                </c:pt>
                <c:pt idx="425">
                  <c:v>1.0184804928131417</c:v>
                </c:pt>
                <c:pt idx="426">
                  <c:v>1.0513347022587269</c:v>
                </c:pt>
                <c:pt idx="427">
                  <c:v>1.0513347022587269</c:v>
                </c:pt>
                <c:pt idx="428">
                  <c:v>1.0841889117043122</c:v>
                </c:pt>
                <c:pt idx="429">
                  <c:v>1.0841889117043122</c:v>
                </c:pt>
                <c:pt idx="430">
                  <c:v>1.1498973305954825</c:v>
                </c:pt>
                <c:pt idx="431">
                  <c:v>1.1498973305954825</c:v>
                </c:pt>
                <c:pt idx="432">
                  <c:v>1.1827515400410678</c:v>
                </c:pt>
                <c:pt idx="433">
                  <c:v>1.1827515400410678</c:v>
                </c:pt>
                <c:pt idx="434">
                  <c:v>1.215605749486653</c:v>
                </c:pt>
                <c:pt idx="435">
                  <c:v>1.215605749486653</c:v>
                </c:pt>
                <c:pt idx="436">
                  <c:v>1.215605749486653</c:v>
                </c:pt>
                <c:pt idx="437">
                  <c:v>1.215605749486653</c:v>
                </c:pt>
                <c:pt idx="438">
                  <c:v>1.2484599589322383</c:v>
                </c:pt>
                <c:pt idx="439">
                  <c:v>1.2484599589322383</c:v>
                </c:pt>
                <c:pt idx="440">
                  <c:v>1.2813141683778233</c:v>
                </c:pt>
                <c:pt idx="441">
                  <c:v>1.2813141683778233</c:v>
                </c:pt>
                <c:pt idx="442">
                  <c:v>1.2813141683778233</c:v>
                </c:pt>
                <c:pt idx="443">
                  <c:v>1.2813141683778233</c:v>
                </c:pt>
                <c:pt idx="444">
                  <c:v>1.4127310061601643</c:v>
                </c:pt>
                <c:pt idx="445">
                  <c:v>1.4127310061601643</c:v>
                </c:pt>
                <c:pt idx="446">
                  <c:v>1.4455852156057496</c:v>
                </c:pt>
                <c:pt idx="447">
                  <c:v>1.4455852156057496</c:v>
                </c:pt>
                <c:pt idx="448">
                  <c:v>1.4784394250513346</c:v>
                </c:pt>
                <c:pt idx="449">
                  <c:v>1.4784394250513346</c:v>
                </c:pt>
                <c:pt idx="450">
                  <c:v>1.4784394250513346</c:v>
                </c:pt>
                <c:pt idx="451">
                  <c:v>1.4784394250513346</c:v>
                </c:pt>
                <c:pt idx="452">
                  <c:v>1.6427104722792607</c:v>
                </c:pt>
                <c:pt idx="453">
                  <c:v>1.6427104722792607</c:v>
                </c:pt>
                <c:pt idx="454">
                  <c:v>1.7084188911704312</c:v>
                </c:pt>
                <c:pt idx="455">
                  <c:v>1.7084188911704312</c:v>
                </c:pt>
                <c:pt idx="456">
                  <c:v>1.7412731006160165</c:v>
                </c:pt>
                <c:pt idx="457">
                  <c:v>1.7412731006160165</c:v>
                </c:pt>
                <c:pt idx="458">
                  <c:v>1.7741273100616017</c:v>
                </c:pt>
                <c:pt idx="459">
                  <c:v>1.7741273100616017</c:v>
                </c:pt>
                <c:pt idx="460">
                  <c:v>1.839835728952772</c:v>
                </c:pt>
                <c:pt idx="461">
                  <c:v>1.839835728952772</c:v>
                </c:pt>
                <c:pt idx="462">
                  <c:v>1.8726899383983573</c:v>
                </c:pt>
                <c:pt idx="463">
                  <c:v>1.8726899383983573</c:v>
                </c:pt>
                <c:pt idx="464">
                  <c:v>1.8726899383983573</c:v>
                </c:pt>
                <c:pt idx="465">
                  <c:v>1.8726899383983573</c:v>
                </c:pt>
                <c:pt idx="466">
                  <c:v>1.9055441478439425</c:v>
                </c:pt>
                <c:pt idx="467">
                  <c:v>1.9055441478439425</c:v>
                </c:pt>
                <c:pt idx="468">
                  <c:v>1.9383983572895278</c:v>
                </c:pt>
                <c:pt idx="469">
                  <c:v>1.9383983572895278</c:v>
                </c:pt>
                <c:pt idx="470">
                  <c:v>1.9712525667351128</c:v>
                </c:pt>
                <c:pt idx="471">
                  <c:v>1.9712525667351128</c:v>
                </c:pt>
                <c:pt idx="472">
                  <c:v>2.0041067761806981</c:v>
                </c:pt>
                <c:pt idx="473">
                  <c:v>2.0041067761806981</c:v>
                </c:pt>
                <c:pt idx="474">
                  <c:v>2.1026694045174539</c:v>
                </c:pt>
                <c:pt idx="475">
                  <c:v>2.1026694045174539</c:v>
                </c:pt>
                <c:pt idx="476">
                  <c:v>2.299794661190965</c:v>
                </c:pt>
                <c:pt idx="477">
                  <c:v>2.299794661190965</c:v>
                </c:pt>
                <c:pt idx="478">
                  <c:v>2.431211498973306</c:v>
                </c:pt>
                <c:pt idx="479">
                  <c:v>2.431211498973306</c:v>
                </c:pt>
                <c:pt idx="480">
                  <c:v>2.4969199178644765</c:v>
                </c:pt>
                <c:pt idx="481">
                  <c:v>2.4969199178644765</c:v>
                </c:pt>
                <c:pt idx="482">
                  <c:v>2.6940451745379876</c:v>
                </c:pt>
                <c:pt idx="483">
                  <c:v>2.6940451745379876</c:v>
                </c:pt>
                <c:pt idx="484">
                  <c:v>2.7926078028747434</c:v>
                </c:pt>
                <c:pt idx="485">
                  <c:v>2.7926078028747434</c:v>
                </c:pt>
                <c:pt idx="486">
                  <c:v>2.8911704312114992</c:v>
                </c:pt>
                <c:pt idx="487">
                  <c:v>2.8911704312114992</c:v>
                </c:pt>
                <c:pt idx="488">
                  <c:v>2.924024640657084</c:v>
                </c:pt>
                <c:pt idx="489">
                  <c:v>2.924024640657084</c:v>
                </c:pt>
                <c:pt idx="490">
                  <c:v>2.9568788501026693</c:v>
                </c:pt>
                <c:pt idx="491">
                  <c:v>2.9568788501026693</c:v>
                </c:pt>
                <c:pt idx="492">
                  <c:v>3.1540041067761808</c:v>
                </c:pt>
                <c:pt idx="493">
                  <c:v>3.1540041067761808</c:v>
                </c:pt>
                <c:pt idx="494">
                  <c:v>3.3182751540041067</c:v>
                </c:pt>
                <c:pt idx="495">
                  <c:v>3.3182751540041067</c:v>
                </c:pt>
                <c:pt idx="496">
                  <c:v>3.482546201232033</c:v>
                </c:pt>
                <c:pt idx="497">
                  <c:v>3.482546201232033</c:v>
                </c:pt>
                <c:pt idx="498">
                  <c:v>3.5811088295687883</c:v>
                </c:pt>
                <c:pt idx="499">
                  <c:v>3.5811088295687883</c:v>
                </c:pt>
                <c:pt idx="500">
                  <c:v>3.7125256673511293</c:v>
                </c:pt>
                <c:pt idx="501">
                  <c:v>3.7125256673511293</c:v>
                </c:pt>
                <c:pt idx="502">
                  <c:v>3.7453798767967146</c:v>
                </c:pt>
                <c:pt idx="503">
                  <c:v>3.7453798767967146</c:v>
                </c:pt>
                <c:pt idx="504">
                  <c:v>3.9096509240246409</c:v>
                </c:pt>
                <c:pt idx="505">
                  <c:v>3.9096509240246409</c:v>
                </c:pt>
                <c:pt idx="506">
                  <c:v>3.9425051334702257</c:v>
                </c:pt>
                <c:pt idx="507">
                  <c:v>3.9425051334702257</c:v>
                </c:pt>
                <c:pt idx="508">
                  <c:v>4.0082135523613962</c:v>
                </c:pt>
                <c:pt idx="509">
                  <c:v>4.0082135523613962</c:v>
                </c:pt>
                <c:pt idx="510">
                  <c:v>4.1396303901437372</c:v>
                </c:pt>
                <c:pt idx="511">
                  <c:v>4.1396303901437372</c:v>
                </c:pt>
                <c:pt idx="512">
                  <c:v>4.1724845995893221</c:v>
                </c:pt>
                <c:pt idx="513">
                  <c:v>4.1724845995893221</c:v>
                </c:pt>
                <c:pt idx="514">
                  <c:v>4.2053388090349078</c:v>
                </c:pt>
                <c:pt idx="515">
                  <c:v>4.2053388090349078</c:v>
                </c:pt>
                <c:pt idx="516">
                  <c:v>4.2053388090349078</c:v>
                </c:pt>
                <c:pt idx="517">
                  <c:v>4.2053388090349078</c:v>
                </c:pt>
                <c:pt idx="518">
                  <c:v>4.2381930184804926</c:v>
                </c:pt>
                <c:pt idx="519">
                  <c:v>4.2381930184804926</c:v>
                </c:pt>
                <c:pt idx="520">
                  <c:v>4.4353182751540041</c:v>
                </c:pt>
                <c:pt idx="521">
                  <c:v>4.4353182751540041</c:v>
                </c:pt>
                <c:pt idx="522">
                  <c:v>4.5338809034907595</c:v>
                </c:pt>
                <c:pt idx="523">
                  <c:v>4.5338809034907595</c:v>
                </c:pt>
                <c:pt idx="524">
                  <c:v>4.5667351129363452</c:v>
                </c:pt>
                <c:pt idx="525">
                  <c:v>4.5667351129363452</c:v>
                </c:pt>
                <c:pt idx="526">
                  <c:v>4.6324435318275157</c:v>
                </c:pt>
                <c:pt idx="527">
                  <c:v>4.6324435318275157</c:v>
                </c:pt>
                <c:pt idx="528">
                  <c:v>4.6652977412731005</c:v>
                </c:pt>
                <c:pt idx="529">
                  <c:v>4.6652977412731005</c:v>
                </c:pt>
                <c:pt idx="530">
                  <c:v>4.6652977412731005</c:v>
                </c:pt>
                <c:pt idx="531">
                  <c:v>4.6652977412731005</c:v>
                </c:pt>
                <c:pt idx="532">
                  <c:v>4.6652977412731005</c:v>
                </c:pt>
                <c:pt idx="533">
                  <c:v>4.6652977412731005</c:v>
                </c:pt>
                <c:pt idx="534">
                  <c:v>4.6981519507186862</c:v>
                </c:pt>
                <c:pt idx="535">
                  <c:v>4.6981519507186862</c:v>
                </c:pt>
                <c:pt idx="536">
                  <c:v>4.731006160164271</c:v>
                </c:pt>
                <c:pt idx="537">
                  <c:v>4.731006160164271</c:v>
                </c:pt>
                <c:pt idx="538">
                  <c:v>4.7638603696098567</c:v>
                </c:pt>
                <c:pt idx="539">
                  <c:v>4.7638603696098567</c:v>
                </c:pt>
                <c:pt idx="540">
                  <c:v>4.7638603696098567</c:v>
                </c:pt>
                <c:pt idx="541">
                  <c:v>4.7638603696098567</c:v>
                </c:pt>
                <c:pt idx="542">
                  <c:v>4.8295687885010263</c:v>
                </c:pt>
                <c:pt idx="543">
                  <c:v>4.8295687885010263</c:v>
                </c:pt>
                <c:pt idx="544">
                  <c:v>4.862422997946612</c:v>
                </c:pt>
                <c:pt idx="545">
                  <c:v>4.862422997946612</c:v>
                </c:pt>
                <c:pt idx="546">
                  <c:v>4.8952772073921968</c:v>
                </c:pt>
                <c:pt idx="547">
                  <c:v>4.8952772073921968</c:v>
                </c:pt>
                <c:pt idx="548">
                  <c:v>4.8952772073921968</c:v>
                </c:pt>
                <c:pt idx="549">
                  <c:v>4.8952772073921968</c:v>
                </c:pt>
                <c:pt idx="550">
                  <c:v>4.9609856262833674</c:v>
                </c:pt>
                <c:pt idx="551">
                  <c:v>4.9609856262833674</c:v>
                </c:pt>
                <c:pt idx="552">
                  <c:v>5.0924024640657084</c:v>
                </c:pt>
                <c:pt idx="553">
                  <c:v>5.0924024640657084</c:v>
                </c:pt>
                <c:pt idx="554">
                  <c:v>5.7494866529774127</c:v>
                </c:pt>
                <c:pt idx="555">
                  <c:v>5.7494866529774127</c:v>
                </c:pt>
                <c:pt idx="556">
                  <c:v>5.7823408624229984</c:v>
                </c:pt>
                <c:pt idx="557">
                  <c:v>5.7823408624229984</c:v>
                </c:pt>
                <c:pt idx="558">
                  <c:v>6.1108829568788501</c:v>
                </c:pt>
                <c:pt idx="559">
                  <c:v>6.1108829568788501</c:v>
                </c:pt>
                <c:pt idx="560">
                  <c:v>6.2422997946611911</c:v>
                </c:pt>
                <c:pt idx="561">
                  <c:v>6.2422997946611911</c:v>
                </c:pt>
                <c:pt idx="562">
                  <c:v>6.2422997946611911</c:v>
                </c:pt>
                <c:pt idx="563">
                  <c:v>6.2422997946611911</c:v>
                </c:pt>
                <c:pt idx="564">
                  <c:v>6.3408624229979464</c:v>
                </c:pt>
                <c:pt idx="565">
                  <c:v>6.3408624229979464</c:v>
                </c:pt>
                <c:pt idx="566">
                  <c:v>6.3737166324435321</c:v>
                </c:pt>
                <c:pt idx="567">
                  <c:v>6.3737166324435321</c:v>
                </c:pt>
                <c:pt idx="568">
                  <c:v>6.4722792607802875</c:v>
                </c:pt>
                <c:pt idx="569">
                  <c:v>6.4722792607802875</c:v>
                </c:pt>
                <c:pt idx="570">
                  <c:v>6.5051334702258723</c:v>
                </c:pt>
                <c:pt idx="571">
                  <c:v>6.5051334702258723</c:v>
                </c:pt>
                <c:pt idx="572">
                  <c:v>6.6365503080082133</c:v>
                </c:pt>
                <c:pt idx="573">
                  <c:v>6.6365503080082133</c:v>
                </c:pt>
                <c:pt idx="574">
                  <c:v>6.9322381930184802</c:v>
                </c:pt>
                <c:pt idx="575">
                  <c:v>6.9322381930184802</c:v>
                </c:pt>
                <c:pt idx="576">
                  <c:v>6.9650924024640659</c:v>
                </c:pt>
                <c:pt idx="577">
                  <c:v>6.9650924024640659</c:v>
                </c:pt>
                <c:pt idx="578">
                  <c:v>7.0308008213552364</c:v>
                </c:pt>
                <c:pt idx="579">
                  <c:v>7.0308008213552364</c:v>
                </c:pt>
                <c:pt idx="580">
                  <c:v>7.2936344969199176</c:v>
                </c:pt>
                <c:pt idx="581">
                  <c:v>7.2936344969199176</c:v>
                </c:pt>
                <c:pt idx="582">
                  <c:v>7.3593429158110881</c:v>
                </c:pt>
                <c:pt idx="583">
                  <c:v>7.3593429158110881</c:v>
                </c:pt>
                <c:pt idx="584">
                  <c:v>7.3593429158110881</c:v>
                </c:pt>
                <c:pt idx="585">
                  <c:v>7.3593429158110881</c:v>
                </c:pt>
                <c:pt idx="586">
                  <c:v>7.3921971252566738</c:v>
                </c:pt>
                <c:pt idx="587">
                  <c:v>7.3921971252566738</c:v>
                </c:pt>
                <c:pt idx="588">
                  <c:v>7.4250513347022586</c:v>
                </c:pt>
                <c:pt idx="589">
                  <c:v>7.4250513347022586</c:v>
                </c:pt>
                <c:pt idx="590">
                  <c:v>7.4579055441478443</c:v>
                </c:pt>
                <c:pt idx="591">
                  <c:v>7.4579055441478443</c:v>
                </c:pt>
                <c:pt idx="592">
                  <c:v>7.4907597535934292</c:v>
                </c:pt>
                <c:pt idx="593">
                  <c:v>7.4907597535934292</c:v>
                </c:pt>
                <c:pt idx="594">
                  <c:v>7.523613963039014</c:v>
                </c:pt>
                <c:pt idx="595">
                  <c:v>7.523613963039014</c:v>
                </c:pt>
                <c:pt idx="596">
                  <c:v>7.5564681724845997</c:v>
                </c:pt>
                <c:pt idx="597">
                  <c:v>7.5564681724845997</c:v>
                </c:pt>
                <c:pt idx="598">
                  <c:v>7.6221765913757702</c:v>
                </c:pt>
                <c:pt idx="599">
                  <c:v>7.6221765913757702</c:v>
                </c:pt>
                <c:pt idx="600">
                  <c:v>7.6878850102669407</c:v>
                </c:pt>
                <c:pt idx="601">
                  <c:v>7.6878850102669407</c:v>
                </c:pt>
                <c:pt idx="602">
                  <c:v>7.786447638603696</c:v>
                </c:pt>
                <c:pt idx="603">
                  <c:v>7.786447638603696</c:v>
                </c:pt>
                <c:pt idx="604">
                  <c:v>7.8193018480492817</c:v>
                </c:pt>
                <c:pt idx="605">
                  <c:v>7.8193018480492817</c:v>
                </c:pt>
                <c:pt idx="606">
                  <c:v>8.1478439425051334</c:v>
                </c:pt>
                <c:pt idx="607">
                  <c:v>8.1478439425051334</c:v>
                </c:pt>
                <c:pt idx="608">
                  <c:v>8.9691991786447645</c:v>
                </c:pt>
                <c:pt idx="609">
                  <c:v>8.9691991786447645</c:v>
                </c:pt>
                <c:pt idx="610">
                  <c:v>9.1663244353182751</c:v>
                </c:pt>
                <c:pt idx="611">
                  <c:v>9.1663244353182751</c:v>
                </c:pt>
                <c:pt idx="612">
                  <c:v>9.8891170431211499</c:v>
                </c:pt>
                <c:pt idx="613">
                  <c:v>9.8891170431211499</c:v>
                </c:pt>
                <c:pt idx="614">
                  <c:v>10.151950718685832</c:v>
                </c:pt>
                <c:pt idx="615">
                  <c:v>10.151950718685832</c:v>
                </c:pt>
                <c:pt idx="616">
                  <c:v>10.184804928131417</c:v>
                </c:pt>
                <c:pt idx="617">
                  <c:v>10.184804928131417</c:v>
                </c:pt>
                <c:pt idx="618">
                  <c:v>10.184804928131417</c:v>
                </c:pt>
                <c:pt idx="619">
                  <c:v>10.184804928131417</c:v>
                </c:pt>
                <c:pt idx="620">
                  <c:v>10.250513347022586</c:v>
                </c:pt>
                <c:pt idx="621">
                  <c:v>10.250513347022586</c:v>
                </c:pt>
                <c:pt idx="622">
                  <c:v>10.414784394250514</c:v>
                </c:pt>
                <c:pt idx="623">
                  <c:v>10.414784394250514</c:v>
                </c:pt>
                <c:pt idx="624">
                  <c:v>11.203285420944558</c:v>
                </c:pt>
                <c:pt idx="625">
                  <c:v>11.203285420944558</c:v>
                </c:pt>
                <c:pt idx="626">
                  <c:v>12.451745379876797</c:v>
                </c:pt>
                <c:pt idx="627">
                  <c:v>12.451745379876797</c:v>
                </c:pt>
                <c:pt idx="628">
                  <c:v>12.91170431211499</c:v>
                </c:pt>
                <c:pt idx="629">
                  <c:v>12.91170431211499</c:v>
                </c:pt>
                <c:pt idx="630">
                  <c:v>12.91170431211499</c:v>
                </c:pt>
                <c:pt idx="631">
                  <c:v>12.91170431211499</c:v>
                </c:pt>
                <c:pt idx="632">
                  <c:v>12.944558521560575</c:v>
                </c:pt>
                <c:pt idx="633">
                  <c:v>12.944558521560575</c:v>
                </c:pt>
                <c:pt idx="634">
                  <c:v>13.240246406570842</c:v>
                </c:pt>
                <c:pt idx="635">
                  <c:v>13.240246406570842</c:v>
                </c:pt>
                <c:pt idx="636">
                  <c:v>13.273100616016427</c:v>
                </c:pt>
                <c:pt idx="637">
                  <c:v>13.273100616016427</c:v>
                </c:pt>
                <c:pt idx="638">
                  <c:v>13.305954825462011</c:v>
                </c:pt>
                <c:pt idx="639">
                  <c:v>13.305954825462011</c:v>
                </c:pt>
                <c:pt idx="640">
                  <c:v>13.371663244353183</c:v>
                </c:pt>
                <c:pt idx="641">
                  <c:v>13.371663244353183</c:v>
                </c:pt>
                <c:pt idx="642">
                  <c:v>13.831622176591376</c:v>
                </c:pt>
                <c:pt idx="643">
                  <c:v>13.831622176591376</c:v>
                </c:pt>
                <c:pt idx="644">
                  <c:v>14.094455852156058</c:v>
                </c:pt>
                <c:pt idx="645">
                  <c:v>14.094455852156058</c:v>
                </c:pt>
                <c:pt idx="646">
                  <c:v>14.160164271047227</c:v>
                </c:pt>
                <c:pt idx="647">
                  <c:v>14.160164271047227</c:v>
                </c:pt>
                <c:pt idx="648">
                  <c:v>14.35728952772074</c:v>
                </c:pt>
                <c:pt idx="649">
                  <c:v>14.35728952772074</c:v>
                </c:pt>
                <c:pt idx="650">
                  <c:v>14.685831622176591</c:v>
                </c:pt>
                <c:pt idx="651">
                  <c:v>14.685831622176591</c:v>
                </c:pt>
                <c:pt idx="652">
                  <c:v>14.784394250513348</c:v>
                </c:pt>
                <c:pt idx="653">
                  <c:v>14.784394250513348</c:v>
                </c:pt>
                <c:pt idx="654">
                  <c:v>15.277207392197125</c:v>
                </c:pt>
                <c:pt idx="655">
                  <c:v>15.277207392197125</c:v>
                </c:pt>
                <c:pt idx="656">
                  <c:v>16.131416837782339</c:v>
                </c:pt>
                <c:pt idx="657">
                  <c:v>16.131416837782339</c:v>
                </c:pt>
                <c:pt idx="658">
                  <c:v>16.295687885010267</c:v>
                </c:pt>
                <c:pt idx="659">
                  <c:v>16.295687885010267</c:v>
                </c:pt>
                <c:pt idx="660">
                  <c:v>17.971252566735114</c:v>
                </c:pt>
                <c:pt idx="661">
                  <c:v>17.971252566735114</c:v>
                </c:pt>
                <c:pt idx="662">
                  <c:v>18.431211498973305</c:v>
                </c:pt>
                <c:pt idx="663">
                  <c:v>18.431211498973305</c:v>
                </c:pt>
                <c:pt idx="664">
                  <c:v>18.464065708418889</c:v>
                </c:pt>
                <c:pt idx="665">
                  <c:v>18.464065708418889</c:v>
                </c:pt>
                <c:pt idx="666">
                  <c:v>18.694045174537987</c:v>
                </c:pt>
                <c:pt idx="667">
                  <c:v>18.694045174537987</c:v>
                </c:pt>
                <c:pt idx="668">
                  <c:v>18.726899383983572</c:v>
                </c:pt>
                <c:pt idx="669">
                  <c:v>18.726899383983572</c:v>
                </c:pt>
                <c:pt idx="670">
                  <c:v>20.566735112936346</c:v>
                </c:pt>
                <c:pt idx="671">
                  <c:v>20.566735112936346</c:v>
                </c:pt>
                <c:pt idx="672">
                  <c:v>21.15811088295688</c:v>
                </c:pt>
                <c:pt idx="673">
                  <c:v>21.15811088295688</c:v>
                </c:pt>
                <c:pt idx="674">
                  <c:v>21.322381930184804</c:v>
                </c:pt>
                <c:pt idx="675">
                  <c:v>21.322381930184804</c:v>
                </c:pt>
                <c:pt idx="676">
                  <c:v>21.782340862422998</c:v>
                </c:pt>
                <c:pt idx="677">
                  <c:v>21.782340862422998</c:v>
                </c:pt>
                <c:pt idx="678">
                  <c:v>26.710472279260781</c:v>
                </c:pt>
                <c:pt idx="679">
                  <c:v>26.710472279260781</c:v>
                </c:pt>
                <c:pt idx="680">
                  <c:v>26.743326488706366</c:v>
                </c:pt>
                <c:pt idx="681">
                  <c:v>26.743326488706366</c:v>
                </c:pt>
                <c:pt idx="682">
                  <c:v>26.809034907597535</c:v>
                </c:pt>
                <c:pt idx="683">
                  <c:v>26.809034907597535</c:v>
                </c:pt>
                <c:pt idx="684">
                  <c:v>26.90759753593429</c:v>
                </c:pt>
                <c:pt idx="685">
                  <c:v>26.90759753593429</c:v>
                </c:pt>
                <c:pt idx="686">
                  <c:v>27.860369609856264</c:v>
                </c:pt>
                <c:pt idx="687">
                  <c:v>27.860369609856264</c:v>
                </c:pt>
                <c:pt idx="688">
                  <c:v>29.371663244353183</c:v>
                </c:pt>
                <c:pt idx="689">
                  <c:v>29.371663244353183</c:v>
                </c:pt>
                <c:pt idx="690">
                  <c:v>31.211498973305954</c:v>
                </c:pt>
                <c:pt idx="691">
                  <c:v>31.211498973305954</c:v>
                </c:pt>
                <c:pt idx="692">
                  <c:v>32.197125256673509</c:v>
                </c:pt>
                <c:pt idx="693">
                  <c:v>32.197125256673509</c:v>
                </c:pt>
                <c:pt idx="694">
                  <c:v>32.295687885010267</c:v>
                </c:pt>
                <c:pt idx="695">
                  <c:v>32.295687885010267</c:v>
                </c:pt>
                <c:pt idx="696">
                  <c:v>32.295687885010267</c:v>
                </c:pt>
                <c:pt idx="697">
                  <c:v>32.295687885010267</c:v>
                </c:pt>
                <c:pt idx="698">
                  <c:v>32.459958932238195</c:v>
                </c:pt>
                <c:pt idx="699">
                  <c:v>32.459958932238195</c:v>
                </c:pt>
                <c:pt idx="700">
                  <c:v>32.591375770020534</c:v>
                </c:pt>
                <c:pt idx="701">
                  <c:v>32.591375770020534</c:v>
                </c:pt>
                <c:pt idx="702">
                  <c:v>32.591375770020534</c:v>
                </c:pt>
                <c:pt idx="703">
                  <c:v>32.591375770020534</c:v>
                </c:pt>
                <c:pt idx="704">
                  <c:v>32.657084188911703</c:v>
                </c:pt>
                <c:pt idx="705">
                  <c:v>32.657084188911703</c:v>
                </c:pt>
                <c:pt idx="706">
                  <c:v>32.722792607802873</c:v>
                </c:pt>
                <c:pt idx="707">
                  <c:v>32.722792607802873</c:v>
                </c:pt>
                <c:pt idx="708">
                  <c:v>32.722792607802873</c:v>
                </c:pt>
                <c:pt idx="709">
                  <c:v>32.722792607802873</c:v>
                </c:pt>
                <c:pt idx="710">
                  <c:v>32.919917864476389</c:v>
                </c:pt>
                <c:pt idx="711">
                  <c:v>32.919917864476389</c:v>
                </c:pt>
                <c:pt idx="712">
                  <c:v>33.478439425051334</c:v>
                </c:pt>
                <c:pt idx="713">
                  <c:v>33.478439425051334</c:v>
                </c:pt>
                <c:pt idx="714">
                  <c:v>33.577002053388092</c:v>
                </c:pt>
                <c:pt idx="715">
                  <c:v>33.577002053388092</c:v>
                </c:pt>
                <c:pt idx="716">
                  <c:v>33.577002053388092</c:v>
                </c:pt>
                <c:pt idx="717">
                  <c:v>33.577002053388092</c:v>
                </c:pt>
                <c:pt idx="718">
                  <c:v>33.80698151950719</c:v>
                </c:pt>
                <c:pt idx="719">
                  <c:v>33.80698151950719</c:v>
                </c:pt>
                <c:pt idx="720">
                  <c:v>33.872689938398359</c:v>
                </c:pt>
                <c:pt idx="721">
                  <c:v>33.872689938398359</c:v>
                </c:pt>
                <c:pt idx="722">
                  <c:v>35.581108829568791</c:v>
                </c:pt>
                <c:pt idx="723">
                  <c:v>35.581108829568791</c:v>
                </c:pt>
                <c:pt idx="724">
                  <c:v>37.092402464065707</c:v>
                </c:pt>
                <c:pt idx="725">
                  <c:v>37.092402464065707</c:v>
                </c:pt>
                <c:pt idx="726">
                  <c:v>41.889117043121146</c:v>
                </c:pt>
                <c:pt idx="727">
                  <c:v>41.889117043121146</c:v>
                </c:pt>
                <c:pt idx="728">
                  <c:v>43.466119096509239</c:v>
                </c:pt>
                <c:pt idx="729">
                  <c:v>43.466119096509239</c:v>
                </c:pt>
                <c:pt idx="730">
                  <c:v>48.788501026694043</c:v>
                </c:pt>
                <c:pt idx="731">
                  <c:v>48.788501026694043</c:v>
                </c:pt>
                <c:pt idx="732">
                  <c:v>53.74948665297741</c:v>
                </c:pt>
                <c:pt idx="733">
                  <c:v>53.74948665297741</c:v>
                </c:pt>
                <c:pt idx="734">
                  <c:v>58.579055441478438</c:v>
                </c:pt>
                <c:pt idx="735">
                  <c:v>58.579055441478438</c:v>
                </c:pt>
                <c:pt idx="736">
                  <c:v>0</c:v>
                </c:pt>
                <c:pt idx="737">
                  <c:v>3.2854209445585217E-2</c:v>
                </c:pt>
                <c:pt idx="738">
                  <c:v>3.2854209445585217E-2</c:v>
                </c:pt>
                <c:pt idx="739">
                  <c:v>3.2854209445585217E-2</c:v>
                </c:pt>
                <c:pt idx="740">
                  <c:v>3.2854209445585217E-2</c:v>
                </c:pt>
                <c:pt idx="741">
                  <c:v>3.2854209445585217E-2</c:v>
                </c:pt>
                <c:pt idx="742">
                  <c:v>3.2854209445585217E-2</c:v>
                </c:pt>
                <c:pt idx="743">
                  <c:v>3.2854209445585217E-2</c:v>
                </c:pt>
                <c:pt idx="744">
                  <c:v>3.2854209445585217E-2</c:v>
                </c:pt>
                <c:pt idx="745">
                  <c:v>3.2854209445585217E-2</c:v>
                </c:pt>
                <c:pt idx="746">
                  <c:v>3.2854209445585217E-2</c:v>
                </c:pt>
                <c:pt idx="747">
                  <c:v>3.2854209445585217E-2</c:v>
                </c:pt>
                <c:pt idx="748">
                  <c:v>1.1827515400410678</c:v>
                </c:pt>
                <c:pt idx="749">
                  <c:v>1.8726899383983573</c:v>
                </c:pt>
                <c:pt idx="750">
                  <c:v>1.8726899383983573</c:v>
                </c:pt>
                <c:pt idx="751">
                  <c:v>1.9055441478439425</c:v>
                </c:pt>
                <c:pt idx="752">
                  <c:v>1.9383983572895278</c:v>
                </c:pt>
                <c:pt idx="753">
                  <c:v>1.9383983572895278</c:v>
                </c:pt>
                <c:pt idx="754">
                  <c:v>2.2012320328542097</c:v>
                </c:pt>
                <c:pt idx="755">
                  <c:v>3.0882956878850103</c:v>
                </c:pt>
                <c:pt idx="756">
                  <c:v>4.2381930184804926</c:v>
                </c:pt>
                <c:pt idx="757">
                  <c:v>4.6324435318275157</c:v>
                </c:pt>
                <c:pt idx="758">
                  <c:v>4.9281314168377826</c:v>
                </c:pt>
                <c:pt idx="759">
                  <c:v>5.979466119096509</c:v>
                </c:pt>
                <c:pt idx="760">
                  <c:v>7.4250513347022586</c:v>
                </c:pt>
                <c:pt idx="761">
                  <c:v>7.6221765913757702</c:v>
                </c:pt>
                <c:pt idx="762">
                  <c:v>7.655030800821355</c:v>
                </c:pt>
                <c:pt idx="763">
                  <c:v>11.53182751540041</c:v>
                </c:pt>
                <c:pt idx="764">
                  <c:v>15.704312114989733</c:v>
                </c:pt>
                <c:pt idx="765">
                  <c:v>16.394250513347021</c:v>
                </c:pt>
                <c:pt idx="766">
                  <c:v>17.117043121149898</c:v>
                </c:pt>
                <c:pt idx="767">
                  <c:v>18.464065708418889</c:v>
                </c:pt>
                <c:pt idx="768">
                  <c:v>18.759753593429156</c:v>
                </c:pt>
                <c:pt idx="769">
                  <c:v>21.190965092402465</c:v>
                </c:pt>
                <c:pt idx="770">
                  <c:v>21.289527720739219</c:v>
                </c:pt>
                <c:pt idx="771">
                  <c:v>21.650924024640656</c:v>
                </c:pt>
                <c:pt idx="772">
                  <c:v>21.650924024640656</c:v>
                </c:pt>
                <c:pt idx="773">
                  <c:v>26.119096509240247</c:v>
                </c:pt>
                <c:pt idx="774">
                  <c:v>26.644763860369611</c:v>
                </c:pt>
                <c:pt idx="775">
                  <c:v>26.710472279260781</c:v>
                </c:pt>
                <c:pt idx="776">
                  <c:v>27.597535934291582</c:v>
                </c:pt>
                <c:pt idx="777">
                  <c:v>27.630390143737166</c:v>
                </c:pt>
                <c:pt idx="778">
                  <c:v>27.630390143737166</c:v>
                </c:pt>
                <c:pt idx="779">
                  <c:v>27.663244353182751</c:v>
                </c:pt>
                <c:pt idx="780">
                  <c:v>27.926078028747433</c:v>
                </c:pt>
                <c:pt idx="781">
                  <c:v>29.043121149897331</c:v>
                </c:pt>
                <c:pt idx="782">
                  <c:v>29.930184804928132</c:v>
                </c:pt>
                <c:pt idx="783">
                  <c:v>30.390143737166323</c:v>
                </c:pt>
                <c:pt idx="784">
                  <c:v>32</c:v>
                </c:pt>
                <c:pt idx="785">
                  <c:v>32</c:v>
                </c:pt>
                <c:pt idx="786">
                  <c:v>32.229979466119097</c:v>
                </c:pt>
                <c:pt idx="787">
                  <c:v>32.262833675564679</c:v>
                </c:pt>
                <c:pt idx="788">
                  <c:v>32.328542094455855</c:v>
                </c:pt>
                <c:pt idx="789">
                  <c:v>32.394250513347025</c:v>
                </c:pt>
                <c:pt idx="790">
                  <c:v>32.427104722792606</c:v>
                </c:pt>
                <c:pt idx="791">
                  <c:v>32.525667351129364</c:v>
                </c:pt>
                <c:pt idx="792">
                  <c:v>32.657084188911703</c:v>
                </c:pt>
                <c:pt idx="793">
                  <c:v>32.755646817248461</c:v>
                </c:pt>
                <c:pt idx="794">
                  <c:v>33.08418891170431</c:v>
                </c:pt>
                <c:pt idx="795">
                  <c:v>33.314168377823407</c:v>
                </c:pt>
                <c:pt idx="796">
                  <c:v>33.347022587268995</c:v>
                </c:pt>
                <c:pt idx="797">
                  <c:v>33.412731006160165</c:v>
                </c:pt>
                <c:pt idx="798">
                  <c:v>33.445585215605746</c:v>
                </c:pt>
                <c:pt idx="799">
                  <c:v>33.609856262833674</c:v>
                </c:pt>
                <c:pt idx="800">
                  <c:v>33.839835728952771</c:v>
                </c:pt>
                <c:pt idx="801">
                  <c:v>33.97125256673511</c:v>
                </c:pt>
                <c:pt idx="802">
                  <c:v>34.989733059548257</c:v>
                </c:pt>
                <c:pt idx="803">
                  <c:v>35.252566735112936</c:v>
                </c:pt>
                <c:pt idx="804">
                  <c:v>36.632443531827512</c:v>
                </c:pt>
                <c:pt idx="805">
                  <c:v>36.6652977412731</c:v>
                </c:pt>
                <c:pt idx="806">
                  <c:v>38.669404517453799</c:v>
                </c:pt>
                <c:pt idx="807">
                  <c:v>44.878850102669404</c:v>
                </c:pt>
                <c:pt idx="808">
                  <c:v>50.168377823408626</c:v>
                </c:pt>
                <c:pt idx="809">
                  <c:v>56.377823408624231</c:v>
                </c:pt>
                <c:pt idx="810">
                  <c:v>66.332648870636547</c:v>
                </c:pt>
                <c:pt idx="811">
                  <c:v>0</c:v>
                </c:pt>
                <c:pt idx="812">
                  <c:v>3.2854209445585217E-2</c:v>
                </c:pt>
                <c:pt idx="813">
                  <c:v>3.2854209445585217E-2</c:v>
                </c:pt>
                <c:pt idx="814">
                  <c:v>3.2854209445585217E-2</c:v>
                </c:pt>
                <c:pt idx="815">
                  <c:v>3.2854209445585217E-2</c:v>
                </c:pt>
                <c:pt idx="816">
                  <c:v>1.215605749486653</c:v>
                </c:pt>
                <c:pt idx="817">
                  <c:v>1.2813141683778233</c:v>
                </c:pt>
                <c:pt idx="818">
                  <c:v>1.4784394250513346</c:v>
                </c:pt>
                <c:pt idx="819">
                  <c:v>1.8726899383983573</c:v>
                </c:pt>
                <c:pt idx="820">
                  <c:v>3.3182751540041067</c:v>
                </c:pt>
                <c:pt idx="821">
                  <c:v>3.5811088295687883</c:v>
                </c:pt>
                <c:pt idx="822">
                  <c:v>4.2053388090349078</c:v>
                </c:pt>
                <c:pt idx="823">
                  <c:v>4.6652977412731005</c:v>
                </c:pt>
                <c:pt idx="824">
                  <c:v>4.6652977412731005</c:v>
                </c:pt>
                <c:pt idx="825">
                  <c:v>4.7638603696098567</c:v>
                </c:pt>
                <c:pt idx="826">
                  <c:v>4.8952772073921968</c:v>
                </c:pt>
                <c:pt idx="827">
                  <c:v>6.2422997946611911</c:v>
                </c:pt>
                <c:pt idx="828">
                  <c:v>7.3593429158110881</c:v>
                </c:pt>
                <c:pt idx="829">
                  <c:v>10.184804928131417</c:v>
                </c:pt>
                <c:pt idx="830">
                  <c:v>11.203285420944558</c:v>
                </c:pt>
                <c:pt idx="831">
                  <c:v>12.91170431211499</c:v>
                </c:pt>
                <c:pt idx="832">
                  <c:v>13.305954825462011</c:v>
                </c:pt>
                <c:pt idx="833">
                  <c:v>16.295687885010267</c:v>
                </c:pt>
                <c:pt idx="834">
                  <c:v>18.464065708418889</c:v>
                </c:pt>
                <c:pt idx="835">
                  <c:v>18.694045174537987</c:v>
                </c:pt>
                <c:pt idx="836">
                  <c:v>18.726899383983572</c:v>
                </c:pt>
                <c:pt idx="837">
                  <c:v>21.322381930184804</c:v>
                </c:pt>
                <c:pt idx="838">
                  <c:v>26.710472279260781</c:v>
                </c:pt>
                <c:pt idx="839">
                  <c:v>26.743326488706366</c:v>
                </c:pt>
                <c:pt idx="840">
                  <c:v>26.809034907597535</c:v>
                </c:pt>
                <c:pt idx="841">
                  <c:v>26.90759753593429</c:v>
                </c:pt>
                <c:pt idx="842">
                  <c:v>27.860369609856264</c:v>
                </c:pt>
                <c:pt idx="843">
                  <c:v>29.371663244353183</c:v>
                </c:pt>
                <c:pt idx="844">
                  <c:v>32.197125256673509</c:v>
                </c:pt>
                <c:pt idx="845">
                  <c:v>32.295687885010267</c:v>
                </c:pt>
                <c:pt idx="846">
                  <c:v>32.295687885010267</c:v>
                </c:pt>
                <c:pt idx="847">
                  <c:v>32.459958932238195</c:v>
                </c:pt>
                <c:pt idx="848">
                  <c:v>32.591375770020534</c:v>
                </c:pt>
                <c:pt idx="849">
                  <c:v>32.657084188911703</c:v>
                </c:pt>
                <c:pt idx="850">
                  <c:v>32.722792607802873</c:v>
                </c:pt>
                <c:pt idx="851">
                  <c:v>32.722792607802873</c:v>
                </c:pt>
                <c:pt idx="852">
                  <c:v>32.919917864476389</c:v>
                </c:pt>
                <c:pt idx="853">
                  <c:v>33.478439425051334</c:v>
                </c:pt>
                <c:pt idx="854">
                  <c:v>33.577002053388092</c:v>
                </c:pt>
                <c:pt idx="855">
                  <c:v>33.577002053388092</c:v>
                </c:pt>
                <c:pt idx="856">
                  <c:v>33.80698151950719</c:v>
                </c:pt>
                <c:pt idx="857">
                  <c:v>33.872689938398359</c:v>
                </c:pt>
                <c:pt idx="858">
                  <c:v>35.581108829568791</c:v>
                </c:pt>
                <c:pt idx="859">
                  <c:v>37.092402464065707</c:v>
                </c:pt>
                <c:pt idx="860">
                  <c:v>41.889117043121146</c:v>
                </c:pt>
                <c:pt idx="861">
                  <c:v>43.466119096509239</c:v>
                </c:pt>
                <c:pt idx="862">
                  <c:v>48.788501026694043</c:v>
                </c:pt>
                <c:pt idx="863">
                  <c:v>53.74948665297741</c:v>
                </c:pt>
                <c:pt idx="864">
                  <c:v>58.579055441478438</c:v>
                </c:pt>
                <c:pt idx="865">
                  <c:v>0</c:v>
                </c:pt>
                <c:pt idx="866">
                  <c:v>10.151950718685832</c:v>
                </c:pt>
                <c:pt idx="867">
                  <c:v>12</c:v>
                </c:pt>
                <c:pt idx="868">
                  <c:v>12</c:v>
                </c:pt>
                <c:pt idx="869">
                  <c:v>24</c:v>
                </c:pt>
                <c:pt idx="870">
                  <c:v>24</c:v>
                </c:pt>
              </c:numCache>
            </c:numRef>
          </c:xVal>
          <c:yVal>
            <c:numRef>
              <c:f>Sheet1!$E$2:$E$1038</c:f>
              <c:numCache>
                <c:formatCode>General</c:formatCode>
                <c:ptCount val="1037"/>
                <c:pt idx="811">
                  <c:v>1</c:v>
                </c:pt>
                <c:pt idx="812">
                  <c:v>1</c:v>
                </c:pt>
                <c:pt idx="813">
                  <c:v>1</c:v>
                </c:pt>
                <c:pt idx="814">
                  <c:v>1</c:v>
                </c:pt>
                <c:pt idx="815">
                  <c:v>1</c:v>
                </c:pt>
                <c:pt idx="816">
                  <c:v>0.89130434782608692</c:v>
                </c:pt>
                <c:pt idx="817">
                  <c:v>0.88256606990622344</c:v>
                </c:pt>
                <c:pt idx="818">
                  <c:v>0.86061169005780991</c:v>
                </c:pt>
                <c:pt idx="819">
                  <c:v>0.78117061097555063</c:v>
                </c:pt>
                <c:pt idx="820">
                  <c:v>0.64357806017872077</c:v>
                </c:pt>
                <c:pt idx="821">
                  <c:v>0.6391087680941463</c:v>
                </c:pt>
                <c:pt idx="822">
                  <c:v>0.58960034239671255</c:v>
                </c:pt>
                <c:pt idx="823">
                  <c:v>0.51703414640942502</c:v>
                </c:pt>
                <c:pt idx="824">
                  <c:v>0.51703414640942502</c:v>
                </c:pt>
                <c:pt idx="825">
                  <c:v>0.50318501748774402</c:v>
                </c:pt>
                <c:pt idx="826">
                  <c:v>0.4705711737616865</c:v>
                </c:pt>
                <c:pt idx="827">
                  <c:v>0.44233690333598535</c:v>
                </c:pt>
                <c:pt idx="828">
                  <c:v>0.39477379545039554</c:v>
                </c:pt>
                <c:pt idx="829">
                  <c:v>0.28404456014113844</c:v>
                </c:pt>
                <c:pt idx="830">
                  <c:v>0.27424992013627159</c:v>
                </c:pt>
                <c:pt idx="831">
                  <c:v>0.26427719576767994</c:v>
                </c:pt>
                <c:pt idx="832">
                  <c:v>0.24903043447339074</c:v>
                </c:pt>
                <c:pt idx="833">
                  <c:v>0.20233722800962992</c:v>
                </c:pt>
                <c:pt idx="834">
                  <c:v>0.1916879002196494</c:v>
                </c:pt>
                <c:pt idx="835">
                  <c:v>0.1916879002196494</c:v>
                </c:pt>
                <c:pt idx="836">
                  <c:v>0.1916879002196494</c:v>
                </c:pt>
                <c:pt idx="837">
                  <c:v>0.18007045172148883</c:v>
                </c:pt>
                <c:pt idx="838">
                  <c:v>0.17406810333077255</c:v>
                </c:pt>
                <c:pt idx="839">
                  <c:v>0.17406810333077255</c:v>
                </c:pt>
                <c:pt idx="840">
                  <c:v>0.17406810333077255</c:v>
                </c:pt>
                <c:pt idx="841">
                  <c:v>0.17406810333077255</c:v>
                </c:pt>
                <c:pt idx="842">
                  <c:v>0.17406810333077255</c:v>
                </c:pt>
                <c:pt idx="843">
                  <c:v>0.17406810333077255</c:v>
                </c:pt>
                <c:pt idx="844">
                  <c:v>0.16649992492508678</c:v>
                </c:pt>
                <c:pt idx="845">
                  <c:v>0.16649992492508678</c:v>
                </c:pt>
                <c:pt idx="846">
                  <c:v>0.16649992492508678</c:v>
                </c:pt>
                <c:pt idx="847">
                  <c:v>0.16649992492508678</c:v>
                </c:pt>
                <c:pt idx="848">
                  <c:v>0.15724992909591529</c:v>
                </c:pt>
                <c:pt idx="849">
                  <c:v>0.15724992909591529</c:v>
                </c:pt>
                <c:pt idx="850">
                  <c:v>0.15724992909591529</c:v>
                </c:pt>
                <c:pt idx="851">
                  <c:v>0.15724992909591529</c:v>
                </c:pt>
                <c:pt idx="852">
                  <c:v>0.15724992909591529</c:v>
                </c:pt>
                <c:pt idx="853">
                  <c:v>0.15724992909591529</c:v>
                </c:pt>
                <c:pt idx="854">
                  <c:v>0.15724992909591529</c:v>
                </c:pt>
                <c:pt idx="855">
                  <c:v>0.15724992909591529</c:v>
                </c:pt>
                <c:pt idx="856">
                  <c:v>0.15724992909591529</c:v>
                </c:pt>
                <c:pt idx="857">
                  <c:v>0.15724992909591529</c:v>
                </c:pt>
                <c:pt idx="858">
                  <c:v>0.15724992909591529</c:v>
                </c:pt>
                <c:pt idx="859">
                  <c:v>0.15724992909591529</c:v>
                </c:pt>
                <c:pt idx="860">
                  <c:v>0.15724992909591529</c:v>
                </c:pt>
                <c:pt idx="861">
                  <c:v>0.15724992909591529</c:v>
                </c:pt>
                <c:pt idx="862">
                  <c:v>0.15724992909591529</c:v>
                </c:pt>
                <c:pt idx="863">
                  <c:v>0.15724992909591529</c:v>
                </c:pt>
                <c:pt idx="864">
                  <c:v>0.15724992909591529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B2BA-4379-8F57-5B665ADFB7FF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.5line</c:v>
                </c:pt>
              </c:strCache>
            </c:strRef>
          </c:tx>
          <c:spPr>
            <a:ln w="12700" cap="rnd">
              <a:solidFill>
                <a:srgbClr val="595454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Sheet1!$A$2:$A$1038</c:f>
              <c:numCache>
                <c:formatCode>General</c:formatCode>
                <c:ptCount val="1037"/>
                <c:pt idx="0">
                  <c:v>0</c:v>
                </c:pt>
                <c:pt idx="1">
                  <c:v>3.2854209445585217E-2</c:v>
                </c:pt>
                <c:pt idx="2">
                  <c:v>3.2854209445585217E-2</c:v>
                </c:pt>
                <c:pt idx="3">
                  <c:v>3.2854209445585217E-2</c:v>
                </c:pt>
                <c:pt idx="4">
                  <c:v>3.2854209445585217E-2</c:v>
                </c:pt>
                <c:pt idx="5">
                  <c:v>3.2854209445585217E-2</c:v>
                </c:pt>
                <c:pt idx="6">
                  <c:v>3.2854209445585217E-2</c:v>
                </c:pt>
                <c:pt idx="7">
                  <c:v>3.2854209445585217E-2</c:v>
                </c:pt>
                <c:pt idx="8">
                  <c:v>3.2854209445585217E-2</c:v>
                </c:pt>
                <c:pt idx="9">
                  <c:v>3.2854209445585217E-2</c:v>
                </c:pt>
                <c:pt idx="10">
                  <c:v>3.2854209445585217E-2</c:v>
                </c:pt>
                <c:pt idx="11">
                  <c:v>3.2854209445585217E-2</c:v>
                </c:pt>
                <c:pt idx="12">
                  <c:v>3.2854209445585217E-2</c:v>
                </c:pt>
                <c:pt idx="13">
                  <c:v>3.2854209445585217E-2</c:v>
                </c:pt>
                <c:pt idx="14">
                  <c:v>3.2854209445585217E-2</c:v>
                </c:pt>
                <c:pt idx="15">
                  <c:v>3.2854209445585217E-2</c:v>
                </c:pt>
                <c:pt idx="16">
                  <c:v>3.2854209445585217E-2</c:v>
                </c:pt>
                <c:pt idx="17">
                  <c:v>3.2854209445585217E-2</c:v>
                </c:pt>
                <c:pt idx="18">
                  <c:v>3.2854209445585217E-2</c:v>
                </c:pt>
                <c:pt idx="19">
                  <c:v>3.2854209445585217E-2</c:v>
                </c:pt>
                <c:pt idx="20">
                  <c:v>3.2854209445585217E-2</c:v>
                </c:pt>
                <c:pt idx="21">
                  <c:v>3.2854209445585217E-2</c:v>
                </c:pt>
                <c:pt idx="22">
                  <c:v>3.2854209445585217E-2</c:v>
                </c:pt>
                <c:pt idx="23">
                  <c:v>3.2854209445585217E-2</c:v>
                </c:pt>
                <c:pt idx="24">
                  <c:v>3.2854209445585217E-2</c:v>
                </c:pt>
                <c:pt idx="25">
                  <c:v>6.5708418891170434E-2</c:v>
                </c:pt>
                <c:pt idx="26">
                  <c:v>6.5708418891170434E-2</c:v>
                </c:pt>
                <c:pt idx="27">
                  <c:v>0.13141683778234087</c:v>
                </c:pt>
                <c:pt idx="28">
                  <c:v>0.13141683778234087</c:v>
                </c:pt>
                <c:pt idx="29">
                  <c:v>0.26283367556468173</c:v>
                </c:pt>
                <c:pt idx="30">
                  <c:v>0.26283367556468173</c:v>
                </c:pt>
                <c:pt idx="31">
                  <c:v>0.29568788501026694</c:v>
                </c:pt>
                <c:pt idx="32">
                  <c:v>0.29568788501026694</c:v>
                </c:pt>
                <c:pt idx="33">
                  <c:v>0.32854209445585214</c:v>
                </c:pt>
                <c:pt idx="34">
                  <c:v>0.32854209445585214</c:v>
                </c:pt>
                <c:pt idx="35">
                  <c:v>0.49281314168377821</c:v>
                </c:pt>
                <c:pt idx="36">
                  <c:v>0.49281314168377821</c:v>
                </c:pt>
                <c:pt idx="37">
                  <c:v>0.7227926078028748</c:v>
                </c:pt>
                <c:pt idx="38">
                  <c:v>0.7227926078028748</c:v>
                </c:pt>
                <c:pt idx="39">
                  <c:v>0.95277207392197127</c:v>
                </c:pt>
                <c:pt idx="40">
                  <c:v>0.95277207392197127</c:v>
                </c:pt>
                <c:pt idx="41">
                  <c:v>1.0513347022587269</c:v>
                </c:pt>
                <c:pt idx="42">
                  <c:v>1.0513347022587269</c:v>
                </c:pt>
                <c:pt idx="43">
                  <c:v>1.1827515400410678</c:v>
                </c:pt>
                <c:pt idx="44">
                  <c:v>1.1827515400410678</c:v>
                </c:pt>
                <c:pt idx="45">
                  <c:v>1.1827515400410678</c:v>
                </c:pt>
                <c:pt idx="46">
                  <c:v>1.1827515400410678</c:v>
                </c:pt>
                <c:pt idx="47">
                  <c:v>1.215605749486653</c:v>
                </c:pt>
                <c:pt idx="48">
                  <c:v>1.215605749486653</c:v>
                </c:pt>
                <c:pt idx="49">
                  <c:v>1.6427104722792607</c:v>
                </c:pt>
                <c:pt idx="50">
                  <c:v>1.6427104722792607</c:v>
                </c:pt>
                <c:pt idx="51">
                  <c:v>1.8069815195071868</c:v>
                </c:pt>
                <c:pt idx="52">
                  <c:v>1.8069815195071868</c:v>
                </c:pt>
                <c:pt idx="53">
                  <c:v>1.839835728952772</c:v>
                </c:pt>
                <c:pt idx="54">
                  <c:v>1.839835728952772</c:v>
                </c:pt>
                <c:pt idx="55">
                  <c:v>1.8726899383983573</c:v>
                </c:pt>
                <c:pt idx="56">
                  <c:v>1.8726899383983573</c:v>
                </c:pt>
                <c:pt idx="57">
                  <c:v>1.8726899383983573</c:v>
                </c:pt>
                <c:pt idx="58">
                  <c:v>1.8726899383983573</c:v>
                </c:pt>
                <c:pt idx="59">
                  <c:v>1.8726899383983573</c:v>
                </c:pt>
                <c:pt idx="60">
                  <c:v>1.8726899383983573</c:v>
                </c:pt>
                <c:pt idx="61">
                  <c:v>1.9055441478439425</c:v>
                </c:pt>
                <c:pt idx="62">
                  <c:v>1.9055441478439425</c:v>
                </c:pt>
                <c:pt idx="63">
                  <c:v>1.9055441478439425</c:v>
                </c:pt>
                <c:pt idx="64">
                  <c:v>1.9055441478439425</c:v>
                </c:pt>
                <c:pt idx="65">
                  <c:v>1.9383983572895278</c:v>
                </c:pt>
                <c:pt idx="66">
                  <c:v>1.9383983572895278</c:v>
                </c:pt>
                <c:pt idx="67">
                  <c:v>1.9383983572895278</c:v>
                </c:pt>
                <c:pt idx="68">
                  <c:v>1.9383983572895278</c:v>
                </c:pt>
                <c:pt idx="69">
                  <c:v>1.9383983572895278</c:v>
                </c:pt>
                <c:pt idx="70">
                  <c:v>1.9383983572895278</c:v>
                </c:pt>
                <c:pt idx="71">
                  <c:v>2.1026694045174539</c:v>
                </c:pt>
                <c:pt idx="72">
                  <c:v>2.1026694045174539</c:v>
                </c:pt>
                <c:pt idx="73">
                  <c:v>2.1355236139630391</c:v>
                </c:pt>
                <c:pt idx="74">
                  <c:v>2.1355236139630391</c:v>
                </c:pt>
                <c:pt idx="75">
                  <c:v>2.2012320328542097</c:v>
                </c:pt>
                <c:pt idx="76">
                  <c:v>2.2012320328542097</c:v>
                </c:pt>
                <c:pt idx="77">
                  <c:v>2.3983572895277208</c:v>
                </c:pt>
                <c:pt idx="78">
                  <c:v>2.3983572895277208</c:v>
                </c:pt>
                <c:pt idx="79">
                  <c:v>2.8583162217659139</c:v>
                </c:pt>
                <c:pt idx="80">
                  <c:v>2.8583162217659139</c:v>
                </c:pt>
                <c:pt idx="81">
                  <c:v>2.8911704312114992</c:v>
                </c:pt>
                <c:pt idx="82">
                  <c:v>2.8911704312114992</c:v>
                </c:pt>
                <c:pt idx="83">
                  <c:v>3.0225872689938398</c:v>
                </c:pt>
                <c:pt idx="84">
                  <c:v>3.0225872689938398</c:v>
                </c:pt>
                <c:pt idx="85">
                  <c:v>3.0882956878850103</c:v>
                </c:pt>
                <c:pt idx="86">
                  <c:v>3.0882956878850103</c:v>
                </c:pt>
                <c:pt idx="87">
                  <c:v>3.0882956878850103</c:v>
                </c:pt>
                <c:pt idx="88">
                  <c:v>3.0882956878850103</c:v>
                </c:pt>
                <c:pt idx="89">
                  <c:v>3.2525667351129361</c:v>
                </c:pt>
                <c:pt idx="90">
                  <c:v>3.2525667351129361</c:v>
                </c:pt>
                <c:pt idx="91">
                  <c:v>3.2854209445585214</c:v>
                </c:pt>
                <c:pt idx="92">
                  <c:v>3.2854209445585214</c:v>
                </c:pt>
                <c:pt idx="93">
                  <c:v>3.4168377823408624</c:v>
                </c:pt>
                <c:pt idx="94">
                  <c:v>3.4168377823408624</c:v>
                </c:pt>
                <c:pt idx="95">
                  <c:v>3.6796714579055441</c:v>
                </c:pt>
                <c:pt idx="96">
                  <c:v>3.6796714579055441</c:v>
                </c:pt>
                <c:pt idx="97">
                  <c:v>3.7125256673511293</c:v>
                </c:pt>
                <c:pt idx="98">
                  <c:v>3.7125256673511293</c:v>
                </c:pt>
                <c:pt idx="99">
                  <c:v>3.7453798767967146</c:v>
                </c:pt>
                <c:pt idx="100">
                  <c:v>3.7453798767967146</c:v>
                </c:pt>
                <c:pt idx="101">
                  <c:v>4.0082135523613962</c:v>
                </c:pt>
                <c:pt idx="102">
                  <c:v>4.0082135523613962</c:v>
                </c:pt>
                <c:pt idx="103">
                  <c:v>4.2053388090349078</c:v>
                </c:pt>
                <c:pt idx="104">
                  <c:v>4.2053388090349078</c:v>
                </c:pt>
                <c:pt idx="105">
                  <c:v>4.2381930184804926</c:v>
                </c:pt>
                <c:pt idx="106">
                  <c:v>4.2381930184804926</c:v>
                </c:pt>
                <c:pt idx="107">
                  <c:v>4.3367556468172488</c:v>
                </c:pt>
                <c:pt idx="108">
                  <c:v>4.3367556468172488</c:v>
                </c:pt>
                <c:pt idx="109">
                  <c:v>4.4024640657084193</c:v>
                </c:pt>
                <c:pt idx="110">
                  <c:v>4.4024640657084193</c:v>
                </c:pt>
                <c:pt idx="111">
                  <c:v>4.4681724845995889</c:v>
                </c:pt>
                <c:pt idx="112">
                  <c:v>4.4681724845995889</c:v>
                </c:pt>
                <c:pt idx="113">
                  <c:v>4.5010266940451746</c:v>
                </c:pt>
                <c:pt idx="114">
                  <c:v>4.5010266940451746</c:v>
                </c:pt>
                <c:pt idx="115">
                  <c:v>4.5667351129363452</c:v>
                </c:pt>
                <c:pt idx="116">
                  <c:v>4.5667351129363452</c:v>
                </c:pt>
                <c:pt idx="117">
                  <c:v>4.59958932238193</c:v>
                </c:pt>
                <c:pt idx="118">
                  <c:v>4.59958932238193</c:v>
                </c:pt>
                <c:pt idx="119">
                  <c:v>4.6324435318275157</c:v>
                </c:pt>
                <c:pt idx="120">
                  <c:v>4.6324435318275157</c:v>
                </c:pt>
                <c:pt idx="121">
                  <c:v>4.6324435318275157</c:v>
                </c:pt>
                <c:pt idx="122">
                  <c:v>4.6324435318275157</c:v>
                </c:pt>
                <c:pt idx="123">
                  <c:v>4.6652977412731005</c:v>
                </c:pt>
                <c:pt idx="124">
                  <c:v>4.6652977412731005</c:v>
                </c:pt>
                <c:pt idx="125">
                  <c:v>4.6981519507186862</c:v>
                </c:pt>
                <c:pt idx="126">
                  <c:v>4.6981519507186862</c:v>
                </c:pt>
                <c:pt idx="127">
                  <c:v>4.731006160164271</c:v>
                </c:pt>
                <c:pt idx="128">
                  <c:v>4.731006160164271</c:v>
                </c:pt>
                <c:pt idx="129">
                  <c:v>4.9281314168377826</c:v>
                </c:pt>
                <c:pt idx="130">
                  <c:v>4.9281314168377826</c:v>
                </c:pt>
                <c:pt idx="131">
                  <c:v>4.9281314168377826</c:v>
                </c:pt>
                <c:pt idx="132">
                  <c:v>4.9281314168377826</c:v>
                </c:pt>
                <c:pt idx="133">
                  <c:v>5.0595482546201236</c:v>
                </c:pt>
                <c:pt idx="134">
                  <c:v>5.0595482546201236</c:v>
                </c:pt>
                <c:pt idx="135">
                  <c:v>5.1252566735112932</c:v>
                </c:pt>
                <c:pt idx="136">
                  <c:v>5.1252566735112932</c:v>
                </c:pt>
                <c:pt idx="137">
                  <c:v>5.1581108829568789</c:v>
                </c:pt>
                <c:pt idx="138">
                  <c:v>5.1581108829568789</c:v>
                </c:pt>
                <c:pt idx="139">
                  <c:v>5.1909650924024637</c:v>
                </c:pt>
                <c:pt idx="140">
                  <c:v>5.1909650924024637</c:v>
                </c:pt>
                <c:pt idx="141">
                  <c:v>5.7823408624229984</c:v>
                </c:pt>
                <c:pt idx="142">
                  <c:v>5.7823408624229984</c:v>
                </c:pt>
                <c:pt idx="143">
                  <c:v>5.979466119096509</c:v>
                </c:pt>
                <c:pt idx="144">
                  <c:v>5.979466119096509</c:v>
                </c:pt>
                <c:pt idx="145">
                  <c:v>6.1437371663244349</c:v>
                </c:pt>
                <c:pt idx="146">
                  <c:v>6.1437371663244349</c:v>
                </c:pt>
                <c:pt idx="147">
                  <c:v>6.406570841889117</c:v>
                </c:pt>
                <c:pt idx="148">
                  <c:v>6.406570841889117</c:v>
                </c:pt>
                <c:pt idx="149">
                  <c:v>6.8336755646817249</c:v>
                </c:pt>
                <c:pt idx="150">
                  <c:v>6.8336755646817249</c:v>
                </c:pt>
                <c:pt idx="151">
                  <c:v>6.9322381930184802</c:v>
                </c:pt>
                <c:pt idx="152">
                  <c:v>6.9322381930184802</c:v>
                </c:pt>
                <c:pt idx="153">
                  <c:v>6.9650924024640659</c:v>
                </c:pt>
                <c:pt idx="154">
                  <c:v>6.9650924024640659</c:v>
                </c:pt>
                <c:pt idx="155">
                  <c:v>6.9979466119096507</c:v>
                </c:pt>
                <c:pt idx="156">
                  <c:v>6.9979466119096507</c:v>
                </c:pt>
                <c:pt idx="157">
                  <c:v>7.1293634496919918</c:v>
                </c:pt>
                <c:pt idx="158">
                  <c:v>7.1293634496919918</c:v>
                </c:pt>
                <c:pt idx="159">
                  <c:v>7.3593429158110881</c:v>
                </c:pt>
                <c:pt idx="160">
                  <c:v>7.3593429158110881</c:v>
                </c:pt>
                <c:pt idx="161">
                  <c:v>7.3921971252566738</c:v>
                </c:pt>
                <c:pt idx="162">
                  <c:v>7.3921971252566738</c:v>
                </c:pt>
                <c:pt idx="163">
                  <c:v>7.4250513347022586</c:v>
                </c:pt>
                <c:pt idx="164">
                  <c:v>7.4250513347022586</c:v>
                </c:pt>
                <c:pt idx="165">
                  <c:v>7.4250513347022586</c:v>
                </c:pt>
                <c:pt idx="166">
                  <c:v>7.4250513347022586</c:v>
                </c:pt>
                <c:pt idx="167">
                  <c:v>7.4579055441478443</c:v>
                </c:pt>
                <c:pt idx="168">
                  <c:v>7.4579055441478443</c:v>
                </c:pt>
                <c:pt idx="169">
                  <c:v>7.523613963039014</c:v>
                </c:pt>
                <c:pt idx="170">
                  <c:v>7.523613963039014</c:v>
                </c:pt>
                <c:pt idx="171">
                  <c:v>7.6221765913757702</c:v>
                </c:pt>
                <c:pt idx="172">
                  <c:v>7.6221765913757702</c:v>
                </c:pt>
                <c:pt idx="173">
                  <c:v>7.655030800821355</c:v>
                </c:pt>
                <c:pt idx="174">
                  <c:v>7.655030800821355</c:v>
                </c:pt>
                <c:pt idx="175">
                  <c:v>7.655030800821355</c:v>
                </c:pt>
                <c:pt idx="176">
                  <c:v>7.655030800821355</c:v>
                </c:pt>
                <c:pt idx="177">
                  <c:v>7.6878850102669407</c:v>
                </c:pt>
                <c:pt idx="178">
                  <c:v>7.6878850102669407</c:v>
                </c:pt>
                <c:pt idx="179">
                  <c:v>7.7207392197125255</c:v>
                </c:pt>
                <c:pt idx="180">
                  <c:v>7.7207392197125255</c:v>
                </c:pt>
                <c:pt idx="181">
                  <c:v>7.786447638603696</c:v>
                </c:pt>
                <c:pt idx="182">
                  <c:v>7.786447638603696</c:v>
                </c:pt>
                <c:pt idx="183">
                  <c:v>7.8193018480492817</c:v>
                </c:pt>
                <c:pt idx="184">
                  <c:v>7.8193018480492817</c:v>
                </c:pt>
                <c:pt idx="185">
                  <c:v>7.9178644763860371</c:v>
                </c:pt>
                <c:pt idx="186">
                  <c:v>7.9178644763860371</c:v>
                </c:pt>
                <c:pt idx="187">
                  <c:v>7.9507186858316219</c:v>
                </c:pt>
                <c:pt idx="188">
                  <c:v>7.9507186858316219</c:v>
                </c:pt>
                <c:pt idx="189">
                  <c:v>8.3449691991786441</c:v>
                </c:pt>
                <c:pt idx="190">
                  <c:v>8.3449691991786441</c:v>
                </c:pt>
                <c:pt idx="191">
                  <c:v>8.4106776180698155</c:v>
                </c:pt>
                <c:pt idx="192">
                  <c:v>8.4106776180698155</c:v>
                </c:pt>
                <c:pt idx="193">
                  <c:v>9.8234086242299803</c:v>
                </c:pt>
                <c:pt idx="194">
                  <c:v>9.8234086242299803</c:v>
                </c:pt>
                <c:pt idx="195">
                  <c:v>9.9219712525667347</c:v>
                </c:pt>
                <c:pt idx="196">
                  <c:v>9.9219712525667347</c:v>
                </c:pt>
                <c:pt idx="197">
                  <c:v>9.9548254620123195</c:v>
                </c:pt>
                <c:pt idx="198">
                  <c:v>9.9548254620123195</c:v>
                </c:pt>
                <c:pt idx="199">
                  <c:v>9.9876796714579061</c:v>
                </c:pt>
                <c:pt idx="200">
                  <c:v>9.9876796714579061</c:v>
                </c:pt>
                <c:pt idx="201">
                  <c:v>10.020533880903491</c:v>
                </c:pt>
                <c:pt idx="202">
                  <c:v>10.020533880903491</c:v>
                </c:pt>
                <c:pt idx="203">
                  <c:v>10.151950718685832</c:v>
                </c:pt>
                <c:pt idx="204">
                  <c:v>10.151950718685832</c:v>
                </c:pt>
                <c:pt idx="205">
                  <c:v>10.184804928131417</c:v>
                </c:pt>
                <c:pt idx="206">
                  <c:v>10.184804928131417</c:v>
                </c:pt>
                <c:pt idx="207">
                  <c:v>10.414784394250514</c:v>
                </c:pt>
                <c:pt idx="208">
                  <c:v>10.414784394250514</c:v>
                </c:pt>
                <c:pt idx="209">
                  <c:v>10.447638603696099</c:v>
                </c:pt>
                <c:pt idx="210">
                  <c:v>10.447638603696099</c:v>
                </c:pt>
                <c:pt idx="211">
                  <c:v>10.973305954825461</c:v>
                </c:pt>
                <c:pt idx="212">
                  <c:v>10.973305954825461</c:v>
                </c:pt>
                <c:pt idx="213">
                  <c:v>11.071868583162217</c:v>
                </c:pt>
                <c:pt idx="214">
                  <c:v>11.071868583162217</c:v>
                </c:pt>
                <c:pt idx="215">
                  <c:v>11.367556468172484</c:v>
                </c:pt>
                <c:pt idx="216">
                  <c:v>11.367556468172484</c:v>
                </c:pt>
                <c:pt idx="217">
                  <c:v>11.53182751540041</c:v>
                </c:pt>
                <c:pt idx="218">
                  <c:v>11.53182751540041</c:v>
                </c:pt>
                <c:pt idx="219">
                  <c:v>11.696098562628336</c:v>
                </c:pt>
                <c:pt idx="220">
                  <c:v>11.696098562628336</c:v>
                </c:pt>
                <c:pt idx="221">
                  <c:v>12.386036960985626</c:v>
                </c:pt>
                <c:pt idx="222">
                  <c:v>12.386036960985626</c:v>
                </c:pt>
                <c:pt idx="223">
                  <c:v>12.418891170431211</c:v>
                </c:pt>
                <c:pt idx="224">
                  <c:v>12.418891170431211</c:v>
                </c:pt>
                <c:pt idx="225">
                  <c:v>12.91170431211499</c:v>
                </c:pt>
                <c:pt idx="226">
                  <c:v>12.91170431211499</c:v>
                </c:pt>
                <c:pt idx="227">
                  <c:v>12.97741273100616</c:v>
                </c:pt>
                <c:pt idx="228">
                  <c:v>12.97741273100616</c:v>
                </c:pt>
                <c:pt idx="229">
                  <c:v>13.010266940451745</c:v>
                </c:pt>
                <c:pt idx="230">
                  <c:v>13.010266940451745</c:v>
                </c:pt>
                <c:pt idx="231">
                  <c:v>13.075975359342916</c:v>
                </c:pt>
                <c:pt idx="232">
                  <c:v>13.075975359342916</c:v>
                </c:pt>
                <c:pt idx="233">
                  <c:v>13.404517453798768</c:v>
                </c:pt>
                <c:pt idx="234">
                  <c:v>13.404517453798768</c:v>
                </c:pt>
                <c:pt idx="235">
                  <c:v>13.86447638603696</c:v>
                </c:pt>
                <c:pt idx="236">
                  <c:v>13.86447638603696</c:v>
                </c:pt>
                <c:pt idx="237">
                  <c:v>14.061601642710473</c:v>
                </c:pt>
                <c:pt idx="238">
                  <c:v>14.061601642710473</c:v>
                </c:pt>
                <c:pt idx="239">
                  <c:v>14.225872689938399</c:v>
                </c:pt>
                <c:pt idx="240">
                  <c:v>14.225872689938399</c:v>
                </c:pt>
                <c:pt idx="241">
                  <c:v>14.291581108829568</c:v>
                </c:pt>
                <c:pt idx="242">
                  <c:v>14.291581108829568</c:v>
                </c:pt>
                <c:pt idx="243">
                  <c:v>15.638603696098563</c:v>
                </c:pt>
                <c:pt idx="244">
                  <c:v>15.638603696098563</c:v>
                </c:pt>
                <c:pt idx="245">
                  <c:v>15.671457905544148</c:v>
                </c:pt>
                <c:pt idx="246">
                  <c:v>15.671457905544148</c:v>
                </c:pt>
                <c:pt idx="247">
                  <c:v>15.704312114989733</c:v>
                </c:pt>
                <c:pt idx="248">
                  <c:v>15.704312114989733</c:v>
                </c:pt>
                <c:pt idx="249">
                  <c:v>15.737166324435318</c:v>
                </c:pt>
                <c:pt idx="250">
                  <c:v>15.737166324435318</c:v>
                </c:pt>
                <c:pt idx="251">
                  <c:v>16.131416837782339</c:v>
                </c:pt>
                <c:pt idx="252">
                  <c:v>16.131416837782339</c:v>
                </c:pt>
                <c:pt idx="253">
                  <c:v>16.164271047227928</c:v>
                </c:pt>
                <c:pt idx="254">
                  <c:v>16.164271047227928</c:v>
                </c:pt>
                <c:pt idx="255">
                  <c:v>16.394250513347021</c:v>
                </c:pt>
                <c:pt idx="256">
                  <c:v>16.394250513347021</c:v>
                </c:pt>
                <c:pt idx="257">
                  <c:v>17.117043121149898</c:v>
                </c:pt>
                <c:pt idx="258">
                  <c:v>17.117043121149898</c:v>
                </c:pt>
                <c:pt idx="259">
                  <c:v>17.281314168377822</c:v>
                </c:pt>
                <c:pt idx="260">
                  <c:v>17.281314168377822</c:v>
                </c:pt>
                <c:pt idx="261">
                  <c:v>17.511293634496919</c:v>
                </c:pt>
                <c:pt idx="262">
                  <c:v>17.511293634496919</c:v>
                </c:pt>
                <c:pt idx="263">
                  <c:v>18.431211498973305</c:v>
                </c:pt>
                <c:pt idx="264">
                  <c:v>18.431211498973305</c:v>
                </c:pt>
                <c:pt idx="265">
                  <c:v>18.464065708418889</c:v>
                </c:pt>
                <c:pt idx="266">
                  <c:v>18.464065708418889</c:v>
                </c:pt>
                <c:pt idx="267">
                  <c:v>18.496919917864478</c:v>
                </c:pt>
                <c:pt idx="268">
                  <c:v>18.496919917864478</c:v>
                </c:pt>
                <c:pt idx="269">
                  <c:v>18.759753593429156</c:v>
                </c:pt>
                <c:pt idx="270">
                  <c:v>18.759753593429156</c:v>
                </c:pt>
                <c:pt idx="271">
                  <c:v>18.792607802874745</c:v>
                </c:pt>
                <c:pt idx="272">
                  <c:v>18.792607802874745</c:v>
                </c:pt>
                <c:pt idx="273">
                  <c:v>18.891170431211499</c:v>
                </c:pt>
                <c:pt idx="274">
                  <c:v>18.891170431211499</c:v>
                </c:pt>
                <c:pt idx="275">
                  <c:v>19.154004106776181</c:v>
                </c:pt>
                <c:pt idx="276">
                  <c:v>19.154004106776181</c:v>
                </c:pt>
                <c:pt idx="277">
                  <c:v>20.369609856262834</c:v>
                </c:pt>
                <c:pt idx="278">
                  <c:v>20.369609856262834</c:v>
                </c:pt>
                <c:pt idx="279">
                  <c:v>20.533880903490761</c:v>
                </c:pt>
                <c:pt idx="280">
                  <c:v>20.533880903490761</c:v>
                </c:pt>
                <c:pt idx="281">
                  <c:v>21.09240246406571</c:v>
                </c:pt>
                <c:pt idx="282">
                  <c:v>21.09240246406571</c:v>
                </c:pt>
                <c:pt idx="283">
                  <c:v>21.190965092402465</c:v>
                </c:pt>
                <c:pt idx="284">
                  <c:v>21.190965092402465</c:v>
                </c:pt>
                <c:pt idx="285">
                  <c:v>21.190965092402465</c:v>
                </c:pt>
                <c:pt idx="286">
                  <c:v>21.190965092402465</c:v>
                </c:pt>
                <c:pt idx="287">
                  <c:v>21.289527720739219</c:v>
                </c:pt>
                <c:pt idx="288">
                  <c:v>21.289527720739219</c:v>
                </c:pt>
                <c:pt idx="289">
                  <c:v>21.650924024640656</c:v>
                </c:pt>
                <c:pt idx="290">
                  <c:v>21.650924024640656</c:v>
                </c:pt>
                <c:pt idx="291">
                  <c:v>21.650924024640656</c:v>
                </c:pt>
                <c:pt idx="292">
                  <c:v>21.650924024640656</c:v>
                </c:pt>
                <c:pt idx="293">
                  <c:v>23.06365503080082</c:v>
                </c:pt>
                <c:pt idx="294">
                  <c:v>23.06365503080082</c:v>
                </c:pt>
                <c:pt idx="295">
                  <c:v>23.227926078028748</c:v>
                </c:pt>
                <c:pt idx="296">
                  <c:v>23.227926078028748</c:v>
                </c:pt>
                <c:pt idx="297">
                  <c:v>23.293634496919918</c:v>
                </c:pt>
                <c:pt idx="298">
                  <c:v>23.293634496919918</c:v>
                </c:pt>
                <c:pt idx="299">
                  <c:v>23.359342915811087</c:v>
                </c:pt>
                <c:pt idx="300">
                  <c:v>23.359342915811087</c:v>
                </c:pt>
                <c:pt idx="301">
                  <c:v>24.870636550308006</c:v>
                </c:pt>
                <c:pt idx="302">
                  <c:v>24.870636550308006</c:v>
                </c:pt>
                <c:pt idx="303">
                  <c:v>25.133470225872689</c:v>
                </c:pt>
                <c:pt idx="304">
                  <c:v>25.133470225872689</c:v>
                </c:pt>
                <c:pt idx="305">
                  <c:v>25.724845995893222</c:v>
                </c:pt>
                <c:pt idx="306">
                  <c:v>25.724845995893222</c:v>
                </c:pt>
                <c:pt idx="307">
                  <c:v>25.88911704312115</c:v>
                </c:pt>
                <c:pt idx="308">
                  <c:v>25.88911704312115</c:v>
                </c:pt>
                <c:pt idx="309">
                  <c:v>26.119096509240247</c:v>
                </c:pt>
                <c:pt idx="310">
                  <c:v>26.119096509240247</c:v>
                </c:pt>
                <c:pt idx="311">
                  <c:v>26.644763860369611</c:v>
                </c:pt>
                <c:pt idx="312">
                  <c:v>26.644763860369611</c:v>
                </c:pt>
                <c:pt idx="313">
                  <c:v>26.710472279260781</c:v>
                </c:pt>
                <c:pt idx="314">
                  <c:v>26.710472279260781</c:v>
                </c:pt>
                <c:pt idx="315">
                  <c:v>26.710472279260781</c:v>
                </c:pt>
                <c:pt idx="316">
                  <c:v>26.710472279260781</c:v>
                </c:pt>
                <c:pt idx="317">
                  <c:v>26.874743326488705</c:v>
                </c:pt>
                <c:pt idx="318">
                  <c:v>26.874743326488705</c:v>
                </c:pt>
                <c:pt idx="319">
                  <c:v>27.071868583162217</c:v>
                </c:pt>
                <c:pt idx="320">
                  <c:v>27.071868583162217</c:v>
                </c:pt>
                <c:pt idx="321">
                  <c:v>27.597535934291582</c:v>
                </c:pt>
                <c:pt idx="322">
                  <c:v>27.597535934291582</c:v>
                </c:pt>
                <c:pt idx="323">
                  <c:v>27.630390143737166</c:v>
                </c:pt>
                <c:pt idx="324">
                  <c:v>27.630390143737166</c:v>
                </c:pt>
                <c:pt idx="325">
                  <c:v>27.630390143737166</c:v>
                </c:pt>
                <c:pt idx="326">
                  <c:v>27.630390143737166</c:v>
                </c:pt>
                <c:pt idx="327">
                  <c:v>27.663244353182751</c:v>
                </c:pt>
                <c:pt idx="328">
                  <c:v>27.663244353182751</c:v>
                </c:pt>
                <c:pt idx="329">
                  <c:v>27.926078028747433</c:v>
                </c:pt>
                <c:pt idx="330">
                  <c:v>27.926078028747433</c:v>
                </c:pt>
                <c:pt idx="331">
                  <c:v>29.043121149897331</c:v>
                </c:pt>
                <c:pt idx="332">
                  <c:v>29.043121149897331</c:v>
                </c:pt>
                <c:pt idx="333">
                  <c:v>29.930184804928132</c:v>
                </c:pt>
                <c:pt idx="334">
                  <c:v>29.930184804928132</c:v>
                </c:pt>
                <c:pt idx="335">
                  <c:v>30.390143737166323</c:v>
                </c:pt>
                <c:pt idx="336">
                  <c:v>30.390143737166323</c:v>
                </c:pt>
                <c:pt idx="337">
                  <c:v>32</c:v>
                </c:pt>
                <c:pt idx="338">
                  <c:v>32</c:v>
                </c:pt>
                <c:pt idx="339">
                  <c:v>32</c:v>
                </c:pt>
                <c:pt idx="340">
                  <c:v>32</c:v>
                </c:pt>
                <c:pt idx="341">
                  <c:v>32.229979466119097</c:v>
                </c:pt>
                <c:pt idx="342">
                  <c:v>32.229979466119097</c:v>
                </c:pt>
                <c:pt idx="343">
                  <c:v>32.262833675564679</c:v>
                </c:pt>
                <c:pt idx="344">
                  <c:v>32.262833675564679</c:v>
                </c:pt>
                <c:pt idx="345">
                  <c:v>32.328542094455855</c:v>
                </c:pt>
                <c:pt idx="346">
                  <c:v>32.328542094455855</c:v>
                </c:pt>
                <c:pt idx="347">
                  <c:v>32.394250513347025</c:v>
                </c:pt>
                <c:pt idx="348">
                  <c:v>32.394250513347025</c:v>
                </c:pt>
                <c:pt idx="349">
                  <c:v>32.427104722792606</c:v>
                </c:pt>
                <c:pt idx="350">
                  <c:v>32.427104722792606</c:v>
                </c:pt>
                <c:pt idx="351">
                  <c:v>32.525667351129364</c:v>
                </c:pt>
                <c:pt idx="352">
                  <c:v>32.525667351129364</c:v>
                </c:pt>
                <c:pt idx="353">
                  <c:v>32.657084188911703</c:v>
                </c:pt>
                <c:pt idx="354">
                  <c:v>32.657084188911703</c:v>
                </c:pt>
                <c:pt idx="355">
                  <c:v>32.755646817248461</c:v>
                </c:pt>
                <c:pt idx="356">
                  <c:v>32.755646817248461</c:v>
                </c:pt>
                <c:pt idx="357">
                  <c:v>33.08418891170431</c:v>
                </c:pt>
                <c:pt idx="358">
                  <c:v>33.08418891170431</c:v>
                </c:pt>
                <c:pt idx="359">
                  <c:v>33.314168377823407</c:v>
                </c:pt>
                <c:pt idx="360">
                  <c:v>33.314168377823407</c:v>
                </c:pt>
                <c:pt idx="361">
                  <c:v>33.347022587268995</c:v>
                </c:pt>
                <c:pt idx="362">
                  <c:v>33.347022587268995</c:v>
                </c:pt>
                <c:pt idx="363">
                  <c:v>33.412731006160165</c:v>
                </c:pt>
                <c:pt idx="364">
                  <c:v>33.412731006160165</c:v>
                </c:pt>
                <c:pt idx="365">
                  <c:v>33.445585215605746</c:v>
                </c:pt>
                <c:pt idx="366">
                  <c:v>33.445585215605746</c:v>
                </c:pt>
                <c:pt idx="367">
                  <c:v>33.609856262833674</c:v>
                </c:pt>
                <c:pt idx="368">
                  <c:v>33.609856262833674</c:v>
                </c:pt>
                <c:pt idx="369">
                  <c:v>33.839835728952771</c:v>
                </c:pt>
                <c:pt idx="370">
                  <c:v>33.839835728952771</c:v>
                </c:pt>
                <c:pt idx="371">
                  <c:v>33.97125256673511</c:v>
                </c:pt>
                <c:pt idx="372">
                  <c:v>33.97125256673511</c:v>
                </c:pt>
                <c:pt idx="373">
                  <c:v>34.989733059548257</c:v>
                </c:pt>
                <c:pt idx="374">
                  <c:v>34.989733059548257</c:v>
                </c:pt>
                <c:pt idx="375">
                  <c:v>35.154004106776178</c:v>
                </c:pt>
                <c:pt idx="376">
                  <c:v>35.154004106776178</c:v>
                </c:pt>
                <c:pt idx="377">
                  <c:v>35.252566735112936</c:v>
                </c:pt>
                <c:pt idx="378">
                  <c:v>35.252566735112936</c:v>
                </c:pt>
                <c:pt idx="379">
                  <c:v>36.632443531827512</c:v>
                </c:pt>
                <c:pt idx="380">
                  <c:v>36.632443531827512</c:v>
                </c:pt>
                <c:pt idx="381">
                  <c:v>36.6652977412731</c:v>
                </c:pt>
                <c:pt idx="382">
                  <c:v>36.6652977412731</c:v>
                </c:pt>
                <c:pt idx="383">
                  <c:v>38.669404517453799</c:v>
                </c:pt>
                <c:pt idx="384">
                  <c:v>38.669404517453799</c:v>
                </c:pt>
                <c:pt idx="385">
                  <c:v>44.878850102669404</c:v>
                </c:pt>
                <c:pt idx="386">
                  <c:v>44.878850102669404</c:v>
                </c:pt>
                <c:pt idx="387">
                  <c:v>46.094455852156059</c:v>
                </c:pt>
                <c:pt idx="388">
                  <c:v>46.094455852156059</c:v>
                </c:pt>
                <c:pt idx="389">
                  <c:v>50.168377823408626</c:v>
                </c:pt>
                <c:pt idx="390">
                  <c:v>50.168377823408626</c:v>
                </c:pt>
                <c:pt idx="391">
                  <c:v>56.377823408624231</c:v>
                </c:pt>
                <c:pt idx="392">
                  <c:v>56.377823408624231</c:v>
                </c:pt>
                <c:pt idx="393">
                  <c:v>66.332648870636547</c:v>
                </c:pt>
                <c:pt idx="394">
                  <c:v>66.332648870636547</c:v>
                </c:pt>
                <c:pt idx="395">
                  <c:v>0</c:v>
                </c:pt>
                <c:pt idx="396">
                  <c:v>3.2854209445585217E-2</c:v>
                </c:pt>
                <c:pt idx="397">
                  <c:v>3.2854209445585217E-2</c:v>
                </c:pt>
                <c:pt idx="398">
                  <c:v>3.2854209445585217E-2</c:v>
                </c:pt>
                <c:pt idx="399">
                  <c:v>3.2854209445585217E-2</c:v>
                </c:pt>
                <c:pt idx="400">
                  <c:v>3.2854209445585217E-2</c:v>
                </c:pt>
                <c:pt idx="401">
                  <c:v>3.2854209445585217E-2</c:v>
                </c:pt>
                <c:pt idx="402">
                  <c:v>3.2854209445585217E-2</c:v>
                </c:pt>
                <c:pt idx="403">
                  <c:v>3.2854209445585217E-2</c:v>
                </c:pt>
                <c:pt idx="404">
                  <c:v>6.5708418891170434E-2</c:v>
                </c:pt>
                <c:pt idx="405">
                  <c:v>6.5708418891170434E-2</c:v>
                </c:pt>
                <c:pt idx="406">
                  <c:v>9.856262833675565E-2</c:v>
                </c:pt>
                <c:pt idx="407">
                  <c:v>9.856262833675565E-2</c:v>
                </c:pt>
                <c:pt idx="408">
                  <c:v>0.26283367556468173</c:v>
                </c:pt>
                <c:pt idx="409">
                  <c:v>0.26283367556468173</c:v>
                </c:pt>
                <c:pt idx="410">
                  <c:v>0.29568788501026694</c:v>
                </c:pt>
                <c:pt idx="411">
                  <c:v>0.29568788501026694</c:v>
                </c:pt>
                <c:pt idx="412">
                  <c:v>0.3942505133470226</c:v>
                </c:pt>
                <c:pt idx="413">
                  <c:v>0.3942505133470226</c:v>
                </c:pt>
                <c:pt idx="414">
                  <c:v>0.49281314168377821</c:v>
                </c:pt>
                <c:pt idx="415">
                  <c:v>0.49281314168377821</c:v>
                </c:pt>
                <c:pt idx="416">
                  <c:v>0.75564681724845995</c:v>
                </c:pt>
                <c:pt idx="417">
                  <c:v>0.75564681724845995</c:v>
                </c:pt>
                <c:pt idx="418">
                  <c:v>0.7885010266940452</c:v>
                </c:pt>
                <c:pt idx="419">
                  <c:v>0.7885010266940452</c:v>
                </c:pt>
                <c:pt idx="420">
                  <c:v>0.88706365503080087</c:v>
                </c:pt>
                <c:pt idx="421">
                  <c:v>0.88706365503080087</c:v>
                </c:pt>
                <c:pt idx="422">
                  <c:v>0.95277207392197127</c:v>
                </c:pt>
                <c:pt idx="423">
                  <c:v>0.95277207392197127</c:v>
                </c:pt>
                <c:pt idx="424">
                  <c:v>1.0184804928131417</c:v>
                </c:pt>
                <c:pt idx="425">
                  <c:v>1.0184804928131417</c:v>
                </c:pt>
                <c:pt idx="426">
                  <c:v>1.0513347022587269</c:v>
                </c:pt>
                <c:pt idx="427">
                  <c:v>1.0513347022587269</c:v>
                </c:pt>
                <c:pt idx="428">
                  <c:v>1.0841889117043122</c:v>
                </c:pt>
                <c:pt idx="429">
                  <c:v>1.0841889117043122</c:v>
                </c:pt>
                <c:pt idx="430">
                  <c:v>1.1498973305954825</c:v>
                </c:pt>
                <c:pt idx="431">
                  <c:v>1.1498973305954825</c:v>
                </c:pt>
                <c:pt idx="432">
                  <c:v>1.1827515400410678</c:v>
                </c:pt>
                <c:pt idx="433">
                  <c:v>1.1827515400410678</c:v>
                </c:pt>
                <c:pt idx="434">
                  <c:v>1.215605749486653</c:v>
                </c:pt>
                <c:pt idx="435">
                  <c:v>1.215605749486653</c:v>
                </c:pt>
                <c:pt idx="436">
                  <c:v>1.215605749486653</c:v>
                </c:pt>
                <c:pt idx="437">
                  <c:v>1.215605749486653</c:v>
                </c:pt>
                <c:pt idx="438">
                  <c:v>1.2484599589322383</c:v>
                </c:pt>
                <c:pt idx="439">
                  <c:v>1.2484599589322383</c:v>
                </c:pt>
                <c:pt idx="440">
                  <c:v>1.2813141683778233</c:v>
                </c:pt>
                <c:pt idx="441">
                  <c:v>1.2813141683778233</c:v>
                </c:pt>
                <c:pt idx="442">
                  <c:v>1.2813141683778233</c:v>
                </c:pt>
                <c:pt idx="443">
                  <c:v>1.2813141683778233</c:v>
                </c:pt>
                <c:pt idx="444">
                  <c:v>1.4127310061601643</c:v>
                </c:pt>
                <c:pt idx="445">
                  <c:v>1.4127310061601643</c:v>
                </c:pt>
                <c:pt idx="446">
                  <c:v>1.4455852156057496</c:v>
                </c:pt>
                <c:pt idx="447">
                  <c:v>1.4455852156057496</c:v>
                </c:pt>
                <c:pt idx="448">
                  <c:v>1.4784394250513346</c:v>
                </c:pt>
                <c:pt idx="449">
                  <c:v>1.4784394250513346</c:v>
                </c:pt>
                <c:pt idx="450">
                  <c:v>1.4784394250513346</c:v>
                </c:pt>
                <c:pt idx="451">
                  <c:v>1.4784394250513346</c:v>
                </c:pt>
                <c:pt idx="452">
                  <c:v>1.6427104722792607</c:v>
                </c:pt>
                <c:pt idx="453">
                  <c:v>1.6427104722792607</c:v>
                </c:pt>
                <c:pt idx="454">
                  <c:v>1.7084188911704312</c:v>
                </c:pt>
                <c:pt idx="455">
                  <c:v>1.7084188911704312</c:v>
                </c:pt>
                <c:pt idx="456">
                  <c:v>1.7412731006160165</c:v>
                </c:pt>
                <c:pt idx="457">
                  <c:v>1.7412731006160165</c:v>
                </c:pt>
                <c:pt idx="458">
                  <c:v>1.7741273100616017</c:v>
                </c:pt>
                <c:pt idx="459">
                  <c:v>1.7741273100616017</c:v>
                </c:pt>
                <c:pt idx="460">
                  <c:v>1.839835728952772</c:v>
                </c:pt>
                <c:pt idx="461">
                  <c:v>1.839835728952772</c:v>
                </c:pt>
                <c:pt idx="462">
                  <c:v>1.8726899383983573</c:v>
                </c:pt>
                <c:pt idx="463">
                  <c:v>1.8726899383983573</c:v>
                </c:pt>
                <c:pt idx="464">
                  <c:v>1.8726899383983573</c:v>
                </c:pt>
                <c:pt idx="465">
                  <c:v>1.8726899383983573</c:v>
                </c:pt>
                <c:pt idx="466">
                  <c:v>1.9055441478439425</c:v>
                </c:pt>
                <c:pt idx="467">
                  <c:v>1.9055441478439425</c:v>
                </c:pt>
                <c:pt idx="468">
                  <c:v>1.9383983572895278</c:v>
                </c:pt>
                <c:pt idx="469">
                  <c:v>1.9383983572895278</c:v>
                </c:pt>
                <c:pt idx="470">
                  <c:v>1.9712525667351128</c:v>
                </c:pt>
                <c:pt idx="471">
                  <c:v>1.9712525667351128</c:v>
                </c:pt>
                <c:pt idx="472">
                  <c:v>2.0041067761806981</c:v>
                </c:pt>
                <c:pt idx="473">
                  <c:v>2.0041067761806981</c:v>
                </c:pt>
                <c:pt idx="474">
                  <c:v>2.1026694045174539</c:v>
                </c:pt>
                <c:pt idx="475">
                  <c:v>2.1026694045174539</c:v>
                </c:pt>
                <c:pt idx="476">
                  <c:v>2.299794661190965</c:v>
                </c:pt>
                <c:pt idx="477">
                  <c:v>2.299794661190965</c:v>
                </c:pt>
                <c:pt idx="478">
                  <c:v>2.431211498973306</c:v>
                </c:pt>
                <c:pt idx="479">
                  <c:v>2.431211498973306</c:v>
                </c:pt>
                <c:pt idx="480">
                  <c:v>2.4969199178644765</c:v>
                </c:pt>
                <c:pt idx="481">
                  <c:v>2.4969199178644765</c:v>
                </c:pt>
                <c:pt idx="482">
                  <c:v>2.6940451745379876</c:v>
                </c:pt>
                <c:pt idx="483">
                  <c:v>2.6940451745379876</c:v>
                </c:pt>
                <c:pt idx="484">
                  <c:v>2.7926078028747434</c:v>
                </c:pt>
                <c:pt idx="485">
                  <c:v>2.7926078028747434</c:v>
                </c:pt>
                <c:pt idx="486">
                  <c:v>2.8911704312114992</c:v>
                </c:pt>
                <c:pt idx="487">
                  <c:v>2.8911704312114992</c:v>
                </c:pt>
                <c:pt idx="488">
                  <c:v>2.924024640657084</c:v>
                </c:pt>
                <c:pt idx="489">
                  <c:v>2.924024640657084</c:v>
                </c:pt>
                <c:pt idx="490">
                  <c:v>2.9568788501026693</c:v>
                </c:pt>
                <c:pt idx="491">
                  <c:v>2.9568788501026693</c:v>
                </c:pt>
                <c:pt idx="492">
                  <c:v>3.1540041067761808</c:v>
                </c:pt>
                <c:pt idx="493">
                  <c:v>3.1540041067761808</c:v>
                </c:pt>
                <c:pt idx="494">
                  <c:v>3.3182751540041067</c:v>
                </c:pt>
                <c:pt idx="495">
                  <c:v>3.3182751540041067</c:v>
                </c:pt>
                <c:pt idx="496">
                  <c:v>3.482546201232033</c:v>
                </c:pt>
                <c:pt idx="497">
                  <c:v>3.482546201232033</c:v>
                </c:pt>
                <c:pt idx="498">
                  <c:v>3.5811088295687883</c:v>
                </c:pt>
                <c:pt idx="499">
                  <c:v>3.5811088295687883</c:v>
                </c:pt>
                <c:pt idx="500">
                  <c:v>3.7125256673511293</c:v>
                </c:pt>
                <c:pt idx="501">
                  <c:v>3.7125256673511293</c:v>
                </c:pt>
                <c:pt idx="502">
                  <c:v>3.7453798767967146</c:v>
                </c:pt>
                <c:pt idx="503">
                  <c:v>3.7453798767967146</c:v>
                </c:pt>
                <c:pt idx="504">
                  <c:v>3.9096509240246409</c:v>
                </c:pt>
                <c:pt idx="505">
                  <c:v>3.9096509240246409</c:v>
                </c:pt>
                <c:pt idx="506">
                  <c:v>3.9425051334702257</c:v>
                </c:pt>
                <c:pt idx="507">
                  <c:v>3.9425051334702257</c:v>
                </c:pt>
                <c:pt idx="508">
                  <c:v>4.0082135523613962</c:v>
                </c:pt>
                <c:pt idx="509">
                  <c:v>4.0082135523613962</c:v>
                </c:pt>
                <c:pt idx="510">
                  <c:v>4.1396303901437372</c:v>
                </c:pt>
                <c:pt idx="511">
                  <c:v>4.1396303901437372</c:v>
                </c:pt>
                <c:pt idx="512">
                  <c:v>4.1724845995893221</c:v>
                </c:pt>
                <c:pt idx="513">
                  <c:v>4.1724845995893221</c:v>
                </c:pt>
                <c:pt idx="514">
                  <c:v>4.2053388090349078</c:v>
                </c:pt>
                <c:pt idx="515">
                  <c:v>4.2053388090349078</c:v>
                </c:pt>
                <c:pt idx="516">
                  <c:v>4.2053388090349078</c:v>
                </c:pt>
                <c:pt idx="517">
                  <c:v>4.2053388090349078</c:v>
                </c:pt>
                <c:pt idx="518">
                  <c:v>4.2381930184804926</c:v>
                </c:pt>
                <c:pt idx="519">
                  <c:v>4.2381930184804926</c:v>
                </c:pt>
                <c:pt idx="520">
                  <c:v>4.4353182751540041</c:v>
                </c:pt>
                <c:pt idx="521">
                  <c:v>4.4353182751540041</c:v>
                </c:pt>
                <c:pt idx="522">
                  <c:v>4.5338809034907595</c:v>
                </c:pt>
                <c:pt idx="523">
                  <c:v>4.5338809034907595</c:v>
                </c:pt>
                <c:pt idx="524">
                  <c:v>4.5667351129363452</c:v>
                </c:pt>
                <c:pt idx="525">
                  <c:v>4.5667351129363452</c:v>
                </c:pt>
                <c:pt idx="526">
                  <c:v>4.6324435318275157</c:v>
                </c:pt>
                <c:pt idx="527">
                  <c:v>4.6324435318275157</c:v>
                </c:pt>
                <c:pt idx="528">
                  <c:v>4.6652977412731005</c:v>
                </c:pt>
                <c:pt idx="529">
                  <c:v>4.6652977412731005</c:v>
                </c:pt>
                <c:pt idx="530">
                  <c:v>4.6652977412731005</c:v>
                </c:pt>
                <c:pt idx="531">
                  <c:v>4.6652977412731005</c:v>
                </c:pt>
                <c:pt idx="532">
                  <c:v>4.6652977412731005</c:v>
                </c:pt>
                <c:pt idx="533">
                  <c:v>4.6652977412731005</c:v>
                </c:pt>
                <c:pt idx="534">
                  <c:v>4.6981519507186862</c:v>
                </c:pt>
                <c:pt idx="535">
                  <c:v>4.6981519507186862</c:v>
                </c:pt>
                <c:pt idx="536">
                  <c:v>4.731006160164271</c:v>
                </c:pt>
                <c:pt idx="537">
                  <c:v>4.731006160164271</c:v>
                </c:pt>
                <c:pt idx="538">
                  <c:v>4.7638603696098567</c:v>
                </c:pt>
                <c:pt idx="539">
                  <c:v>4.7638603696098567</c:v>
                </c:pt>
                <c:pt idx="540">
                  <c:v>4.7638603696098567</c:v>
                </c:pt>
                <c:pt idx="541">
                  <c:v>4.7638603696098567</c:v>
                </c:pt>
                <c:pt idx="542">
                  <c:v>4.8295687885010263</c:v>
                </c:pt>
                <c:pt idx="543">
                  <c:v>4.8295687885010263</c:v>
                </c:pt>
                <c:pt idx="544">
                  <c:v>4.862422997946612</c:v>
                </c:pt>
                <c:pt idx="545">
                  <c:v>4.862422997946612</c:v>
                </c:pt>
                <c:pt idx="546">
                  <c:v>4.8952772073921968</c:v>
                </c:pt>
                <c:pt idx="547">
                  <c:v>4.8952772073921968</c:v>
                </c:pt>
                <c:pt idx="548">
                  <c:v>4.8952772073921968</c:v>
                </c:pt>
                <c:pt idx="549">
                  <c:v>4.8952772073921968</c:v>
                </c:pt>
                <c:pt idx="550">
                  <c:v>4.9609856262833674</c:v>
                </c:pt>
                <c:pt idx="551">
                  <c:v>4.9609856262833674</c:v>
                </c:pt>
                <c:pt idx="552">
                  <c:v>5.0924024640657084</c:v>
                </c:pt>
                <c:pt idx="553">
                  <c:v>5.0924024640657084</c:v>
                </c:pt>
                <c:pt idx="554">
                  <c:v>5.7494866529774127</c:v>
                </c:pt>
                <c:pt idx="555">
                  <c:v>5.7494866529774127</c:v>
                </c:pt>
                <c:pt idx="556">
                  <c:v>5.7823408624229984</c:v>
                </c:pt>
                <c:pt idx="557">
                  <c:v>5.7823408624229984</c:v>
                </c:pt>
                <c:pt idx="558">
                  <c:v>6.1108829568788501</c:v>
                </c:pt>
                <c:pt idx="559">
                  <c:v>6.1108829568788501</c:v>
                </c:pt>
                <c:pt idx="560">
                  <c:v>6.2422997946611911</c:v>
                </c:pt>
                <c:pt idx="561">
                  <c:v>6.2422997946611911</c:v>
                </c:pt>
                <c:pt idx="562">
                  <c:v>6.2422997946611911</c:v>
                </c:pt>
                <c:pt idx="563">
                  <c:v>6.2422997946611911</c:v>
                </c:pt>
                <c:pt idx="564">
                  <c:v>6.3408624229979464</c:v>
                </c:pt>
                <c:pt idx="565">
                  <c:v>6.3408624229979464</c:v>
                </c:pt>
                <c:pt idx="566">
                  <c:v>6.3737166324435321</c:v>
                </c:pt>
                <c:pt idx="567">
                  <c:v>6.3737166324435321</c:v>
                </c:pt>
                <c:pt idx="568">
                  <c:v>6.4722792607802875</c:v>
                </c:pt>
                <c:pt idx="569">
                  <c:v>6.4722792607802875</c:v>
                </c:pt>
                <c:pt idx="570">
                  <c:v>6.5051334702258723</c:v>
                </c:pt>
                <c:pt idx="571">
                  <c:v>6.5051334702258723</c:v>
                </c:pt>
                <c:pt idx="572">
                  <c:v>6.6365503080082133</c:v>
                </c:pt>
                <c:pt idx="573">
                  <c:v>6.6365503080082133</c:v>
                </c:pt>
                <c:pt idx="574">
                  <c:v>6.9322381930184802</c:v>
                </c:pt>
                <c:pt idx="575">
                  <c:v>6.9322381930184802</c:v>
                </c:pt>
                <c:pt idx="576">
                  <c:v>6.9650924024640659</c:v>
                </c:pt>
                <c:pt idx="577">
                  <c:v>6.9650924024640659</c:v>
                </c:pt>
                <c:pt idx="578">
                  <c:v>7.0308008213552364</c:v>
                </c:pt>
                <c:pt idx="579">
                  <c:v>7.0308008213552364</c:v>
                </c:pt>
                <c:pt idx="580">
                  <c:v>7.2936344969199176</c:v>
                </c:pt>
                <c:pt idx="581">
                  <c:v>7.2936344969199176</c:v>
                </c:pt>
                <c:pt idx="582">
                  <c:v>7.3593429158110881</c:v>
                </c:pt>
                <c:pt idx="583">
                  <c:v>7.3593429158110881</c:v>
                </c:pt>
                <c:pt idx="584">
                  <c:v>7.3593429158110881</c:v>
                </c:pt>
                <c:pt idx="585">
                  <c:v>7.3593429158110881</c:v>
                </c:pt>
                <c:pt idx="586">
                  <c:v>7.3921971252566738</c:v>
                </c:pt>
                <c:pt idx="587">
                  <c:v>7.3921971252566738</c:v>
                </c:pt>
                <c:pt idx="588">
                  <c:v>7.4250513347022586</c:v>
                </c:pt>
                <c:pt idx="589">
                  <c:v>7.4250513347022586</c:v>
                </c:pt>
                <c:pt idx="590">
                  <c:v>7.4579055441478443</c:v>
                </c:pt>
                <c:pt idx="591">
                  <c:v>7.4579055441478443</c:v>
                </c:pt>
                <c:pt idx="592">
                  <c:v>7.4907597535934292</c:v>
                </c:pt>
                <c:pt idx="593">
                  <c:v>7.4907597535934292</c:v>
                </c:pt>
                <c:pt idx="594">
                  <c:v>7.523613963039014</c:v>
                </c:pt>
                <c:pt idx="595">
                  <c:v>7.523613963039014</c:v>
                </c:pt>
                <c:pt idx="596">
                  <c:v>7.5564681724845997</c:v>
                </c:pt>
                <c:pt idx="597">
                  <c:v>7.5564681724845997</c:v>
                </c:pt>
                <c:pt idx="598">
                  <c:v>7.6221765913757702</c:v>
                </c:pt>
                <c:pt idx="599">
                  <c:v>7.6221765913757702</c:v>
                </c:pt>
                <c:pt idx="600">
                  <c:v>7.6878850102669407</c:v>
                </c:pt>
                <c:pt idx="601">
                  <c:v>7.6878850102669407</c:v>
                </c:pt>
                <c:pt idx="602">
                  <c:v>7.786447638603696</c:v>
                </c:pt>
                <c:pt idx="603">
                  <c:v>7.786447638603696</c:v>
                </c:pt>
                <c:pt idx="604">
                  <c:v>7.8193018480492817</c:v>
                </c:pt>
                <c:pt idx="605">
                  <c:v>7.8193018480492817</c:v>
                </c:pt>
                <c:pt idx="606">
                  <c:v>8.1478439425051334</c:v>
                </c:pt>
                <c:pt idx="607">
                  <c:v>8.1478439425051334</c:v>
                </c:pt>
                <c:pt idx="608">
                  <c:v>8.9691991786447645</c:v>
                </c:pt>
                <c:pt idx="609">
                  <c:v>8.9691991786447645</c:v>
                </c:pt>
                <c:pt idx="610">
                  <c:v>9.1663244353182751</c:v>
                </c:pt>
                <c:pt idx="611">
                  <c:v>9.1663244353182751</c:v>
                </c:pt>
                <c:pt idx="612">
                  <c:v>9.8891170431211499</c:v>
                </c:pt>
                <c:pt idx="613">
                  <c:v>9.8891170431211499</c:v>
                </c:pt>
                <c:pt idx="614">
                  <c:v>10.151950718685832</c:v>
                </c:pt>
                <c:pt idx="615">
                  <c:v>10.151950718685832</c:v>
                </c:pt>
                <c:pt idx="616">
                  <c:v>10.184804928131417</c:v>
                </c:pt>
                <c:pt idx="617">
                  <c:v>10.184804928131417</c:v>
                </c:pt>
                <c:pt idx="618">
                  <c:v>10.184804928131417</c:v>
                </c:pt>
                <c:pt idx="619">
                  <c:v>10.184804928131417</c:v>
                </c:pt>
                <c:pt idx="620">
                  <c:v>10.250513347022586</c:v>
                </c:pt>
                <c:pt idx="621">
                  <c:v>10.250513347022586</c:v>
                </c:pt>
                <c:pt idx="622">
                  <c:v>10.414784394250514</c:v>
                </c:pt>
                <c:pt idx="623">
                  <c:v>10.414784394250514</c:v>
                </c:pt>
                <c:pt idx="624">
                  <c:v>11.203285420944558</c:v>
                </c:pt>
                <c:pt idx="625">
                  <c:v>11.203285420944558</c:v>
                </c:pt>
                <c:pt idx="626">
                  <c:v>12.451745379876797</c:v>
                </c:pt>
                <c:pt idx="627">
                  <c:v>12.451745379876797</c:v>
                </c:pt>
                <c:pt idx="628">
                  <c:v>12.91170431211499</c:v>
                </c:pt>
                <c:pt idx="629">
                  <c:v>12.91170431211499</c:v>
                </c:pt>
                <c:pt idx="630">
                  <c:v>12.91170431211499</c:v>
                </c:pt>
                <c:pt idx="631">
                  <c:v>12.91170431211499</c:v>
                </c:pt>
                <c:pt idx="632">
                  <c:v>12.944558521560575</c:v>
                </c:pt>
                <c:pt idx="633">
                  <c:v>12.944558521560575</c:v>
                </c:pt>
                <c:pt idx="634">
                  <c:v>13.240246406570842</c:v>
                </c:pt>
                <c:pt idx="635">
                  <c:v>13.240246406570842</c:v>
                </c:pt>
                <c:pt idx="636">
                  <c:v>13.273100616016427</c:v>
                </c:pt>
                <c:pt idx="637">
                  <c:v>13.273100616016427</c:v>
                </c:pt>
                <c:pt idx="638">
                  <c:v>13.305954825462011</c:v>
                </c:pt>
                <c:pt idx="639">
                  <c:v>13.305954825462011</c:v>
                </c:pt>
                <c:pt idx="640">
                  <c:v>13.371663244353183</c:v>
                </c:pt>
                <c:pt idx="641">
                  <c:v>13.371663244353183</c:v>
                </c:pt>
                <c:pt idx="642">
                  <c:v>13.831622176591376</c:v>
                </c:pt>
                <c:pt idx="643">
                  <c:v>13.831622176591376</c:v>
                </c:pt>
                <c:pt idx="644">
                  <c:v>14.094455852156058</c:v>
                </c:pt>
                <c:pt idx="645">
                  <c:v>14.094455852156058</c:v>
                </c:pt>
                <c:pt idx="646">
                  <c:v>14.160164271047227</c:v>
                </c:pt>
                <c:pt idx="647">
                  <c:v>14.160164271047227</c:v>
                </c:pt>
                <c:pt idx="648">
                  <c:v>14.35728952772074</c:v>
                </c:pt>
                <c:pt idx="649">
                  <c:v>14.35728952772074</c:v>
                </c:pt>
                <c:pt idx="650">
                  <c:v>14.685831622176591</c:v>
                </c:pt>
                <c:pt idx="651">
                  <c:v>14.685831622176591</c:v>
                </c:pt>
                <c:pt idx="652">
                  <c:v>14.784394250513348</c:v>
                </c:pt>
                <c:pt idx="653">
                  <c:v>14.784394250513348</c:v>
                </c:pt>
                <c:pt idx="654">
                  <c:v>15.277207392197125</c:v>
                </c:pt>
                <c:pt idx="655">
                  <c:v>15.277207392197125</c:v>
                </c:pt>
                <c:pt idx="656">
                  <c:v>16.131416837782339</c:v>
                </c:pt>
                <c:pt idx="657">
                  <c:v>16.131416837782339</c:v>
                </c:pt>
                <c:pt idx="658">
                  <c:v>16.295687885010267</c:v>
                </c:pt>
                <c:pt idx="659">
                  <c:v>16.295687885010267</c:v>
                </c:pt>
                <c:pt idx="660">
                  <c:v>17.971252566735114</c:v>
                </c:pt>
                <c:pt idx="661">
                  <c:v>17.971252566735114</c:v>
                </c:pt>
                <c:pt idx="662">
                  <c:v>18.431211498973305</c:v>
                </c:pt>
                <c:pt idx="663">
                  <c:v>18.431211498973305</c:v>
                </c:pt>
                <c:pt idx="664">
                  <c:v>18.464065708418889</c:v>
                </c:pt>
                <c:pt idx="665">
                  <c:v>18.464065708418889</c:v>
                </c:pt>
                <c:pt idx="666">
                  <c:v>18.694045174537987</c:v>
                </c:pt>
                <c:pt idx="667">
                  <c:v>18.694045174537987</c:v>
                </c:pt>
                <c:pt idx="668">
                  <c:v>18.726899383983572</c:v>
                </c:pt>
                <c:pt idx="669">
                  <c:v>18.726899383983572</c:v>
                </c:pt>
                <c:pt idx="670">
                  <c:v>20.566735112936346</c:v>
                </c:pt>
                <c:pt idx="671">
                  <c:v>20.566735112936346</c:v>
                </c:pt>
                <c:pt idx="672">
                  <c:v>21.15811088295688</c:v>
                </c:pt>
                <c:pt idx="673">
                  <c:v>21.15811088295688</c:v>
                </c:pt>
                <c:pt idx="674">
                  <c:v>21.322381930184804</c:v>
                </c:pt>
                <c:pt idx="675">
                  <c:v>21.322381930184804</c:v>
                </c:pt>
                <c:pt idx="676">
                  <c:v>21.782340862422998</c:v>
                </c:pt>
                <c:pt idx="677">
                  <c:v>21.782340862422998</c:v>
                </c:pt>
                <c:pt idx="678">
                  <c:v>26.710472279260781</c:v>
                </c:pt>
                <c:pt idx="679">
                  <c:v>26.710472279260781</c:v>
                </c:pt>
                <c:pt idx="680">
                  <c:v>26.743326488706366</c:v>
                </c:pt>
                <c:pt idx="681">
                  <c:v>26.743326488706366</c:v>
                </c:pt>
                <c:pt idx="682">
                  <c:v>26.809034907597535</c:v>
                </c:pt>
                <c:pt idx="683">
                  <c:v>26.809034907597535</c:v>
                </c:pt>
                <c:pt idx="684">
                  <c:v>26.90759753593429</c:v>
                </c:pt>
                <c:pt idx="685">
                  <c:v>26.90759753593429</c:v>
                </c:pt>
                <c:pt idx="686">
                  <c:v>27.860369609856264</c:v>
                </c:pt>
                <c:pt idx="687">
                  <c:v>27.860369609856264</c:v>
                </c:pt>
                <c:pt idx="688">
                  <c:v>29.371663244353183</c:v>
                </c:pt>
                <c:pt idx="689">
                  <c:v>29.371663244353183</c:v>
                </c:pt>
                <c:pt idx="690">
                  <c:v>31.211498973305954</c:v>
                </c:pt>
                <c:pt idx="691">
                  <c:v>31.211498973305954</c:v>
                </c:pt>
                <c:pt idx="692">
                  <c:v>32.197125256673509</c:v>
                </c:pt>
                <c:pt idx="693">
                  <c:v>32.197125256673509</c:v>
                </c:pt>
                <c:pt idx="694">
                  <c:v>32.295687885010267</c:v>
                </c:pt>
                <c:pt idx="695">
                  <c:v>32.295687885010267</c:v>
                </c:pt>
                <c:pt idx="696">
                  <c:v>32.295687885010267</c:v>
                </c:pt>
                <c:pt idx="697">
                  <c:v>32.295687885010267</c:v>
                </c:pt>
                <c:pt idx="698">
                  <c:v>32.459958932238195</c:v>
                </c:pt>
                <c:pt idx="699">
                  <c:v>32.459958932238195</c:v>
                </c:pt>
                <c:pt idx="700">
                  <c:v>32.591375770020534</c:v>
                </c:pt>
                <c:pt idx="701">
                  <c:v>32.591375770020534</c:v>
                </c:pt>
                <c:pt idx="702">
                  <c:v>32.591375770020534</c:v>
                </c:pt>
                <c:pt idx="703">
                  <c:v>32.591375770020534</c:v>
                </c:pt>
                <c:pt idx="704">
                  <c:v>32.657084188911703</c:v>
                </c:pt>
                <c:pt idx="705">
                  <c:v>32.657084188911703</c:v>
                </c:pt>
                <c:pt idx="706">
                  <c:v>32.722792607802873</c:v>
                </c:pt>
                <c:pt idx="707">
                  <c:v>32.722792607802873</c:v>
                </c:pt>
                <c:pt idx="708">
                  <c:v>32.722792607802873</c:v>
                </c:pt>
                <c:pt idx="709">
                  <c:v>32.722792607802873</c:v>
                </c:pt>
                <c:pt idx="710">
                  <c:v>32.919917864476389</c:v>
                </c:pt>
                <c:pt idx="711">
                  <c:v>32.919917864476389</c:v>
                </c:pt>
                <c:pt idx="712">
                  <c:v>33.478439425051334</c:v>
                </c:pt>
                <c:pt idx="713">
                  <c:v>33.478439425051334</c:v>
                </c:pt>
                <c:pt idx="714">
                  <c:v>33.577002053388092</c:v>
                </c:pt>
                <c:pt idx="715">
                  <c:v>33.577002053388092</c:v>
                </c:pt>
                <c:pt idx="716">
                  <c:v>33.577002053388092</c:v>
                </c:pt>
                <c:pt idx="717">
                  <c:v>33.577002053388092</c:v>
                </c:pt>
                <c:pt idx="718">
                  <c:v>33.80698151950719</c:v>
                </c:pt>
                <c:pt idx="719">
                  <c:v>33.80698151950719</c:v>
                </c:pt>
                <c:pt idx="720">
                  <c:v>33.872689938398359</c:v>
                </c:pt>
                <c:pt idx="721">
                  <c:v>33.872689938398359</c:v>
                </c:pt>
                <c:pt idx="722">
                  <c:v>35.581108829568791</c:v>
                </c:pt>
                <c:pt idx="723">
                  <c:v>35.581108829568791</c:v>
                </c:pt>
                <c:pt idx="724">
                  <c:v>37.092402464065707</c:v>
                </c:pt>
                <c:pt idx="725">
                  <c:v>37.092402464065707</c:v>
                </c:pt>
                <c:pt idx="726">
                  <c:v>41.889117043121146</c:v>
                </c:pt>
                <c:pt idx="727">
                  <c:v>41.889117043121146</c:v>
                </c:pt>
                <c:pt idx="728">
                  <c:v>43.466119096509239</c:v>
                </c:pt>
                <c:pt idx="729">
                  <c:v>43.466119096509239</c:v>
                </c:pt>
                <c:pt idx="730">
                  <c:v>48.788501026694043</c:v>
                </c:pt>
                <c:pt idx="731">
                  <c:v>48.788501026694043</c:v>
                </c:pt>
                <c:pt idx="732">
                  <c:v>53.74948665297741</c:v>
                </c:pt>
                <c:pt idx="733">
                  <c:v>53.74948665297741</c:v>
                </c:pt>
                <c:pt idx="734">
                  <c:v>58.579055441478438</c:v>
                </c:pt>
                <c:pt idx="735">
                  <c:v>58.579055441478438</c:v>
                </c:pt>
                <c:pt idx="736">
                  <c:v>0</c:v>
                </c:pt>
                <c:pt idx="737">
                  <c:v>3.2854209445585217E-2</c:v>
                </c:pt>
                <c:pt idx="738">
                  <c:v>3.2854209445585217E-2</c:v>
                </c:pt>
                <c:pt idx="739">
                  <c:v>3.2854209445585217E-2</c:v>
                </c:pt>
                <c:pt idx="740">
                  <c:v>3.2854209445585217E-2</c:v>
                </c:pt>
                <c:pt idx="741">
                  <c:v>3.2854209445585217E-2</c:v>
                </c:pt>
                <c:pt idx="742">
                  <c:v>3.2854209445585217E-2</c:v>
                </c:pt>
                <c:pt idx="743">
                  <c:v>3.2854209445585217E-2</c:v>
                </c:pt>
                <c:pt idx="744">
                  <c:v>3.2854209445585217E-2</c:v>
                </c:pt>
                <c:pt idx="745">
                  <c:v>3.2854209445585217E-2</c:v>
                </c:pt>
                <c:pt idx="746">
                  <c:v>3.2854209445585217E-2</c:v>
                </c:pt>
                <c:pt idx="747">
                  <c:v>3.2854209445585217E-2</c:v>
                </c:pt>
                <c:pt idx="748">
                  <c:v>1.1827515400410678</c:v>
                </c:pt>
                <c:pt idx="749">
                  <c:v>1.8726899383983573</c:v>
                </c:pt>
                <c:pt idx="750">
                  <c:v>1.8726899383983573</c:v>
                </c:pt>
                <c:pt idx="751">
                  <c:v>1.9055441478439425</c:v>
                </c:pt>
                <c:pt idx="752">
                  <c:v>1.9383983572895278</c:v>
                </c:pt>
                <c:pt idx="753">
                  <c:v>1.9383983572895278</c:v>
                </c:pt>
                <c:pt idx="754">
                  <c:v>2.2012320328542097</c:v>
                </c:pt>
                <c:pt idx="755">
                  <c:v>3.0882956878850103</c:v>
                </c:pt>
                <c:pt idx="756">
                  <c:v>4.2381930184804926</c:v>
                </c:pt>
                <c:pt idx="757">
                  <c:v>4.6324435318275157</c:v>
                </c:pt>
                <c:pt idx="758">
                  <c:v>4.9281314168377826</c:v>
                </c:pt>
                <c:pt idx="759">
                  <c:v>5.979466119096509</c:v>
                </c:pt>
                <c:pt idx="760">
                  <c:v>7.4250513347022586</c:v>
                </c:pt>
                <c:pt idx="761">
                  <c:v>7.6221765913757702</c:v>
                </c:pt>
                <c:pt idx="762">
                  <c:v>7.655030800821355</c:v>
                </c:pt>
                <c:pt idx="763">
                  <c:v>11.53182751540041</c:v>
                </c:pt>
                <c:pt idx="764">
                  <c:v>15.704312114989733</c:v>
                </c:pt>
                <c:pt idx="765">
                  <c:v>16.394250513347021</c:v>
                </c:pt>
                <c:pt idx="766">
                  <c:v>17.117043121149898</c:v>
                </c:pt>
                <c:pt idx="767">
                  <c:v>18.464065708418889</c:v>
                </c:pt>
                <c:pt idx="768">
                  <c:v>18.759753593429156</c:v>
                </c:pt>
                <c:pt idx="769">
                  <c:v>21.190965092402465</c:v>
                </c:pt>
                <c:pt idx="770">
                  <c:v>21.289527720739219</c:v>
                </c:pt>
                <c:pt idx="771">
                  <c:v>21.650924024640656</c:v>
                </c:pt>
                <c:pt idx="772">
                  <c:v>21.650924024640656</c:v>
                </c:pt>
                <c:pt idx="773">
                  <c:v>26.119096509240247</c:v>
                </c:pt>
                <c:pt idx="774">
                  <c:v>26.644763860369611</c:v>
                </c:pt>
                <c:pt idx="775">
                  <c:v>26.710472279260781</c:v>
                </c:pt>
                <c:pt idx="776">
                  <c:v>27.597535934291582</c:v>
                </c:pt>
                <c:pt idx="777">
                  <c:v>27.630390143737166</c:v>
                </c:pt>
                <c:pt idx="778">
                  <c:v>27.630390143737166</c:v>
                </c:pt>
                <c:pt idx="779">
                  <c:v>27.663244353182751</c:v>
                </c:pt>
                <c:pt idx="780">
                  <c:v>27.926078028747433</c:v>
                </c:pt>
                <c:pt idx="781">
                  <c:v>29.043121149897331</c:v>
                </c:pt>
                <c:pt idx="782">
                  <c:v>29.930184804928132</c:v>
                </c:pt>
                <c:pt idx="783">
                  <c:v>30.390143737166323</c:v>
                </c:pt>
                <c:pt idx="784">
                  <c:v>32</c:v>
                </c:pt>
                <c:pt idx="785">
                  <c:v>32</c:v>
                </c:pt>
                <c:pt idx="786">
                  <c:v>32.229979466119097</c:v>
                </c:pt>
                <c:pt idx="787">
                  <c:v>32.262833675564679</c:v>
                </c:pt>
                <c:pt idx="788">
                  <c:v>32.328542094455855</c:v>
                </c:pt>
                <c:pt idx="789">
                  <c:v>32.394250513347025</c:v>
                </c:pt>
                <c:pt idx="790">
                  <c:v>32.427104722792606</c:v>
                </c:pt>
                <c:pt idx="791">
                  <c:v>32.525667351129364</c:v>
                </c:pt>
                <c:pt idx="792">
                  <c:v>32.657084188911703</c:v>
                </c:pt>
                <c:pt idx="793">
                  <c:v>32.755646817248461</c:v>
                </c:pt>
                <c:pt idx="794">
                  <c:v>33.08418891170431</c:v>
                </c:pt>
                <c:pt idx="795">
                  <c:v>33.314168377823407</c:v>
                </c:pt>
                <c:pt idx="796">
                  <c:v>33.347022587268995</c:v>
                </c:pt>
                <c:pt idx="797">
                  <c:v>33.412731006160165</c:v>
                </c:pt>
                <c:pt idx="798">
                  <c:v>33.445585215605746</c:v>
                </c:pt>
                <c:pt idx="799">
                  <c:v>33.609856262833674</c:v>
                </c:pt>
                <c:pt idx="800">
                  <c:v>33.839835728952771</c:v>
                </c:pt>
                <c:pt idx="801">
                  <c:v>33.97125256673511</c:v>
                </c:pt>
                <c:pt idx="802">
                  <c:v>34.989733059548257</c:v>
                </c:pt>
                <c:pt idx="803">
                  <c:v>35.252566735112936</c:v>
                </c:pt>
                <c:pt idx="804">
                  <c:v>36.632443531827512</c:v>
                </c:pt>
                <c:pt idx="805">
                  <c:v>36.6652977412731</c:v>
                </c:pt>
                <c:pt idx="806">
                  <c:v>38.669404517453799</c:v>
                </c:pt>
                <c:pt idx="807">
                  <c:v>44.878850102669404</c:v>
                </c:pt>
                <c:pt idx="808">
                  <c:v>50.168377823408626</c:v>
                </c:pt>
                <c:pt idx="809">
                  <c:v>56.377823408624231</c:v>
                </c:pt>
                <c:pt idx="810">
                  <c:v>66.332648870636547</c:v>
                </c:pt>
                <c:pt idx="811">
                  <c:v>0</c:v>
                </c:pt>
                <c:pt idx="812">
                  <c:v>3.2854209445585217E-2</c:v>
                </c:pt>
                <c:pt idx="813">
                  <c:v>3.2854209445585217E-2</c:v>
                </c:pt>
                <c:pt idx="814">
                  <c:v>3.2854209445585217E-2</c:v>
                </c:pt>
                <c:pt idx="815">
                  <c:v>3.2854209445585217E-2</c:v>
                </c:pt>
                <c:pt idx="816">
                  <c:v>1.215605749486653</c:v>
                </c:pt>
                <c:pt idx="817">
                  <c:v>1.2813141683778233</c:v>
                </c:pt>
                <c:pt idx="818">
                  <c:v>1.4784394250513346</c:v>
                </c:pt>
                <c:pt idx="819">
                  <c:v>1.8726899383983573</c:v>
                </c:pt>
                <c:pt idx="820">
                  <c:v>3.3182751540041067</c:v>
                </c:pt>
                <c:pt idx="821">
                  <c:v>3.5811088295687883</c:v>
                </c:pt>
                <c:pt idx="822">
                  <c:v>4.2053388090349078</c:v>
                </c:pt>
                <c:pt idx="823">
                  <c:v>4.6652977412731005</c:v>
                </c:pt>
                <c:pt idx="824">
                  <c:v>4.6652977412731005</c:v>
                </c:pt>
                <c:pt idx="825">
                  <c:v>4.7638603696098567</c:v>
                </c:pt>
                <c:pt idx="826">
                  <c:v>4.8952772073921968</c:v>
                </c:pt>
                <c:pt idx="827">
                  <c:v>6.2422997946611911</c:v>
                </c:pt>
                <c:pt idx="828">
                  <c:v>7.3593429158110881</c:v>
                </c:pt>
                <c:pt idx="829">
                  <c:v>10.184804928131417</c:v>
                </c:pt>
                <c:pt idx="830">
                  <c:v>11.203285420944558</c:v>
                </c:pt>
                <c:pt idx="831">
                  <c:v>12.91170431211499</c:v>
                </c:pt>
                <c:pt idx="832">
                  <c:v>13.305954825462011</c:v>
                </c:pt>
                <c:pt idx="833">
                  <c:v>16.295687885010267</c:v>
                </c:pt>
                <c:pt idx="834">
                  <c:v>18.464065708418889</c:v>
                </c:pt>
                <c:pt idx="835">
                  <c:v>18.694045174537987</c:v>
                </c:pt>
                <c:pt idx="836">
                  <c:v>18.726899383983572</c:v>
                </c:pt>
                <c:pt idx="837">
                  <c:v>21.322381930184804</c:v>
                </c:pt>
                <c:pt idx="838">
                  <c:v>26.710472279260781</c:v>
                </c:pt>
                <c:pt idx="839">
                  <c:v>26.743326488706366</c:v>
                </c:pt>
                <c:pt idx="840">
                  <c:v>26.809034907597535</c:v>
                </c:pt>
                <c:pt idx="841">
                  <c:v>26.90759753593429</c:v>
                </c:pt>
                <c:pt idx="842">
                  <c:v>27.860369609856264</c:v>
                </c:pt>
                <c:pt idx="843">
                  <c:v>29.371663244353183</c:v>
                </c:pt>
                <c:pt idx="844">
                  <c:v>32.197125256673509</c:v>
                </c:pt>
                <c:pt idx="845">
                  <c:v>32.295687885010267</c:v>
                </c:pt>
                <c:pt idx="846">
                  <c:v>32.295687885010267</c:v>
                </c:pt>
                <c:pt idx="847">
                  <c:v>32.459958932238195</c:v>
                </c:pt>
                <c:pt idx="848">
                  <c:v>32.591375770020534</c:v>
                </c:pt>
                <c:pt idx="849">
                  <c:v>32.657084188911703</c:v>
                </c:pt>
                <c:pt idx="850">
                  <c:v>32.722792607802873</c:v>
                </c:pt>
                <c:pt idx="851">
                  <c:v>32.722792607802873</c:v>
                </c:pt>
                <c:pt idx="852">
                  <c:v>32.919917864476389</c:v>
                </c:pt>
                <c:pt idx="853">
                  <c:v>33.478439425051334</c:v>
                </c:pt>
                <c:pt idx="854">
                  <c:v>33.577002053388092</c:v>
                </c:pt>
                <c:pt idx="855">
                  <c:v>33.577002053388092</c:v>
                </c:pt>
                <c:pt idx="856">
                  <c:v>33.80698151950719</c:v>
                </c:pt>
                <c:pt idx="857">
                  <c:v>33.872689938398359</c:v>
                </c:pt>
                <c:pt idx="858">
                  <c:v>35.581108829568791</c:v>
                </c:pt>
                <c:pt idx="859">
                  <c:v>37.092402464065707</c:v>
                </c:pt>
                <c:pt idx="860">
                  <c:v>41.889117043121146</c:v>
                </c:pt>
                <c:pt idx="861">
                  <c:v>43.466119096509239</c:v>
                </c:pt>
                <c:pt idx="862">
                  <c:v>48.788501026694043</c:v>
                </c:pt>
                <c:pt idx="863">
                  <c:v>53.74948665297741</c:v>
                </c:pt>
                <c:pt idx="864">
                  <c:v>58.579055441478438</c:v>
                </c:pt>
                <c:pt idx="865">
                  <c:v>0</c:v>
                </c:pt>
                <c:pt idx="866">
                  <c:v>10.151950718685832</c:v>
                </c:pt>
                <c:pt idx="867">
                  <c:v>12</c:v>
                </c:pt>
                <c:pt idx="868">
                  <c:v>12</c:v>
                </c:pt>
                <c:pt idx="869">
                  <c:v>24</c:v>
                </c:pt>
                <c:pt idx="870">
                  <c:v>24</c:v>
                </c:pt>
              </c:numCache>
            </c:numRef>
          </c:xVal>
          <c:yVal>
            <c:numRef>
              <c:f>Sheet1!$F$2:$F$1038</c:f>
              <c:numCache>
                <c:formatCode>General</c:formatCode>
                <c:ptCount val="1037"/>
                <c:pt idx="865">
                  <c:v>0.5</c:v>
                </c:pt>
                <c:pt idx="866">
                  <c:v>0.5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B2BA-4379-8F57-5B665ADFB7FF}"/>
            </c:ext>
          </c:extLst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12 mon</c:v>
                </c:pt>
              </c:strCache>
            </c:strRef>
          </c:tx>
          <c:spPr>
            <a:ln w="12700" cap="rnd">
              <a:noFill/>
              <a:prstDash val="sysDot"/>
              <a:round/>
            </a:ln>
            <a:effectLst/>
          </c:spPr>
          <c:marker>
            <c:symbol val="none"/>
          </c:marker>
          <c:xVal>
            <c:numRef>
              <c:f>Sheet1!$A$2:$A$1038</c:f>
              <c:numCache>
                <c:formatCode>General</c:formatCode>
                <c:ptCount val="1037"/>
                <c:pt idx="0">
                  <c:v>0</c:v>
                </c:pt>
                <c:pt idx="1">
                  <c:v>3.2854209445585217E-2</c:v>
                </c:pt>
                <c:pt idx="2">
                  <c:v>3.2854209445585217E-2</c:v>
                </c:pt>
                <c:pt idx="3">
                  <c:v>3.2854209445585217E-2</c:v>
                </c:pt>
                <c:pt idx="4">
                  <c:v>3.2854209445585217E-2</c:v>
                </c:pt>
                <c:pt idx="5">
                  <c:v>3.2854209445585217E-2</c:v>
                </c:pt>
                <c:pt idx="6">
                  <c:v>3.2854209445585217E-2</c:v>
                </c:pt>
                <c:pt idx="7">
                  <c:v>3.2854209445585217E-2</c:v>
                </c:pt>
                <c:pt idx="8">
                  <c:v>3.2854209445585217E-2</c:v>
                </c:pt>
                <c:pt idx="9">
                  <c:v>3.2854209445585217E-2</c:v>
                </c:pt>
                <c:pt idx="10">
                  <c:v>3.2854209445585217E-2</c:v>
                </c:pt>
                <c:pt idx="11">
                  <c:v>3.2854209445585217E-2</c:v>
                </c:pt>
                <c:pt idx="12">
                  <c:v>3.2854209445585217E-2</c:v>
                </c:pt>
                <c:pt idx="13">
                  <c:v>3.2854209445585217E-2</c:v>
                </c:pt>
                <c:pt idx="14">
                  <c:v>3.2854209445585217E-2</c:v>
                </c:pt>
                <c:pt idx="15">
                  <c:v>3.2854209445585217E-2</c:v>
                </c:pt>
                <c:pt idx="16">
                  <c:v>3.2854209445585217E-2</c:v>
                </c:pt>
                <c:pt idx="17">
                  <c:v>3.2854209445585217E-2</c:v>
                </c:pt>
                <c:pt idx="18">
                  <c:v>3.2854209445585217E-2</c:v>
                </c:pt>
                <c:pt idx="19">
                  <c:v>3.2854209445585217E-2</c:v>
                </c:pt>
                <c:pt idx="20">
                  <c:v>3.2854209445585217E-2</c:v>
                </c:pt>
                <c:pt idx="21">
                  <c:v>3.2854209445585217E-2</c:v>
                </c:pt>
                <c:pt idx="22">
                  <c:v>3.2854209445585217E-2</c:v>
                </c:pt>
                <c:pt idx="23">
                  <c:v>3.2854209445585217E-2</c:v>
                </c:pt>
                <c:pt idx="24">
                  <c:v>3.2854209445585217E-2</c:v>
                </c:pt>
                <c:pt idx="25">
                  <c:v>6.5708418891170434E-2</c:v>
                </c:pt>
                <c:pt idx="26">
                  <c:v>6.5708418891170434E-2</c:v>
                </c:pt>
                <c:pt idx="27">
                  <c:v>0.13141683778234087</c:v>
                </c:pt>
                <c:pt idx="28">
                  <c:v>0.13141683778234087</c:v>
                </c:pt>
                <c:pt idx="29">
                  <c:v>0.26283367556468173</c:v>
                </c:pt>
                <c:pt idx="30">
                  <c:v>0.26283367556468173</c:v>
                </c:pt>
                <c:pt idx="31">
                  <c:v>0.29568788501026694</c:v>
                </c:pt>
                <c:pt idx="32">
                  <c:v>0.29568788501026694</c:v>
                </c:pt>
                <c:pt idx="33">
                  <c:v>0.32854209445585214</c:v>
                </c:pt>
                <c:pt idx="34">
                  <c:v>0.32854209445585214</c:v>
                </c:pt>
                <c:pt idx="35">
                  <c:v>0.49281314168377821</c:v>
                </c:pt>
                <c:pt idx="36">
                  <c:v>0.49281314168377821</c:v>
                </c:pt>
                <c:pt idx="37">
                  <c:v>0.7227926078028748</c:v>
                </c:pt>
                <c:pt idx="38">
                  <c:v>0.7227926078028748</c:v>
                </c:pt>
                <c:pt idx="39">
                  <c:v>0.95277207392197127</c:v>
                </c:pt>
                <c:pt idx="40">
                  <c:v>0.95277207392197127</c:v>
                </c:pt>
                <c:pt idx="41">
                  <c:v>1.0513347022587269</c:v>
                </c:pt>
                <c:pt idx="42">
                  <c:v>1.0513347022587269</c:v>
                </c:pt>
                <c:pt idx="43">
                  <c:v>1.1827515400410678</c:v>
                </c:pt>
                <c:pt idx="44">
                  <c:v>1.1827515400410678</c:v>
                </c:pt>
                <c:pt idx="45">
                  <c:v>1.1827515400410678</c:v>
                </c:pt>
                <c:pt idx="46">
                  <c:v>1.1827515400410678</c:v>
                </c:pt>
                <c:pt idx="47">
                  <c:v>1.215605749486653</c:v>
                </c:pt>
                <c:pt idx="48">
                  <c:v>1.215605749486653</c:v>
                </c:pt>
                <c:pt idx="49">
                  <c:v>1.6427104722792607</c:v>
                </c:pt>
                <c:pt idx="50">
                  <c:v>1.6427104722792607</c:v>
                </c:pt>
                <c:pt idx="51">
                  <c:v>1.8069815195071868</c:v>
                </c:pt>
                <c:pt idx="52">
                  <c:v>1.8069815195071868</c:v>
                </c:pt>
                <c:pt idx="53">
                  <c:v>1.839835728952772</c:v>
                </c:pt>
                <c:pt idx="54">
                  <c:v>1.839835728952772</c:v>
                </c:pt>
                <c:pt idx="55">
                  <c:v>1.8726899383983573</c:v>
                </c:pt>
                <c:pt idx="56">
                  <c:v>1.8726899383983573</c:v>
                </c:pt>
                <c:pt idx="57">
                  <c:v>1.8726899383983573</c:v>
                </c:pt>
                <c:pt idx="58">
                  <c:v>1.8726899383983573</c:v>
                </c:pt>
                <c:pt idx="59">
                  <c:v>1.8726899383983573</c:v>
                </c:pt>
                <c:pt idx="60">
                  <c:v>1.8726899383983573</c:v>
                </c:pt>
                <c:pt idx="61">
                  <c:v>1.9055441478439425</c:v>
                </c:pt>
                <c:pt idx="62">
                  <c:v>1.9055441478439425</c:v>
                </c:pt>
                <c:pt idx="63">
                  <c:v>1.9055441478439425</c:v>
                </c:pt>
                <c:pt idx="64">
                  <c:v>1.9055441478439425</c:v>
                </c:pt>
                <c:pt idx="65">
                  <c:v>1.9383983572895278</c:v>
                </c:pt>
                <c:pt idx="66">
                  <c:v>1.9383983572895278</c:v>
                </c:pt>
                <c:pt idx="67">
                  <c:v>1.9383983572895278</c:v>
                </c:pt>
                <c:pt idx="68">
                  <c:v>1.9383983572895278</c:v>
                </c:pt>
                <c:pt idx="69">
                  <c:v>1.9383983572895278</c:v>
                </c:pt>
                <c:pt idx="70">
                  <c:v>1.9383983572895278</c:v>
                </c:pt>
                <c:pt idx="71">
                  <c:v>2.1026694045174539</c:v>
                </c:pt>
                <c:pt idx="72">
                  <c:v>2.1026694045174539</c:v>
                </c:pt>
                <c:pt idx="73">
                  <c:v>2.1355236139630391</c:v>
                </c:pt>
                <c:pt idx="74">
                  <c:v>2.1355236139630391</c:v>
                </c:pt>
                <c:pt idx="75">
                  <c:v>2.2012320328542097</c:v>
                </c:pt>
                <c:pt idx="76">
                  <c:v>2.2012320328542097</c:v>
                </c:pt>
                <c:pt idx="77">
                  <c:v>2.3983572895277208</c:v>
                </c:pt>
                <c:pt idx="78">
                  <c:v>2.3983572895277208</c:v>
                </c:pt>
                <c:pt idx="79">
                  <c:v>2.8583162217659139</c:v>
                </c:pt>
                <c:pt idx="80">
                  <c:v>2.8583162217659139</c:v>
                </c:pt>
                <c:pt idx="81">
                  <c:v>2.8911704312114992</c:v>
                </c:pt>
                <c:pt idx="82">
                  <c:v>2.8911704312114992</c:v>
                </c:pt>
                <c:pt idx="83">
                  <c:v>3.0225872689938398</c:v>
                </c:pt>
                <c:pt idx="84">
                  <c:v>3.0225872689938398</c:v>
                </c:pt>
                <c:pt idx="85">
                  <c:v>3.0882956878850103</c:v>
                </c:pt>
                <c:pt idx="86">
                  <c:v>3.0882956878850103</c:v>
                </c:pt>
                <c:pt idx="87">
                  <c:v>3.0882956878850103</c:v>
                </c:pt>
                <c:pt idx="88">
                  <c:v>3.0882956878850103</c:v>
                </c:pt>
                <c:pt idx="89">
                  <c:v>3.2525667351129361</c:v>
                </c:pt>
                <c:pt idx="90">
                  <c:v>3.2525667351129361</c:v>
                </c:pt>
                <c:pt idx="91">
                  <c:v>3.2854209445585214</c:v>
                </c:pt>
                <c:pt idx="92">
                  <c:v>3.2854209445585214</c:v>
                </c:pt>
                <c:pt idx="93">
                  <c:v>3.4168377823408624</c:v>
                </c:pt>
                <c:pt idx="94">
                  <c:v>3.4168377823408624</c:v>
                </c:pt>
                <c:pt idx="95">
                  <c:v>3.6796714579055441</c:v>
                </c:pt>
                <c:pt idx="96">
                  <c:v>3.6796714579055441</c:v>
                </c:pt>
                <c:pt idx="97">
                  <c:v>3.7125256673511293</c:v>
                </c:pt>
                <c:pt idx="98">
                  <c:v>3.7125256673511293</c:v>
                </c:pt>
                <c:pt idx="99">
                  <c:v>3.7453798767967146</c:v>
                </c:pt>
                <c:pt idx="100">
                  <c:v>3.7453798767967146</c:v>
                </c:pt>
                <c:pt idx="101">
                  <c:v>4.0082135523613962</c:v>
                </c:pt>
                <c:pt idx="102">
                  <c:v>4.0082135523613962</c:v>
                </c:pt>
                <c:pt idx="103">
                  <c:v>4.2053388090349078</c:v>
                </c:pt>
                <c:pt idx="104">
                  <c:v>4.2053388090349078</c:v>
                </c:pt>
                <c:pt idx="105">
                  <c:v>4.2381930184804926</c:v>
                </c:pt>
                <c:pt idx="106">
                  <c:v>4.2381930184804926</c:v>
                </c:pt>
                <c:pt idx="107">
                  <c:v>4.3367556468172488</c:v>
                </c:pt>
                <c:pt idx="108">
                  <c:v>4.3367556468172488</c:v>
                </c:pt>
                <c:pt idx="109">
                  <c:v>4.4024640657084193</c:v>
                </c:pt>
                <c:pt idx="110">
                  <c:v>4.4024640657084193</c:v>
                </c:pt>
                <c:pt idx="111">
                  <c:v>4.4681724845995889</c:v>
                </c:pt>
                <c:pt idx="112">
                  <c:v>4.4681724845995889</c:v>
                </c:pt>
                <c:pt idx="113">
                  <c:v>4.5010266940451746</c:v>
                </c:pt>
                <c:pt idx="114">
                  <c:v>4.5010266940451746</c:v>
                </c:pt>
                <c:pt idx="115">
                  <c:v>4.5667351129363452</c:v>
                </c:pt>
                <c:pt idx="116">
                  <c:v>4.5667351129363452</c:v>
                </c:pt>
                <c:pt idx="117">
                  <c:v>4.59958932238193</c:v>
                </c:pt>
                <c:pt idx="118">
                  <c:v>4.59958932238193</c:v>
                </c:pt>
                <c:pt idx="119">
                  <c:v>4.6324435318275157</c:v>
                </c:pt>
                <c:pt idx="120">
                  <c:v>4.6324435318275157</c:v>
                </c:pt>
                <c:pt idx="121">
                  <c:v>4.6324435318275157</c:v>
                </c:pt>
                <c:pt idx="122">
                  <c:v>4.6324435318275157</c:v>
                </c:pt>
                <c:pt idx="123">
                  <c:v>4.6652977412731005</c:v>
                </c:pt>
                <c:pt idx="124">
                  <c:v>4.6652977412731005</c:v>
                </c:pt>
                <c:pt idx="125">
                  <c:v>4.6981519507186862</c:v>
                </c:pt>
                <c:pt idx="126">
                  <c:v>4.6981519507186862</c:v>
                </c:pt>
                <c:pt idx="127">
                  <c:v>4.731006160164271</c:v>
                </c:pt>
                <c:pt idx="128">
                  <c:v>4.731006160164271</c:v>
                </c:pt>
                <c:pt idx="129">
                  <c:v>4.9281314168377826</c:v>
                </c:pt>
                <c:pt idx="130">
                  <c:v>4.9281314168377826</c:v>
                </c:pt>
                <c:pt idx="131">
                  <c:v>4.9281314168377826</c:v>
                </c:pt>
                <c:pt idx="132">
                  <c:v>4.9281314168377826</c:v>
                </c:pt>
                <c:pt idx="133">
                  <c:v>5.0595482546201236</c:v>
                </c:pt>
                <c:pt idx="134">
                  <c:v>5.0595482546201236</c:v>
                </c:pt>
                <c:pt idx="135">
                  <c:v>5.1252566735112932</c:v>
                </c:pt>
                <c:pt idx="136">
                  <c:v>5.1252566735112932</c:v>
                </c:pt>
                <c:pt idx="137">
                  <c:v>5.1581108829568789</c:v>
                </c:pt>
                <c:pt idx="138">
                  <c:v>5.1581108829568789</c:v>
                </c:pt>
                <c:pt idx="139">
                  <c:v>5.1909650924024637</c:v>
                </c:pt>
                <c:pt idx="140">
                  <c:v>5.1909650924024637</c:v>
                </c:pt>
                <c:pt idx="141">
                  <c:v>5.7823408624229984</c:v>
                </c:pt>
                <c:pt idx="142">
                  <c:v>5.7823408624229984</c:v>
                </c:pt>
                <c:pt idx="143">
                  <c:v>5.979466119096509</c:v>
                </c:pt>
                <c:pt idx="144">
                  <c:v>5.979466119096509</c:v>
                </c:pt>
                <c:pt idx="145">
                  <c:v>6.1437371663244349</c:v>
                </c:pt>
                <c:pt idx="146">
                  <c:v>6.1437371663244349</c:v>
                </c:pt>
                <c:pt idx="147">
                  <c:v>6.406570841889117</c:v>
                </c:pt>
                <c:pt idx="148">
                  <c:v>6.406570841889117</c:v>
                </c:pt>
                <c:pt idx="149">
                  <c:v>6.8336755646817249</c:v>
                </c:pt>
                <c:pt idx="150">
                  <c:v>6.8336755646817249</c:v>
                </c:pt>
                <c:pt idx="151">
                  <c:v>6.9322381930184802</c:v>
                </c:pt>
                <c:pt idx="152">
                  <c:v>6.9322381930184802</c:v>
                </c:pt>
                <c:pt idx="153">
                  <c:v>6.9650924024640659</c:v>
                </c:pt>
                <c:pt idx="154">
                  <c:v>6.9650924024640659</c:v>
                </c:pt>
                <c:pt idx="155">
                  <c:v>6.9979466119096507</c:v>
                </c:pt>
                <c:pt idx="156">
                  <c:v>6.9979466119096507</c:v>
                </c:pt>
                <c:pt idx="157">
                  <c:v>7.1293634496919918</c:v>
                </c:pt>
                <c:pt idx="158">
                  <c:v>7.1293634496919918</c:v>
                </c:pt>
                <c:pt idx="159">
                  <c:v>7.3593429158110881</c:v>
                </c:pt>
                <c:pt idx="160">
                  <c:v>7.3593429158110881</c:v>
                </c:pt>
                <c:pt idx="161">
                  <c:v>7.3921971252566738</c:v>
                </c:pt>
                <c:pt idx="162">
                  <c:v>7.3921971252566738</c:v>
                </c:pt>
                <c:pt idx="163">
                  <c:v>7.4250513347022586</c:v>
                </c:pt>
                <c:pt idx="164">
                  <c:v>7.4250513347022586</c:v>
                </c:pt>
                <c:pt idx="165">
                  <c:v>7.4250513347022586</c:v>
                </c:pt>
                <c:pt idx="166">
                  <c:v>7.4250513347022586</c:v>
                </c:pt>
                <c:pt idx="167">
                  <c:v>7.4579055441478443</c:v>
                </c:pt>
                <c:pt idx="168">
                  <c:v>7.4579055441478443</c:v>
                </c:pt>
                <c:pt idx="169">
                  <c:v>7.523613963039014</c:v>
                </c:pt>
                <c:pt idx="170">
                  <c:v>7.523613963039014</c:v>
                </c:pt>
                <c:pt idx="171">
                  <c:v>7.6221765913757702</c:v>
                </c:pt>
                <c:pt idx="172">
                  <c:v>7.6221765913757702</c:v>
                </c:pt>
                <c:pt idx="173">
                  <c:v>7.655030800821355</c:v>
                </c:pt>
                <c:pt idx="174">
                  <c:v>7.655030800821355</c:v>
                </c:pt>
                <c:pt idx="175">
                  <c:v>7.655030800821355</c:v>
                </c:pt>
                <c:pt idx="176">
                  <c:v>7.655030800821355</c:v>
                </c:pt>
                <c:pt idx="177">
                  <c:v>7.6878850102669407</c:v>
                </c:pt>
                <c:pt idx="178">
                  <c:v>7.6878850102669407</c:v>
                </c:pt>
                <c:pt idx="179">
                  <c:v>7.7207392197125255</c:v>
                </c:pt>
                <c:pt idx="180">
                  <c:v>7.7207392197125255</c:v>
                </c:pt>
                <c:pt idx="181">
                  <c:v>7.786447638603696</c:v>
                </c:pt>
                <c:pt idx="182">
                  <c:v>7.786447638603696</c:v>
                </c:pt>
                <c:pt idx="183">
                  <c:v>7.8193018480492817</c:v>
                </c:pt>
                <c:pt idx="184">
                  <c:v>7.8193018480492817</c:v>
                </c:pt>
                <c:pt idx="185">
                  <c:v>7.9178644763860371</c:v>
                </c:pt>
                <c:pt idx="186">
                  <c:v>7.9178644763860371</c:v>
                </c:pt>
                <c:pt idx="187">
                  <c:v>7.9507186858316219</c:v>
                </c:pt>
                <c:pt idx="188">
                  <c:v>7.9507186858316219</c:v>
                </c:pt>
                <c:pt idx="189">
                  <c:v>8.3449691991786441</c:v>
                </c:pt>
                <c:pt idx="190">
                  <c:v>8.3449691991786441</c:v>
                </c:pt>
                <c:pt idx="191">
                  <c:v>8.4106776180698155</c:v>
                </c:pt>
                <c:pt idx="192">
                  <c:v>8.4106776180698155</c:v>
                </c:pt>
                <c:pt idx="193">
                  <c:v>9.8234086242299803</c:v>
                </c:pt>
                <c:pt idx="194">
                  <c:v>9.8234086242299803</c:v>
                </c:pt>
                <c:pt idx="195">
                  <c:v>9.9219712525667347</c:v>
                </c:pt>
                <c:pt idx="196">
                  <c:v>9.9219712525667347</c:v>
                </c:pt>
                <c:pt idx="197">
                  <c:v>9.9548254620123195</c:v>
                </c:pt>
                <c:pt idx="198">
                  <c:v>9.9548254620123195</c:v>
                </c:pt>
                <c:pt idx="199">
                  <c:v>9.9876796714579061</c:v>
                </c:pt>
                <c:pt idx="200">
                  <c:v>9.9876796714579061</c:v>
                </c:pt>
                <c:pt idx="201">
                  <c:v>10.020533880903491</c:v>
                </c:pt>
                <c:pt idx="202">
                  <c:v>10.020533880903491</c:v>
                </c:pt>
                <c:pt idx="203">
                  <c:v>10.151950718685832</c:v>
                </c:pt>
                <c:pt idx="204">
                  <c:v>10.151950718685832</c:v>
                </c:pt>
                <c:pt idx="205">
                  <c:v>10.184804928131417</c:v>
                </c:pt>
                <c:pt idx="206">
                  <c:v>10.184804928131417</c:v>
                </c:pt>
                <c:pt idx="207">
                  <c:v>10.414784394250514</c:v>
                </c:pt>
                <c:pt idx="208">
                  <c:v>10.414784394250514</c:v>
                </c:pt>
                <c:pt idx="209">
                  <c:v>10.447638603696099</c:v>
                </c:pt>
                <c:pt idx="210">
                  <c:v>10.447638603696099</c:v>
                </c:pt>
                <c:pt idx="211">
                  <c:v>10.973305954825461</c:v>
                </c:pt>
                <c:pt idx="212">
                  <c:v>10.973305954825461</c:v>
                </c:pt>
                <c:pt idx="213">
                  <c:v>11.071868583162217</c:v>
                </c:pt>
                <c:pt idx="214">
                  <c:v>11.071868583162217</c:v>
                </c:pt>
                <c:pt idx="215">
                  <c:v>11.367556468172484</c:v>
                </c:pt>
                <c:pt idx="216">
                  <c:v>11.367556468172484</c:v>
                </c:pt>
                <c:pt idx="217">
                  <c:v>11.53182751540041</c:v>
                </c:pt>
                <c:pt idx="218">
                  <c:v>11.53182751540041</c:v>
                </c:pt>
                <c:pt idx="219">
                  <c:v>11.696098562628336</c:v>
                </c:pt>
                <c:pt idx="220">
                  <c:v>11.696098562628336</c:v>
                </c:pt>
                <c:pt idx="221">
                  <c:v>12.386036960985626</c:v>
                </c:pt>
                <c:pt idx="222">
                  <c:v>12.386036960985626</c:v>
                </c:pt>
                <c:pt idx="223">
                  <c:v>12.418891170431211</c:v>
                </c:pt>
                <c:pt idx="224">
                  <c:v>12.418891170431211</c:v>
                </c:pt>
                <c:pt idx="225">
                  <c:v>12.91170431211499</c:v>
                </c:pt>
                <c:pt idx="226">
                  <c:v>12.91170431211499</c:v>
                </c:pt>
                <c:pt idx="227">
                  <c:v>12.97741273100616</c:v>
                </c:pt>
                <c:pt idx="228">
                  <c:v>12.97741273100616</c:v>
                </c:pt>
                <c:pt idx="229">
                  <c:v>13.010266940451745</c:v>
                </c:pt>
                <c:pt idx="230">
                  <c:v>13.010266940451745</c:v>
                </c:pt>
                <c:pt idx="231">
                  <c:v>13.075975359342916</c:v>
                </c:pt>
                <c:pt idx="232">
                  <c:v>13.075975359342916</c:v>
                </c:pt>
                <c:pt idx="233">
                  <c:v>13.404517453798768</c:v>
                </c:pt>
                <c:pt idx="234">
                  <c:v>13.404517453798768</c:v>
                </c:pt>
                <c:pt idx="235">
                  <c:v>13.86447638603696</c:v>
                </c:pt>
                <c:pt idx="236">
                  <c:v>13.86447638603696</c:v>
                </c:pt>
                <c:pt idx="237">
                  <c:v>14.061601642710473</c:v>
                </c:pt>
                <c:pt idx="238">
                  <c:v>14.061601642710473</c:v>
                </c:pt>
                <c:pt idx="239">
                  <c:v>14.225872689938399</c:v>
                </c:pt>
                <c:pt idx="240">
                  <c:v>14.225872689938399</c:v>
                </c:pt>
                <c:pt idx="241">
                  <c:v>14.291581108829568</c:v>
                </c:pt>
                <c:pt idx="242">
                  <c:v>14.291581108829568</c:v>
                </c:pt>
                <c:pt idx="243">
                  <c:v>15.638603696098563</c:v>
                </c:pt>
                <c:pt idx="244">
                  <c:v>15.638603696098563</c:v>
                </c:pt>
                <c:pt idx="245">
                  <c:v>15.671457905544148</c:v>
                </c:pt>
                <c:pt idx="246">
                  <c:v>15.671457905544148</c:v>
                </c:pt>
                <c:pt idx="247">
                  <c:v>15.704312114989733</c:v>
                </c:pt>
                <c:pt idx="248">
                  <c:v>15.704312114989733</c:v>
                </c:pt>
                <c:pt idx="249">
                  <c:v>15.737166324435318</c:v>
                </c:pt>
                <c:pt idx="250">
                  <c:v>15.737166324435318</c:v>
                </c:pt>
                <c:pt idx="251">
                  <c:v>16.131416837782339</c:v>
                </c:pt>
                <c:pt idx="252">
                  <c:v>16.131416837782339</c:v>
                </c:pt>
                <c:pt idx="253">
                  <c:v>16.164271047227928</c:v>
                </c:pt>
                <c:pt idx="254">
                  <c:v>16.164271047227928</c:v>
                </c:pt>
                <c:pt idx="255">
                  <c:v>16.394250513347021</c:v>
                </c:pt>
                <c:pt idx="256">
                  <c:v>16.394250513347021</c:v>
                </c:pt>
                <c:pt idx="257">
                  <c:v>17.117043121149898</c:v>
                </c:pt>
                <c:pt idx="258">
                  <c:v>17.117043121149898</c:v>
                </c:pt>
                <c:pt idx="259">
                  <c:v>17.281314168377822</c:v>
                </c:pt>
                <c:pt idx="260">
                  <c:v>17.281314168377822</c:v>
                </c:pt>
                <c:pt idx="261">
                  <c:v>17.511293634496919</c:v>
                </c:pt>
                <c:pt idx="262">
                  <c:v>17.511293634496919</c:v>
                </c:pt>
                <c:pt idx="263">
                  <c:v>18.431211498973305</c:v>
                </c:pt>
                <c:pt idx="264">
                  <c:v>18.431211498973305</c:v>
                </c:pt>
                <c:pt idx="265">
                  <c:v>18.464065708418889</c:v>
                </c:pt>
                <c:pt idx="266">
                  <c:v>18.464065708418889</c:v>
                </c:pt>
                <c:pt idx="267">
                  <c:v>18.496919917864478</c:v>
                </c:pt>
                <c:pt idx="268">
                  <c:v>18.496919917864478</c:v>
                </c:pt>
                <c:pt idx="269">
                  <c:v>18.759753593429156</c:v>
                </c:pt>
                <c:pt idx="270">
                  <c:v>18.759753593429156</c:v>
                </c:pt>
                <c:pt idx="271">
                  <c:v>18.792607802874745</c:v>
                </c:pt>
                <c:pt idx="272">
                  <c:v>18.792607802874745</c:v>
                </c:pt>
                <c:pt idx="273">
                  <c:v>18.891170431211499</c:v>
                </c:pt>
                <c:pt idx="274">
                  <c:v>18.891170431211499</c:v>
                </c:pt>
                <c:pt idx="275">
                  <c:v>19.154004106776181</c:v>
                </c:pt>
                <c:pt idx="276">
                  <c:v>19.154004106776181</c:v>
                </c:pt>
                <c:pt idx="277">
                  <c:v>20.369609856262834</c:v>
                </c:pt>
                <c:pt idx="278">
                  <c:v>20.369609856262834</c:v>
                </c:pt>
                <c:pt idx="279">
                  <c:v>20.533880903490761</c:v>
                </c:pt>
                <c:pt idx="280">
                  <c:v>20.533880903490761</c:v>
                </c:pt>
                <c:pt idx="281">
                  <c:v>21.09240246406571</c:v>
                </c:pt>
                <c:pt idx="282">
                  <c:v>21.09240246406571</c:v>
                </c:pt>
                <c:pt idx="283">
                  <c:v>21.190965092402465</c:v>
                </c:pt>
                <c:pt idx="284">
                  <c:v>21.190965092402465</c:v>
                </c:pt>
                <c:pt idx="285">
                  <c:v>21.190965092402465</c:v>
                </c:pt>
                <c:pt idx="286">
                  <c:v>21.190965092402465</c:v>
                </c:pt>
                <c:pt idx="287">
                  <c:v>21.289527720739219</c:v>
                </c:pt>
                <c:pt idx="288">
                  <c:v>21.289527720739219</c:v>
                </c:pt>
                <c:pt idx="289">
                  <c:v>21.650924024640656</c:v>
                </c:pt>
                <c:pt idx="290">
                  <c:v>21.650924024640656</c:v>
                </c:pt>
                <c:pt idx="291">
                  <c:v>21.650924024640656</c:v>
                </c:pt>
                <c:pt idx="292">
                  <c:v>21.650924024640656</c:v>
                </c:pt>
                <c:pt idx="293">
                  <c:v>23.06365503080082</c:v>
                </c:pt>
                <c:pt idx="294">
                  <c:v>23.06365503080082</c:v>
                </c:pt>
                <c:pt idx="295">
                  <c:v>23.227926078028748</c:v>
                </c:pt>
                <c:pt idx="296">
                  <c:v>23.227926078028748</c:v>
                </c:pt>
                <c:pt idx="297">
                  <c:v>23.293634496919918</c:v>
                </c:pt>
                <c:pt idx="298">
                  <c:v>23.293634496919918</c:v>
                </c:pt>
                <c:pt idx="299">
                  <c:v>23.359342915811087</c:v>
                </c:pt>
                <c:pt idx="300">
                  <c:v>23.359342915811087</c:v>
                </c:pt>
                <c:pt idx="301">
                  <c:v>24.870636550308006</c:v>
                </c:pt>
                <c:pt idx="302">
                  <c:v>24.870636550308006</c:v>
                </c:pt>
                <c:pt idx="303">
                  <c:v>25.133470225872689</c:v>
                </c:pt>
                <c:pt idx="304">
                  <c:v>25.133470225872689</c:v>
                </c:pt>
                <c:pt idx="305">
                  <c:v>25.724845995893222</c:v>
                </c:pt>
                <c:pt idx="306">
                  <c:v>25.724845995893222</c:v>
                </c:pt>
                <c:pt idx="307">
                  <c:v>25.88911704312115</c:v>
                </c:pt>
                <c:pt idx="308">
                  <c:v>25.88911704312115</c:v>
                </c:pt>
                <c:pt idx="309">
                  <c:v>26.119096509240247</c:v>
                </c:pt>
                <c:pt idx="310">
                  <c:v>26.119096509240247</c:v>
                </c:pt>
                <c:pt idx="311">
                  <c:v>26.644763860369611</c:v>
                </c:pt>
                <c:pt idx="312">
                  <c:v>26.644763860369611</c:v>
                </c:pt>
                <c:pt idx="313">
                  <c:v>26.710472279260781</c:v>
                </c:pt>
                <c:pt idx="314">
                  <c:v>26.710472279260781</c:v>
                </c:pt>
                <c:pt idx="315">
                  <c:v>26.710472279260781</c:v>
                </c:pt>
                <c:pt idx="316">
                  <c:v>26.710472279260781</c:v>
                </c:pt>
                <c:pt idx="317">
                  <c:v>26.874743326488705</c:v>
                </c:pt>
                <c:pt idx="318">
                  <c:v>26.874743326488705</c:v>
                </c:pt>
                <c:pt idx="319">
                  <c:v>27.071868583162217</c:v>
                </c:pt>
                <c:pt idx="320">
                  <c:v>27.071868583162217</c:v>
                </c:pt>
                <c:pt idx="321">
                  <c:v>27.597535934291582</c:v>
                </c:pt>
                <c:pt idx="322">
                  <c:v>27.597535934291582</c:v>
                </c:pt>
                <c:pt idx="323">
                  <c:v>27.630390143737166</c:v>
                </c:pt>
                <c:pt idx="324">
                  <c:v>27.630390143737166</c:v>
                </c:pt>
                <c:pt idx="325">
                  <c:v>27.630390143737166</c:v>
                </c:pt>
                <c:pt idx="326">
                  <c:v>27.630390143737166</c:v>
                </c:pt>
                <c:pt idx="327">
                  <c:v>27.663244353182751</c:v>
                </c:pt>
                <c:pt idx="328">
                  <c:v>27.663244353182751</c:v>
                </c:pt>
                <c:pt idx="329">
                  <c:v>27.926078028747433</c:v>
                </c:pt>
                <c:pt idx="330">
                  <c:v>27.926078028747433</c:v>
                </c:pt>
                <c:pt idx="331">
                  <c:v>29.043121149897331</c:v>
                </c:pt>
                <c:pt idx="332">
                  <c:v>29.043121149897331</c:v>
                </c:pt>
                <c:pt idx="333">
                  <c:v>29.930184804928132</c:v>
                </c:pt>
                <c:pt idx="334">
                  <c:v>29.930184804928132</c:v>
                </c:pt>
                <c:pt idx="335">
                  <c:v>30.390143737166323</c:v>
                </c:pt>
                <c:pt idx="336">
                  <c:v>30.390143737166323</c:v>
                </c:pt>
                <c:pt idx="337">
                  <c:v>32</c:v>
                </c:pt>
                <c:pt idx="338">
                  <c:v>32</c:v>
                </c:pt>
                <c:pt idx="339">
                  <c:v>32</c:v>
                </c:pt>
                <c:pt idx="340">
                  <c:v>32</c:v>
                </c:pt>
                <c:pt idx="341">
                  <c:v>32.229979466119097</c:v>
                </c:pt>
                <c:pt idx="342">
                  <c:v>32.229979466119097</c:v>
                </c:pt>
                <c:pt idx="343">
                  <c:v>32.262833675564679</c:v>
                </c:pt>
                <c:pt idx="344">
                  <c:v>32.262833675564679</c:v>
                </c:pt>
                <c:pt idx="345">
                  <c:v>32.328542094455855</c:v>
                </c:pt>
                <c:pt idx="346">
                  <c:v>32.328542094455855</c:v>
                </c:pt>
                <c:pt idx="347">
                  <c:v>32.394250513347025</c:v>
                </c:pt>
                <c:pt idx="348">
                  <c:v>32.394250513347025</c:v>
                </c:pt>
                <c:pt idx="349">
                  <c:v>32.427104722792606</c:v>
                </c:pt>
                <c:pt idx="350">
                  <c:v>32.427104722792606</c:v>
                </c:pt>
                <c:pt idx="351">
                  <c:v>32.525667351129364</c:v>
                </c:pt>
                <c:pt idx="352">
                  <c:v>32.525667351129364</c:v>
                </c:pt>
                <c:pt idx="353">
                  <c:v>32.657084188911703</c:v>
                </c:pt>
                <c:pt idx="354">
                  <c:v>32.657084188911703</c:v>
                </c:pt>
                <c:pt idx="355">
                  <c:v>32.755646817248461</c:v>
                </c:pt>
                <c:pt idx="356">
                  <c:v>32.755646817248461</c:v>
                </c:pt>
                <c:pt idx="357">
                  <c:v>33.08418891170431</c:v>
                </c:pt>
                <c:pt idx="358">
                  <c:v>33.08418891170431</c:v>
                </c:pt>
                <c:pt idx="359">
                  <c:v>33.314168377823407</c:v>
                </c:pt>
                <c:pt idx="360">
                  <c:v>33.314168377823407</c:v>
                </c:pt>
                <c:pt idx="361">
                  <c:v>33.347022587268995</c:v>
                </c:pt>
                <c:pt idx="362">
                  <c:v>33.347022587268995</c:v>
                </c:pt>
                <c:pt idx="363">
                  <c:v>33.412731006160165</c:v>
                </c:pt>
                <c:pt idx="364">
                  <c:v>33.412731006160165</c:v>
                </c:pt>
                <c:pt idx="365">
                  <c:v>33.445585215605746</c:v>
                </c:pt>
                <c:pt idx="366">
                  <c:v>33.445585215605746</c:v>
                </c:pt>
                <c:pt idx="367">
                  <c:v>33.609856262833674</c:v>
                </c:pt>
                <c:pt idx="368">
                  <c:v>33.609856262833674</c:v>
                </c:pt>
                <c:pt idx="369">
                  <c:v>33.839835728952771</c:v>
                </c:pt>
                <c:pt idx="370">
                  <c:v>33.839835728952771</c:v>
                </c:pt>
                <c:pt idx="371">
                  <c:v>33.97125256673511</c:v>
                </c:pt>
                <c:pt idx="372">
                  <c:v>33.97125256673511</c:v>
                </c:pt>
                <c:pt idx="373">
                  <c:v>34.989733059548257</c:v>
                </c:pt>
                <c:pt idx="374">
                  <c:v>34.989733059548257</c:v>
                </c:pt>
                <c:pt idx="375">
                  <c:v>35.154004106776178</c:v>
                </c:pt>
                <c:pt idx="376">
                  <c:v>35.154004106776178</c:v>
                </c:pt>
                <c:pt idx="377">
                  <c:v>35.252566735112936</c:v>
                </c:pt>
                <c:pt idx="378">
                  <c:v>35.252566735112936</c:v>
                </c:pt>
                <c:pt idx="379">
                  <c:v>36.632443531827512</c:v>
                </c:pt>
                <c:pt idx="380">
                  <c:v>36.632443531827512</c:v>
                </c:pt>
                <c:pt idx="381">
                  <c:v>36.6652977412731</c:v>
                </c:pt>
                <c:pt idx="382">
                  <c:v>36.6652977412731</c:v>
                </c:pt>
                <c:pt idx="383">
                  <c:v>38.669404517453799</c:v>
                </c:pt>
                <c:pt idx="384">
                  <c:v>38.669404517453799</c:v>
                </c:pt>
                <c:pt idx="385">
                  <c:v>44.878850102669404</c:v>
                </c:pt>
                <c:pt idx="386">
                  <c:v>44.878850102669404</c:v>
                </c:pt>
                <c:pt idx="387">
                  <c:v>46.094455852156059</c:v>
                </c:pt>
                <c:pt idx="388">
                  <c:v>46.094455852156059</c:v>
                </c:pt>
                <c:pt idx="389">
                  <c:v>50.168377823408626</c:v>
                </c:pt>
                <c:pt idx="390">
                  <c:v>50.168377823408626</c:v>
                </c:pt>
                <c:pt idx="391">
                  <c:v>56.377823408624231</c:v>
                </c:pt>
                <c:pt idx="392">
                  <c:v>56.377823408624231</c:v>
                </c:pt>
                <c:pt idx="393">
                  <c:v>66.332648870636547</c:v>
                </c:pt>
                <c:pt idx="394">
                  <c:v>66.332648870636547</c:v>
                </c:pt>
                <c:pt idx="395">
                  <c:v>0</c:v>
                </c:pt>
                <c:pt idx="396">
                  <c:v>3.2854209445585217E-2</c:v>
                </c:pt>
                <c:pt idx="397">
                  <c:v>3.2854209445585217E-2</c:v>
                </c:pt>
                <c:pt idx="398">
                  <c:v>3.2854209445585217E-2</c:v>
                </c:pt>
                <c:pt idx="399">
                  <c:v>3.2854209445585217E-2</c:v>
                </c:pt>
                <c:pt idx="400">
                  <c:v>3.2854209445585217E-2</c:v>
                </c:pt>
                <c:pt idx="401">
                  <c:v>3.2854209445585217E-2</c:v>
                </c:pt>
                <c:pt idx="402">
                  <c:v>3.2854209445585217E-2</c:v>
                </c:pt>
                <c:pt idx="403">
                  <c:v>3.2854209445585217E-2</c:v>
                </c:pt>
                <c:pt idx="404">
                  <c:v>6.5708418891170434E-2</c:v>
                </c:pt>
                <c:pt idx="405">
                  <c:v>6.5708418891170434E-2</c:v>
                </c:pt>
                <c:pt idx="406">
                  <c:v>9.856262833675565E-2</c:v>
                </c:pt>
                <c:pt idx="407">
                  <c:v>9.856262833675565E-2</c:v>
                </c:pt>
                <c:pt idx="408">
                  <c:v>0.26283367556468173</c:v>
                </c:pt>
                <c:pt idx="409">
                  <c:v>0.26283367556468173</c:v>
                </c:pt>
                <c:pt idx="410">
                  <c:v>0.29568788501026694</c:v>
                </c:pt>
                <c:pt idx="411">
                  <c:v>0.29568788501026694</c:v>
                </c:pt>
                <c:pt idx="412">
                  <c:v>0.3942505133470226</c:v>
                </c:pt>
                <c:pt idx="413">
                  <c:v>0.3942505133470226</c:v>
                </c:pt>
                <c:pt idx="414">
                  <c:v>0.49281314168377821</c:v>
                </c:pt>
                <c:pt idx="415">
                  <c:v>0.49281314168377821</c:v>
                </c:pt>
                <c:pt idx="416">
                  <c:v>0.75564681724845995</c:v>
                </c:pt>
                <c:pt idx="417">
                  <c:v>0.75564681724845995</c:v>
                </c:pt>
                <c:pt idx="418">
                  <c:v>0.7885010266940452</c:v>
                </c:pt>
                <c:pt idx="419">
                  <c:v>0.7885010266940452</c:v>
                </c:pt>
                <c:pt idx="420">
                  <c:v>0.88706365503080087</c:v>
                </c:pt>
                <c:pt idx="421">
                  <c:v>0.88706365503080087</c:v>
                </c:pt>
                <c:pt idx="422">
                  <c:v>0.95277207392197127</c:v>
                </c:pt>
                <c:pt idx="423">
                  <c:v>0.95277207392197127</c:v>
                </c:pt>
                <c:pt idx="424">
                  <c:v>1.0184804928131417</c:v>
                </c:pt>
                <c:pt idx="425">
                  <c:v>1.0184804928131417</c:v>
                </c:pt>
                <c:pt idx="426">
                  <c:v>1.0513347022587269</c:v>
                </c:pt>
                <c:pt idx="427">
                  <c:v>1.0513347022587269</c:v>
                </c:pt>
                <c:pt idx="428">
                  <c:v>1.0841889117043122</c:v>
                </c:pt>
                <c:pt idx="429">
                  <c:v>1.0841889117043122</c:v>
                </c:pt>
                <c:pt idx="430">
                  <c:v>1.1498973305954825</c:v>
                </c:pt>
                <c:pt idx="431">
                  <c:v>1.1498973305954825</c:v>
                </c:pt>
                <c:pt idx="432">
                  <c:v>1.1827515400410678</c:v>
                </c:pt>
                <c:pt idx="433">
                  <c:v>1.1827515400410678</c:v>
                </c:pt>
                <c:pt idx="434">
                  <c:v>1.215605749486653</c:v>
                </c:pt>
                <c:pt idx="435">
                  <c:v>1.215605749486653</c:v>
                </c:pt>
                <c:pt idx="436">
                  <c:v>1.215605749486653</c:v>
                </c:pt>
                <c:pt idx="437">
                  <c:v>1.215605749486653</c:v>
                </c:pt>
                <c:pt idx="438">
                  <c:v>1.2484599589322383</c:v>
                </c:pt>
                <c:pt idx="439">
                  <c:v>1.2484599589322383</c:v>
                </c:pt>
                <c:pt idx="440">
                  <c:v>1.2813141683778233</c:v>
                </c:pt>
                <c:pt idx="441">
                  <c:v>1.2813141683778233</c:v>
                </c:pt>
                <c:pt idx="442">
                  <c:v>1.2813141683778233</c:v>
                </c:pt>
                <c:pt idx="443">
                  <c:v>1.2813141683778233</c:v>
                </c:pt>
                <c:pt idx="444">
                  <c:v>1.4127310061601643</c:v>
                </c:pt>
                <c:pt idx="445">
                  <c:v>1.4127310061601643</c:v>
                </c:pt>
                <c:pt idx="446">
                  <c:v>1.4455852156057496</c:v>
                </c:pt>
                <c:pt idx="447">
                  <c:v>1.4455852156057496</c:v>
                </c:pt>
                <c:pt idx="448">
                  <c:v>1.4784394250513346</c:v>
                </c:pt>
                <c:pt idx="449">
                  <c:v>1.4784394250513346</c:v>
                </c:pt>
                <c:pt idx="450">
                  <c:v>1.4784394250513346</c:v>
                </c:pt>
                <c:pt idx="451">
                  <c:v>1.4784394250513346</c:v>
                </c:pt>
                <c:pt idx="452">
                  <c:v>1.6427104722792607</c:v>
                </c:pt>
                <c:pt idx="453">
                  <c:v>1.6427104722792607</c:v>
                </c:pt>
                <c:pt idx="454">
                  <c:v>1.7084188911704312</c:v>
                </c:pt>
                <c:pt idx="455">
                  <c:v>1.7084188911704312</c:v>
                </c:pt>
                <c:pt idx="456">
                  <c:v>1.7412731006160165</c:v>
                </c:pt>
                <c:pt idx="457">
                  <c:v>1.7412731006160165</c:v>
                </c:pt>
                <c:pt idx="458">
                  <c:v>1.7741273100616017</c:v>
                </c:pt>
                <c:pt idx="459">
                  <c:v>1.7741273100616017</c:v>
                </c:pt>
                <c:pt idx="460">
                  <c:v>1.839835728952772</c:v>
                </c:pt>
                <c:pt idx="461">
                  <c:v>1.839835728952772</c:v>
                </c:pt>
                <c:pt idx="462">
                  <c:v>1.8726899383983573</c:v>
                </c:pt>
                <c:pt idx="463">
                  <c:v>1.8726899383983573</c:v>
                </c:pt>
                <c:pt idx="464">
                  <c:v>1.8726899383983573</c:v>
                </c:pt>
                <c:pt idx="465">
                  <c:v>1.8726899383983573</c:v>
                </c:pt>
                <c:pt idx="466">
                  <c:v>1.9055441478439425</c:v>
                </c:pt>
                <c:pt idx="467">
                  <c:v>1.9055441478439425</c:v>
                </c:pt>
                <c:pt idx="468">
                  <c:v>1.9383983572895278</c:v>
                </c:pt>
                <c:pt idx="469">
                  <c:v>1.9383983572895278</c:v>
                </c:pt>
                <c:pt idx="470">
                  <c:v>1.9712525667351128</c:v>
                </c:pt>
                <c:pt idx="471">
                  <c:v>1.9712525667351128</c:v>
                </c:pt>
                <c:pt idx="472">
                  <c:v>2.0041067761806981</c:v>
                </c:pt>
                <c:pt idx="473">
                  <c:v>2.0041067761806981</c:v>
                </c:pt>
                <c:pt idx="474">
                  <c:v>2.1026694045174539</c:v>
                </c:pt>
                <c:pt idx="475">
                  <c:v>2.1026694045174539</c:v>
                </c:pt>
                <c:pt idx="476">
                  <c:v>2.299794661190965</c:v>
                </c:pt>
                <c:pt idx="477">
                  <c:v>2.299794661190965</c:v>
                </c:pt>
                <c:pt idx="478">
                  <c:v>2.431211498973306</c:v>
                </c:pt>
                <c:pt idx="479">
                  <c:v>2.431211498973306</c:v>
                </c:pt>
                <c:pt idx="480">
                  <c:v>2.4969199178644765</c:v>
                </c:pt>
                <c:pt idx="481">
                  <c:v>2.4969199178644765</c:v>
                </c:pt>
                <c:pt idx="482">
                  <c:v>2.6940451745379876</c:v>
                </c:pt>
                <c:pt idx="483">
                  <c:v>2.6940451745379876</c:v>
                </c:pt>
                <c:pt idx="484">
                  <c:v>2.7926078028747434</c:v>
                </c:pt>
                <c:pt idx="485">
                  <c:v>2.7926078028747434</c:v>
                </c:pt>
                <c:pt idx="486">
                  <c:v>2.8911704312114992</c:v>
                </c:pt>
                <c:pt idx="487">
                  <c:v>2.8911704312114992</c:v>
                </c:pt>
                <c:pt idx="488">
                  <c:v>2.924024640657084</c:v>
                </c:pt>
                <c:pt idx="489">
                  <c:v>2.924024640657084</c:v>
                </c:pt>
                <c:pt idx="490">
                  <c:v>2.9568788501026693</c:v>
                </c:pt>
                <c:pt idx="491">
                  <c:v>2.9568788501026693</c:v>
                </c:pt>
                <c:pt idx="492">
                  <c:v>3.1540041067761808</c:v>
                </c:pt>
                <c:pt idx="493">
                  <c:v>3.1540041067761808</c:v>
                </c:pt>
                <c:pt idx="494">
                  <c:v>3.3182751540041067</c:v>
                </c:pt>
                <c:pt idx="495">
                  <c:v>3.3182751540041067</c:v>
                </c:pt>
                <c:pt idx="496">
                  <c:v>3.482546201232033</c:v>
                </c:pt>
                <c:pt idx="497">
                  <c:v>3.482546201232033</c:v>
                </c:pt>
                <c:pt idx="498">
                  <c:v>3.5811088295687883</c:v>
                </c:pt>
                <c:pt idx="499">
                  <c:v>3.5811088295687883</c:v>
                </c:pt>
                <c:pt idx="500">
                  <c:v>3.7125256673511293</c:v>
                </c:pt>
                <c:pt idx="501">
                  <c:v>3.7125256673511293</c:v>
                </c:pt>
                <c:pt idx="502">
                  <c:v>3.7453798767967146</c:v>
                </c:pt>
                <c:pt idx="503">
                  <c:v>3.7453798767967146</c:v>
                </c:pt>
                <c:pt idx="504">
                  <c:v>3.9096509240246409</c:v>
                </c:pt>
                <c:pt idx="505">
                  <c:v>3.9096509240246409</c:v>
                </c:pt>
                <c:pt idx="506">
                  <c:v>3.9425051334702257</c:v>
                </c:pt>
                <c:pt idx="507">
                  <c:v>3.9425051334702257</c:v>
                </c:pt>
                <c:pt idx="508">
                  <c:v>4.0082135523613962</c:v>
                </c:pt>
                <c:pt idx="509">
                  <c:v>4.0082135523613962</c:v>
                </c:pt>
                <c:pt idx="510">
                  <c:v>4.1396303901437372</c:v>
                </c:pt>
                <c:pt idx="511">
                  <c:v>4.1396303901437372</c:v>
                </c:pt>
                <c:pt idx="512">
                  <c:v>4.1724845995893221</c:v>
                </c:pt>
                <c:pt idx="513">
                  <c:v>4.1724845995893221</c:v>
                </c:pt>
                <c:pt idx="514">
                  <c:v>4.2053388090349078</c:v>
                </c:pt>
                <c:pt idx="515">
                  <c:v>4.2053388090349078</c:v>
                </c:pt>
                <c:pt idx="516">
                  <c:v>4.2053388090349078</c:v>
                </c:pt>
                <c:pt idx="517">
                  <c:v>4.2053388090349078</c:v>
                </c:pt>
                <c:pt idx="518">
                  <c:v>4.2381930184804926</c:v>
                </c:pt>
                <c:pt idx="519">
                  <c:v>4.2381930184804926</c:v>
                </c:pt>
                <c:pt idx="520">
                  <c:v>4.4353182751540041</c:v>
                </c:pt>
                <c:pt idx="521">
                  <c:v>4.4353182751540041</c:v>
                </c:pt>
                <c:pt idx="522">
                  <c:v>4.5338809034907595</c:v>
                </c:pt>
                <c:pt idx="523">
                  <c:v>4.5338809034907595</c:v>
                </c:pt>
                <c:pt idx="524">
                  <c:v>4.5667351129363452</c:v>
                </c:pt>
                <c:pt idx="525">
                  <c:v>4.5667351129363452</c:v>
                </c:pt>
                <c:pt idx="526">
                  <c:v>4.6324435318275157</c:v>
                </c:pt>
                <c:pt idx="527">
                  <c:v>4.6324435318275157</c:v>
                </c:pt>
                <c:pt idx="528">
                  <c:v>4.6652977412731005</c:v>
                </c:pt>
                <c:pt idx="529">
                  <c:v>4.6652977412731005</c:v>
                </c:pt>
                <c:pt idx="530">
                  <c:v>4.6652977412731005</c:v>
                </c:pt>
                <c:pt idx="531">
                  <c:v>4.6652977412731005</c:v>
                </c:pt>
                <c:pt idx="532">
                  <c:v>4.6652977412731005</c:v>
                </c:pt>
                <c:pt idx="533">
                  <c:v>4.6652977412731005</c:v>
                </c:pt>
                <c:pt idx="534">
                  <c:v>4.6981519507186862</c:v>
                </c:pt>
                <c:pt idx="535">
                  <c:v>4.6981519507186862</c:v>
                </c:pt>
                <c:pt idx="536">
                  <c:v>4.731006160164271</c:v>
                </c:pt>
                <c:pt idx="537">
                  <c:v>4.731006160164271</c:v>
                </c:pt>
                <c:pt idx="538">
                  <c:v>4.7638603696098567</c:v>
                </c:pt>
                <c:pt idx="539">
                  <c:v>4.7638603696098567</c:v>
                </c:pt>
                <c:pt idx="540">
                  <c:v>4.7638603696098567</c:v>
                </c:pt>
                <c:pt idx="541">
                  <c:v>4.7638603696098567</c:v>
                </c:pt>
                <c:pt idx="542">
                  <c:v>4.8295687885010263</c:v>
                </c:pt>
                <c:pt idx="543">
                  <c:v>4.8295687885010263</c:v>
                </c:pt>
                <c:pt idx="544">
                  <c:v>4.862422997946612</c:v>
                </c:pt>
                <c:pt idx="545">
                  <c:v>4.862422997946612</c:v>
                </c:pt>
                <c:pt idx="546">
                  <c:v>4.8952772073921968</c:v>
                </c:pt>
                <c:pt idx="547">
                  <c:v>4.8952772073921968</c:v>
                </c:pt>
                <c:pt idx="548">
                  <c:v>4.8952772073921968</c:v>
                </c:pt>
                <c:pt idx="549">
                  <c:v>4.8952772073921968</c:v>
                </c:pt>
                <c:pt idx="550">
                  <c:v>4.9609856262833674</c:v>
                </c:pt>
                <c:pt idx="551">
                  <c:v>4.9609856262833674</c:v>
                </c:pt>
                <c:pt idx="552">
                  <c:v>5.0924024640657084</c:v>
                </c:pt>
                <c:pt idx="553">
                  <c:v>5.0924024640657084</c:v>
                </c:pt>
                <c:pt idx="554">
                  <c:v>5.7494866529774127</c:v>
                </c:pt>
                <c:pt idx="555">
                  <c:v>5.7494866529774127</c:v>
                </c:pt>
                <c:pt idx="556">
                  <c:v>5.7823408624229984</c:v>
                </c:pt>
                <c:pt idx="557">
                  <c:v>5.7823408624229984</c:v>
                </c:pt>
                <c:pt idx="558">
                  <c:v>6.1108829568788501</c:v>
                </c:pt>
                <c:pt idx="559">
                  <c:v>6.1108829568788501</c:v>
                </c:pt>
                <c:pt idx="560">
                  <c:v>6.2422997946611911</c:v>
                </c:pt>
                <c:pt idx="561">
                  <c:v>6.2422997946611911</c:v>
                </c:pt>
                <c:pt idx="562">
                  <c:v>6.2422997946611911</c:v>
                </c:pt>
                <c:pt idx="563">
                  <c:v>6.2422997946611911</c:v>
                </c:pt>
                <c:pt idx="564">
                  <c:v>6.3408624229979464</c:v>
                </c:pt>
                <c:pt idx="565">
                  <c:v>6.3408624229979464</c:v>
                </c:pt>
                <c:pt idx="566">
                  <c:v>6.3737166324435321</c:v>
                </c:pt>
                <c:pt idx="567">
                  <c:v>6.3737166324435321</c:v>
                </c:pt>
                <c:pt idx="568">
                  <c:v>6.4722792607802875</c:v>
                </c:pt>
                <c:pt idx="569">
                  <c:v>6.4722792607802875</c:v>
                </c:pt>
                <c:pt idx="570">
                  <c:v>6.5051334702258723</c:v>
                </c:pt>
                <c:pt idx="571">
                  <c:v>6.5051334702258723</c:v>
                </c:pt>
                <c:pt idx="572">
                  <c:v>6.6365503080082133</c:v>
                </c:pt>
                <c:pt idx="573">
                  <c:v>6.6365503080082133</c:v>
                </c:pt>
                <c:pt idx="574">
                  <c:v>6.9322381930184802</c:v>
                </c:pt>
                <c:pt idx="575">
                  <c:v>6.9322381930184802</c:v>
                </c:pt>
                <c:pt idx="576">
                  <c:v>6.9650924024640659</c:v>
                </c:pt>
                <c:pt idx="577">
                  <c:v>6.9650924024640659</c:v>
                </c:pt>
                <c:pt idx="578">
                  <c:v>7.0308008213552364</c:v>
                </c:pt>
                <c:pt idx="579">
                  <c:v>7.0308008213552364</c:v>
                </c:pt>
                <c:pt idx="580">
                  <c:v>7.2936344969199176</c:v>
                </c:pt>
                <c:pt idx="581">
                  <c:v>7.2936344969199176</c:v>
                </c:pt>
                <c:pt idx="582">
                  <c:v>7.3593429158110881</c:v>
                </c:pt>
                <c:pt idx="583">
                  <c:v>7.3593429158110881</c:v>
                </c:pt>
                <c:pt idx="584">
                  <c:v>7.3593429158110881</c:v>
                </c:pt>
                <c:pt idx="585">
                  <c:v>7.3593429158110881</c:v>
                </c:pt>
                <c:pt idx="586">
                  <c:v>7.3921971252566738</c:v>
                </c:pt>
                <c:pt idx="587">
                  <c:v>7.3921971252566738</c:v>
                </c:pt>
                <c:pt idx="588">
                  <c:v>7.4250513347022586</c:v>
                </c:pt>
                <c:pt idx="589">
                  <c:v>7.4250513347022586</c:v>
                </c:pt>
                <c:pt idx="590">
                  <c:v>7.4579055441478443</c:v>
                </c:pt>
                <c:pt idx="591">
                  <c:v>7.4579055441478443</c:v>
                </c:pt>
                <c:pt idx="592">
                  <c:v>7.4907597535934292</c:v>
                </c:pt>
                <c:pt idx="593">
                  <c:v>7.4907597535934292</c:v>
                </c:pt>
                <c:pt idx="594">
                  <c:v>7.523613963039014</c:v>
                </c:pt>
                <c:pt idx="595">
                  <c:v>7.523613963039014</c:v>
                </c:pt>
                <c:pt idx="596">
                  <c:v>7.5564681724845997</c:v>
                </c:pt>
                <c:pt idx="597">
                  <c:v>7.5564681724845997</c:v>
                </c:pt>
                <c:pt idx="598">
                  <c:v>7.6221765913757702</c:v>
                </c:pt>
                <c:pt idx="599">
                  <c:v>7.6221765913757702</c:v>
                </c:pt>
                <c:pt idx="600">
                  <c:v>7.6878850102669407</c:v>
                </c:pt>
                <c:pt idx="601">
                  <c:v>7.6878850102669407</c:v>
                </c:pt>
                <c:pt idx="602">
                  <c:v>7.786447638603696</c:v>
                </c:pt>
                <c:pt idx="603">
                  <c:v>7.786447638603696</c:v>
                </c:pt>
                <c:pt idx="604">
                  <c:v>7.8193018480492817</c:v>
                </c:pt>
                <c:pt idx="605">
                  <c:v>7.8193018480492817</c:v>
                </c:pt>
                <c:pt idx="606">
                  <c:v>8.1478439425051334</c:v>
                </c:pt>
                <c:pt idx="607">
                  <c:v>8.1478439425051334</c:v>
                </c:pt>
                <c:pt idx="608">
                  <c:v>8.9691991786447645</c:v>
                </c:pt>
                <c:pt idx="609">
                  <c:v>8.9691991786447645</c:v>
                </c:pt>
                <c:pt idx="610">
                  <c:v>9.1663244353182751</c:v>
                </c:pt>
                <c:pt idx="611">
                  <c:v>9.1663244353182751</c:v>
                </c:pt>
                <c:pt idx="612">
                  <c:v>9.8891170431211499</c:v>
                </c:pt>
                <c:pt idx="613">
                  <c:v>9.8891170431211499</c:v>
                </c:pt>
                <c:pt idx="614">
                  <c:v>10.151950718685832</c:v>
                </c:pt>
                <c:pt idx="615">
                  <c:v>10.151950718685832</c:v>
                </c:pt>
                <c:pt idx="616">
                  <c:v>10.184804928131417</c:v>
                </c:pt>
                <c:pt idx="617">
                  <c:v>10.184804928131417</c:v>
                </c:pt>
                <c:pt idx="618">
                  <c:v>10.184804928131417</c:v>
                </c:pt>
                <c:pt idx="619">
                  <c:v>10.184804928131417</c:v>
                </c:pt>
                <c:pt idx="620">
                  <c:v>10.250513347022586</c:v>
                </c:pt>
                <c:pt idx="621">
                  <c:v>10.250513347022586</c:v>
                </c:pt>
                <c:pt idx="622">
                  <c:v>10.414784394250514</c:v>
                </c:pt>
                <c:pt idx="623">
                  <c:v>10.414784394250514</c:v>
                </c:pt>
                <c:pt idx="624">
                  <c:v>11.203285420944558</c:v>
                </c:pt>
                <c:pt idx="625">
                  <c:v>11.203285420944558</c:v>
                </c:pt>
                <c:pt idx="626">
                  <c:v>12.451745379876797</c:v>
                </c:pt>
                <c:pt idx="627">
                  <c:v>12.451745379876797</c:v>
                </c:pt>
                <c:pt idx="628">
                  <c:v>12.91170431211499</c:v>
                </c:pt>
                <c:pt idx="629">
                  <c:v>12.91170431211499</c:v>
                </c:pt>
                <c:pt idx="630">
                  <c:v>12.91170431211499</c:v>
                </c:pt>
                <c:pt idx="631">
                  <c:v>12.91170431211499</c:v>
                </c:pt>
                <c:pt idx="632">
                  <c:v>12.944558521560575</c:v>
                </c:pt>
                <c:pt idx="633">
                  <c:v>12.944558521560575</c:v>
                </c:pt>
                <c:pt idx="634">
                  <c:v>13.240246406570842</c:v>
                </c:pt>
                <c:pt idx="635">
                  <c:v>13.240246406570842</c:v>
                </c:pt>
                <c:pt idx="636">
                  <c:v>13.273100616016427</c:v>
                </c:pt>
                <c:pt idx="637">
                  <c:v>13.273100616016427</c:v>
                </c:pt>
                <c:pt idx="638">
                  <c:v>13.305954825462011</c:v>
                </c:pt>
                <c:pt idx="639">
                  <c:v>13.305954825462011</c:v>
                </c:pt>
                <c:pt idx="640">
                  <c:v>13.371663244353183</c:v>
                </c:pt>
                <c:pt idx="641">
                  <c:v>13.371663244353183</c:v>
                </c:pt>
                <c:pt idx="642">
                  <c:v>13.831622176591376</c:v>
                </c:pt>
                <c:pt idx="643">
                  <c:v>13.831622176591376</c:v>
                </c:pt>
                <c:pt idx="644">
                  <c:v>14.094455852156058</c:v>
                </c:pt>
                <c:pt idx="645">
                  <c:v>14.094455852156058</c:v>
                </c:pt>
                <c:pt idx="646">
                  <c:v>14.160164271047227</c:v>
                </c:pt>
                <c:pt idx="647">
                  <c:v>14.160164271047227</c:v>
                </c:pt>
                <c:pt idx="648">
                  <c:v>14.35728952772074</c:v>
                </c:pt>
                <c:pt idx="649">
                  <c:v>14.35728952772074</c:v>
                </c:pt>
                <c:pt idx="650">
                  <c:v>14.685831622176591</c:v>
                </c:pt>
                <c:pt idx="651">
                  <c:v>14.685831622176591</c:v>
                </c:pt>
                <c:pt idx="652">
                  <c:v>14.784394250513348</c:v>
                </c:pt>
                <c:pt idx="653">
                  <c:v>14.784394250513348</c:v>
                </c:pt>
                <c:pt idx="654">
                  <c:v>15.277207392197125</c:v>
                </c:pt>
                <c:pt idx="655">
                  <c:v>15.277207392197125</c:v>
                </c:pt>
                <c:pt idx="656">
                  <c:v>16.131416837782339</c:v>
                </c:pt>
                <c:pt idx="657">
                  <c:v>16.131416837782339</c:v>
                </c:pt>
                <c:pt idx="658">
                  <c:v>16.295687885010267</c:v>
                </c:pt>
                <c:pt idx="659">
                  <c:v>16.295687885010267</c:v>
                </c:pt>
                <c:pt idx="660">
                  <c:v>17.971252566735114</c:v>
                </c:pt>
                <c:pt idx="661">
                  <c:v>17.971252566735114</c:v>
                </c:pt>
                <c:pt idx="662">
                  <c:v>18.431211498973305</c:v>
                </c:pt>
                <c:pt idx="663">
                  <c:v>18.431211498973305</c:v>
                </c:pt>
                <c:pt idx="664">
                  <c:v>18.464065708418889</c:v>
                </c:pt>
                <c:pt idx="665">
                  <c:v>18.464065708418889</c:v>
                </c:pt>
                <c:pt idx="666">
                  <c:v>18.694045174537987</c:v>
                </c:pt>
                <c:pt idx="667">
                  <c:v>18.694045174537987</c:v>
                </c:pt>
                <c:pt idx="668">
                  <c:v>18.726899383983572</c:v>
                </c:pt>
                <c:pt idx="669">
                  <c:v>18.726899383983572</c:v>
                </c:pt>
                <c:pt idx="670">
                  <c:v>20.566735112936346</c:v>
                </c:pt>
                <c:pt idx="671">
                  <c:v>20.566735112936346</c:v>
                </c:pt>
                <c:pt idx="672">
                  <c:v>21.15811088295688</c:v>
                </c:pt>
                <c:pt idx="673">
                  <c:v>21.15811088295688</c:v>
                </c:pt>
                <c:pt idx="674">
                  <c:v>21.322381930184804</c:v>
                </c:pt>
                <c:pt idx="675">
                  <c:v>21.322381930184804</c:v>
                </c:pt>
                <c:pt idx="676">
                  <c:v>21.782340862422998</c:v>
                </c:pt>
                <c:pt idx="677">
                  <c:v>21.782340862422998</c:v>
                </c:pt>
                <c:pt idx="678">
                  <c:v>26.710472279260781</c:v>
                </c:pt>
                <c:pt idx="679">
                  <c:v>26.710472279260781</c:v>
                </c:pt>
                <c:pt idx="680">
                  <c:v>26.743326488706366</c:v>
                </c:pt>
                <c:pt idx="681">
                  <c:v>26.743326488706366</c:v>
                </c:pt>
                <c:pt idx="682">
                  <c:v>26.809034907597535</c:v>
                </c:pt>
                <c:pt idx="683">
                  <c:v>26.809034907597535</c:v>
                </c:pt>
                <c:pt idx="684">
                  <c:v>26.90759753593429</c:v>
                </c:pt>
                <c:pt idx="685">
                  <c:v>26.90759753593429</c:v>
                </c:pt>
                <c:pt idx="686">
                  <c:v>27.860369609856264</c:v>
                </c:pt>
                <c:pt idx="687">
                  <c:v>27.860369609856264</c:v>
                </c:pt>
                <c:pt idx="688">
                  <c:v>29.371663244353183</c:v>
                </c:pt>
                <c:pt idx="689">
                  <c:v>29.371663244353183</c:v>
                </c:pt>
                <c:pt idx="690">
                  <c:v>31.211498973305954</c:v>
                </c:pt>
                <c:pt idx="691">
                  <c:v>31.211498973305954</c:v>
                </c:pt>
                <c:pt idx="692">
                  <c:v>32.197125256673509</c:v>
                </c:pt>
                <c:pt idx="693">
                  <c:v>32.197125256673509</c:v>
                </c:pt>
                <c:pt idx="694">
                  <c:v>32.295687885010267</c:v>
                </c:pt>
                <c:pt idx="695">
                  <c:v>32.295687885010267</c:v>
                </c:pt>
                <c:pt idx="696">
                  <c:v>32.295687885010267</c:v>
                </c:pt>
                <c:pt idx="697">
                  <c:v>32.295687885010267</c:v>
                </c:pt>
                <c:pt idx="698">
                  <c:v>32.459958932238195</c:v>
                </c:pt>
                <c:pt idx="699">
                  <c:v>32.459958932238195</c:v>
                </c:pt>
                <c:pt idx="700">
                  <c:v>32.591375770020534</c:v>
                </c:pt>
                <c:pt idx="701">
                  <c:v>32.591375770020534</c:v>
                </c:pt>
                <c:pt idx="702">
                  <c:v>32.591375770020534</c:v>
                </c:pt>
                <c:pt idx="703">
                  <c:v>32.591375770020534</c:v>
                </c:pt>
                <c:pt idx="704">
                  <c:v>32.657084188911703</c:v>
                </c:pt>
                <c:pt idx="705">
                  <c:v>32.657084188911703</c:v>
                </c:pt>
                <c:pt idx="706">
                  <c:v>32.722792607802873</c:v>
                </c:pt>
                <c:pt idx="707">
                  <c:v>32.722792607802873</c:v>
                </c:pt>
                <c:pt idx="708">
                  <c:v>32.722792607802873</c:v>
                </c:pt>
                <c:pt idx="709">
                  <c:v>32.722792607802873</c:v>
                </c:pt>
                <c:pt idx="710">
                  <c:v>32.919917864476389</c:v>
                </c:pt>
                <c:pt idx="711">
                  <c:v>32.919917864476389</c:v>
                </c:pt>
                <c:pt idx="712">
                  <c:v>33.478439425051334</c:v>
                </c:pt>
                <c:pt idx="713">
                  <c:v>33.478439425051334</c:v>
                </c:pt>
                <c:pt idx="714">
                  <c:v>33.577002053388092</c:v>
                </c:pt>
                <c:pt idx="715">
                  <c:v>33.577002053388092</c:v>
                </c:pt>
                <c:pt idx="716">
                  <c:v>33.577002053388092</c:v>
                </c:pt>
                <c:pt idx="717">
                  <c:v>33.577002053388092</c:v>
                </c:pt>
                <c:pt idx="718">
                  <c:v>33.80698151950719</c:v>
                </c:pt>
                <c:pt idx="719">
                  <c:v>33.80698151950719</c:v>
                </c:pt>
                <c:pt idx="720">
                  <c:v>33.872689938398359</c:v>
                </c:pt>
                <c:pt idx="721">
                  <c:v>33.872689938398359</c:v>
                </c:pt>
                <c:pt idx="722">
                  <c:v>35.581108829568791</c:v>
                </c:pt>
                <c:pt idx="723">
                  <c:v>35.581108829568791</c:v>
                </c:pt>
                <c:pt idx="724">
                  <c:v>37.092402464065707</c:v>
                </c:pt>
                <c:pt idx="725">
                  <c:v>37.092402464065707</c:v>
                </c:pt>
                <c:pt idx="726">
                  <c:v>41.889117043121146</c:v>
                </c:pt>
                <c:pt idx="727">
                  <c:v>41.889117043121146</c:v>
                </c:pt>
                <c:pt idx="728">
                  <c:v>43.466119096509239</c:v>
                </c:pt>
                <c:pt idx="729">
                  <c:v>43.466119096509239</c:v>
                </c:pt>
                <c:pt idx="730">
                  <c:v>48.788501026694043</c:v>
                </c:pt>
                <c:pt idx="731">
                  <c:v>48.788501026694043</c:v>
                </c:pt>
                <c:pt idx="732">
                  <c:v>53.74948665297741</c:v>
                </c:pt>
                <c:pt idx="733">
                  <c:v>53.74948665297741</c:v>
                </c:pt>
                <c:pt idx="734">
                  <c:v>58.579055441478438</c:v>
                </c:pt>
                <c:pt idx="735">
                  <c:v>58.579055441478438</c:v>
                </c:pt>
                <c:pt idx="736">
                  <c:v>0</c:v>
                </c:pt>
                <c:pt idx="737">
                  <c:v>3.2854209445585217E-2</c:v>
                </c:pt>
                <c:pt idx="738">
                  <c:v>3.2854209445585217E-2</c:v>
                </c:pt>
                <c:pt idx="739">
                  <c:v>3.2854209445585217E-2</c:v>
                </c:pt>
                <c:pt idx="740">
                  <c:v>3.2854209445585217E-2</c:v>
                </c:pt>
                <c:pt idx="741">
                  <c:v>3.2854209445585217E-2</c:v>
                </c:pt>
                <c:pt idx="742">
                  <c:v>3.2854209445585217E-2</c:v>
                </c:pt>
                <c:pt idx="743">
                  <c:v>3.2854209445585217E-2</c:v>
                </c:pt>
                <c:pt idx="744">
                  <c:v>3.2854209445585217E-2</c:v>
                </c:pt>
                <c:pt idx="745">
                  <c:v>3.2854209445585217E-2</c:v>
                </c:pt>
                <c:pt idx="746">
                  <c:v>3.2854209445585217E-2</c:v>
                </c:pt>
                <c:pt idx="747">
                  <c:v>3.2854209445585217E-2</c:v>
                </c:pt>
                <c:pt idx="748">
                  <c:v>1.1827515400410678</c:v>
                </c:pt>
                <c:pt idx="749">
                  <c:v>1.8726899383983573</c:v>
                </c:pt>
                <c:pt idx="750">
                  <c:v>1.8726899383983573</c:v>
                </c:pt>
                <c:pt idx="751">
                  <c:v>1.9055441478439425</c:v>
                </c:pt>
                <c:pt idx="752">
                  <c:v>1.9383983572895278</c:v>
                </c:pt>
                <c:pt idx="753">
                  <c:v>1.9383983572895278</c:v>
                </c:pt>
                <c:pt idx="754">
                  <c:v>2.2012320328542097</c:v>
                </c:pt>
                <c:pt idx="755">
                  <c:v>3.0882956878850103</c:v>
                </c:pt>
                <c:pt idx="756">
                  <c:v>4.2381930184804926</c:v>
                </c:pt>
                <c:pt idx="757">
                  <c:v>4.6324435318275157</c:v>
                </c:pt>
                <c:pt idx="758">
                  <c:v>4.9281314168377826</c:v>
                </c:pt>
                <c:pt idx="759">
                  <c:v>5.979466119096509</c:v>
                </c:pt>
                <c:pt idx="760">
                  <c:v>7.4250513347022586</c:v>
                </c:pt>
                <c:pt idx="761">
                  <c:v>7.6221765913757702</c:v>
                </c:pt>
                <c:pt idx="762">
                  <c:v>7.655030800821355</c:v>
                </c:pt>
                <c:pt idx="763">
                  <c:v>11.53182751540041</c:v>
                </c:pt>
                <c:pt idx="764">
                  <c:v>15.704312114989733</c:v>
                </c:pt>
                <c:pt idx="765">
                  <c:v>16.394250513347021</c:v>
                </c:pt>
                <c:pt idx="766">
                  <c:v>17.117043121149898</c:v>
                </c:pt>
                <c:pt idx="767">
                  <c:v>18.464065708418889</c:v>
                </c:pt>
                <c:pt idx="768">
                  <c:v>18.759753593429156</c:v>
                </c:pt>
                <c:pt idx="769">
                  <c:v>21.190965092402465</c:v>
                </c:pt>
                <c:pt idx="770">
                  <c:v>21.289527720739219</c:v>
                </c:pt>
                <c:pt idx="771">
                  <c:v>21.650924024640656</c:v>
                </c:pt>
                <c:pt idx="772">
                  <c:v>21.650924024640656</c:v>
                </c:pt>
                <c:pt idx="773">
                  <c:v>26.119096509240247</c:v>
                </c:pt>
                <c:pt idx="774">
                  <c:v>26.644763860369611</c:v>
                </c:pt>
                <c:pt idx="775">
                  <c:v>26.710472279260781</c:v>
                </c:pt>
                <c:pt idx="776">
                  <c:v>27.597535934291582</c:v>
                </c:pt>
                <c:pt idx="777">
                  <c:v>27.630390143737166</c:v>
                </c:pt>
                <c:pt idx="778">
                  <c:v>27.630390143737166</c:v>
                </c:pt>
                <c:pt idx="779">
                  <c:v>27.663244353182751</c:v>
                </c:pt>
                <c:pt idx="780">
                  <c:v>27.926078028747433</c:v>
                </c:pt>
                <c:pt idx="781">
                  <c:v>29.043121149897331</c:v>
                </c:pt>
                <c:pt idx="782">
                  <c:v>29.930184804928132</c:v>
                </c:pt>
                <c:pt idx="783">
                  <c:v>30.390143737166323</c:v>
                </c:pt>
                <c:pt idx="784">
                  <c:v>32</c:v>
                </c:pt>
                <c:pt idx="785">
                  <c:v>32</c:v>
                </c:pt>
                <c:pt idx="786">
                  <c:v>32.229979466119097</c:v>
                </c:pt>
                <c:pt idx="787">
                  <c:v>32.262833675564679</c:v>
                </c:pt>
                <c:pt idx="788">
                  <c:v>32.328542094455855</c:v>
                </c:pt>
                <c:pt idx="789">
                  <c:v>32.394250513347025</c:v>
                </c:pt>
                <c:pt idx="790">
                  <c:v>32.427104722792606</c:v>
                </c:pt>
                <c:pt idx="791">
                  <c:v>32.525667351129364</c:v>
                </c:pt>
                <c:pt idx="792">
                  <c:v>32.657084188911703</c:v>
                </c:pt>
                <c:pt idx="793">
                  <c:v>32.755646817248461</c:v>
                </c:pt>
                <c:pt idx="794">
                  <c:v>33.08418891170431</c:v>
                </c:pt>
                <c:pt idx="795">
                  <c:v>33.314168377823407</c:v>
                </c:pt>
                <c:pt idx="796">
                  <c:v>33.347022587268995</c:v>
                </c:pt>
                <c:pt idx="797">
                  <c:v>33.412731006160165</c:v>
                </c:pt>
                <c:pt idx="798">
                  <c:v>33.445585215605746</c:v>
                </c:pt>
                <c:pt idx="799">
                  <c:v>33.609856262833674</c:v>
                </c:pt>
                <c:pt idx="800">
                  <c:v>33.839835728952771</c:v>
                </c:pt>
                <c:pt idx="801">
                  <c:v>33.97125256673511</c:v>
                </c:pt>
                <c:pt idx="802">
                  <c:v>34.989733059548257</c:v>
                </c:pt>
                <c:pt idx="803">
                  <c:v>35.252566735112936</c:v>
                </c:pt>
                <c:pt idx="804">
                  <c:v>36.632443531827512</c:v>
                </c:pt>
                <c:pt idx="805">
                  <c:v>36.6652977412731</c:v>
                </c:pt>
                <c:pt idx="806">
                  <c:v>38.669404517453799</c:v>
                </c:pt>
                <c:pt idx="807">
                  <c:v>44.878850102669404</c:v>
                </c:pt>
                <c:pt idx="808">
                  <c:v>50.168377823408626</c:v>
                </c:pt>
                <c:pt idx="809">
                  <c:v>56.377823408624231</c:v>
                </c:pt>
                <c:pt idx="810">
                  <c:v>66.332648870636547</c:v>
                </c:pt>
                <c:pt idx="811">
                  <c:v>0</c:v>
                </c:pt>
                <c:pt idx="812">
                  <c:v>3.2854209445585217E-2</c:v>
                </c:pt>
                <c:pt idx="813">
                  <c:v>3.2854209445585217E-2</c:v>
                </c:pt>
                <c:pt idx="814">
                  <c:v>3.2854209445585217E-2</c:v>
                </c:pt>
                <c:pt idx="815">
                  <c:v>3.2854209445585217E-2</c:v>
                </c:pt>
                <c:pt idx="816">
                  <c:v>1.215605749486653</c:v>
                </c:pt>
                <c:pt idx="817">
                  <c:v>1.2813141683778233</c:v>
                </c:pt>
                <c:pt idx="818">
                  <c:v>1.4784394250513346</c:v>
                </c:pt>
                <c:pt idx="819">
                  <c:v>1.8726899383983573</c:v>
                </c:pt>
                <c:pt idx="820">
                  <c:v>3.3182751540041067</c:v>
                </c:pt>
                <c:pt idx="821">
                  <c:v>3.5811088295687883</c:v>
                </c:pt>
                <c:pt idx="822">
                  <c:v>4.2053388090349078</c:v>
                </c:pt>
                <c:pt idx="823">
                  <c:v>4.6652977412731005</c:v>
                </c:pt>
                <c:pt idx="824">
                  <c:v>4.6652977412731005</c:v>
                </c:pt>
                <c:pt idx="825">
                  <c:v>4.7638603696098567</c:v>
                </c:pt>
                <c:pt idx="826">
                  <c:v>4.8952772073921968</c:v>
                </c:pt>
                <c:pt idx="827">
                  <c:v>6.2422997946611911</c:v>
                </c:pt>
                <c:pt idx="828">
                  <c:v>7.3593429158110881</c:v>
                </c:pt>
                <c:pt idx="829">
                  <c:v>10.184804928131417</c:v>
                </c:pt>
                <c:pt idx="830">
                  <c:v>11.203285420944558</c:v>
                </c:pt>
                <c:pt idx="831">
                  <c:v>12.91170431211499</c:v>
                </c:pt>
                <c:pt idx="832">
                  <c:v>13.305954825462011</c:v>
                </c:pt>
                <c:pt idx="833">
                  <c:v>16.295687885010267</c:v>
                </c:pt>
                <c:pt idx="834">
                  <c:v>18.464065708418889</c:v>
                </c:pt>
                <c:pt idx="835">
                  <c:v>18.694045174537987</c:v>
                </c:pt>
                <c:pt idx="836">
                  <c:v>18.726899383983572</c:v>
                </c:pt>
                <c:pt idx="837">
                  <c:v>21.322381930184804</c:v>
                </c:pt>
                <c:pt idx="838">
                  <c:v>26.710472279260781</c:v>
                </c:pt>
                <c:pt idx="839">
                  <c:v>26.743326488706366</c:v>
                </c:pt>
                <c:pt idx="840">
                  <c:v>26.809034907597535</c:v>
                </c:pt>
                <c:pt idx="841">
                  <c:v>26.90759753593429</c:v>
                </c:pt>
                <c:pt idx="842">
                  <c:v>27.860369609856264</c:v>
                </c:pt>
                <c:pt idx="843">
                  <c:v>29.371663244353183</c:v>
                </c:pt>
                <c:pt idx="844">
                  <c:v>32.197125256673509</c:v>
                </c:pt>
                <c:pt idx="845">
                  <c:v>32.295687885010267</c:v>
                </c:pt>
                <c:pt idx="846">
                  <c:v>32.295687885010267</c:v>
                </c:pt>
                <c:pt idx="847">
                  <c:v>32.459958932238195</c:v>
                </c:pt>
                <c:pt idx="848">
                  <c:v>32.591375770020534</c:v>
                </c:pt>
                <c:pt idx="849">
                  <c:v>32.657084188911703</c:v>
                </c:pt>
                <c:pt idx="850">
                  <c:v>32.722792607802873</c:v>
                </c:pt>
                <c:pt idx="851">
                  <c:v>32.722792607802873</c:v>
                </c:pt>
                <c:pt idx="852">
                  <c:v>32.919917864476389</c:v>
                </c:pt>
                <c:pt idx="853">
                  <c:v>33.478439425051334</c:v>
                </c:pt>
                <c:pt idx="854">
                  <c:v>33.577002053388092</c:v>
                </c:pt>
                <c:pt idx="855">
                  <c:v>33.577002053388092</c:v>
                </c:pt>
                <c:pt idx="856">
                  <c:v>33.80698151950719</c:v>
                </c:pt>
                <c:pt idx="857">
                  <c:v>33.872689938398359</c:v>
                </c:pt>
                <c:pt idx="858">
                  <c:v>35.581108829568791</c:v>
                </c:pt>
                <c:pt idx="859">
                  <c:v>37.092402464065707</c:v>
                </c:pt>
                <c:pt idx="860">
                  <c:v>41.889117043121146</c:v>
                </c:pt>
                <c:pt idx="861">
                  <c:v>43.466119096509239</c:v>
                </c:pt>
                <c:pt idx="862">
                  <c:v>48.788501026694043</c:v>
                </c:pt>
                <c:pt idx="863">
                  <c:v>53.74948665297741</c:v>
                </c:pt>
                <c:pt idx="864">
                  <c:v>58.579055441478438</c:v>
                </c:pt>
                <c:pt idx="865">
                  <c:v>0</c:v>
                </c:pt>
                <c:pt idx="866">
                  <c:v>10.151950718685832</c:v>
                </c:pt>
                <c:pt idx="867">
                  <c:v>12</c:v>
                </c:pt>
                <c:pt idx="868">
                  <c:v>12</c:v>
                </c:pt>
                <c:pt idx="869">
                  <c:v>24</c:v>
                </c:pt>
                <c:pt idx="870">
                  <c:v>24</c:v>
                </c:pt>
              </c:numCache>
            </c:numRef>
          </c:xVal>
          <c:yVal>
            <c:numRef>
              <c:f>Sheet1!$G$2:$G$1038</c:f>
              <c:numCache>
                <c:formatCode>General</c:formatCode>
                <c:ptCount val="1037"/>
                <c:pt idx="867">
                  <c:v>0</c:v>
                </c:pt>
                <c:pt idx="868">
                  <c:v>0.4487603702095313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6BA6-4DDB-83E6-7FAA78373A5E}"/>
            </c:ext>
          </c:extLst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24 mon</c:v>
                </c:pt>
              </c:strCache>
            </c:strRef>
          </c:tx>
          <c:spPr>
            <a:ln w="12700" cap="rnd">
              <a:solidFill>
                <a:schemeClr val="accent1">
                  <a:lumMod val="60000"/>
                </a:schemeClr>
              </a:solidFill>
              <a:prstDash val="sysDot"/>
              <a:round/>
            </a:ln>
            <a:effectLst/>
          </c:spPr>
          <c:marker>
            <c:symbol val="none"/>
          </c:marker>
          <c:dPt>
            <c:idx val="870"/>
            <c:marker>
              <c:symbol val="none"/>
            </c:marker>
            <c:bubble3D val="0"/>
            <c:spPr>
              <a:ln w="12700" cap="rnd">
                <a:noFill/>
                <a:prstDash val="sysDot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0-A16E-4965-AF93-565C2C45D46D}"/>
              </c:ext>
            </c:extLst>
          </c:dPt>
          <c:xVal>
            <c:numRef>
              <c:f>Sheet1!$A$2:$A$1038</c:f>
              <c:numCache>
                <c:formatCode>General</c:formatCode>
                <c:ptCount val="1037"/>
                <c:pt idx="0">
                  <c:v>0</c:v>
                </c:pt>
                <c:pt idx="1">
                  <c:v>3.2854209445585217E-2</c:v>
                </c:pt>
                <c:pt idx="2">
                  <c:v>3.2854209445585217E-2</c:v>
                </c:pt>
                <c:pt idx="3">
                  <c:v>3.2854209445585217E-2</c:v>
                </c:pt>
                <c:pt idx="4">
                  <c:v>3.2854209445585217E-2</c:v>
                </c:pt>
                <c:pt idx="5">
                  <c:v>3.2854209445585217E-2</c:v>
                </c:pt>
                <c:pt idx="6">
                  <c:v>3.2854209445585217E-2</c:v>
                </c:pt>
                <c:pt idx="7">
                  <c:v>3.2854209445585217E-2</c:v>
                </c:pt>
                <c:pt idx="8">
                  <c:v>3.2854209445585217E-2</c:v>
                </c:pt>
                <c:pt idx="9">
                  <c:v>3.2854209445585217E-2</c:v>
                </c:pt>
                <c:pt idx="10">
                  <c:v>3.2854209445585217E-2</c:v>
                </c:pt>
                <c:pt idx="11">
                  <c:v>3.2854209445585217E-2</c:v>
                </c:pt>
                <c:pt idx="12">
                  <c:v>3.2854209445585217E-2</c:v>
                </c:pt>
                <c:pt idx="13">
                  <c:v>3.2854209445585217E-2</c:v>
                </c:pt>
                <c:pt idx="14">
                  <c:v>3.2854209445585217E-2</c:v>
                </c:pt>
                <c:pt idx="15">
                  <c:v>3.2854209445585217E-2</c:v>
                </c:pt>
                <c:pt idx="16">
                  <c:v>3.2854209445585217E-2</c:v>
                </c:pt>
                <c:pt idx="17">
                  <c:v>3.2854209445585217E-2</c:v>
                </c:pt>
                <c:pt idx="18">
                  <c:v>3.2854209445585217E-2</c:v>
                </c:pt>
                <c:pt idx="19">
                  <c:v>3.2854209445585217E-2</c:v>
                </c:pt>
                <c:pt idx="20">
                  <c:v>3.2854209445585217E-2</c:v>
                </c:pt>
                <c:pt idx="21">
                  <c:v>3.2854209445585217E-2</c:v>
                </c:pt>
                <c:pt idx="22">
                  <c:v>3.2854209445585217E-2</c:v>
                </c:pt>
                <c:pt idx="23">
                  <c:v>3.2854209445585217E-2</c:v>
                </c:pt>
                <c:pt idx="24">
                  <c:v>3.2854209445585217E-2</c:v>
                </c:pt>
                <c:pt idx="25">
                  <c:v>6.5708418891170434E-2</c:v>
                </c:pt>
                <c:pt idx="26">
                  <c:v>6.5708418891170434E-2</c:v>
                </c:pt>
                <c:pt idx="27">
                  <c:v>0.13141683778234087</c:v>
                </c:pt>
                <c:pt idx="28">
                  <c:v>0.13141683778234087</c:v>
                </c:pt>
                <c:pt idx="29">
                  <c:v>0.26283367556468173</c:v>
                </c:pt>
                <c:pt idx="30">
                  <c:v>0.26283367556468173</c:v>
                </c:pt>
                <c:pt idx="31">
                  <c:v>0.29568788501026694</c:v>
                </c:pt>
                <c:pt idx="32">
                  <c:v>0.29568788501026694</c:v>
                </c:pt>
                <c:pt idx="33">
                  <c:v>0.32854209445585214</c:v>
                </c:pt>
                <c:pt idx="34">
                  <c:v>0.32854209445585214</c:v>
                </c:pt>
                <c:pt idx="35">
                  <c:v>0.49281314168377821</c:v>
                </c:pt>
                <c:pt idx="36">
                  <c:v>0.49281314168377821</c:v>
                </c:pt>
                <c:pt idx="37">
                  <c:v>0.7227926078028748</c:v>
                </c:pt>
                <c:pt idx="38">
                  <c:v>0.7227926078028748</c:v>
                </c:pt>
                <c:pt idx="39">
                  <c:v>0.95277207392197127</c:v>
                </c:pt>
                <c:pt idx="40">
                  <c:v>0.95277207392197127</c:v>
                </c:pt>
                <c:pt idx="41">
                  <c:v>1.0513347022587269</c:v>
                </c:pt>
                <c:pt idx="42">
                  <c:v>1.0513347022587269</c:v>
                </c:pt>
                <c:pt idx="43">
                  <c:v>1.1827515400410678</c:v>
                </c:pt>
                <c:pt idx="44">
                  <c:v>1.1827515400410678</c:v>
                </c:pt>
                <c:pt idx="45">
                  <c:v>1.1827515400410678</c:v>
                </c:pt>
                <c:pt idx="46">
                  <c:v>1.1827515400410678</c:v>
                </c:pt>
                <c:pt idx="47">
                  <c:v>1.215605749486653</c:v>
                </c:pt>
                <c:pt idx="48">
                  <c:v>1.215605749486653</c:v>
                </c:pt>
                <c:pt idx="49">
                  <c:v>1.6427104722792607</c:v>
                </c:pt>
                <c:pt idx="50">
                  <c:v>1.6427104722792607</c:v>
                </c:pt>
                <c:pt idx="51">
                  <c:v>1.8069815195071868</c:v>
                </c:pt>
                <c:pt idx="52">
                  <c:v>1.8069815195071868</c:v>
                </c:pt>
                <c:pt idx="53">
                  <c:v>1.839835728952772</c:v>
                </c:pt>
                <c:pt idx="54">
                  <c:v>1.839835728952772</c:v>
                </c:pt>
                <c:pt idx="55">
                  <c:v>1.8726899383983573</c:v>
                </c:pt>
                <c:pt idx="56">
                  <c:v>1.8726899383983573</c:v>
                </c:pt>
                <c:pt idx="57">
                  <c:v>1.8726899383983573</c:v>
                </c:pt>
                <c:pt idx="58">
                  <c:v>1.8726899383983573</c:v>
                </c:pt>
                <c:pt idx="59">
                  <c:v>1.8726899383983573</c:v>
                </c:pt>
                <c:pt idx="60">
                  <c:v>1.8726899383983573</c:v>
                </c:pt>
                <c:pt idx="61">
                  <c:v>1.9055441478439425</c:v>
                </c:pt>
                <c:pt idx="62">
                  <c:v>1.9055441478439425</c:v>
                </c:pt>
                <c:pt idx="63">
                  <c:v>1.9055441478439425</c:v>
                </c:pt>
                <c:pt idx="64">
                  <c:v>1.9055441478439425</c:v>
                </c:pt>
                <c:pt idx="65">
                  <c:v>1.9383983572895278</c:v>
                </c:pt>
                <c:pt idx="66">
                  <c:v>1.9383983572895278</c:v>
                </c:pt>
                <c:pt idx="67">
                  <c:v>1.9383983572895278</c:v>
                </c:pt>
                <c:pt idx="68">
                  <c:v>1.9383983572895278</c:v>
                </c:pt>
                <c:pt idx="69">
                  <c:v>1.9383983572895278</c:v>
                </c:pt>
                <c:pt idx="70">
                  <c:v>1.9383983572895278</c:v>
                </c:pt>
                <c:pt idx="71">
                  <c:v>2.1026694045174539</c:v>
                </c:pt>
                <c:pt idx="72">
                  <c:v>2.1026694045174539</c:v>
                </c:pt>
                <c:pt idx="73">
                  <c:v>2.1355236139630391</c:v>
                </c:pt>
                <c:pt idx="74">
                  <c:v>2.1355236139630391</c:v>
                </c:pt>
                <c:pt idx="75">
                  <c:v>2.2012320328542097</c:v>
                </c:pt>
                <c:pt idx="76">
                  <c:v>2.2012320328542097</c:v>
                </c:pt>
                <c:pt idx="77">
                  <c:v>2.3983572895277208</c:v>
                </c:pt>
                <c:pt idx="78">
                  <c:v>2.3983572895277208</c:v>
                </c:pt>
                <c:pt idx="79">
                  <c:v>2.8583162217659139</c:v>
                </c:pt>
                <c:pt idx="80">
                  <c:v>2.8583162217659139</c:v>
                </c:pt>
                <c:pt idx="81">
                  <c:v>2.8911704312114992</c:v>
                </c:pt>
                <c:pt idx="82">
                  <c:v>2.8911704312114992</c:v>
                </c:pt>
                <c:pt idx="83">
                  <c:v>3.0225872689938398</c:v>
                </c:pt>
                <c:pt idx="84">
                  <c:v>3.0225872689938398</c:v>
                </c:pt>
                <c:pt idx="85">
                  <c:v>3.0882956878850103</c:v>
                </c:pt>
                <c:pt idx="86">
                  <c:v>3.0882956878850103</c:v>
                </c:pt>
                <c:pt idx="87">
                  <c:v>3.0882956878850103</c:v>
                </c:pt>
                <c:pt idx="88">
                  <c:v>3.0882956878850103</c:v>
                </c:pt>
                <c:pt idx="89">
                  <c:v>3.2525667351129361</c:v>
                </c:pt>
                <c:pt idx="90">
                  <c:v>3.2525667351129361</c:v>
                </c:pt>
                <c:pt idx="91">
                  <c:v>3.2854209445585214</c:v>
                </c:pt>
                <c:pt idx="92">
                  <c:v>3.2854209445585214</c:v>
                </c:pt>
                <c:pt idx="93">
                  <c:v>3.4168377823408624</c:v>
                </c:pt>
                <c:pt idx="94">
                  <c:v>3.4168377823408624</c:v>
                </c:pt>
                <c:pt idx="95">
                  <c:v>3.6796714579055441</c:v>
                </c:pt>
                <c:pt idx="96">
                  <c:v>3.6796714579055441</c:v>
                </c:pt>
                <c:pt idx="97">
                  <c:v>3.7125256673511293</c:v>
                </c:pt>
                <c:pt idx="98">
                  <c:v>3.7125256673511293</c:v>
                </c:pt>
                <c:pt idx="99">
                  <c:v>3.7453798767967146</c:v>
                </c:pt>
                <c:pt idx="100">
                  <c:v>3.7453798767967146</c:v>
                </c:pt>
                <c:pt idx="101">
                  <c:v>4.0082135523613962</c:v>
                </c:pt>
                <c:pt idx="102">
                  <c:v>4.0082135523613962</c:v>
                </c:pt>
                <c:pt idx="103">
                  <c:v>4.2053388090349078</c:v>
                </c:pt>
                <c:pt idx="104">
                  <c:v>4.2053388090349078</c:v>
                </c:pt>
                <c:pt idx="105">
                  <c:v>4.2381930184804926</c:v>
                </c:pt>
                <c:pt idx="106">
                  <c:v>4.2381930184804926</c:v>
                </c:pt>
                <c:pt idx="107">
                  <c:v>4.3367556468172488</c:v>
                </c:pt>
                <c:pt idx="108">
                  <c:v>4.3367556468172488</c:v>
                </c:pt>
                <c:pt idx="109">
                  <c:v>4.4024640657084193</c:v>
                </c:pt>
                <c:pt idx="110">
                  <c:v>4.4024640657084193</c:v>
                </c:pt>
                <c:pt idx="111">
                  <c:v>4.4681724845995889</c:v>
                </c:pt>
                <c:pt idx="112">
                  <c:v>4.4681724845995889</c:v>
                </c:pt>
                <c:pt idx="113">
                  <c:v>4.5010266940451746</c:v>
                </c:pt>
                <c:pt idx="114">
                  <c:v>4.5010266940451746</c:v>
                </c:pt>
                <c:pt idx="115">
                  <c:v>4.5667351129363452</c:v>
                </c:pt>
                <c:pt idx="116">
                  <c:v>4.5667351129363452</c:v>
                </c:pt>
                <c:pt idx="117">
                  <c:v>4.59958932238193</c:v>
                </c:pt>
                <c:pt idx="118">
                  <c:v>4.59958932238193</c:v>
                </c:pt>
                <c:pt idx="119">
                  <c:v>4.6324435318275157</c:v>
                </c:pt>
                <c:pt idx="120">
                  <c:v>4.6324435318275157</c:v>
                </c:pt>
                <c:pt idx="121">
                  <c:v>4.6324435318275157</c:v>
                </c:pt>
                <c:pt idx="122">
                  <c:v>4.6324435318275157</c:v>
                </c:pt>
                <c:pt idx="123">
                  <c:v>4.6652977412731005</c:v>
                </c:pt>
                <c:pt idx="124">
                  <c:v>4.6652977412731005</c:v>
                </c:pt>
                <c:pt idx="125">
                  <c:v>4.6981519507186862</c:v>
                </c:pt>
                <c:pt idx="126">
                  <c:v>4.6981519507186862</c:v>
                </c:pt>
                <c:pt idx="127">
                  <c:v>4.731006160164271</c:v>
                </c:pt>
                <c:pt idx="128">
                  <c:v>4.731006160164271</c:v>
                </c:pt>
                <c:pt idx="129">
                  <c:v>4.9281314168377826</c:v>
                </c:pt>
                <c:pt idx="130">
                  <c:v>4.9281314168377826</c:v>
                </c:pt>
                <c:pt idx="131">
                  <c:v>4.9281314168377826</c:v>
                </c:pt>
                <c:pt idx="132">
                  <c:v>4.9281314168377826</c:v>
                </c:pt>
                <c:pt idx="133">
                  <c:v>5.0595482546201236</c:v>
                </c:pt>
                <c:pt idx="134">
                  <c:v>5.0595482546201236</c:v>
                </c:pt>
                <c:pt idx="135">
                  <c:v>5.1252566735112932</c:v>
                </c:pt>
                <c:pt idx="136">
                  <c:v>5.1252566735112932</c:v>
                </c:pt>
                <c:pt idx="137">
                  <c:v>5.1581108829568789</c:v>
                </c:pt>
                <c:pt idx="138">
                  <c:v>5.1581108829568789</c:v>
                </c:pt>
                <c:pt idx="139">
                  <c:v>5.1909650924024637</c:v>
                </c:pt>
                <c:pt idx="140">
                  <c:v>5.1909650924024637</c:v>
                </c:pt>
                <c:pt idx="141">
                  <c:v>5.7823408624229984</c:v>
                </c:pt>
                <c:pt idx="142">
                  <c:v>5.7823408624229984</c:v>
                </c:pt>
                <c:pt idx="143">
                  <c:v>5.979466119096509</c:v>
                </c:pt>
                <c:pt idx="144">
                  <c:v>5.979466119096509</c:v>
                </c:pt>
                <c:pt idx="145">
                  <c:v>6.1437371663244349</c:v>
                </c:pt>
                <c:pt idx="146">
                  <c:v>6.1437371663244349</c:v>
                </c:pt>
                <c:pt idx="147">
                  <c:v>6.406570841889117</c:v>
                </c:pt>
                <c:pt idx="148">
                  <c:v>6.406570841889117</c:v>
                </c:pt>
                <c:pt idx="149">
                  <c:v>6.8336755646817249</c:v>
                </c:pt>
                <c:pt idx="150">
                  <c:v>6.8336755646817249</c:v>
                </c:pt>
                <c:pt idx="151">
                  <c:v>6.9322381930184802</c:v>
                </c:pt>
                <c:pt idx="152">
                  <c:v>6.9322381930184802</c:v>
                </c:pt>
                <c:pt idx="153">
                  <c:v>6.9650924024640659</c:v>
                </c:pt>
                <c:pt idx="154">
                  <c:v>6.9650924024640659</c:v>
                </c:pt>
                <c:pt idx="155">
                  <c:v>6.9979466119096507</c:v>
                </c:pt>
                <c:pt idx="156">
                  <c:v>6.9979466119096507</c:v>
                </c:pt>
                <c:pt idx="157">
                  <c:v>7.1293634496919918</c:v>
                </c:pt>
                <c:pt idx="158">
                  <c:v>7.1293634496919918</c:v>
                </c:pt>
                <c:pt idx="159">
                  <c:v>7.3593429158110881</c:v>
                </c:pt>
                <c:pt idx="160">
                  <c:v>7.3593429158110881</c:v>
                </c:pt>
                <c:pt idx="161">
                  <c:v>7.3921971252566738</c:v>
                </c:pt>
                <c:pt idx="162">
                  <c:v>7.3921971252566738</c:v>
                </c:pt>
                <c:pt idx="163">
                  <c:v>7.4250513347022586</c:v>
                </c:pt>
                <c:pt idx="164">
                  <c:v>7.4250513347022586</c:v>
                </c:pt>
                <c:pt idx="165">
                  <c:v>7.4250513347022586</c:v>
                </c:pt>
                <c:pt idx="166">
                  <c:v>7.4250513347022586</c:v>
                </c:pt>
                <c:pt idx="167">
                  <c:v>7.4579055441478443</c:v>
                </c:pt>
                <c:pt idx="168">
                  <c:v>7.4579055441478443</c:v>
                </c:pt>
                <c:pt idx="169">
                  <c:v>7.523613963039014</c:v>
                </c:pt>
                <c:pt idx="170">
                  <c:v>7.523613963039014</c:v>
                </c:pt>
                <c:pt idx="171">
                  <c:v>7.6221765913757702</c:v>
                </c:pt>
                <c:pt idx="172">
                  <c:v>7.6221765913757702</c:v>
                </c:pt>
                <c:pt idx="173">
                  <c:v>7.655030800821355</c:v>
                </c:pt>
                <c:pt idx="174">
                  <c:v>7.655030800821355</c:v>
                </c:pt>
                <c:pt idx="175">
                  <c:v>7.655030800821355</c:v>
                </c:pt>
                <c:pt idx="176">
                  <c:v>7.655030800821355</c:v>
                </c:pt>
                <c:pt idx="177">
                  <c:v>7.6878850102669407</c:v>
                </c:pt>
                <c:pt idx="178">
                  <c:v>7.6878850102669407</c:v>
                </c:pt>
                <c:pt idx="179">
                  <c:v>7.7207392197125255</c:v>
                </c:pt>
                <c:pt idx="180">
                  <c:v>7.7207392197125255</c:v>
                </c:pt>
                <c:pt idx="181">
                  <c:v>7.786447638603696</c:v>
                </c:pt>
                <c:pt idx="182">
                  <c:v>7.786447638603696</c:v>
                </c:pt>
                <c:pt idx="183">
                  <c:v>7.8193018480492817</c:v>
                </c:pt>
                <c:pt idx="184">
                  <c:v>7.8193018480492817</c:v>
                </c:pt>
                <c:pt idx="185">
                  <c:v>7.9178644763860371</c:v>
                </c:pt>
                <c:pt idx="186">
                  <c:v>7.9178644763860371</c:v>
                </c:pt>
                <c:pt idx="187">
                  <c:v>7.9507186858316219</c:v>
                </c:pt>
                <c:pt idx="188">
                  <c:v>7.9507186858316219</c:v>
                </c:pt>
                <c:pt idx="189">
                  <c:v>8.3449691991786441</c:v>
                </c:pt>
                <c:pt idx="190">
                  <c:v>8.3449691991786441</c:v>
                </c:pt>
                <c:pt idx="191">
                  <c:v>8.4106776180698155</c:v>
                </c:pt>
                <c:pt idx="192">
                  <c:v>8.4106776180698155</c:v>
                </c:pt>
                <c:pt idx="193">
                  <c:v>9.8234086242299803</c:v>
                </c:pt>
                <c:pt idx="194">
                  <c:v>9.8234086242299803</c:v>
                </c:pt>
                <c:pt idx="195">
                  <c:v>9.9219712525667347</c:v>
                </c:pt>
                <c:pt idx="196">
                  <c:v>9.9219712525667347</c:v>
                </c:pt>
                <c:pt idx="197">
                  <c:v>9.9548254620123195</c:v>
                </c:pt>
                <c:pt idx="198">
                  <c:v>9.9548254620123195</c:v>
                </c:pt>
                <c:pt idx="199">
                  <c:v>9.9876796714579061</c:v>
                </c:pt>
                <c:pt idx="200">
                  <c:v>9.9876796714579061</c:v>
                </c:pt>
                <c:pt idx="201">
                  <c:v>10.020533880903491</c:v>
                </c:pt>
                <c:pt idx="202">
                  <c:v>10.020533880903491</c:v>
                </c:pt>
                <c:pt idx="203">
                  <c:v>10.151950718685832</c:v>
                </c:pt>
                <c:pt idx="204">
                  <c:v>10.151950718685832</c:v>
                </c:pt>
                <c:pt idx="205">
                  <c:v>10.184804928131417</c:v>
                </c:pt>
                <c:pt idx="206">
                  <c:v>10.184804928131417</c:v>
                </c:pt>
                <c:pt idx="207">
                  <c:v>10.414784394250514</c:v>
                </c:pt>
                <c:pt idx="208">
                  <c:v>10.414784394250514</c:v>
                </c:pt>
                <c:pt idx="209">
                  <c:v>10.447638603696099</c:v>
                </c:pt>
                <c:pt idx="210">
                  <c:v>10.447638603696099</c:v>
                </c:pt>
                <c:pt idx="211">
                  <c:v>10.973305954825461</c:v>
                </c:pt>
                <c:pt idx="212">
                  <c:v>10.973305954825461</c:v>
                </c:pt>
                <c:pt idx="213">
                  <c:v>11.071868583162217</c:v>
                </c:pt>
                <c:pt idx="214">
                  <c:v>11.071868583162217</c:v>
                </c:pt>
                <c:pt idx="215">
                  <c:v>11.367556468172484</c:v>
                </c:pt>
                <c:pt idx="216">
                  <c:v>11.367556468172484</c:v>
                </c:pt>
                <c:pt idx="217">
                  <c:v>11.53182751540041</c:v>
                </c:pt>
                <c:pt idx="218">
                  <c:v>11.53182751540041</c:v>
                </c:pt>
                <c:pt idx="219">
                  <c:v>11.696098562628336</c:v>
                </c:pt>
                <c:pt idx="220">
                  <c:v>11.696098562628336</c:v>
                </c:pt>
                <c:pt idx="221">
                  <c:v>12.386036960985626</c:v>
                </c:pt>
                <c:pt idx="222">
                  <c:v>12.386036960985626</c:v>
                </c:pt>
                <c:pt idx="223">
                  <c:v>12.418891170431211</c:v>
                </c:pt>
                <c:pt idx="224">
                  <c:v>12.418891170431211</c:v>
                </c:pt>
                <c:pt idx="225">
                  <c:v>12.91170431211499</c:v>
                </c:pt>
                <c:pt idx="226">
                  <c:v>12.91170431211499</c:v>
                </c:pt>
                <c:pt idx="227">
                  <c:v>12.97741273100616</c:v>
                </c:pt>
                <c:pt idx="228">
                  <c:v>12.97741273100616</c:v>
                </c:pt>
                <c:pt idx="229">
                  <c:v>13.010266940451745</c:v>
                </c:pt>
                <c:pt idx="230">
                  <c:v>13.010266940451745</c:v>
                </c:pt>
                <c:pt idx="231">
                  <c:v>13.075975359342916</c:v>
                </c:pt>
                <c:pt idx="232">
                  <c:v>13.075975359342916</c:v>
                </c:pt>
                <c:pt idx="233">
                  <c:v>13.404517453798768</c:v>
                </c:pt>
                <c:pt idx="234">
                  <c:v>13.404517453798768</c:v>
                </c:pt>
                <c:pt idx="235">
                  <c:v>13.86447638603696</c:v>
                </c:pt>
                <c:pt idx="236">
                  <c:v>13.86447638603696</c:v>
                </c:pt>
                <c:pt idx="237">
                  <c:v>14.061601642710473</c:v>
                </c:pt>
                <c:pt idx="238">
                  <c:v>14.061601642710473</c:v>
                </c:pt>
                <c:pt idx="239">
                  <c:v>14.225872689938399</c:v>
                </c:pt>
                <c:pt idx="240">
                  <c:v>14.225872689938399</c:v>
                </c:pt>
                <c:pt idx="241">
                  <c:v>14.291581108829568</c:v>
                </c:pt>
                <c:pt idx="242">
                  <c:v>14.291581108829568</c:v>
                </c:pt>
                <c:pt idx="243">
                  <c:v>15.638603696098563</c:v>
                </c:pt>
                <c:pt idx="244">
                  <c:v>15.638603696098563</c:v>
                </c:pt>
                <c:pt idx="245">
                  <c:v>15.671457905544148</c:v>
                </c:pt>
                <c:pt idx="246">
                  <c:v>15.671457905544148</c:v>
                </c:pt>
                <c:pt idx="247">
                  <c:v>15.704312114989733</c:v>
                </c:pt>
                <c:pt idx="248">
                  <c:v>15.704312114989733</c:v>
                </c:pt>
                <c:pt idx="249">
                  <c:v>15.737166324435318</c:v>
                </c:pt>
                <c:pt idx="250">
                  <c:v>15.737166324435318</c:v>
                </c:pt>
                <c:pt idx="251">
                  <c:v>16.131416837782339</c:v>
                </c:pt>
                <c:pt idx="252">
                  <c:v>16.131416837782339</c:v>
                </c:pt>
                <c:pt idx="253">
                  <c:v>16.164271047227928</c:v>
                </c:pt>
                <c:pt idx="254">
                  <c:v>16.164271047227928</c:v>
                </c:pt>
                <c:pt idx="255">
                  <c:v>16.394250513347021</c:v>
                </c:pt>
                <c:pt idx="256">
                  <c:v>16.394250513347021</c:v>
                </c:pt>
                <c:pt idx="257">
                  <c:v>17.117043121149898</c:v>
                </c:pt>
                <c:pt idx="258">
                  <c:v>17.117043121149898</c:v>
                </c:pt>
                <c:pt idx="259">
                  <c:v>17.281314168377822</c:v>
                </c:pt>
                <c:pt idx="260">
                  <c:v>17.281314168377822</c:v>
                </c:pt>
                <c:pt idx="261">
                  <c:v>17.511293634496919</c:v>
                </c:pt>
                <c:pt idx="262">
                  <c:v>17.511293634496919</c:v>
                </c:pt>
                <c:pt idx="263">
                  <c:v>18.431211498973305</c:v>
                </c:pt>
                <c:pt idx="264">
                  <c:v>18.431211498973305</c:v>
                </c:pt>
                <c:pt idx="265">
                  <c:v>18.464065708418889</c:v>
                </c:pt>
                <c:pt idx="266">
                  <c:v>18.464065708418889</c:v>
                </c:pt>
                <c:pt idx="267">
                  <c:v>18.496919917864478</c:v>
                </c:pt>
                <c:pt idx="268">
                  <c:v>18.496919917864478</c:v>
                </c:pt>
                <c:pt idx="269">
                  <c:v>18.759753593429156</c:v>
                </c:pt>
                <c:pt idx="270">
                  <c:v>18.759753593429156</c:v>
                </c:pt>
                <c:pt idx="271">
                  <c:v>18.792607802874745</c:v>
                </c:pt>
                <c:pt idx="272">
                  <c:v>18.792607802874745</c:v>
                </c:pt>
                <c:pt idx="273">
                  <c:v>18.891170431211499</c:v>
                </c:pt>
                <c:pt idx="274">
                  <c:v>18.891170431211499</c:v>
                </c:pt>
                <c:pt idx="275">
                  <c:v>19.154004106776181</c:v>
                </c:pt>
                <c:pt idx="276">
                  <c:v>19.154004106776181</c:v>
                </c:pt>
                <c:pt idx="277">
                  <c:v>20.369609856262834</c:v>
                </c:pt>
                <c:pt idx="278">
                  <c:v>20.369609856262834</c:v>
                </c:pt>
                <c:pt idx="279">
                  <c:v>20.533880903490761</c:v>
                </c:pt>
                <c:pt idx="280">
                  <c:v>20.533880903490761</c:v>
                </c:pt>
                <c:pt idx="281">
                  <c:v>21.09240246406571</c:v>
                </c:pt>
                <c:pt idx="282">
                  <c:v>21.09240246406571</c:v>
                </c:pt>
                <c:pt idx="283">
                  <c:v>21.190965092402465</c:v>
                </c:pt>
                <c:pt idx="284">
                  <c:v>21.190965092402465</c:v>
                </c:pt>
                <c:pt idx="285">
                  <c:v>21.190965092402465</c:v>
                </c:pt>
                <c:pt idx="286">
                  <c:v>21.190965092402465</c:v>
                </c:pt>
                <c:pt idx="287">
                  <c:v>21.289527720739219</c:v>
                </c:pt>
                <c:pt idx="288">
                  <c:v>21.289527720739219</c:v>
                </c:pt>
                <c:pt idx="289">
                  <c:v>21.650924024640656</c:v>
                </c:pt>
                <c:pt idx="290">
                  <c:v>21.650924024640656</c:v>
                </c:pt>
                <c:pt idx="291">
                  <c:v>21.650924024640656</c:v>
                </c:pt>
                <c:pt idx="292">
                  <c:v>21.650924024640656</c:v>
                </c:pt>
                <c:pt idx="293">
                  <c:v>23.06365503080082</c:v>
                </c:pt>
                <c:pt idx="294">
                  <c:v>23.06365503080082</c:v>
                </c:pt>
                <c:pt idx="295">
                  <c:v>23.227926078028748</c:v>
                </c:pt>
                <c:pt idx="296">
                  <c:v>23.227926078028748</c:v>
                </c:pt>
                <c:pt idx="297">
                  <c:v>23.293634496919918</c:v>
                </c:pt>
                <c:pt idx="298">
                  <c:v>23.293634496919918</c:v>
                </c:pt>
                <c:pt idx="299">
                  <c:v>23.359342915811087</c:v>
                </c:pt>
                <c:pt idx="300">
                  <c:v>23.359342915811087</c:v>
                </c:pt>
                <c:pt idx="301">
                  <c:v>24.870636550308006</c:v>
                </c:pt>
                <c:pt idx="302">
                  <c:v>24.870636550308006</c:v>
                </c:pt>
                <c:pt idx="303">
                  <c:v>25.133470225872689</c:v>
                </c:pt>
                <c:pt idx="304">
                  <c:v>25.133470225872689</c:v>
                </c:pt>
                <c:pt idx="305">
                  <c:v>25.724845995893222</c:v>
                </c:pt>
                <c:pt idx="306">
                  <c:v>25.724845995893222</c:v>
                </c:pt>
                <c:pt idx="307">
                  <c:v>25.88911704312115</c:v>
                </c:pt>
                <c:pt idx="308">
                  <c:v>25.88911704312115</c:v>
                </c:pt>
                <c:pt idx="309">
                  <c:v>26.119096509240247</c:v>
                </c:pt>
                <c:pt idx="310">
                  <c:v>26.119096509240247</c:v>
                </c:pt>
                <c:pt idx="311">
                  <c:v>26.644763860369611</c:v>
                </c:pt>
                <c:pt idx="312">
                  <c:v>26.644763860369611</c:v>
                </c:pt>
                <c:pt idx="313">
                  <c:v>26.710472279260781</c:v>
                </c:pt>
                <c:pt idx="314">
                  <c:v>26.710472279260781</c:v>
                </c:pt>
                <c:pt idx="315">
                  <c:v>26.710472279260781</c:v>
                </c:pt>
                <c:pt idx="316">
                  <c:v>26.710472279260781</c:v>
                </c:pt>
                <c:pt idx="317">
                  <c:v>26.874743326488705</c:v>
                </c:pt>
                <c:pt idx="318">
                  <c:v>26.874743326488705</c:v>
                </c:pt>
                <c:pt idx="319">
                  <c:v>27.071868583162217</c:v>
                </c:pt>
                <c:pt idx="320">
                  <c:v>27.071868583162217</c:v>
                </c:pt>
                <c:pt idx="321">
                  <c:v>27.597535934291582</c:v>
                </c:pt>
                <c:pt idx="322">
                  <c:v>27.597535934291582</c:v>
                </c:pt>
                <c:pt idx="323">
                  <c:v>27.630390143737166</c:v>
                </c:pt>
                <c:pt idx="324">
                  <c:v>27.630390143737166</c:v>
                </c:pt>
                <c:pt idx="325">
                  <c:v>27.630390143737166</c:v>
                </c:pt>
                <c:pt idx="326">
                  <c:v>27.630390143737166</c:v>
                </c:pt>
                <c:pt idx="327">
                  <c:v>27.663244353182751</c:v>
                </c:pt>
                <c:pt idx="328">
                  <c:v>27.663244353182751</c:v>
                </c:pt>
                <c:pt idx="329">
                  <c:v>27.926078028747433</c:v>
                </c:pt>
                <c:pt idx="330">
                  <c:v>27.926078028747433</c:v>
                </c:pt>
                <c:pt idx="331">
                  <c:v>29.043121149897331</c:v>
                </c:pt>
                <c:pt idx="332">
                  <c:v>29.043121149897331</c:v>
                </c:pt>
                <c:pt idx="333">
                  <c:v>29.930184804928132</c:v>
                </c:pt>
                <c:pt idx="334">
                  <c:v>29.930184804928132</c:v>
                </c:pt>
                <c:pt idx="335">
                  <c:v>30.390143737166323</c:v>
                </c:pt>
                <c:pt idx="336">
                  <c:v>30.390143737166323</c:v>
                </c:pt>
                <c:pt idx="337">
                  <c:v>32</c:v>
                </c:pt>
                <c:pt idx="338">
                  <c:v>32</c:v>
                </c:pt>
                <c:pt idx="339">
                  <c:v>32</c:v>
                </c:pt>
                <c:pt idx="340">
                  <c:v>32</c:v>
                </c:pt>
                <c:pt idx="341">
                  <c:v>32.229979466119097</c:v>
                </c:pt>
                <c:pt idx="342">
                  <c:v>32.229979466119097</c:v>
                </c:pt>
                <c:pt idx="343">
                  <c:v>32.262833675564679</c:v>
                </c:pt>
                <c:pt idx="344">
                  <c:v>32.262833675564679</c:v>
                </c:pt>
                <c:pt idx="345">
                  <c:v>32.328542094455855</c:v>
                </c:pt>
                <c:pt idx="346">
                  <c:v>32.328542094455855</c:v>
                </c:pt>
                <c:pt idx="347">
                  <c:v>32.394250513347025</c:v>
                </c:pt>
                <c:pt idx="348">
                  <c:v>32.394250513347025</c:v>
                </c:pt>
                <c:pt idx="349">
                  <c:v>32.427104722792606</c:v>
                </c:pt>
                <c:pt idx="350">
                  <c:v>32.427104722792606</c:v>
                </c:pt>
                <c:pt idx="351">
                  <c:v>32.525667351129364</c:v>
                </c:pt>
                <c:pt idx="352">
                  <c:v>32.525667351129364</c:v>
                </c:pt>
                <c:pt idx="353">
                  <c:v>32.657084188911703</c:v>
                </c:pt>
                <c:pt idx="354">
                  <c:v>32.657084188911703</c:v>
                </c:pt>
                <c:pt idx="355">
                  <c:v>32.755646817248461</c:v>
                </c:pt>
                <c:pt idx="356">
                  <c:v>32.755646817248461</c:v>
                </c:pt>
                <c:pt idx="357">
                  <c:v>33.08418891170431</c:v>
                </c:pt>
                <c:pt idx="358">
                  <c:v>33.08418891170431</c:v>
                </c:pt>
                <c:pt idx="359">
                  <c:v>33.314168377823407</c:v>
                </c:pt>
                <c:pt idx="360">
                  <c:v>33.314168377823407</c:v>
                </c:pt>
                <c:pt idx="361">
                  <c:v>33.347022587268995</c:v>
                </c:pt>
                <c:pt idx="362">
                  <c:v>33.347022587268995</c:v>
                </c:pt>
                <c:pt idx="363">
                  <c:v>33.412731006160165</c:v>
                </c:pt>
                <c:pt idx="364">
                  <c:v>33.412731006160165</c:v>
                </c:pt>
                <c:pt idx="365">
                  <c:v>33.445585215605746</c:v>
                </c:pt>
                <c:pt idx="366">
                  <c:v>33.445585215605746</c:v>
                </c:pt>
                <c:pt idx="367">
                  <c:v>33.609856262833674</c:v>
                </c:pt>
                <c:pt idx="368">
                  <c:v>33.609856262833674</c:v>
                </c:pt>
                <c:pt idx="369">
                  <c:v>33.839835728952771</c:v>
                </c:pt>
                <c:pt idx="370">
                  <c:v>33.839835728952771</c:v>
                </c:pt>
                <c:pt idx="371">
                  <c:v>33.97125256673511</c:v>
                </c:pt>
                <c:pt idx="372">
                  <c:v>33.97125256673511</c:v>
                </c:pt>
                <c:pt idx="373">
                  <c:v>34.989733059548257</c:v>
                </c:pt>
                <c:pt idx="374">
                  <c:v>34.989733059548257</c:v>
                </c:pt>
                <c:pt idx="375">
                  <c:v>35.154004106776178</c:v>
                </c:pt>
                <c:pt idx="376">
                  <c:v>35.154004106776178</c:v>
                </c:pt>
                <c:pt idx="377">
                  <c:v>35.252566735112936</c:v>
                </c:pt>
                <c:pt idx="378">
                  <c:v>35.252566735112936</c:v>
                </c:pt>
                <c:pt idx="379">
                  <c:v>36.632443531827512</c:v>
                </c:pt>
                <c:pt idx="380">
                  <c:v>36.632443531827512</c:v>
                </c:pt>
                <c:pt idx="381">
                  <c:v>36.6652977412731</c:v>
                </c:pt>
                <c:pt idx="382">
                  <c:v>36.6652977412731</c:v>
                </c:pt>
                <c:pt idx="383">
                  <c:v>38.669404517453799</c:v>
                </c:pt>
                <c:pt idx="384">
                  <c:v>38.669404517453799</c:v>
                </c:pt>
                <c:pt idx="385">
                  <c:v>44.878850102669404</c:v>
                </c:pt>
                <c:pt idx="386">
                  <c:v>44.878850102669404</c:v>
                </c:pt>
                <c:pt idx="387">
                  <c:v>46.094455852156059</c:v>
                </c:pt>
                <c:pt idx="388">
                  <c:v>46.094455852156059</c:v>
                </c:pt>
                <c:pt idx="389">
                  <c:v>50.168377823408626</c:v>
                </c:pt>
                <c:pt idx="390">
                  <c:v>50.168377823408626</c:v>
                </c:pt>
                <c:pt idx="391">
                  <c:v>56.377823408624231</c:v>
                </c:pt>
                <c:pt idx="392">
                  <c:v>56.377823408624231</c:v>
                </c:pt>
                <c:pt idx="393">
                  <c:v>66.332648870636547</c:v>
                </c:pt>
                <c:pt idx="394">
                  <c:v>66.332648870636547</c:v>
                </c:pt>
                <c:pt idx="395">
                  <c:v>0</c:v>
                </c:pt>
                <c:pt idx="396">
                  <c:v>3.2854209445585217E-2</c:v>
                </c:pt>
                <c:pt idx="397">
                  <c:v>3.2854209445585217E-2</c:v>
                </c:pt>
                <c:pt idx="398">
                  <c:v>3.2854209445585217E-2</c:v>
                </c:pt>
                <c:pt idx="399">
                  <c:v>3.2854209445585217E-2</c:v>
                </c:pt>
                <c:pt idx="400">
                  <c:v>3.2854209445585217E-2</c:v>
                </c:pt>
                <c:pt idx="401">
                  <c:v>3.2854209445585217E-2</c:v>
                </c:pt>
                <c:pt idx="402">
                  <c:v>3.2854209445585217E-2</c:v>
                </c:pt>
                <c:pt idx="403">
                  <c:v>3.2854209445585217E-2</c:v>
                </c:pt>
                <c:pt idx="404">
                  <c:v>6.5708418891170434E-2</c:v>
                </c:pt>
                <c:pt idx="405">
                  <c:v>6.5708418891170434E-2</c:v>
                </c:pt>
                <c:pt idx="406">
                  <c:v>9.856262833675565E-2</c:v>
                </c:pt>
                <c:pt idx="407">
                  <c:v>9.856262833675565E-2</c:v>
                </c:pt>
                <c:pt idx="408">
                  <c:v>0.26283367556468173</c:v>
                </c:pt>
                <c:pt idx="409">
                  <c:v>0.26283367556468173</c:v>
                </c:pt>
                <c:pt idx="410">
                  <c:v>0.29568788501026694</c:v>
                </c:pt>
                <c:pt idx="411">
                  <c:v>0.29568788501026694</c:v>
                </c:pt>
                <c:pt idx="412">
                  <c:v>0.3942505133470226</c:v>
                </c:pt>
                <c:pt idx="413">
                  <c:v>0.3942505133470226</c:v>
                </c:pt>
                <c:pt idx="414">
                  <c:v>0.49281314168377821</c:v>
                </c:pt>
                <c:pt idx="415">
                  <c:v>0.49281314168377821</c:v>
                </c:pt>
                <c:pt idx="416">
                  <c:v>0.75564681724845995</c:v>
                </c:pt>
                <c:pt idx="417">
                  <c:v>0.75564681724845995</c:v>
                </c:pt>
                <c:pt idx="418">
                  <c:v>0.7885010266940452</c:v>
                </c:pt>
                <c:pt idx="419">
                  <c:v>0.7885010266940452</c:v>
                </c:pt>
                <c:pt idx="420">
                  <c:v>0.88706365503080087</c:v>
                </c:pt>
                <c:pt idx="421">
                  <c:v>0.88706365503080087</c:v>
                </c:pt>
                <c:pt idx="422">
                  <c:v>0.95277207392197127</c:v>
                </c:pt>
                <c:pt idx="423">
                  <c:v>0.95277207392197127</c:v>
                </c:pt>
                <c:pt idx="424">
                  <c:v>1.0184804928131417</c:v>
                </c:pt>
                <c:pt idx="425">
                  <c:v>1.0184804928131417</c:v>
                </c:pt>
                <c:pt idx="426">
                  <c:v>1.0513347022587269</c:v>
                </c:pt>
                <c:pt idx="427">
                  <c:v>1.0513347022587269</c:v>
                </c:pt>
                <c:pt idx="428">
                  <c:v>1.0841889117043122</c:v>
                </c:pt>
                <c:pt idx="429">
                  <c:v>1.0841889117043122</c:v>
                </c:pt>
                <c:pt idx="430">
                  <c:v>1.1498973305954825</c:v>
                </c:pt>
                <c:pt idx="431">
                  <c:v>1.1498973305954825</c:v>
                </c:pt>
                <c:pt idx="432">
                  <c:v>1.1827515400410678</c:v>
                </c:pt>
                <c:pt idx="433">
                  <c:v>1.1827515400410678</c:v>
                </c:pt>
                <c:pt idx="434">
                  <c:v>1.215605749486653</c:v>
                </c:pt>
                <c:pt idx="435">
                  <c:v>1.215605749486653</c:v>
                </c:pt>
                <c:pt idx="436">
                  <c:v>1.215605749486653</c:v>
                </c:pt>
                <c:pt idx="437">
                  <c:v>1.215605749486653</c:v>
                </c:pt>
                <c:pt idx="438">
                  <c:v>1.2484599589322383</c:v>
                </c:pt>
                <c:pt idx="439">
                  <c:v>1.2484599589322383</c:v>
                </c:pt>
                <c:pt idx="440">
                  <c:v>1.2813141683778233</c:v>
                </c:pt>
                <c:pt idx="441">
                  <c:v>1.2813141683778233</c:v>
                </c:pt>
                <c:pt idx="442">
                  <c:v>1.2813141683778233</c:v>
                </c:pt>
                <c:pt idx="443">
                  <c:v>1.2813141683778233</c:v>
                </c:pt>
                <c:pt idx="444">
                  <c:v>1.4127310061601643</c:v>
                </c:pt>
                <c:pt idx="445">
                  <c:v>1.4127310061601643</c:v>
                </c:pt>
                <c:pt idx="446">
                  <c:v>1.4455852156057496</c:v>
                </c:pt>
                <c:pt idx="447">
                  <c:v>1.4455852156057496</c:v>
                </c:pt>
                <c:pt idx="448">
                  <c:v>1.4784394250513346</c:v>
                </c:pt>
                <c:pt idx="449">
                  <c:v>1.4784394250513346</c:v>
                </c:pt>
                <c:pt idx="450">
                  <c:v>1.4784394250513346</c:v>
                </c:pt>
                <c:pt idx="451">
                  <c:v>1.4784394250513346</c:v>
                </c:pt>
                <c:pt idx="452">
                  <c:v>1.6427104722792607</c:v>
                </c:pt>
                <c:pt idx="453">
                  <c:v>1.6427104722792607</c:v>
                </c:pt>
                <c:pt idx="454">
                  <c:v>1.7084188911704312</c:v>
                </c:pt>
                <c:pt idx="455">
                  <c:v>1.7084188911704312</c:v>
                </c:pt>
                <c:pt idx="456">
                  <c:v>1.7412731006160165</c:v>
                </c:pt>
                <c:pt idx="457">
                  <c:v>1.7412731006160165</c:v>
                </c:pt>
                <c:pt idx="458">
                  <c:v>1.7741273100616017</c:v>
                </c:pt>
                <c:pt idx="459">
                  <c:v>1.7741273100616017</c:v>
                </c:pt>
                <c:pt idx="460">
                  <c:v>1.839835728952772</c:v>
                </c:pt>
                <c:pt idx="461">
                  <c:v>1.839835728952772</c:v>
                </c:pt>
                <c:pt idx="462">
                  <c:v>1.8726899383983573</c:v>
                </c:pt>
                <c:pt idx="463">
                  <c:v>1.8726899383983573</c:v>
                </c:pt>
                <c:pt idx="464">
                  <c:v>1.8726899383983573</c:v>
                </c:pt>
                <c:pt idx="465">
                  <c:v>1.8726899383983573</c:v>
                </c:pt>
                <c:pt idx="466">
                  <c:v>1.9055441478439425</c:v>
                </c:pt>
                <c:pt idx="467">
                  <c:v>1.9055441478439425</c:v>
                </c:pt>
                <c:pt idx="468">
                  <c:v>1.9383983572895278</c:v>
                </c:pt>
                <c:pt idx="469">
                  <c:v>1.9383983572895278</c:v>
                </c:pt>
                <c:pt idx="470">
                  <c:v>1.9712525667351128</c:v>
                </c:pt>
                <c:pt idx="471">
                  <c:v>1.9712525667351128</c:v>
                </c:pt>
                <c:pt idx="472">
                  <c:v>2.0041067761806981</c:v>
                </c:pt>
                <c:pt idx="473">
                  <c:v>2.0041067761806981</c:v>
                </c:pt>
                <c:pt idx="474">
                  <c:v>2.1026694045174539</c:v>
                </c:pt>
                <c:pt idx="475">
                  <c:v>2.1026694045174539</c:v>
                </c:pt>
                <c:pt idx="476">
                  <c:v>2.299794661190965</c:v>
                </c:pt>
                <c:pt idx="477">
                  <c:v>2.299794661190965</c:v>
                </c:pt>
                <c:pt idx="478">
                  <c:v>2.431211498973306</c:v>
                </c:pt>
                <c:pt idx="479">
                  <c:v>2.431211498973306</c:v>
                </c:pt>
                <c:pt idx="480">
                  <c:v>2.4969199178644765</c:v>
                </c:pt>
                <c:pt idx="481">
                  <c:v>2.4969199178644765</c:v>
                </c:pt>
                <c:pt idx="482">
                  <c:v>2.6940451745379876</c:v>
                </c:pt>
                <c:pt idx="483">
                  <c:v>2.6940451745379876</c:v>
                </c:pt>
                <c:pt idx="484">
                  <c:v>2.7926078028747434</c:v>
                </c:pt>
                <c:pt idx="485">
                  <c:v>2.7926078028747434</c:v>
                </c:pt>
                <c:pt idx="486">
                  <c:v>2.8911704312114992</c:v>
                </c:pt>
                <c:pt idx="487">
                  <c:v>2.8911704312114992</c:v>
                </c:pt>
                <c:pt idx="488">
                  <c:v>2.924024640657084</c:v>
                </c:pt>
                <c:pt idx="489">
                  <c:v>2.924024640657084</c:v>
                </c:pt>
                <c:pt idx="490">
                  <c:v>2.9568788501026693</c:v>
                </c:pt>
                <c:pt idx="491">
                  <c:v>2.9568788501026693</c:v>
                </c:pt>
                <c:pt idx="492">
                  <c:v>3.1540041067761808</c:v>
                </c:pt>
                <c:pt idx="493">
                  <c:v>3.1540041067761808</c:v>
                </c:pt>
                <c:pt idx="494">
                  <c:v>3.3182751540041067</c:v>
                </c:pt>
                <c:pt idx="495">
                  <c:v>3.3182751540041067</c:v>
                </c:pt>
                <c:pt idx="496">
                  <c:v>3.482546201232033</c:v>
                </c:pt>
                <c:pt idx="497">
                  <c:v>3.482546201232033</c:v>
                </c:pt>
                <c:pt idx="498">
                  <c:v>3.5811088295687883</c:v>
                </c:pt>
                <c:pt idx="499">
                  <c:v>3.5811088295687883</c:v>
                </c:pt>
                <c:pt idx="500">
                  <c:v>3.7125256673511293</c:v>
                </c:pt>
                <c:pt idx="501">
                  <c:v>3.7125256673511293</c:v>
                </c:pt>
                <c:pt idx="502">
                  <c:v>3.7453798767967146</c:v>
                </c:pt>
                <c:pt idx="503">
                  <c:v>3.7453798767967146</c:v>
                </c:pt>
                <c:pt idx="504">
                  <c:v>3.9096509240246409</c:v>
                </c:pt>
                <c:pt idx="505">
                  <c:v>3.9096509240246409</c:v>
                </c:pt>
                <c:pt idx="506">
                  <c:v>3.9425051334702257</c:v>
                </c:pt>
                <c:pt idx="507">
                  <c:v>3.9425051334702257</c:v>
                </c:pt>
                <c:pt idx="508">
                  <c:v>4.0082135523613962</c:v>
                </c:pt>
                <c:pt idx="509">
                  <c:v>4.0082135523613962</c:v>
                </c:pt>
                <c:pt idx="510">
                  <c:v>4.1396303901437372</c:v>
                </c:pt>
                <c:pt idx="511">
                  <c:v>4.1396303901437372</c:v>
                </c:pt>
                <c:pt idx="512">
                  <c:v>4.1724845995893221</c:v>
                </c:pt>
                <c:pt idx="513">
                  <c:v>4.1724845995893221</c:v>
                </c:pt>
                <c:pt idx="514">
                  <c:v>4.2053388090349078</c:v>
                </c:pt>
                <c:pt idx="515">
                  <c:v>4.2053388090349078</c:v>
                </c:pt>
                <c:pt idx="516">
                  <c:v>4.2053388090349078</c:v>
                </c:pt>
                <c:pt idx="517">
                  <c:v>4.2053388090349078</c:v>
                </c:pt>
                <c:pt idx="518">
                  <c:v>4.2381930184804926</c:v>
                </c:pt>
                <c:pt idx="519">
                  <c:v>4.2381930184804926</c:v>
                </c:pt>
                <c:pt idx="520">
                  <c:v>4.4353182751540041</c:v>
                </c:pt>
                <c:pt idx="521">
                  <c:v>4.4353182751540041</c:v>
                </c:pt>
                <c:pt idx="522">
                  <c:v>4.5338809034907595</c:v>
                </c:pt>
                <c:pt idx="523">
                  <c:v>4.5338809034907595</c:v>
                </c:pt>
                <c:pt idx="524">
                  <c:v>4.5667351129363452</c:v>
                </c:pt>
                <c:pt idx="525">
                  <c:v>4.5667351129363452</c:v>
                </c:pt>
                <c:pt idx="526">
                  <c:v>4.6324435318275157</c:v>
                </c:pt>
                <c:pt idx="527">
                  <c:v>4.6324435318275157</c:v>
                </c:pt>
                <c:pt idx="528">
                  <c:v>4.6652977412731005</c:v>
                </c:pt>
                <c:pt idx="529">
                  <c:v>4.6652977412731005</c:v>
                </c:pt>
                <c:pt idx="530">
                  <c:v>4.6652977412731005</c:v>
                </c:pt>
                <c:pt idx="531">
                  <c:v>4.6652977412731005</c:v>
                </c:pt>
                <c:pt idx="532">
                  <c:v>4.6652977412731005</c:v>
                </c:pt>
                <c:pt idx="533">
                  <c:v>4.6652977412731005</c:v>
                </c:pt>
                <c:pt idx="534">
                  <c:v>4.6981519507186862</c:v>
                </c:pt>
                <c:pt idx="535">
                  <c:v>4.6981519507186862</c:v>
                </c:pt>
                <c:pt idx="536">
                  <c:v>4.731006160164271</c:v>
                </c:pt>
                <c:pt idx="537">
                  <c:v>4.731006160164271</c:v>
                </c:pt>
                <c:pt idx="538">
                  <c:v>4.7638603696098567</c:v>
                </c:pt>
                <c:pt idx="539">
                  <c:v>4.7638603696098567</c:v>
                </c:pt>
                <c:pt idx="540">
                  <c:v>4.7638603696098567</c:v>
                </c:pt>
                <c:pt idx="541">
                  <c:v>4.7638603696098567</c:v>
                </c:pt>
                <c:pt idx="542">
                  <c:v>4.8295687885010263</c:v>
                </c:pt>
                <c:pt idx="543">
                  <c:v>4.8295687885010263</c:v>
                </c:pt>
                <c:pt idx="544">
                  <c:v>4.862422997946612</c:v>
                </c:pt>
                <c:pt idx="545">
                  <c:v>4.862422997946612</c:v>
                </c:pt>
                <c:pt idx="546">
                  <c:v>4.8952772073921968</c:v>
                </c:pt>
                <c:pt idx="547">
                  <c:v>4.8952772073921968</c:v>
                </c:pt>
                <c:pt idx="548">
                  <c:v>4.8952772073921968</c:v>
                </c:pt>
                <c:pt idx="549">
                  <c:v>4.8952772073921968</c:v>
                </c:pt>
                <c:pt idx="550">
                  <c:v>4.9609856262833674</c:v>
                </c:pt>
                <c:pt idx="551">
                  <c:v>4.9609856262833674</c:v>
                </c:pt>
                <c:pt idx="552">
                  <c:v>5.0924024640657084</c:v>
                </c:pt>
                <c:pt idx="553">
                  <c:v>5.0924024640657084</c:v>
                </c:pt>
                <c:pt idx="554">
                  <c:v>5.7494866529774127</c:v>
                </c:pt>
                <c:pt idx="555">
                  <c:v>5.7494866529774127</c:v>
                </c:pt>
                <c:pt idx="556">
                  <c:v>5.7823408624229984</c:v>
                </c:pt>
                <c:pt idx="557">
                  <c:v>5.7823408624229984</c:v>
                </c:pt>
                <c:pt idx="558">
                  <c:v>6.1108829568788501</c:v>
                </c:pt>
                <c:pt idx="559">
                  <c:v>6.1108829568788501</c:v>
                </c:pt>
                <c:pt idx="560">
                  <c:v>6.2422997946611911</c:v>
                </c:pt>
                <c:pt idx="561">
                  <c:v>6.2422997946611911</c:v>
                </c:pt>
                <c:pt idx="562">
                  <c:v>6.2422997946611911</c:v>
                </c:pt>
                <c:pt idx="563">
                  <c:v>6.2422997946611911</c:v>
                </c:pt>
                <c:pt idx="564">
                  <c:v>6.3408624229979464</c:v>
                </c:pt>
                <c:pt idx="565">
                  <c:v>6.3408624229979464</c:v>
                </c:pt>
                <c:pt idx="566">
                  <c:v>6.3737166324435321</c:v>
                </c:pt>
                <c:pt idx="567">
                  <c:v>6.3737166324435321</c:v>
                </c:pt>
                <c:pt idx="568">
                  <c:v>6.4722792607802875</c:v>
                </c:pt>
                <c:pt idx="569">
                  <c:v>6.4722792607802875</c:v>
                </c:pt>
                <c:pt idx="570">
                  <c:v>6.5051334702258723</c:v>
                </c:pt>
                <c:pt idx="571">
                  <c:v>6.5051334702258723</c:v>
                </c:pt>
                <c:pt idx="572">
                  <c:v>6.6365503080082133</c:v>
                </c:pt>
                <c:pt idx="573">
                  <c:v>6.6365503080082133</c:v>
                </c:pt>
                <c:pt idx="574">
                  <c:v>6.9322381930184802</c:v>
                </c:pt>
                <c:pt idx="575">
                  <c:v>6.9322381930184802</c:v>
                </c:pt>
                <c:pt idx="576">
                  <c:v>6.9650924024640659</c:v>
                </c:pt>
                <c:pt idx="577">
                  <c:v>6.9650924024640659</c:v>
                </c:pt>
                <c:pt idx="578">
                  <c:v>7.0308008213552364</c:v>
                </c:pt>
                <c:pt idx="579">
                  <c:v>7.0308008213552364</c:v>
                </c:pt>
                <c:pt idx="580">
                  <c:v>7.2936344969199176</c:v>
                </c:pt>
                <c:pt idx="581">
                  <c:v>7.2936344969199176</c:v>
                </c:pt>
                <c:pt idx="582">
                  <c:v>7.3593429158110881</c:v>
                </c:pt>
                <c:pt idx="583">
                  <c:v>7.3593429158110881</c:v>
                </c:pt>
                <c:pt idx="584">
                  <c:v>7.3593429158110881</c:v>
                </c:pt>
                <c:pt idx="585">
                  <c:v>7.3593429158110881</c:v>
                </c:pt>
                <c:pt idx="586">
                  <c:v>7.3921971252566738</c:v>
                </c:pt>
                <c:pt idx="587">
                  <c:v>7.3921971252566738</c:v>
                </c:pt>
                <c:pt idx="588">
                  <c:v>7.4250513347022586</c:v>
                </c:pt>
                <c:pt idx="589">
                  <c:v>7.4250513347022586</c:v>
                </c:pt>
                <c:pt idx="590">
                  <c:v>7.4579055441478443</c:v>
                </c:pt>
                <c:pt idx="591">
                  <c:v>7.4579055441478443</c:v>
                </c:pt>
                <c:pt idx="592">
                  <c:v>7.4907597535934292</c:v>
                </c:pt>
                <c:pt idx="593">
                  <c:v>7.4907597535934292</c:v>
                </c:pt>
                <c:pt idx="594">
                  <c:v>7.523613963039014</c:v>
                </c:pt>
                <c:pt idx="595">
                  <c:v>7.523613963039014</c:v>
                </c:pt>
                <c:pt idx="596">
                  <c:v>7.5564681724845997</c:v>
                </c:pt>
                <c:pt idx="597">
                  <c:v>7.5564681724845997</c:v>
                </c:pt>
                <c:pt idx="598">
                  <c:v>7.6221765913757702</c:v>
                </c:pt>
                <c:pt idx="599">
                  <c:v>7.6221765913757702</c:v>
                </c:pt>
                <c:pt idx="600">
                  <c:v>7.6878850102669407</c:v>
                </c:pt>
                <c:pt idx="601">
                  <c:v>7.6878850102669407</c:v>
                </c:pt>
                <c:pt idx="602">
                  <c:v>7.786447638603696</c:v>
                </c:pt>
                <c:pt idx="603">
                  <c:v>7.786447638603696</c:v>
                </c:pt>
                <c:pt idx="604">
                  <c:v>7.8193018480492817</c:v>
                </c:pt>
                <c:pt idx="605">
                  <c:v>7.8193018480492817</c:v>
                </c:pt>
                <c:pt idx="606">
                  <c:v>8.1478439425051334</c:v>
                </c:pt>
                <c:pt idx="607">
                  <c:v>8.1478439425051334</c:v>
                </c:pt>
                <c:pt idx="608">
                  <c:v>8.9691991786447645</c:v>
                </c:pt>
                <c:pt idx="609">
                  <c:v>8.9691991786447645</c:v>
                </c:pt>
                <c:pt idx="610">
                  <c:v>9.1663244353182751</c:v>
                </c:pt>
                <c:pt idx="611">
                  <c:v>9.1663244353182751</c:v>
                </c:pt>
                <c:pt idx="612">
                  <c:v>9.8891170431211499</c:v>
                </c:pt>
                <c:pt idx="613">
                  <c:v>9.8891170431211499</c:v>
                </c:pt>
                <c:pt idx="614">
                  <c:v>10.151950718685832</c:v>
                </c:pt>
                <c:pt idx="615">
                  <c:v>10.151950718685832</c:v>
                </c:pt>
                <c:pt idx="616">
                  <c:v>10.184804928131417</c:v>
                </c:pt>
                <c:pt idx="617">
                  <c:v>10.184804928131417</c:v>
                </c:pt>
                <c:pt idx="618">
                  <c:v>10.184804928131417</c:v>
                </c:pt>
                <c:pt idx="619">
                  <c:v>10.184804928131417</c:v>
                </c:pt>
                <c:pt idx="620">
                  <c:v>10.250513347022586</c:v>
                </c:pt>
                <c:pt idx="621">
                  <c:v>10.250513347022586</c:v>
                </c:pt>
                <c:pt idx="622">
                  <c:v>10.414784394250514</c:v>
                </c:pt>
                <c:pt idx="623">
                  <c:v>10.414784394250514</c:v>
                </c:pt>
                <c:pt idx="624">
                  <c:v>11.203285420944558</c:v>
                </c:pt>
                <c:pt idx="625">
                  <c:v>11.203285420944558</c:v>
                </c:pt>
                <c:pt idx="626">
                  <c:v>12.451745379876797</c:v>
                </c:pt>
                <c:pt idx="627">
                  <c:v>12.451745379876797</c:v>
                </c:pt>
                <c:pt idx="628">
                  <c:v>12.91170431211499</c:v>
                </c:pt>
                <c:pt idx="629">
                  <c:v>12.91170431211499</c:v>
                </c:pt>
                <c:pt idx="630">
                  <c:v>12.91170431211499</c:v>
                </c:pt>
                <c:pt idx="631">
                  <c:v>12.91170431211499</c:v>
                </c:pt>
                <c:pt idx="632">
                  <c:v>12.944558521560575</c:v>
                </c:pt>
                <c:pt idx="633">
                  <c:v>12.944558521560575</c:v>
                </c:pt>
                <c:pt idx="634">
                  <c:v>13.240246406570842</c:v>
                </c:pt>
                <c:pt idx="635">
                  <c:v>13.240246406570842</c:v>
                </c:pt>
                <c:pt idx="636">
                  <c:v>13.273100616016427</c:v>
                </c:pt>
                <c:pt idx="637">
                  <c:v>13.273100616016427</c:v>
                </c:pt>
                <c:pt idx="638">
                  <c:v>13.305954825462011</c:v>
                </c:pt>
                <c:pt idx="639">
                  <c:v>13.305954825462011</c:v>
                </c:pt>
                <c:pt idx="640">
                  <c:v>13.371663244353183</c:v>
                </c:pt>
                <c:pt idx="641">
                  <c:v>13.371663244353183</c:v>
                </c:pt>
                <c:pt idx="642">
                  <c:v>13.831622176591376</c:v>
                </c:pt>
                <c:pt idx="643">
                  <c:v>13.831622176591376</c:v>
                </c:pt>
                <c:pt idx="644">
                  <c:v>14.094455852156058</c:v>
                </c:pt>
                <c:pt idx="645">
                  <c:v>14.094455852156058</c:v>
                </c:pt>
                <c:pt idx="646">
                  <c:v>14.160164271047227</c:v>
                </c:pt>
                <c:pt idx="647">
                  <c:v>14.160164271047227</c:v>
                </c:pt>
                <c:pt idx="648">
                  <c:v>14.35728952772074</c:v>
                </c:pt>
                <c:pt idx="649">
                  <c:v>14.35728952772074</c:v>
                </c:pt>
                <c:pt idx="650">
                  <c:v>14.685831622176591</c:v>
                </c:pt>
                <c:pt idx="651">
                  <c:v>14.685831622176591</c:v>
                </c:pt>
                <c:pt idx="652">
                  <c:v>14.784394250513348</c:v>
                </c:pt>
                <c:pt idx="653">
                  <c:v>14.784394250513348</c:v>
                </c:pt>
                <c:pt idx="654">
                  <c:v>15.277207392197125</c:v>
                </c:pt>
                <c:pt idx="655">
                  <c:v>15.277207392197125</c:v>
                </c:pt>
                <c:pt idx="656">
                  <c:v>16.131416837782339</c:v>
                </c:pt>
                <c:pt idx="657">
                  <c:v>16.131416837782339</c:v>
                </c:pt>
                <c:pt idx="658">
                  <c:v>16.295687885010267</c:v>
                </c:pt>
                <c:pt idx="659">
                  <c:v>16.295687885010267</c:v>
                </c:pt>
                <c:pt idx="660">
                  <c:v>17.971252566735114</c:v>
                </c:pt>
                <c:pt idx="661">
                  <c:v>17.971252566735114</c:v>
                </c:pt>
                <c:pt idx="662">
                  <c:v>18.431211498973305</c:v>
                </c:pt>
                <c:pt idx="663">
                  <c:v>18.431211498973305</c:v>
                </c:pt>
                <c:pt idx="664">
                  <c:v>18.464065708418889</c:v>
                </c:pt>
                <c:pt idx="665">
                  <c:v>18.464065708418889</c:v>
                </c:pt>
                <c:pt idx="666">
                  <c:v>18.694045174537987</c:v>
                </c:pt>
                <c:pt idx="667">
                  <c:v>18.694045174537987</c:v>
                </c:pt>
                <c:pt idx="668">
                  <c:v>18.726899383983572</c:v>
                </c:pt>
                <c:pt idx="669">
                  <c:v>18.726899383983572</c:v>
                </c:pt>
                <c:pt idx="670">
                  <c:v>20.566735112936346</c:v>
                </c:pt>
                <c:pt idx="671">
                  <c:v>20.566735112936346</c:v>
                </c:pt>
                <c:pt idx="672">
                  <c:v>21.15811088295688</c:v>
                </c:pt>
                <c:pt idx="673">
                  <c:v>21.15811088295688</c:v>
                </c:pt>
                <c:pt idx="674">
                  <c:v>21.322381930184804</c:v>
                </c:pt>
                <c:pt idx="675">
                  <c:v>21.322381930184804</c:v>
                </c:pt>
                <c:pt idx="676">
                  <c:v>21.782340862422998</c:v>
                </c:pt>
                <c:pt idx="677">
                  <c:v>21.782340862422998</c:v>
                </c:pt>
                <c:pt idx="678">
                  <c:v>26.710472279260781</c:v>
                </c:pt>
                <c:pt idx="679">
                  <c:v>26.710472279260781</c:v>
                </c:pt>
                <c:pt idx="680">
                  <c:v>26.743326488706366</c:v>
                </c:pt>
                <c:pt idx="681">
                  <c:v>26.743326488706366</c:v>
                </c:pt>
                <c:pt idx="682">
                  <c:v>26.809034907597535</c:v>
                </c:pt>
                <c:pt idx="683">
                  <c:v>26.809034907597535</c:v>
                </c:pt>
                <c:pt idx="684">
                  <c:v>26.90759753593429</c:v>
                </c:pt>
                <c:pt idx="685">
                  <c:v>26.90759753593429</c:v>
                </c:pt>
                <c:pt idx="686">
                  <c:v>27.860369609856264</c:v>
                </c:pt>
                <c:pt idx="687">
                  <c:v>27.860369609856264</c:v>
                </c:pt>
                <c:pt idx="688">
                  <c:v>29.371663244353183</c:v>
                </c:pt>
                <c:pt idx="689">
                  <c:v>29.371663244353183</c:v>
                </c:pt>
                <c:pt idx="690">
                  <c:v>31.211498973305954</c:v>
                </c:pt>
                <c:pt idx="691">
                  <c:v>31.211498973305954</c:v>
                </c:pt>
                <c:pt idx="692">
                  <c:v>32.197125256673509</c:v>
                </c:pt>
                <c:pt idx="693">
                  <c:v>32.197125256673509</c:v>
                </c:pt>
                <c:pt idx="694">
                  <c:v>32.295687885010267</c:v>
                </c:pt>
                <c:pt idx="695">
                  <c:v>32.295687885010267</c:v>
                </c:pt>
                <c:pt idx="696">
                  <c:v>32.295687885010267</c:v>
                </c:pt>
                <c:pt idx="697">
                  <c:v>32.295687885010267</c:v>
                </c:pt>
                <c:pt idx="698">
                  <c:v>32.459958932238195</c:v>
                </c:pt>
                <c:pt idx="699">
                  <c:v>32.459958932238195</c:v>
                </c:pt>
                <c:pt idx="700">
                  <c:v>32.591375770020534</c:v>
                </c:pt>
                <c:pt idx="701">
                  <c:v>32.591375770020534</c:v>
                </c:pt>
                <c:pt idx="702">
                  <c:v>32.591375770020534</c:v>
                </c:pt>
                <c:pt idx="703">
                  <c:v>32.591375770020534</c:v>
                </c:pt>
                <c:pt idx="704">
                  <c:v>32.657084188911703</c:v>
                </c:pt>
                <c:pt idx="705">
                  <c:v>32.657084188911703</c:v>
                </c:pt>
                <c:pt idx="706">
                  <c:v>32.722792607802873</c:v>
                </c:pt>
                <c:pt idx="707">
                  <c:v>32.722792607802873</c:v>
                </c:pt>
                <c:pt idx="708">
                  <c:v>32.722792607802873</c:v>
                </c:pt>
                <c:pt idx="709">
                  <c:v>32.722792607802873</c:v>
                </c:pt>
                <c:pt idx="710">
                  <c:v>32.919917864476389</c:v>
                </c:pt>
                <c:pt idx="711">
                  <c:v>32.919917864476389</c:v>
                </c:pt>
                <c:pt idx="712">
                  <c:v>33.478439425051334</c:v>
                </c:pt>
                <c:pt idx="713">
                  <c:v>33.478439425051334</c:v>
                </c:pt>
                <c:pt idx="714">
                  <c:v>33.577002053388092</c:v>
                </c:pt>
                <c:pt idx="715">
                  <c:v>33.577002053388092</c:v>
                </c:pt>
                <c:pt idx="716">
                  <c:v>33.577002053388092</c:v>
                </c:pt>
                <c:pt idx="717">
                  <c:v>33.577002053388092</c:v>
                </c:pt>
                <c:pt idx="718">
                  <c:v>33.80698151950719</c:v>
                </c:pt>
                <c:pt idx="719">
                  <c:v>33.80698151950719</c:v>
                </c:pt>
                <c:pt idx="720">
                  <c:v>33.872689938398359</c:v>
                </c:pt>
                <c:pt idx="721">
                  <c:v>33.872689938398359</c:v>
                </c:pt>
                <c:pt idx="722">
                  <c:v>35.581108829568791</c:v>
                </c:pt>
                <c:pt idx="723">
                  <c:v>35.581108829568791</c:v>
                </c:pt>
                <c:pt idx="724">
                  <c:v>37.092402464065707</c:v>
                </c:pt>
                <c:pt idx="725">
                  <c:v>37.092402464065707</c:v>
                </c:pt>
                <c:pt idx="726">
                  <c:v>41.889117043121146</c:v>
                </c:pt>
                <c:pt idx="727">
                  <c:v>41.889117043121146</c:v>
                </c:pt>
                <c:pt idx="728">
                  <c:v>43.466119096509239</c:v>
                </c:pt>
                <c:pt idx="729">
                  <c:v>43.466119096509239</c:v>
                </c:pt>
                <c:pt idx="730">
                  <c:v>48.788501026694043</c:v>
                </c:pt>
                <c:pt idx="731">
                  <c:v>48.788501026694043</c:v>
                </c:pt>
                <c:pt idx="732">
                  <c:v>53.74948665297741</c:v>
                </c:pt>
                <c:pt idx="733">
                  <c:v>53.74948665297741</c:v>
                </c:pt>
                <c:pt idx="734">
                  <c:v>58.579055441478438</c:v>
                </c:pt>
                <c:pt idx="735">
                  <c:v>58.579055441478438</c:v>
                </c:pt>
                <c:pt idx="736">
                  <c:v>0</c:v>
                </c:pt>
                <c:pt idx="737">
                  <c:v>3.2854209445585217E-2</c:v>
                </c:pt>
                <c:pt idx="738">
                  <c:v>3.2854209445585217E-2</c:v>
                </c:pt>
                <c:pt idx="739">
                  <c:v>3.2854209445585217E-2</c:v>
                </c:pt>
                <c:pt idx="740">
                  <c:v>3.2854209445585217E-2</c:v>
                </c:pt>
                <c:pt idx="741">
                  <c:v>3.2854209445585217E-2</c:v>
                </c:pt>
                <c:pt idx="742">
                  <c:v>3.2854209445585217E-2</c:v>
                </c:pt>
                <c:pt idx="743">
                  <c:v>3.2854209445585217E-2</c:v>
                </c:pt>
                <c:pt idx="744">
                  <c:v>3.2854209445585217E-2</c:v>
                </c:pt>
                <c:pt idx="745">
                  <c:v>3.2854209445585217E-2</c:v>
                </c:pt>
                <c:pt idx="746">
                  <c:v>3.2854209445585217E-2</c:v>
                </c:pt>
                <c:pt idx="747">
                  <c:v>3.2854209445585217E-2</c:v>
                </c:pt>
                <c:pt idx="748">
                  <c:v>1.1827515400410678</c:v>
                </c:pt>
                <c:pt idx="749">
                  <c:v>1.8726899383983573</c:v>
                </c:pt>
                <c:pt idx="750">
                  <c:v>1.8726899383983573</c:v>
                </c:pt>
                <c:pt idx="751">
                  <c:v>1.9055441478439425</c:v>
                </c:pt>
                <c:pt idx="752">
                  <c:v>1.9383983572895278</c:v>
                </c:pt>
                <c:pt idx="753">
                  <c:v>1.9383983572895278</c:v>
                </c:pt>
                <c:pt idx="754">
                  <c:v>2.2012320328542097</c:v>
                </c:pt>
                <c:pt idx="755">
                  <c:v>3.0882956878850103</c:v>
                </c:pt>
                <c:pt idx="756">
                  <c:v>4.2381930184804926</c:v>
                </c:pt>
                <c:pt idx="757">
                  <c:v>4.6324435318275157</c:v>
                </c:pt>
                <c:pt idx="758">
                  <c:v>4.9281314168377826</c:v>
                </c:pt>
                <c:pt idx="759">
                  <c:v>5.979466119096509</c:v>
                </c:pt>
                <c:pt idx="760">
                  <c:v>7.4250513347022586</c:v>
                </c:pt>
                <c:pt idx="761">
                  <c:v>7.6221765913757702</c:v>
                </c:pt>
                <c:pt idx="762">
                  <c:v>7.655030800821355</c:v>
                </c:pt>
                <c:pt idx="763">
                  <c:v>11.53182751540041</c:v>
                </c:pt>
                <c:pt idx="764">
                  <c:v>15.704312114989733</c:v>
                </c:pt>
                <c:pt idx="765">
                  <c:v>16.394250513347021</c:v>
                </c:pt>
                <c:pt idx="766">
                  <c:v>17.117043121149898</c:v>
                </c:pt>
                <c:pt idx="767">
                  <c:v>18.464065708418889</c:v>
                </c:pt>
                <c:pt idx="768">
                  <c:v>18.759753593429156</c:v>
                </c:pt>
                <c:pt idx="769">
                  <c:v>21.190965092402465</c:v>
                </c:pt>
                <c:pt idx="770">
                  <c:v>21.289527720739219</c:v>
                </c:pt>
                <c:pt idx="771">
                  <c:v>21.650924024640656</c:v>
                </c:pt>
                <c:pt idx="772">
                  <c:v>21.650924024640656</c:v>
                </c:pt>
                <c:pt idx="773">
                  <c:v>26.119096509240247</c:v>
                </c:pt>
                <c:pt idx="774">
                  <c:v>26.644763860369611</c:v>
                </c:pt>
                <c:pt idx="775">
                  <c:v>26.710472279260781</c:v>
                </c:pt>
                <c:pt idx="776">
                  <c:v>27.597535934291582</c:v>
                </c:pt>
                <c:pt idx="777">
                  <c:v>27.630390143737166</c:v>
                </c:pt>
                <c:pt idx="778">
                  <c:v>27.630390143737166</c:v>
                </c:pt>
                <c:pt idx="779">
                  <c:v>27.663244353182751</c:v>
                </c:pt>
                <c:pt idx="780">
                  <c:v>27.926078028747433</c:v>
                </c:pt>
                <c:pt idx="781">
                  <c:v>29.043121149897331</c:v>
                </c:pt>
                <c:pt idx="782">
                  <c:v>29.930184804928132</c:v>
                </c:pt>
                <c:pt idx="783">
                  <c:v>30.390143737166323</c:v>
                </c:pt>
                <c:pt idx="784">
                  <c:v>32</c:v>
                </c:pt>
                <c:pt idx="785">
                  <c:v>32</c:v>
                </c:pt>
                <c:pt idx="786">
                  <c:v>32.229979466119097</c:v>
                </c:pt>
                <c:pt idx="787">
                  <c:v>32.262833675564679</c:v>
                </c:pt>
                <c:pt idx="788">
                  <c:v>32.328542094455855</c:v>
                </c:pt>
                <c:pt idx="789">
                  <c:v>32.394250513347025</c:v>
                </c:pt>
                <c:pt idx="790">
                  <c:v>32.427104722792606</c:v>
                </c:pt>
                <c:pt idx="791">
                  <c:v>32.525667351129364</c:v>
                </c:pt>
                <c:pt idx="792">
                  <c:v>32.657084188911703</c:v>
                </c:pt>
                <c:pt idx="793">
                  <c:v>32.755646817248461</c:v>
                </c:pt>
                <c:pt idx="794">
                  <c:v>33.08418891170431</c:v>
                </c:pt>
                <c:pt idx="795">
                  <c:v>33.314168377823407</c:v>
                </c:pt>
                <c:pt idx="796">
                  <c:v>33.347022587268995</c:v>
                </c:pt>
                <c:pt idx="797">
                  <c:v>33.412731006160165</c:v>
                </c:pt>
                <c:pt idx="798">
                  <c:v>33.445585215605746</c:v>
                </c:pt>
                <c:pt idx="799">
                  <c:v>33.609856262833674</c:v>
                </c:pt>
                <c:pt idx="800">
                  <c:v>33.839835728952771</c:v>
                </c:pt>
                <c:pt idx="801">
                  <c:v>33.97125256673511</c:v>
                </c:pt>
                <c:pt idx="802">
                  <c:v>34.989733059548257</c:v>
                </c:pt>
                <c:pt idx="803">
                  <c:v>35.252566735112936</c:v>
                </c:pt>
                <c:pt idx="804">
                  <c:v>36.632443531827512</c:v>
                </c:pt>
                <c:pt idx="805">
                  <c:v>36.6652977412731</c:v>
                </c:pt>
                <c:pt idx="806">
                  <c:v>38.669404517453799</c:v>
                </c:pt>
                <c:pt idx="807">
                  <c:v>44.878850102669404</c:v>
                </c:pt>
                <c:pt idx="808">
                  <c:v>50.168377823408626</c:v>
                </c:pt>
                <c:pt idx="809">
                  <c:v>56.377823408624231</c:v>
                </c:pt>
                <c:pt idx="810">
                  <c:v>66.332648870636547</c:v>
                </c:pt>
                <c:pt idx="811">
                  <c:v>0</c:v>
                </c:pt>
                <c:pt idx="812">
                  <c:v>3.2854209445585217E-2</c:v>
                </c:pt>
                <c:pt idx="813">
                  <c:v>3.2854209445585217E-2</c:v>
                </c:pt>
                <c:pt idx="814">
                  <c:v>3.2854209445585217E-2</c:v>
                </c:pt>
                <c:pt idx="815">
                  <c:v>3.2854209445585217E-2</c:v>
                </c:pt>
                <c:pt idx="816">
                  <c:v>1.215605749486653</c:v>
                </c:pt>
                <c:pt idx="817">
                  <c:v>1.2813141683778233</c:v>
                </c:pt>
                <c:pt idx="818">
                  <c:v>1.4784394250513346</c:v>
                </c:pt>
                <c:pt idx="819">
                  <c:v>1.8726899383983573</c:v>
                </c:pt>
                <c:pt idx="820">
                  <c:v>3.3182751540041067</c:v>
                </c:pt>
                <c:pt idx="821">
                  <c:v>3.5811088295687883</c:v>
                </c:pt>
                <c:pt idx="822">
                  <c:v>4.2053388090349078</c:v>
                </c:pt>
                <c:pt idx="823">
                  <c:v>4.6652977412731005</c:v>
                </c:pt>
                <c:pt idx="824">
                  <c:v>4.6652977412731005</c:v>
                </c:pt>
                <c:pt idx="825">
                  <c:v>4.7638603696098567</c:v>
                </c:pt>
                <c:pt idx="826">
                  <c:v>4.8952772073921968</c:v>
                </c:pt>
                <c:pt idx="827">
                  <c:v>6.2422997946611911</c:v>
                </c:pt>
                <c:pt idx="828">
                  <c:v>7.3593429158110881</c:v>
                </c:pt>
                <c:pt idx="829">
                  <c:v>10.184804928131417</c:v>
                </c:pt>
                <c:pt idx="830">
                  <c:v>11.203285420944558</c:v>
                </c:pt>
                <c:pt idx="831">
                  <c:v>12.91170431211499</c:v>
                </c:pt>
                <c:pt idx="832">
                  <c:v>13.305954825462011</c:v>
                </c:pt>
                <c:pt idx="833">
                  <c:v>16.295687885010267</c:v>
                </c:pt>
                <c:pt idx="834">
                  <c:v>18.464065708418889</c:v>
                </c:pt>
                <c:pt idx="835">
                  <c:v>18.694045174537987</c:v>
                </c:pt>
                <c:pt idx="836">
                  <c:v>18.726899383983572</c:v>
                </c:pt>
                <c:pt idx="837">
                  <c:v>21.322381930184804</c:v>
                </c:pt>
                <c:pt idx="838">
                  <c:v>26.710472279260781</c:v>
                </c:pt>
                <c:pt idx="839">
                  <c:v>26.743326488706366</c:v>
                </c:pt>
                <c:pt idx="840">
                  <c:v>26.809034907597535</c:v>
                </c:pt>
                <c:pt idx="841">
                  <c:v>26.90759753593429</c:v>
                </c:pt>
                <c:pt idx="842">
                  <c:v>27.860369609856264</c:v>
                </c:pt>
                <c:pt idx="843">
                  <c:v>29.371663244353183</c:v>
                </c:pt>
                <c:pt idx="844">
                  <c:v>32.197125256673509</c:v>
                </c:pt>
                <c:pt idx="845">
                  <c:v>32.295687885010267</c:v>
                </c:pt>
                <c:pt idx="846">
                  <c:v>32.295687885010267</c:v>
                </c:pt>
                <c:pt idx="847">
                  <c:v>32.459958932238195</c:v>
                </c:pt>
                <c:pt idx="848">
                  <c:v>32.591375770020534</c:v>
                </c:pt>
                <c:pt idx="849">
                  <c:v>32.657084188911703</c:v>
                </c:pt>
                <c:pt idx="850">
                  <c:v>32.722792607802873</c:v>
                </c:pt>
                <c:pt idx="851">
                  <c:v>32.722792607802873</c:v>
                </c:pt>
                <c:pt idx="852">
                  <c:v>32.919917864476389</c:v>
                </c:pt>
                <c:pt idx="853">
                  <c:v>33.478439425051334</c:v>
                </c:pt>
                <c:pt idx="854">
                  <c:v>33.577002053388092</c:v>
                </c:pt>
                <c:pt idx="855">
                  <c:v>33.577002053388092</c:v>
                </c:pt>
                <c:pt idx="856">
                  <c:v>33.80698151950719</c:v>
                </c:pt>
                <c:pt idx="857">
                  <c:v>33.872689938398359</c:v>
                </c:pt>
                <c:pt idx="858">
                  <c:v>35.581108829568791</c:v>
                </c:pt>
                <c:pt idx="859">
                  <c:v>37.092402464065707</c:v>
                </c:pt>
                <c:pt idx="860">
                  <c:v>41.889117043121146</c:v>
                </c:pt>
                <c:pt idx="861">
                  <c:v>43.466119096509239</c:v>
                </c:pt>
                <c:pt idx="862">
                  <c:v>48.788501026694043</c:v>
                </c:pt>
                <c:pt idx="863">
                  <c:v>53.74948665297741</c:v>
                </c:pt>
                <c:pt idx="864">
                  <c:v>58.579055441478438</c:v>
                </c:pt>
                <c:pt idx="865">
                  <c:v>0</c:v>
                </c:pt>
                <c:pt idx="866">
                  <c:v>10.151950718685832</c:v>
                </c:pt>
                <c:pt idx="867">
                  <c:v>12</c:v>
                </c:pt>
                <c:pt idx="868">
                  <c:v>12</c:v>
                </c:pt>
                <c:pt idx="869">
                  <c:v>24</c:v>
                </c:pt>
                <c:pt idx="870">
                  <c:v>24</c:v>
                </c:pt>
              </c:numCache>
            </c:numRef>
          </c:xVal>
          <c:yVal>
            <c:numRef>
              <c:f>Sheet1!$H$2:$H$1038</c:f>
              <c:numCache>
                <c:formatCode>General</c:formatCode>
                <c:ptCount val="1037"/>
                <c:pt idx="869">
                  <c:v>0</c:v>
                </c:pt>
                <c:pt idx="870">
                  <c:v>0.2656396386152759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6BA6-4DDB-83E6-7FAA78373A5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87643984"/>
        <c:axId val="906559680"/>
      </c:scatterChart>
      <c:valAx>
        <c:axId val="1287643984"/>
        <c:scaling>
          <c:orientation val="minMax"/>
          <c:max val="72"/>
          <c:min val="0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585454"/>
                </a:solidFill>
                <a:latin typeface="Trebuchet MS (Body)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906559680"/>
        <c:crosses val="autoZero"/>
        <c:crossBetween val="midCat"/>
        <c:majorUnit val="6"/>
      </c:valAx>
      <c:valAx>
        <c:axId val="906559680"/>
        <c:scaling>
          <c:orientation val="minMax"/>
          <c:max val="1"/>
        </c:scaling>
        <c:delete val="0"/>
        <c:axPos val="l"/>
        <c:numFmt formatCode="#,##0.0" sourceLinked="0"/>
        <c:majorTickMark val="out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rgbClr val="585454"/>
                </a:solidFill>
                <a:latin typeface="Trebuchet MS (Body)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28764398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t"/>
      <c:legendEntry>
        <c:idx val="2"/>
        <c:delete val="1"/>
      </c:legendEntry>
      <c:legendEntry>
        <c:idx val="3"/>
        <c:delete val="1"/>
      </c:legendEntry>
      <c:legendEntry>
        <c:idx val="4"/>
        <c:delete val="1"/>
      </c:legendEntry>
      <c:legendEntry>
        <c:idx val="5"/>
        <c:delete val="1"/>
      </c:legendEntry>
      <c:legendEntry>
        <c:idx val="6"/>
        <c:delete val="1"/>
      </c:legendEntry>
      <c:layout>
        <c:manualLayout>
          <c:xMode val="edge"/>
          <c:yMode val="edge"/>
          <c:x val="0.60243948673082537"/>
          <c:y val="0.14033974919801692"/>
          <c:w val="0.39756051326917469"/>
          <c:h val="0.1406013050452026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rgbClr val="5A5454"/>
              </a:solidFill>
              <a:latin typeface="+mn-lt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  <c:userShapes r:id="rId5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image" Target="../media/image11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0.11831</cdr:x>
      <cdr:y>0.5</cdr:y>
    </cdr:from>
    <cdr:to>
      <cdr:x>0.29364</cdr:x>
      <cdr:y>0.59047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DF6A18F5-B274-4195-9A3A-B6145B1E8C14}"/>
            </a:ext>
          </a:extLst>
        </cdr:cNvPr>
        <cdr:cNvSpPr txBox="1"/>
      </cdr:nvSpPr>
      <cdr:spPr>
        <a:xfrm xmlns:a="http://schemas.openxmlformats.org/drawingml/2006/main">
          <a:off x="649085" y="1645920"/>
          <a:ext cx="961931" cy="29781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 anchor="ctr"/>
        <a:lstStyle xmlns:a="http://schemas.openxmlformats.org/drawingml/2006/main"/>
        <a:p xmlns:a="http://schemas.openxmlformats.org/drawingml/2006/main">
          <a:r>
            <a:rPr lang="en-US" sz="1400" dirty="0">
              <a:solidFill>
                <a:srgbClr val="5A5454"/>
              </a:solidFill>
              <a:latin typeface="Trebuchet MS" panose="020B0603020202020204" pitchFamily="34" charset="0"/>
            </a:rPr>
            <a:t>14.8 </a:t>
          </a:r>
          <a:r>
            <a:rPr lang="en-US" sz="1400" dirty="0" err="1">
              <a:solidFill>
                <a:srgbClr val="5A5454"/>
              </a:solidFill>
              <a:latin typeface="Trebuchet MS" panose="020B0603020202020204" pitchFamily="34" charset="0"/>
            </a:rPr>
            <a:t>mo</a:t>
          </a:r>
          <a:endParaRPr lang="en-US" sz="1400" dirty="0">
            <a:solidFill>
              <a:srgbClr val="5A5454"/>
            </a:solidFill>
            <a:latin typeface="Trebuchet MS" panose="020B0603020202020204" pitchFamily="34" charset="0"/>
          </a:endParaRPr>
        </a:p>
      </cdr:txBody>
    </cdr:sp>
  </cdr:relSizeAnchor>
  <cdr:relSizeAnchor xmlns:cdr="http://schemas.openxmlformats.org/drawingml/2006/chartDrawing">
    <cdr:from>
      <cdr:x>0.39826</cdr:x>
      <cdr:y>0.36216</cdr:y>
    </cdr:from>
    <cdr:to>
      <cdr:x>0.58809</cdr:x>
      <cdr:y>0.45263</cdr:y>
    </cdr:to>
    <cdr:sp macro="" textlink="">
      <cdr:nvSpPr>
        <cdr:cNvPr id="3" name="TextBox 2">
          <a:extLst xmlns:a="http://schemas.openxmlformats.org/drawingml/2006/main">
            <a:ext uri="{FF2B5EF4-FFF2-40B4-BE49-F238E27FC236}">
              <a16:creationId xmlns:a16="http://schemas.microsoft.com/office/drawing/2014/main" id="{27668B96-5A25-4975-9AB8-CDF4E5A6E383}"/>
            </a:ext>
          </a:extLst>
        </cdr:cNvPr>
        <cdr:cNvSpPr txBox="1"/>
      </cdr:nvSpPr>
      <cdr:spPr>
        <a:xfrm xmlns:a="http://schemas.openxmlformats.org/drawingml/2006/main">
          <a:off x="2185003" y="1192168"/>
          <a:ext cx="1041484" cy="29781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 anchor="ctr"/>
        <a:lstStyle xmlns:a="http://schemas.openxmlformats.org/drawingml/2006/main"/>
        <a:p xmlns:a="http://schemas.openxmlformats.org/drawingml/2006/main">
          <a:r>
            <a:rPr lang="en-US" sz="1400" dirty="0">
              <a:solidFill>
                <a:srgbClr val="5A5454"/>
              </a:solidFill>
              <a:latin typeface="Trebuchet MS" panose="020B0603020202020204" pitchFamily="34" charset="0"/>
            </a:rPr>
            <a:t>24.7 </a:t>
          </a:r>
          <a:r>
            <a:rPr lang="en-US" sz="1400" dirty="0" err="1">
              <a:solidFill>
                <a:srgbClr val="5A5454"/>
              </a:solidFill>
              <a:latin typeface="Trebuchet MS" panose="020B0603020202020204" pitchFamily="34" charset="0"/>
            </a:rPr>
            <a:t>mo</a:t>
          </a:r>
          <a:endParaRPr lang="en-US" sz="1400" dirty="0">
            <a:solidFill>
              <a:srgbClr val="5A5454"/>
            </a:solidFill>
            <a:latin typeface="Trebuchet MS" panose="020B0603020202020204" pitchFamily="34" charset="0"/>
          </a:endParaRPr>
        </a:p>
      </cdr:txBody>
    </cdr:sp>
  </cdr:relSizeAnchor>
  <cdr:relSizeAnchor xmlns:cdr="http://schemas.openxmlformats.org/drawingml/2006/chartDrawing">
    <cdr:from>
      <cdr:x>0.36595</cdr:x>
      <cdr:y>0.4301</cdr:y>
    </cdr:from>
    <cdr:to>
      <cdr:x>0.40772</cdr:x>
      <cdr:y>0.45934</cdr:y>
    </cdr:to>
    <cdr:cxnSp macro="">
      <cdr:nvCxnSpPr>
        <cdr:cNvPr id="5" name="Straight Connector 4">
          <a:extLst xmlns:a="http://schemas.openxmlformats.org/drawingml/2006/main">
            <a:ext uri="{FF2B5EF4-FFF2-40B4-BE49-F238E27FC236}">
              <a16:creationId xmlns:a16="http://schemas.microsoft.com/office/drawing/2014/main" id="{A887A490-1DBE-460B-8CB1-54A9FFA27144}"/>
            </a:ext>
          </a:extLst>
        </cdr:cNvPr>
        <cdr:cNvCxnSpPr/>
      </cdr:nvCxnSpPr>
      <cdr:spPr>
        <a:xfrm xmlns:a="http://schemas.openxmlformats.org/drawingml/2006/main" flipV="1">
          <a:off x="1505797" y="1061872"/>
          <a:ext cx="171880" cy="72190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rgbClr val="5A5454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0.21272</cdr:x>
      <cdr:y>0.48162</cdr:y>
    </cdr:from>
    <cdr:to>
      <cdr:x>0.2423</cdr:x>
      <cdr:y>0.51086</cdr:y>
    </cdr:to>
    <cdr:cxnSp macro="">
      <cdr:nvCxnSpPr>
        <cdr:cNvPr id="8" name="Straight Connector 7">
          <a:extLst xmlns:a="http://schemas.openxmlformats.org/drawingml/2006/main">
            <a:ext uri="{FF2B5EF4-FFF2-40B4-BE49-F238E27FC236}">
              <a16:creationId xmlns:a16="http://schemas.microsoft.com/office/drawing/2014/main" id="{571A178A-22F3-48DB-B50F-662D2A857969}"/>
            </a:ext>
          </a:extLst>
        </cdr:cNvPr>
        <cdr:cNvCxnSpPr/>
      </cdr:nvCxnSpPr>
      <cdr:spPr>
        <a:xfrm xmlns:a="http://schemas.openxmlformats.org/drawingml/2006/main" flipV="1">
          <a:off x="1167070" y="1585417"/>
          <a:ext cx="162285" cy="96252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rgbClr val="5A5454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0.23454</cdr:x>
      <cdr:y>0.37899</cdr:y>
    </cdr:from>
    <cdr:to>
      <cdr:x>0.41195</cdr:x>
      <cdr:y>0.46946</cdr:y>
    </cdr:to>
    <cdr:sp macro="" textlink="">
      <cdr:nvSpPr>
        <cdr:cNvPr id="3" name="TextBox 2">
          <a:extLst xmlns:a="http://schemas.openxmlformats.org/drawingml/2006/main">
            <a:ext uri="{FF2B5EF4-FFF2-40B4-BE49-F238E27FC236}">
              <a16:creationId xmlns:a16="http://schemas.microsoft.com/office/drawing/2014/main" id="{0A0D8EED-8694-4AB9-9D3E-6DA7E115B0FA}"/>
            </a:ext>
          </a:extLst>
        </cdr:cNvPr>
        <cdr:cNvSpPr txBox="1"/>
      </cdr:nvSpPr>
      <cdr:spPr>
        <a:xfrm xmlns:a="http://schemas.openxmlformats.org/drawingml/2006/main">
          <a:off x="1286804" y="1247582"/>
          <a:ext cx="973342" cy="29781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400" dirty="0">
              <a:solidFill>
                <a:srgbClr val="5A5454"/>
              </a:solidFill>
              <a:latin typeface="Trebuchet MS" panose="020B0603020202020204" pitchFamily="34" charset="0"/>
            </a:rPr>
            <a:t>10.2 </a:t>
          </a:r>
          <a:r>
            <a:rPr lang="en-US" sz="1400" dirty="0" err="1">
              <a:solidFill>
                <a:srgbClr val="5A5454"/>
              </a:solidFill>
              <a:latin typeface="Trebuchet MS" panose="020B0603020202020204" pitchFamily="34" charset="0"/>
            </a:rPr>
            <a:t>mo</a:t>
          </a:r>
          <a:endParaRPr lang="en-US" sz="1400" dirty="0">
            <a:solidFill>
              <a:srgbClr val="5A5454"/>
            </a:solidFill>
            <a:latin typeface="Trebuchet MS" panose="020B0603020202020204" pitchFamily="34" charset="0"/>
          </a:endParaRPr>
        </a:p>
      </cdr:txBody>
    </cdr:sp>
  </cdr:relSizeAnchor>
  <cdr:relSizeAnchor xmlns:cdr="http://schemas.openxmlformats.org/drawingml/2006/chartDrawing">
    <cdr:from>
      <cdr:x>0.1998</cdr:x>
      <cdr:y>0.43661</cdr:y>
    </cdr:from>
    <cdr:to>
      <cdr:x>0.24539</cdr:x>
      <cdr:y>0.47099</cdr:y>
    </cdr:to>
    <cdr:cxnSp macro="">
      <cdr:nvCxnSpPr>
        <cdr:cNvPr id="4" name="Straight Connector 3">
          <a:extLst xmlns:a="http://schemas.openxmlformats.org/drawingml/2006/main">
            <a:ext uri="{FF2B5EF4-FFF2-40B4-BE49-F238E27FC236}">
              <a16:creationId xmlns:a16="http://schemas.microsoft.com/office/drawing/2014/main" id="{E11EE2EB-372E-4C62-AFE6-0D5E143308E2}"/>
            </a:ext>
          </a:extLst>
        </cdr:cNvPr>
        <cdr:cNvCxnSpPr/>
      </cdr:nvCxnSpPr>
      <cdr:spPr>
        <a:xfrm xmlns:a="http://schemas.openxmlformats.org/drawingml/2006/main" flipV="1">
          <a:off x="822138" y="1077938"/>
          <a:ext cx="187595" cy="84871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rgbClr val="5A5454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0.05489</cdr:x>
      <cdr:y>0.61944</cdr:y>
    </cdr:from>
    <cdr:to>
      <cdr:x>0.21027</cdr:x>
      <cdr:y>0.70991</cdr:y>
    </cdr:to>
    <cdr:sp macro="" textlink="">
      <cdr:nvSpPr>
        <cdr:cNvPr id="5" name="TextBox 4">
          <a:extLst xmlns:a="http://schemas.openxmlformats.org/drawingml/2006/main">
            <a:ext uri="{FF2B5EF4-FFF2-40B4-BE49-F238E27FC236}">
              <a16:creationId xmlns:a16="http://schemas.microsoft.com/office/drawing/2014/main" id="{F2736913-0BD2-468A-A66B-47A03150A0C7}"/>
            </a:ext>
          </a:extLst>
        </cdr:cNvPr>
        <cdr:cNvSpPr txBox="1"/>
      </cdr:nvSpPr>
      <cdr:spPr>
        <a:xfrm xmlns:a="http://schemas.openxmlformats.org/drawingml/2006/main">
          <a:off x="301128" y="2039088"/>
          <a:ext cx="852476" cy="29781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400" dirty="0">
              <a:solidFill>
                <a:srgbClr val="5A5454"/>
              </a:solidFill>
              <a:latin typeface="Trebuchet MS" panose="020B0603020202020204" pitchFamily="34" charset="0"/>
            </a:rPr>
            <a:t>4.8 </a:t>
          </a:r>
          <a:r>
            <a:rPr lang="en-US" sz="1400" dirty="0" err="1">
              <a:solidFill>
                <a:srgbClr val="5A5454"/>
              </a:solidFill>
              <a:latin typeface="Trebuchet MS" panose="020B0603020202020204" pitchFamily="34" charset="0"/>
            </a:rPr>
            <a:t>mo</a:t>
          </a:r>
          <a:endParaRPr lang="en-US" sz="1400" dirty="0">
            <a:solidFill>
              <a:srgbClr val="5A5454"/>
            </a:solidFill>
            <a:latin typeface="Trebuchet MS" panose="020B0603020202020204" pitchFamily="34" charset="0"/>
          </a:endParaRPr>
        </a:p>
      </cdr:txBody>
    </cdr:sp>
  </cdr:relSizeAnchor>
  <cdr:relSizeAnchor xmlns:cdr="http://schemas.openxmlformats.org/drawingml/2006/chartDrawing">
    <cdr:from>
      <cdr:x>0.1165</cdr:x>
      <cdr:y>0.49109</cdr:y>
    </cdr:from>
    <cdr:to>
      <cdr:x>0.12206</cdr:x>
      <cdr:y>0.62095</cdr:y>
    </cdr:to>
    <cdr:cxnSp macro="">
      <cdr:nvCxnSpPr>
        <cdr:cNvPr id="6" name="Straight Connector 5">
          <a:extLst xmlns:a="http://schemas.openxmlformats.org/drawingml/2006/main">
            <a:ext uri="{FF2B5EF4-FFF2-40B4-BE49-F238E27FC236}">
              <a16:creationId xmlns:a16="http://schemas.microsoft.com/office/drawing/2014/main" id="{47147B47-DCA3-49C2-91F2-4B2C44662597}"/>
            </a:ext>
          </a:extLst>
        </cdr:cNvPr>
        <cdr:cNvCxnSpPr/>
      </cdr:nvCxnSpPr>
      <cdr:spPr>
        <a:xfrm xmlns:a="http://schemas.openxmlformats.org/drawingml/2006/main" flipV="1">
          <a:off x="639169" y="1616590"/>
          <a:ext cx="30501" cy="427489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rgbClr val="5A5454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23813" y="9145588"/>
            <a:ext cx="5834062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4429" tIns="52214" rIns="104429" bIns="52214" anchor="b"/>
          <a:lstStyle>
            <a:defPPr>
              <a:defRPr lang="en-US"/>
            </a:defPPr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tx2"/>
                </a:solidFill>
                <a:latin typeface="Times New Roman" pitchFamily="18" charset="0"/>
                <a:ea typeface="MS PGothic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4300" kern="12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300" kern="12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300" kern="12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300" kern="12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sz="4300" kern="12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sz="4300" kern="12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sz="4300" kern="12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sz="4300" kern="12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© 2020 Hematology and Medical Oncology Best Practices Course</a:t>
            </a:r>
          </a:p>
          <a:p>
            <a:pPr>
              <a:defRPr/>
            </a:pP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3846513" y="32316"/>
            <a:ext cx="3468687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4429" tIns="52214" rIns="104429" bIns="52214"/>
          <a:lstStyle>
            <a:defPPr>
              <a:defRPr lang="en-US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tx2"/>
                </a:solidFill>
                <a:latin typeface="Times New Roman" pitchFamily="18" charset="0"/>
                <a:ea typeface="MS PGothic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4300" kern="12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300" kern="12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300" kern="12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300" kern="12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sz="4300" kern="12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sz="4300" kern="12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sz="4300" kern="12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sz="4300" kern="12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Monday, August 17, 2020</a:t>
            </a: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0" y="0"/>
            <a:ext cx="440055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4429" tIns="52214" rIns="104429" bIns="52214"/>
          <a:lstStyle>
            <a:defPPr>
              <a:defRPr lang="en-US"/>
            </a:defPPr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tx2"/>
                </a:solidFill>
                <a:latin typeface="Times New Roman" pitchFamily="18" charset="0"/>
                <a:ea typeface="MS PGothic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4300" kern="12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300" kern="12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300" kern="12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300" kern="12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sz="4300" kern="12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sz="4300" kern="12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sz="4300" kern="12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sz="4300" kern="12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en-US" b="1" dirty="0">
                <a:solidFill>
                  <a:srgbClr val="000000"/>
                </a:solidFill>
              </a:rPr>
              <a:t>Acute Myeloid Leukemia</a:t>
            </a:r>
            <a:br>
              <a:rPr lang="en-US" b="1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Richard Stone, MD </a:t>
            </a:r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300">
                <a:solidFill>
                  <a:schemeClr val="tx1"/>
                </a:solidFill>
                <a:latin typeface="Times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5280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solidFill>
                  <a:schemeClr val="tx1"/>
                </a:solidFill>
                <a:latin typeface="Times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7200" y="720725"/>
            <a:ext cx="64008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5360" y="4560570"/>
            <a:ext cx="5364480" cy="4320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/>
              <a:t>Click to edit Master text styles</a:t>
            </a:r>
          </a:p>
          <a:p>
            <a:pPr lvl="1"/>
            <a:r>
              <a:rPr lang="en-US" altLang="en-US" noProof="0"/>
              <a:t>Second level</a:t>
            </a:r>
          </a:p>
          <a:p>
            <a:pPr lvl="2"/>
            <a:r>
              <a:rPr lang="en-US" altLang="en-US" noProof="0"/>
              <a:t>Third level</a:t>
            </a:r>
          </a:p>
          <a:p>
            <a:pPr lvl="3"/>
            <a:r>
              <a:rPr lang="en-US" altLang="en-US" noProof="0"/>
              <a:t>Fourth level</a:t>
            </a:r>
          </a:p>
          <a:p>
            <a:pPr lvl="4"/>
            <a:r>
              <a:rPr lang="en-US" altLang="en-US" noProof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14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300">
                <a:solidFill>
                  <a:schemeClr val="tx1"/>
                </a:solidFill>
                <a:latin typeface="Times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5280" y="912114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solidFill>
                  <a:schemeClr val="tx1"/>
                </a:solidFill>
                <a:latin typeface="Times" pitchFamily="18" charset="0"/>
                <a:ea typeface="+mn-ea"/>
              </a:defRPr>
            </a:lvl1pPr>
          </a:lstStyle>
          <a:p>
            <a:pPr>
              <a:defRPr/>
            </a:pPr>
            <a:fld id="{0EF5D4F3-899C-40CB-8287-6316E6C4272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29" name="Rectangle 7"/>
          <p:cNvSpPr txBox="1">
            <a:spLocks noGrp="1" noChangeArrowheads="1"/>
          </p:cNvSpPr>
          <p:nvPr/>
        </p:nvSpPr>
        <p:spPr bwMode="auto">
          <a:xfrm>
            <a:off x="4143402" y="9118843"/>
            <a:ext cx="3170141" cy="480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27" tIns="48315" rIns="96627" bIns="48315" anchor="b"/>
          <a:lstStyle/>
          <a:p>
            <a:pPr algn="r" defTabSz="967341"/>
            <a:fld id="{11F228B2-E3FE-4101-ADB2-2F050AC70F99}" type="slidenum">
              <a:rPr lang="en-US" sz="1300"/>
              <a:pPr algn="r" defTabSz="967341"/>
              <a:t>8</a:t>
            </a:fld>
            <a:endParaRPr lang="en-US" sz="1300" dirty="0"/>
          </a:p>
        </p:txBody>
      </p:sp>
      <p:sp>
        <p:nvSpPr>
          <p:cNvPr id="176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57200" y="720725"/>
            <a:ext cx="6400800" cy="3600450"/>
          </a:xfrm>
          <a:ln/>
        </p:spPr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6802B90-68DE-44C6-890E-26B35B9ACCE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191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57200" y="720725"/>
            <a:ext cx="6400800" cy="3600450"/>
          </a:xfrm>
          <a:ln/>
        </p:spPr>
      </p:sp>
      <p:sp>
        <p:nvSpPr>
          <p:cNvPr id="1914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98607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6802B90-68DE-44C6-890E-26B35B9ACCE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191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57200" y="720725"/>
            <a:ext cx="6400800" cy="3600450"/>
          </a:xfrm>
          <a:ln/>
        </p:spPr>
      </p:sp>
      <p:sp>
        <p:nvSpPr>
          <p:cNvPr id="1914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9812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7"/>
          <p:cNvSpPr txBox="1">
            <a:spLocks noGrp="1" noChangeArrowheads="1"/>
          </p:cNvSpPr>
          <p:nvPr/>
        </p:nvSpPr>
        <p:spPr bwMode="auto">
          <a:xfrm>
            <a:off x="4143587" y="9119474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27" tIns="48315" rIns="96627" bIns="48315" anchor="b"/>
          <a:lstStyle/>
          <a:p>
            <a:pPr algn="r"/>
            <a:fld id="{66A8B823-1CDD-4BEE-9753-D165F9FBD2C6}" type="slidenum">
              <a:rPr lang="en-US" sz="1300">
                <a:solidFill>
                  <a:schemeClr val="tx1"/>
                </a:solidFill>
              </a:rPr>
              <a:pPr algn="r"/>
              <a:t>16</a:t>
            </a:fld>
            <a:endParaRPr lang="en-US" sz="1300">
              <a:solidFill>
                <a:schemeClr val="tx1"/>
              </a:solidFill>
            </a:endParaRPr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57200" y="720725"/>
            <a:ext cx="6400800" cy="3600450"/>
          </a:xfrm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520" y="4560570"/>
            <a:ext cx="5852160" cy="4320540"/>
          </a:xfrm>
          <a:noFill/>
          <a:ln/>
        </p:spPr>
        <p:txBody>
          <a:bodyPr lIns="96627" tIns="48315" rIns="96627" bIns="48315"/>
          <a:lstStyle/>
          <a:p>
            <a:pPr eaLnBrk="1" hangingPunct="1"/>
            <a:endParaRPr lang="en-US">
              <a:latin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18984486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706438" y="696913"/>
            <a:ext cx="5586412" cy="314325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701040" y="4066655"/>
            <a:ext cx="5608320" cy="4183380"/>
          </a:xfrm>
        </p:spPr>
        <p:txBody>
          <a:bodyPr/>
          <a:lstStyle/>
          <a:p>
            <a:pPr marL="180640" indent="-180640" defTabSz="1477189">
              <a:spcAft>
                <a:spcPts val="632"/>
              </a:spcAft>
              <a:buFont typeface="Arial" panose="020B0604020202020204" pitchFamily="34" charset="0"/>
              <a:buChar char="•"/>
              <a:defRPr/>
            </a:pPr>
            <a:endParaRPr lang="en-US" sz="11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E4953F-501C-498F-811F-52E153962CB2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9641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04850" y="696913"/>
            <a:ext cx="5632450" cy="316865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1040" y="4158093"/>
            <a:ext cx="5608320" cy="4183380"/>
          </a:xfrm>
        </p:spPr>
        <p:txBody>
          <a:bodyPr/>
          <a:lstStyle/>
          <a:p>
            <a:pPr>
              <a:spcAft>
                <a:spcPts val="300"/>
              </a:spcAft>
            </a:pPr>
            <a:endParaRPr lang="en-US" sz="1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70E7FA-1659-4724-B04D-9C5482A4424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726339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01675" y="696913"/>
            <a:ext cx="5632450" cy="31686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1040" y="4091593"/>
            <a:ext cx="5608320" cy="4183380"/>
          </a:xfrm>
        </p:spPr>
        <p:txBody>
          <a:bodyPr/>
          <a:lstStyle/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2E4953F-501C-498F-811F-52E153962CB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068005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4" name="Rectangle 7"/>
          <p:cNvSpPr txBox="1">
            <a:spLocks noGrp="1" noChangeArrowheads="1"/>
          </p:cNvSpPr>
          <p:nvPr/>
        </p:nvSpPr>
        <p:spPr bwMode="auto">
          <a:xfrm>
            <a:off x="3883025" y="8685213"/>
            <a:ext cx="29733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216" tIns="45608" rIns="91216" bIns="45608" anchor="b"/>
          <a:lstStyle/>
          <a:p>
            <a:pPr algn="r" defTabSz="912813"/>
            <a:fld id="{F77A83D7-6D2C-4353-9265-9E5DD2702344}" type="slidenum">
              <a:rPr lang="en-US" sz="1200">
                <a:solidFill>
                  <a:schemeClr val="tx1"/>
                </a:solidFill>
                <a:latin typeface="Times New Roman" pitchFamily="18" charset="0"/>
              </a:rPr>
              <a:pPr algn="r" defTabSz="912813"/>
              <a:t>24</a:t>
            </a:fld>
            <a:endParaRPr lang="en-US" sz="12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18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8938" y="687388"/>
            <a:ext cx="6091237" cy="3427412"/>
          </a:xfrm>
          <a:solidFill>
            <a:srgbClr val="FFFFFF"/>
          </a:solidFill>
          <a:ln/>
        </p:spPr>
      </p:sp>
      <p:sp>
        <p:nvSpPr>
          <p:cNvPr id="218116" name="Text Box 3"/>
          <p:cNvSpPr txBox="1">
            <a:spLocks noChangeArrowheads="1"/>
          </p:cNvSpPr>
          <p:nvPr/>
        </p:nvSpPr>
        <p:spPr bwMode="auto">
          <a:xfrm>
            <a:off x="779463" y="4286250"/>
            <a:ext cx="5181600" cy="436086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90464" tIns="45231" rIns="90464" bIns="45231">
            <a:spAutoFit/>
          </a:bodyPr>
          <a:lstStyle/>
          <a:p>
            <a:pPr marL="111125" indent="-111125" defTabSz="906463" eaLnBrk="0" hangingPunct="0">
              <a:spcBef>
                <a:spcPct val="30000"/>
              </a:spcBef>
            </a:pPr>
            <a:r>
              <a:rPr lang="en-US" sz="1000">
                <a:solidFill>
                  <a:schemeClr val="tx1"/>
                </a:solidFill>
              </a:rPr>
              <a:t>[slide 2]</a:t>
            </a:r>
          </a:p>
          <a:p>
            <a:pPr marL="111125" indent="-111125" defTabSz="906463" eaLnBrk="0" hangingPunct="0">
              <a:spcBef>
                <a:spcPct val="30000"/>
              </a:spcBef>
            </a:pPr>
            <a:r>
              <a:rPr lang="en-US" sz="1000" b="1">
                <a:solidFill>
                  <a:schemeClr val="tx1"/>
                </a:solidFill>
              </a:rPr>
              <a:t>CML:  a Disease Linked to a Single Molecular Abnormality</a:t>
            </a:r>
            <a:endParaRPr lang="en-US" sz="1000">
              <a:solidFill>
                <a:schemeClr val="tx1"/>
              </a:solidFill>
            </a:endParaRPr>
          </a:p>
          <a:p>
            <a:pPr marL="111125" indent="-111125" defTabSz="906463" eaLnBrk="0" hangingPunct="0">
              <a:spcBef>
                <a:spcPct val="30000"/>
              </a:spcBef>
              <a:buFontTx/>
              <a:buChar char="•"/>
            </a:pPr>
            <a:r>
              <a:rPr lang="en-US" sz="1000">
                <a:solidFill>
                  <a:schemeClr val="tx1"/>
                </a:solidFill>
              </a:rPr>
              <a:t>CML is a clonal proliferation of a malignant hematopoietic progenitor cell.  The disease has been studied extensively and is characterized by defined clinical stages and prognostic factors.  The efficacy and safety outcomes from a number of treatment regimens are well documented.</a:t>
            </a:r>
            <a:r>
              <a:rPr lang="en-US" sz="1000" baseline="30000">
                <a:solidFill>
                  <a:schemeClr val="tx1"/>
                </a:solidFill>
              </a:rPr>
              <a:t>1-3</a:t>
            </a:r>
            <a:r>
              <a:rPr lang="en-US" sz="1000">
                <a:solidFill>
                  <a:schemeClr val="tx1"/>
                </a:solidFill>
              </a:rPr>
              <a:t> </a:t>
            </a:r>
          </a:p>
          <a:p>
            <a:pPr marL="111125" indent="-111125" defTabSz="906463" eaLnBrk="0" hangingPunct="0">
              <a:spcBef>
                <a:spcPct val="30000"/>
              </a:spcBef>
              <a:buFontTx/>
              <a:buChar char="•"/>
            </a:pPr>
            <a:r>
              <a:rPr lang="en-US" sz="1000">
                <a:solidFill>
                  <a:schemeClr val="tx1"/>
                </a:solidFill>
              </a:rPr>
              <a:t>In 1960, an aberrant chromosome that is unique to this disease was identified in bone marrow cells from patients with CML.  Termed the Philadelphia (Ph) chromosome, it is </a:t>
            </a:r>
            <a:br>
              <a:rPr lang="en-US" sz="1000">
                <a:solidFill>
                  <a:schemeClr val="tx1"/>
                </a:solidFill>
              </a:rPr>
            </a:br>
            <a:r>
              <a:rPr lang="en-US" sz="1000">
                <a:solidFill>
                  <a:schemeClr val="tx1"/>
                </a:solidFill>
              </a:rPr>
              <a:t>a shortened chromosome 22 resulting from a reciprocal translocation, t(9;22)(q34;q11), between the long arms of chromosomes 9 and 22.</a:t>
            </a:r>
            <a:r>
              <a:rPr lang="en-US" sz="1000" baseline="30000">
                <a:solidFill>
                  <a:schemeClr val="tx1"/>
                </a:solidFill>
              </a:rPr>
              <a:t>4,5</a:t>
            </a:r>
            <a:r>
              <a:rPr lang="en-US" sz="1000">
                <a:solidFill>
                  <a:schemeClr val="tx1"/>
                </a:solidFill>
              </a:rPr>
              <a:t> </a:t>
            </a:r>
          </a:p>
          <a:p>
            <a:pPr marL="111125" indent="-111125" defTabSz="906463" eaLnBrk="0" hangingPunct="0">
              <a:spcBef>
                <a:spcPct val="30000"/>
              </a:spcBef>
              <a:buFontTx/>
              <a:buChar char="•"/>
            </a:pPr>
            <a:r>
              <a:rPr lang="en-US" sz="1000">
                <a:solidFill>
                  <a:schemeClr val="tx1"/>
                </a:solidFill>
              </a:rPr>
              <a:t>The Ph chromosome, which is present in 95% of patients with CML, produces an abnormal, constitutively activated Bcr-Abl tyrosine kinase that is linked to malignant transformation.</a:t>
            </a:r>
            <a:r>
              <a:rPr lang="en-US" sz="1000" baseline="30000">
                <a:solidFill>
                  <a:schemeClr val="tx1"/>
                </a:solidFill>
              </a:rPr>
              <a:t>6,7</a:t>
            </a:r>
            <a:r>
              <a:rPr lang="en-US" sz="1000">
                <a:solidFill>
                  <a:schemeClr val="tx1"/>
                </a:solidFill>
              </a:rPr>
              <a:t>  Thus, the Bcr-Abl kinase is an attractive target for rational drug design. </a:t>
            </a:r>
          </a:p>
          <a:p>
            <a:pPr marL="111125" indent="-111125" defTabSz="906463" eaLnBrk="0" hangingPunct="0">
              <a:spcBef>
                <a:spcPct val="30000"/>
              </a:spcBef>
            </a:pPr>
            <a:endParaRPr lang="en-US" sz="900" b="1">
              <a:solidFill>
                <a:schemeClr val="tx1"/>
              </a:solidFill>
            </a:endParaRPr>
          </a:p>
          <a:p>
            <a:pPr marL="111125" indent="-111125" defTabSz="906463" eaLnBrk="0" hangingPunct="0">
              <a:spcBef>
                <a:spcPct val="30000"/>
              </a:spcBef>
            </a:pPr>
            <a:r>
              <a:rPr lang="en-US" sz="800" b="1">
                <a:solidFill>
                  <a:schemeClr val="tx1"/>
                </a:solidFill>
              </a:rPr>
              <a:t>References</a:t>
            </a:r>
            <a:endParaRPr lang="en-US" sz="800">
              <a:solidFill>
                <a:schemeClr val="tx1"/>
              </a:solidFill>
            </a:endParaRPr>
          </a:p>
          <a:p>
            <a:pPr marL="111125" indent="-111125" defTabSz="906463" eaLnBrk="0" hangingPunct="0">
              <a:spcBef>
                <a:spcPct val="30000"/>
              </a:spcBef>
            </a:pPr>
            <a:r>
              <a:rPr lang="en-US" sz="800">
                <a:solidFill>
                  <a:schemeClr val="tx1"/>
                </a:solidFill>
              </a:rPr>
              <a:t>1.	Sawyers CL.  Chronic myeloid leukemia.  </a:t>
            </a:r>
            <a:r>
              <a:rPr lang="en-US" sz="800" i="1">
                <a:solidFill>
                  <a:schemeClr val="tx1"/>
                </a:solidFill>
              </a:rPr>
              <a:t>N Engl J Med</a:t>
            </a:r>
            <a:r>
              <a:rPr lang="en-US" sz="800">
                <a:solidFill>
                  <a:schemeClr val="tx1"/>
                </a:solidFill>
              </a:rPr>
              <a:t>.  1999;340:1330-1340.</a:t>
            </a:r>
          </a:p>
          <a:p>
            <a:pPr marL="111125" indent="-111125" defTabSz="906463" eaLnBrk="0" hangingPunct="0">
              <a:spcBef>
                <a:spcPct val="30000"/>
              </a:spcBef>
            </a:pPr>
            <a:r>
              <a:rPr lang="en-US" sz="800">
                <a:solidFill>
                  <a:schemeClr val="tx1"/>
                </a:solidFill>
              </a:rPr>
              <a:t>2.	Faderl S, Talpaz M, Estrov Z, et al.  The biology of chronic myeloid leukemia.  </a:t>
            </a:r>
            <a:r>
              <a:rPr lang="en-US" sz="800" i="1">
                <a:solidFill>
                  <a:schemeClr val="tx1"/>
                </a:solidFill>
              </a:rPr>
              <a:t>N Engl J Med</a:t>
            </a:r>
            <a:r>
              <a:rPr lang="en-US" sz="800">
                <a:solidFill>
                  <a:schemeClr val="tx1"/>
                </a:solidFill>
              </a:rPr>
              <a:t>.  1999;341:</a:t>
            </a:r>
            <a:br>
              <a:rPr lang="en-US" sz="800">
                <a:solidFill>
                  <a:schemeClr val="tx1"/>
                </a:solidFill>
              </a:rPr>
            </a:br>
            <a:r>
              <a:rPr lang="en-US" sz="800">
                <a:solidFill>
                  <a:schemeClr val="tx1"/>
                </a:solidFill>
              </a:rPr>
              <a:t>164-172.</a:t>
            </a:r>
          </a:p>
          <a:p>
            <a:pPr marL="111125" indent="-111125" defTabSz="906463" eaLnBrk="0" hangingPunct="0">
              <a:spcBef>
                <a:spcPct val="30000"/>
              </a:spcBef>
            </a:pPr>
            <a:r>
              <a:rPr lang="en-US" sz="800">
                <a:solidFill>
                  <a:schemeClr val="tx1"/>
                </a:solidFill>
              </a:rPr>
              <a:t>3.	Pasternak G, Hochhaus A, Schultheis B, et al.  Chronic myelogenous leukemia:  molecular and cellular aspects.  </a:t>
            </a:r>
            <a:r>
              <a:rPr lang="en-US" sz="800" i="1">
                <a:solidFill>
                  <a:schemeClr val="tx1"/>
                </a:solidFill>
              </a:rPr>
              <a:t>J Cancer Res Clin Oncol</a:t>
            </a:r>
            <a:r>
              <a:rPr lang="en-US" sz="800">
                <a:solidFill>
                  <a:schemeClr val="tx1"/>
                </a:solidFill>
              </a:rPr>
              <a:t>.  1998;124:643-660.</a:t>
            </a:r>
          </a:p>
          <a:p>
            <a:pPr marL="111125" indent="-111125" defTabSz="906463" eaLnBrk="0" hangingPunct="0">
              <a:spcBef>
                <a:spcPct val="30000"/>
              </a:spcBef>
            </a:pPr>
            <a:r>
              <a:rPr lang="en-US" sz="800">
                <a:solidFill>
                  <a:schemeClr val="tx1"/>
                </a:solidFill>
              </a:rPr>
              <a:t>4.	Nowell PC, Hungerford DA.  A minute chromosome in human chronic granulocytic leukemia.  </a:t>
            </a:r>
            <a:r>
              <a:rPr lang="en-US" sz="800" i="1">
                <a:solidFill>
                  <a:schemeClr val="tx1"/>
                </a:solidFill>
              </a:rPr>
              <a:t>Science</a:t>
            </a:r>
            <a:r>
              <a:rPr lang="en-US" sz="800">
                <a:solidFill>
                  <a:schemeClr val="tx1"/>
                </a:solidFill>
              </a:rPr>
              <a:t>. 1960;132:1497-1501.</a:t>
            </a:r>
          </a:p>
          <a:p>
            <a:pPr marL="111125" indent="-111125" defTabSz="906463" eaLnBrk="0" hangingPunct="0">
              <a:spcBef>
                <a:spcPct val="30000"/>
              </a:spcBef>
            </a:pPr>
            <a:r>
              <a:rPr lang="en-US" sz="800">
                <a:solidFill>
                  <a:schemeClr val="tx1"/>
                </a:solidFill>
              </a:rPr>
              <a:t>5.	Rowley JD.  Letter:  a new consistent abnormality in chronic myelogenous leukemia identified by quinicrine fluorescence and Giemsa staining. </a:t>
            </a:r>
            <a:r>
              <a:rPr lang="en-US" sz="800" i="1">
                <a:solidFill>
                  <a:schemeClr val="tx1"/>
                </a:solidFill>
              </a:rPr>
              <a:t>Nature</a:t>
            </a:r>
            <a:r>
              <a:rPr lang="en-US" sz="800">
                <a:solidFill>
                  <a:schemeClr val="tx1"/>
                </a:solidFill>
              </a:rPr>
              <a:t>. 1973;243:290-293.</a:t>
            </a:r>
          </a:p>
          <a:p>
            <a:pPr marL="111125" indent="-111125" defTabSz="906463" eaLnBrk="0" hangingPunct="0">
              <a:spcBef>
                <a:spcPct val="30000"/>
              </a:spcBef>
            </a:pPr>
            <a:r>
              <a:rPr lang="en-US" sz="800">
                <a:solidFill>
                  <a:schemeClr val="tx1"/>
                </a:solidFill>
              </a:rPr>
              <a:t>6.	Daley GQ, Van Etten RA, Baltimore D.  Induction of chronic myelogenous leukemia in mice by the p210bcr/abl gene of the Philadelphia chromosome.  </a:t>
            </a:r>
            <a:r>
              <a:rPr lang="en-US" sz="800" i="1">
                <a:solidFill>
                  <a:schemeClr val="tx1"/>
                </a:solidFill>
              </a:rPr>
              <a:t>Science</a:t>
            </a:r>
            <a:r>
              <a:rPr lang="en-US" sz="800">
                <a:solidFill>
                  <a:schemeClr val="tx1"/>
                </a:solidFill>
              </a:rPr>
              <a:t>.  1990;247:824-830.</a:t>
            </a:r>
          </a:p>
          <a:p>
            <a:pPr marL="111125" indent="-111125" defTabSz="906463" eaLnBrk="0" hangingPunct="0">
              <a:spcBef>
                <a:spcPct val="30000"/>
              </a:spcBef>
            </a:pPr>
            <a:r>
              <a:rPr lang="en-US" sz="800">
                <a:solidFill>
                  <a:schemeClr val="tx1"/>
                </a:solidFill>
              </a:rPr>
              <a:t>7.	Heisterkamp N, Jenster G, ten Hoeve J, et al.  Acute leukaemia in bcr/abl transgenic mice.  </a:t>
            </a:r>
            <a:r>
              <a:rPr lang="en-US" sz="800" i="1">
                <a:solidFill>
                  <a:schemeClr val="tx1"/>
                </a:solidFill>
              </a:rPr>
              <a:t>Nature</a:t>
            </a:r>
            <a:r>
              <a:rPr lang="en-US" sz="800">
                <a:solidFill>
                  <a:schemeClr val="tx1"/>
                </a:solidFill>
              </a:rPr>
              <a:t>. 1990;344:251-253.</a:t>
            </a:r>
            <a:endParaRPr lang="en-US" sz="9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87045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ags" Target="../tags/tag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ags" Target="../tags/tag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tags" Target="../tags/tag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CD3940-1068-445C-A43F-CE93364CF5C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433EBD-DEC6-4118-BDD3-CA63ABA3770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EBA247-628D-4541-A52D-B7E9AEABAAA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4400" y="1981200"/>
            <a:ext cx="103632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752783-5BA1-4C42-B5F0-48C121B138B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914400" y="1981200"/>
            <a:ext cx="103632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110611-1EC7-4788-A5C8-EDAB6140486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5F5D80-CFDC-4123-872F-1734614F2A0D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F902CC-14BF-4396-8944-D8D25308FECF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AAD131-9C1D-4737-AFBA-C59DB9978881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200" y="207265"/>
            <a:ext cx="11785600" cy="7921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80800" y="6535428"/>
            <a:ext cx="609600" cy="305440"/>
          </a:xfrm>
          <a:prstGeom prst="rect">
            <a:avLst/>
          </a:prstGeom>
        </p:spPr>
        <p:txBody>
          <a:bodyPr anchor="ctr"/>
          <a:lstStyle>
            <a:lvl1pPr algn="r">
              <a:defRPr sz="80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74EEA10D-E951-474C-8CD0-91078E47E9C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98623" y="6569736"/>
            <a:ext cx="10668000" cy="228600"/>
          </a:xfrm>
          <a:prstGeom prst="rect">
            <a:avLst/>
          </a:prstGeom>
        </p:spPr>
        <p:txBody>
          <a:bodyPr anchor="ctr"/>
          <a:lstStyle>
            <a:lvl1pPr>
              <a:defRPr sz="8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en-US"/>
              <a:t>Identification of recurrent genomic alterations in the apoptotic machinery in CLL patients treated with venetoclax monotherapy   |  ASH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73391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20169CC9-E48A-4A98-8478-7E438438D46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665821" y="3"/>
            <a:ext cx="2526183" cy="249283"/>
          </a:xfrm>
        </p:spPr>
        <p:txBody>
          <a:bodyPr/>
          <a:lstStyle>
            <a:lvl1pPr algn="r">
              <a:defRPr sz="8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Study name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34443" y="6413122"/>
            <a:ext cx="6629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US" sz="1100" smtClean="0"/>
            </a:lvl1pPr>
          </a:lstStyle>
          <a:p>
            <a:fld id="{AF1AFCDA-ABCC-4704-AB71-48FDE4F2FA4C}" type="slidenum">
              <a:rPr lang="en-US" smtClean="0"/>
              <a:pPr/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965504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0DED229-FF74-4A62-88C2-BBB1F4AD10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665821" y="3"/>
            <a:ext cx="2526183" cy="249283"/>
          </a:xfrm>
        </p:spPr>
        <p:txBody>
          <a:bodyPr/>
          <a:lstStyle>
            <a:lvl1pPr algn="r">
              <a:defRPr sz="8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Study name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8464" y="1397000"/>
            <a:ext cx="11435077" cy="4622800"/>
          </a:xfrm>
        </p:spPr>
        <p:txBody>
          <a:bodyPr/>
          <a:lstStyle>
            <a:lvl1pPr marL="0" indent="0">
              <a:buNone/>
              <a:defRPr b="0">
                <a:solidFill>
                  <a:schemeClr val="tx2"/>
                </a:solidFill>
              </a:defRPr>
            </a:lvl1pPr>
            <a:lvl2pPr marL="192015" indent="-192015">
              <a:buFont typeface="Arial" panose="020B0604020202020204" pitchFamily="34" charset="0"/>
              <a:buChar char="•"/>
              <a:defRPr/>
            </a:lvl2pPr>
            <a:lvl3pPr marL="566900" indent="-256019">
              <a:buFont typeface="Arial" panose="020B0604020202020204" pitchFamily="34" charset="0"/>
              <a:buChar char="–"/>
              <a:defRPr/>
            </a:lvl3pPr>
            <a:lvl4pPr marL="886924" indent="-201158">
              <a:buFont typeface="Arial" panose="020B0604020202020204" pitchFamily="34" charset="0"/>
              <a:buChar char="•"/>
              <a:defRPr/>
            </a:lvl4pPr>
            <a:lvl5pPr marL="1206948" indent="-228588">
              <a:buFont typeface="Arial" panose="020B0604020202020204" pitchFamily="34" charset="0"/>
              <a:buChar char="–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34443" y="6413122"/>
            <a:ext cx="6629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US" sz="1100" smtClean="0"/>
            </a:lvl1pPr>
          </a:lstStyle>
          <a:p>
            <a:fld id="{AF1AFCDA-ABCC-4704-AB71-48FDE4F2FA4C}" type="slidenum">
              <a:rPr lang="en-US" smtClean="0"/>
              <a:pPr/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710416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8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CA5D06-EBC3-46B3-BFFE-A336791617B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600" y="541301"/>
            <a:ext cx="10972320" cy="609398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609600" y="3371561"/>
            <a:ext cx="10972320" cy="443198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12/28/21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19188-CCD0-4FFB-8DFB-60D3E72DC09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9505232"/>
      </p:ext>
    </p:extLst>
  </p:cSld>
  <p:clrMapOvr>
    <a:masterClrMapping/>
  </p:clrMapOvr>
  <p:hf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12/28/21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899658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12/28/21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19188-CCD0-4FFB-8DFB-60D3E72DC09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9997526"/>
      </p:ext>
    </p:extLst>
  </p:cSld>
  <p:clrMapOvr>
    <a:masterClrMapping/>
  </p:clrMapOvr>
  <p:hf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12/28/21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19188-CCD0-4FFB-8DFB-60D3E72DC09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0275900"/>
      </p:ext>
    </p:extLst>
  </p:cSld>
  <p:clrMapOvr>
    <a:masterClrMapping/>
  </p:clrMapOvr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12/28/21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19188-CCD0-4FFB-8DFB-60D3E72DC09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9628684"/>
      </p:ext>
    </p:extLst>
  </p:cSld>
  <p:clrMapOvr>
    <a:masterClrMapping/>
  </p:clrMapOvr>
  <p:hf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12/28/21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19188-CCD0-4FFB-8DFB-60D3E72DC09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7697832"/>
      </p:ext>
    </p:extLst>
  </p:cSld>
  <p:clrMapOvr>
    <a:masterClrMapping/>
  </p:clrMapOvr>
  <p:hf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12/28/21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19188-CCD0-4FFB-8DFB-60D3E72DC09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3344264"/>
      </p:ext>
    </p:extLst>
  </p:cSld>
  <p:clrMapOvr>
    <a:masterClrMapping/>
  </p:clrMapOvr>
  <p:hf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12/28/21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19188-CCD0-4FFB-8DFB-60D3E72DC09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9793365"/>
      </p:ext>
    </p:extLst>
  </p:cSld>
  <p:clrMapOvr>
    <a:masterClrMapping/>
  </p:clrMapOvr>
  <p:hf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12/28/21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19188-CCD0-4FFB-8DFB-60D3E72DC09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7736689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FC61D7-AD30-45B0-A843-A3476D7B4D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12/28/21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19188-CCD0-4FFB-8DFB-60D3E72DC09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4479525"/>
      </p:ext>
    </p:extLst>
  </p:cSld>
  <p:clrMapOvr>
    <a:masterClrMapping/>
  </p:clrMapOvr>
  <p:hf hdr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12/28/21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19188-CCD0-4FFB-8DFB-60D3E72DC09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1752104"/>
      </p:ext>
    </p:extLst>
  </p:cSld>
  <p:clrMapOvr>
    <a:masterClrMapping/>
  </p:clrMapOvr>
  <p:hf hdr="0" ft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B9241-C182-C94C-B542-7981C6053CE5}" type="datetimeFigureOut">
              <a:rPr lang="en-US" smtClean="0"/>
              <a:t>12/28/21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D1D9E-E40B-BD45-91BD-8257F01B6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67387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B9241-C182-C94C-B542-7981C6053CE5}" type="datetimeFigureOut">
              <a:rPr lang="en-US" smtClean="0"/>
              <a:t>12/28/21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D1D9E-E40B-BD45-91BD-8257F01B6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60751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B9241-C182-C94C-B542-7981C6053CE5}" type="datetimeFigureOut">
              <a:rPr lang="en-US" smtClean="0"/>
              <a:t>12/28/21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D1D9E-E40B-BD45-91BD-8257F01B6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54641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B9241-C182-C94C-B542-7981C6053CE5}" type="datetimeFigureOut">
              <a:rPr lang="en-US" smtClean="0"/>
              <a:t>12/28/21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D1D9E-E40B-BD45-91BD-8257F01B6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93656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B9241-C182-C94C-B542-7981C6053CE5}" type="datetimeFigureOut">
              <a:rPr lang="en-US" smtClean="0"/>
              <a:t>12/28/21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D1D9E-E40B-BD45-91BD-8257F01B6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83096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B9241-C182-C94C-B542-7981C6053CE5}" type="datetimeFigureOut">
              <a:rPr lang="en-US" smtClean="0"/>
              <a:t>12/28/21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D1D9E-E40B-BD45-91BD-8257F01B6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6996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B9241-C182-C94C-B542-7981C6053CE5}" type="datetimeFigureOut">
              <a:rPr lang="en-US" smtClean="0"/>
              <a:t>12/28/21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D1D9E-E40B-BD45-91BD-8257F01B6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00125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B9241-C182-C94C-B542-7981C6053CE5}" type="datetimeFigureOut">
              <a:rPr lang="en-US" smtClean="0"/>
              <a:t>12/28/21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D1D9E-E40B-BD45-91BD-8257F01B6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6676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CC0D89-311C-4333-9D5E-4F601837DB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B9241-C182-C94C-B542-7981C6053CE5}" type="datetimeFigureOut">
              <a:rPr lang="en-US" smtClean="0"/>
              <a:t>12/28/21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D1D9E-E40B-BD45-91BD-8257F01B6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20218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B9241-C182-C94C-B542-7981C6053CE5}" type="datetimeFigureOut">
              <a:rPr lang="en-US" smtClean="0"/>
              <a:t>12/28/21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D1D9E-E40B-BD45-91BD-8257F01B6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85321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B9241-C182-C94C-B542-7981C6053CE5}" type="datetimeFigureOut">
              <a:rPr lang="en-US" smtClean="0"/>
              <a:t>12/28/21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D1D9E-E40B-BD45-91BD-8257F01B6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09681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12/28/21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19188-CCD0-4FFB-8DFB-60D3E72DC09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3602038"/>
      </p:ext>
    </p:extLst>
  </p:cSld>
  <p:clrMapOvr>
    <a:masterClrMapping/>
  </p:clrMapOvr>
  <p:hf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12/28/21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19188-CCD0-4FFB-8DFB-60D3E72DC09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6428378"/>
      </p:ext>
    </p:extLst>
  </p:cSld>
  <p:clrMapOvr>
    <a:masterClrMapping/>
  </p:clrMapOvr>
  <p:hf hdr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12/28/21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19188-CCD0-4FFB-8DFB-60D3E72DC09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3775499"/>
      </p:ext>
    </p:extLst>
  </p:cSld>
  <p:clrMapOvr>
    <a:masterClrMapping/>
  </p:clrMapOvr>
  <p:hf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12/28/21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19188-CCD0-4FFB-8DFB-60D3E72DC09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0655475"/>
      </p:ext>
    </p:extLst>
  </p:cSld>
  <p:clrMapOvr>
    <a:masterClrMapping/>
  </p:clrMapOvr>
  <p:hf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12/28/21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19188-CCD0-4FFB-8DFB-60D3E72DC09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0182260"/>
      </p:ext>
    </p:extLst>
  </p:cSld>
  <p:clrMapOvr>
    <a:masterClrMapping/>
  </p:clrMapOvr>
  <p:hf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12/28/21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19188-CCD0-4FFB-8DFB-60D3E72DC09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5508028"/>
      </p:ext>
    </p:extLst>
  </p:cSld>
  <p:clrMapOvr>
    <a:masterClrMapping/>
  </p:clrMapOvr>
  <p:hf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12/28/21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926046"/>
      </p:ext>
    </p:extLst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2D8331-B89F-4B1C-BEC5-DE9382F200C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12/28/21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19188-CCD0-4FFB-8DFB-60D3E72DC09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3188448"/>
      </p:ext>
    </p:extLst>
  </p:cSld>
  <p:clrMapOvr>
    <a:masterClrMapping/>
  </p:clrMapOvr>
  <p:hf hdr="0" ftr="0" dt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12/28/21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19188-CCD0-4FFB-8DFB-60D3E72DC09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0511102"/>
      </p:ext>
    </p:extLst>
  </p:cSld>
  <p:clrMapOvr>
    <a:masterClrMapping/>
  </p:clrMapOvr>
  <p:hf hdr="0" ftr="0" dt="0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12/28/21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19188-CCD0-4FFB-8DFB-60D3E72DC09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4684871"/>
      </p:ext>
    </p:extLst>
  </p:cSld>
  <p:clrMapOvr>
    <a:masterClrMapping/>
  </p:clrMapOvr>
  <p:hf hdr="0" ftr="0" dt="0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12/28/21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19188-CCD0-4FFB-8DFB-60D3E72DC09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1065658"/>
      </p:ext>
    </p:extLst>
  </p:cSld>
  <p:clrMapOvr>
    <a:masterClrMapping/>
  </p:clrMapOvr>
  <p:hf hdr="0" ftr="0" dt="0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7534" y="2347914"/>
            <a:ext cx="11425767" cy="16208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17184" y="4283076"/>
            <a:ext cx="9408584" cy="1931987"/>
          </a:xfrm>
        </p:spPr>
        <p:txBody>
          <a:bodyPr/>
          <a:lstStyle>
            <a:lvl1pPr marL="0" indent="0" algn="ctr">
              <a:buNone/>
              <a:defRPr/>
            </a:lvl1pPr>
            <a:lvl2pPr marL="457058" indent="0" algn="ctr">
              <a:buNone/>
              <a:defRPr/>
            </a:lvl2pPr>
            <a:lvl3pPr marL="914115" indent="0" algn="ctr">
              <a:buNone/>
              <a:defRPr/>
            </a:lvl3pPr>
            <a:lvl4pPr marL="1371173" indent="0" algn="ctr">
              <a:buNone/>
              <a:defRPr/>
            </a:lvl4pPr>
            <a:lvl5pPr marL="1828231" indent="0" algn="ctr">
              <a:buNone/>
              <a:defRPr/>
            </a:lvl5pPr>
            <a:lvl6pPr marL="2285289" indent="0" algn="ctr">
              <a:buNone/>
              <a:defRPr/>
            </a:lvl6pPr>
            <a:lvl7pPr marL="2742347" indent="0" algn="ctr">
              <a:buNone/>
              <a:defRPr/>
            </a:lvl7pPr>
            <a:lvl8pPr marL="3199405" indent="0" algn="ctr">
              <a:buNone/>
              <a:defRPr/>
            </a:lvl8pPr>
            <a:lvl9pPr marL="3656462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488662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69100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2567" y="4857754"/>
            <a:ext cx="11423651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2567" y="3203576"/>
            <a:ext cx="11423651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58" indent="0">
              <a:buNone/>
              <a:defRPr sz="1800"/>
            </a:lvl2pPr>
            <a:lvl3pPr marL="914115" indent="0">
              <a:buNone/>
              <a:defRPr sz="1700"/>
            </a:lvl3pPr>
            <a:lvl4pPr marL="1371173" indent="0">
              <a:buNone/>
              <a:defRPr sz="1400"/>
            </a:lvl4pPr>
            <a:lvl5pPr marL="1828231" indent="0">
              <a:buNone/>
              <a:defRPr sz="1400"/>
            </a:lvl5pPr>
            <a:lvl6pPr marL="2285289" indent="0">
              <a:buNone/>
              <a:defRPr sz="1400"/>
            </a:lvl6pPr>
            <a:lvl7pPr marL="2742347" indent="0">
              <a:buNone/>
              <a:defRPr sz="1400"/>
            </a:lvl7pPr>
            <a:lvl8pPr marL="3199405" indent="0">
              <a:buNone/>
              <a:defRPr sz="1400"/>
            </a:lvl8pPr>
            <a:lvl9pPr marL="3656462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38003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6367" y="2101852"/>
            <a:ext cx="5634567" cy="47609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4137" y="2101852"/>
            <a:ext cx="5636684" cy="47609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04498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3103" y="303217"/>
            <a:ext cx="12096751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3100" y="1692275"/>
            <a:ext cx="5937251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58" indent="0">
              <a:buNone/>
              <a:defRPr sz="2000" b="1"/>
            </a:lvl2pPr>
            <a:lvl3pPr marL="914115" indent="0">
              <a:buNone/>
              <a:defRPr sz="1800" b="1"/>
            </a:lvl3pPr>
            <a:lvl4pPr marL="1371173" indent="0">
              <a:buNone/>
              <a:defRPr sz="1700" b="1"/>
            </a:lvl4pPr>
            <a:lvl5pPr marL="1828231" indent="0">
              <a:buNone/>
              <a:defRPr sz="1700" b="1"/>
            </a:lvl5pPr>
            <a:lvl6pPr marL="2285289" indent="0">
              <a:buNone/>
              <a:defRPr sz="1700" b="1"/>
            </a:lvl6pPr>
            <a:lvl7pPr marL="2742347" indent="0">
              <a:buNone/>
              <a:defRPr sz="1700" b="1"/>
            </a:lvl7pPr>
            <a:lvl8pPr marL="3199405" indent="0">
              <a:buNone/>
              <a:defRPr sz="1700" b="1"/>
            </a:lvl8pPr>
            <a:lvl9pPr marL="3656462" indent="0">
              <a:buNone/>
              <a:defRPr sz="17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3100" y="2397125"/>
            <a:ext cx="5937251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28370" y="1692275"/>
            <a:ext cx="5941484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58" indent="0">
              <a:buNone/>
              <a:defRPr sz="2000" b="1"/>
            </a:lvl2pPr>
            <a:lvl3pPr marL="914115" indent="0">
              <a:buNone/>
              <a:defRPr sz="1800" b="1"/>
            </a:lvl3pPr>
            <a:lvl4pPr marL="1371173" indent="0">
              <a:buNone/>
              <a:defRPr sz="1700" b="1"/>
            </a:lvl4pPr>
            <a:lvl5pPr marL="1828231" indent="0">
              <a:buNone/>
              <a:defRPr sz="1700" b="1"/>
            </a:lvl5pPr>
            <a:lvl6pPr marL="2285289" indent="0">
              <a:buNone/>
              <a:defRPr sz="1700" b="1"/>
            </a:lvl6pPr>
            <a:lvl7pPr marL="2742347" indent="0">
              <a:buNone/>
              <a:defRPr sz="1700" b="1"/>
            </a:lvl7pPr>
            <a:lvl8pPr marL="3199405" indent="0">
              <a:buNone/>
              <a:defRPr sz="1700" b="1"/>
            </a:lvl8pPr>
            <a:lvl9pPr marL="3656462" indent="0">
              <a:buNone/>
              <a:defRPr sz="17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828370" y="2397125"/>
            <a:ext cx="5941484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04427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95927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28C3AA-7C64-4444-8AAD-C02BFB7270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4878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3100" y="301625"/>
            <a:ext cx="4421717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55689" y="301628"/>
            <a:ext cx="7514167" cy="645159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3100" y="1581154"/>
            <a:ext cx="4421717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058" indent="0">
              <a:buNone/>
              <a:defRPr sz="1200"/>
            </a:lvl2pPr>
            <a:lvl3pPr marL="914115" indent="0">
              <a:buNone/>
              <a:defRPr sz="1000"/>
            </a:lvl3pPr>
            <a:lvl4pPr marL="1371173" indent="0">
              <a:buNone/>
              <a:defRPr sz="900"/>
            </a:lvl4pPr>
            <a:lvl5pPr marL="1828231" indent="0">
              <a:buNone/>
              <a:defRPr sz="900"/>
            </a:lvl5pPr>
            <a:lvl6pPr marL="2285289" indent="0">
              <a:buNone/>
              <a:defRPr sz="900"/>
            </a:lvl6pPr>
            <a:lvl7pPr marL="2742347" indent="0">
              <a:buNone/>
              <a:defRPr sz="900"/>
            </a:lvl7pPr>
            <a:lvl8pPr marL="3199405" indent="0">
              <a:buNone/>
              <a:defRPr sz="900"/>
            </a:lvl8pPr>
            <a:lvl9pPr marL="3656462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69293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35255" y="5291141"/>
            <a:ext cx="8064500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35255" y="674689"/>
            <a:ext cx="8064500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058" indent="0">
              <a:buNone/>
              <a:defRPr sz="2800"/>
            </a:lvl2pPr>
            <a:lvl3pPr marL="914115" indent="0">
              <a:buNone/>
              <a:defRPr sz="2400"/>
            </a:lvl3pPr>
            <a:lvl4pPr marL="1371173" indent="0">
              <a:buNone/>
              <a:defRPr sz="2000"/>
            </a:lvl4pPr>
            <a:lvl5pPr marL="1828231" indent="0">
              <a:buNone/>
              <a:defRPr sz="2000"/>
            </a:lvl5pPr>
            <a:lvl6pPr marL="2285289" indent="0">
              <a:buNone/>
              <a:defRPr sz="2000"/>
            </a:lvl6pPr>
            <a:lvl7pPr marL="2742347" indent="0">
              <a:buNone/>
              <a:defRPr sz="2000"/>
            </a:lvl7pPr>
            <a:lvl8pPr marL="3199405" indent="0">
              <a:buNone/>
              <a:defRPr sz="2000"/>
            </a:lvl8pPr>
            <a:lvl9pPr marL="3656462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35255" y="5916613"/>
            <a:ext cx="8064500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058" indent="0">
              <a:buNone/>
              <a:defRPr sz="1200"/>
            </a:lvl2pPr>
            <a:lvl3pPr marL="914115" indent="0">
              <a:buNone/>
              <a:defRPr sz="1000"/>
            </a:lvl3pPr>
            <a:lvl4pPr marL="1371173" indent="0">
              <a:buNone/>
              <a:defRPr sz="900"/>
            </a:lvl4pPr>
            <a:lvl5pPr marL="1828231" indent="0">
              <a:buNone/>
              <a:defRPr sz="900"/>
            </a:lvl5pPr>
            <a:lvl6pPr marL="2285289" indent="0">
              <a:buNone/>
              <a:defRPr sz="900"/>
            </a:lvl6pPr>
            <a:lvl7pPr marL="2742347" indent="0">
              <a:buNone/>
              <a:defRPr sz="900"/>
            </a:lvl7pPr>
            <a:lvl8pPr marL="3199405" indent="0">
              <a:buNone/>
              <a:defRPr sz="900"/>
            </a:lvl8pPr>
            <a:lvl9pPr marL="3656462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36849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60478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2737" y="627063"/>
            <a:ext cx="2868084" cy="62357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86367" y="627063"/>
            <a:ext cx="8403167" cy="62357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60491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6367" y="627066"/>
            <a:ext cx="11474451" cy="12604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6367" y="2101852"/>
            <a:ext cx="5634567" cy="47609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4137" y="2101852"/>
            <a:ext cx="5636684" cy="47609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5281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2285" y="227013"/>
            <a:ext cx="10358967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2285" y="1416051"/>
            <a:ext cx="10358967" cy="4799013"/>
          </a:xfrm>
        </p:spPr>
        <p:txBody>
          <a:bodyPr/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200440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10363200" cy="12192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914400" y="1828800"/>
            <a:ext cx="103632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48400"/>
            <a:ext cx="2540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540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0A90E337-F800-1146-8455-677861B99144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967367421"/>
      </p:ext>
    </p:extLst>
  </p:cSld>
  <p:clrMapOvr>
    <a:masterClrMapping/>
  </p:clrMapOvr>
  <p:transition spd="slow" advClick="0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eypoint Question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question"/>
          <p:cNvSpPr>
            <a:spLocks noGrp="1"/>
          </p:cNvSpPr>
          <p:nvPr>
            <p:ph type="body" idx="10" hasCustomPrompt="1"/>
          </p:nvPr>
        </p:nvSpPr>
        <p:spPr>
          <a:xfrm>
            <a:off x="912283" y="1522413"/>
            <a:ext cx="10367432" cy="685800"/>
          </a:xfrm>
        </p:spPr>
        <p:txBody>
          <a:bodyPr/>
          <a:lstStyle>
            <a:lvl1pPr marL="0" indent="0" algn="l" defTabSz="412750" rtl="0" eaLnBrk="0" fontAlgn="base" hangingPunct="0">
              <a:spcBef>
                <a:spcPct val="30000"/>
              </a:spcBef>
              <a:buClr>
                <a:srgbClr val="000000"/>
              </a:buClr>
              <a:buFontTx/>
              <a:buNone/>
              <a:defRPr/>
            </a:lvl1pPr>
            <a:lvl2pPr marL="522288" indent="0" algn="l" defTabSz="412750" rtl="0" eaLnBrk="0" fontAlgn="base" hangingPunct="0">
              <a:spcBef>
                <a:spcPct val="30000"/>
              </a:spcBef>
              <a:buClr>
                <a:srgbClr val="000000"/>
              </a:buClr>
              <a:buFontTx/>
              <a:buNone/>
              <a:defRPr/>
            </a:lvl2pPr>
            <a:lvl3pPr marL="979488" indent="0" algn="l" defTabSz="412750" rtl="0" eaLnBrk="0" fontAlgn="base" hangingPunct="0">
              <a:spcBef>
                <a:spcPct val="30000"/>
              </a:spcBef>
              <a:buClr>
                <a:srgbClr val="000000"/>
              </a:buClr>
              <a:buFontTx/>
              <a:buNone/>
              <a:defRPr/>
            </a:lvl3pPr>
            <a:lvl4pPr marL="1371600" indent="0" algn="l" defTabSz="412750" rtl="0" eaLnBrk="0" fontAlgn="base" hangingPunct="0">
              <a:spcBef>
                <a:spcPct val="30000"/>
              </a:spcBef>
              <a:buClr>
                <a:srgbClr val="000000"/>
              </a:buClr>
              <a:buFontTx/>
              <a:buNone/>
              <a:defRPr/>
            </a:lvl4pPr>
            <a:lvl5pPr marL="1762125" indent="0" algn="l" defTabSz="412750" rtl="0" eaLnBrk="0" fontAlgn="base" hangingPunct="0">
              <a:spcBef>
                <a:spcPct val="30000"/>
              </a:spcBef>
              <a:buClr>
                <a:srgbClr val="000000"/>
              </a:buClr>
              <a:buFontTx/>
              <a:buNone/>
              <a:defRPr/>
            </a:lvl5pPr>
          </a:lstStyle>
          <a:p>
            <a:pPr lvl="0"/>
            <a:r>
              <a:rPr lang="en-US"/>
              <a:t>Click to add question here</a:t>
            </a:r>
          </a:p>
        </p:txBody>
      </p:sp>
      <p:sp>
        <p:nvSpPr>
          <p:cNvPr id="4" name="choices"/>
          <p:cNvSpPr>
            <a:spLocks noGrp="1"/>
          </p:cNvSpPr>
          <p:nvPr>
            <p:ph type="body" sz="quarter" idx="11" hasCustomPrompt="1"/>
          </p:nvPr>
        </p:nvSpPr>
        <p:spPr>
          <a:xfrm>
            <a:off x="912284" y="2360613"/>
            <a:ext cx="4955645" cy="3810000"/>
          </a:xfrm>
          <a:prstGeom prst="rect">
            <a:avLst/>
          </a:prstGeom>
        </p:spPr>
        <p:txBody>
          <a:bodyPr>
            <a:normAutofit/>
          </a:bodyPr>
          <a:lstStyle>
            <a:lvl1pPr marL="612775" indent="-514350" algn="l" defTabSz="412750" rtl="0" eaLnBrk="0" fontAlgn="base" hangingPunct="0">
              <a:spcBef>
                <a:spcPct val="30000"/>
              </a:spcBef>
              <a:buClr>
                <a:srgbClr val="000000"/>
              </a:buClr>
              <a:buAutoNum type="arabicPeriod"/>
              <a:defRPr/>
            </a:lvl1pPr>
            <a:lvl2pPr marL="1036638" indent="-514350" algn="l" defTabSz="412750" rtl="0" eaLnBrk="0" fontAlgn="base" hangingPunct="0">
              <a:spcBef>
                <a:spcPct val="30000"/>
              </a:spcBef>
              <a:buClr>
                <a:srgbClr val="000000"/>
              </a:buClr>
              <a:buAutoNum type="arabicPeriod"/>
              <a:defRPr/>
            </a:lvl2pPr>
            <a:lvl3pPr marL="1436688" indent="-457200" algn="l" defTabSz="412750" rtl="0" eaLnBrk="0" fontAlgn="base" hangingPunct="0">
              <a:spcBef>
                <a:spcPct val="30000"/>
              </a:spcBef>
              <a:buClr>
                <a:srgbClr val="000000"/>
              </a:buClr>
              <a:buAutoNum type="arabicPeriod"/>
              <a:defRPr/>
            </a:lvl3pPr>
            <a:lvl4pPr marL="1828800" indent="-457200" algn="l" defTabSz="412750" rtl="0" eaLnBrk="0" fontAlgn="base" hangingPunct="0">
              <a:spcBef>
                <a:spcPct val="30000"/>
              </a:spcBef>
              <a:buClr>
                <a:srgbClr val="000000"/>
              </a:buClr>
              <a:buAutoNum type="arabicPeriod"/>
              <a:defRPr/>
            </a:lvl4pPr>
            <a:lvl5pPr marL="2219325" indent="-457200" algn="l" defTabSz="412750" rtl="0" eaLnBrk="0" fontAlgn="base" hangingPunct="0">
              <a:spcBef>
                <a:spcPct val="30000"/>
              </a:spcBef>
              <a:buClr>
                <a:srgbClr val="000000"/>
              </a:buClr>
              <a:buAutoNum type="arabicPeriod"/>
              <a:defRPr/>
            </a:lvl5pPr>
          </a:lstStyle>
          <a:p>
            <a:pPr lvl="0"/>
            <a:r>
              <a:rPr lang="en-US"/>
              <a:t>Click to add choices here</a:t>
            </a:r>
          </a:p>
        </p:txBody>
      </p:sp>
      <p:sp>
        <p:nvSpPr>
          <p:cNvPr id="5" name="chartPosition"/>
          <p:cNvSpPr>
            <a:spLocks noGrp="1"/>
          </p:cNvSpPr>
          <p:nvPr>
            <p:ph type="chart" sz="quarter" idx="12"/>
          </p:nvPr>
        </p:nvSpPr>
        <p:spPr>
          <a:xfrm>
            <a:off x="6324071" y="2360613"/>
            <a:ext cx="4955645" cy="3810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611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eypoint Clock Sh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Oval 2" hidden="1"/>
          <p:cNvSpPr/>
          <p:nvPr userDrawn="1">
            <p:custDataLst>
              <p:tags r:id="rId1"/>
            </p:custDataLst>
          </p:nvPr>
        </p:nvSpPr>
        <p:spPr bwMode="auto">
          <a:xfrm>
            <a:off x="10922000" y="5905501"/>
            <a:ext cx="846667" cy="483015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/>
            </a:pPr>
            <a:r>
              <a:rPr kumimoji="0" lang="en-US" sz="2400" b="0" i="0" u="none" strike="noStrike" cap="none" normalizeH="0" baseline="0">
                <a:ln>
                  <a:noFill/>
                </a:ln>
                <a:effectLst/>
                <a:latin typeface="Times New Roman" pitchFamily="18" charset="0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2242265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AACE3E-7B4B-487E-8C99-1CE618AA559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207264" y="6322423"/>
            <a:ext cx="5350933" cy="304800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000"/>
            </a:lvl1pPr>
            <a:lvl2pPr marL="457200" indent="0">
              <a:buNone/>
              <a:defRPr sz="105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/>
              <a:t>Click to edit Master text style</a:t>
            </a:r>
          </a:p>
        </p:txBody>
      </p:sp>
      <p:sp>
        <p:nvSpPr>
          <p:cNvPr id="6" name="Content Placeholder 4"/>
          <p:cNvSpPr>
            <a:spLocks noGrp="1"/>
          </p:cNvSpPr>
          <p:nvPr>
            <p:ph sz="quarter" idx="11"/>
          </p:nvPr>
        </p:nvSpPr>
        <p:spPr>
          <a:xfrm>
            <a:off x="6624320" y="6323295"/>
            <a:ext cx="5350933" cy="304800"/>
          </a:xfrm>
        </p:spPr>
        <p:txBody>
          <a:bodyPr anchor="b"/>
          <a:lstStyle>
            <a:lvl1pPr marL="0" indent="0" algn="r">
              <a:spcBef>
                <a:spcPts val="0"/>
              </a:spcBef>
              <a:buNone/>
              <a:defRPr sz="1000"/>
            </a:lvl1pPr>
            <a:lvl2pPr marL="457200" indent="0">
              <a:buNone/>
              <a:defRPr sz="105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/>
              <a:t>Click to edit Master text style</a:t>
            </a:r>
          </a:p>
        </p:txBody>
      </p:sp>
    </p:spTree>
    <p:extLst>
      <p:ext uri="{BB962C8B-B14F-4D97-AF65-F5344CB8AC3E}">
        <p14:creationId xmlns:p14="http://schemas.microsoft.com/office/powerpoint/2010/main" val="2537129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77169229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FE823F-D3C1-439D-99FC-B1F6D84A973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75BCD5-2FB9-4F78-BEC7-B93066BAE92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7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4" Type="http://schemas.openxmlformats.org/officeDocument/2006/relationships/tags" Target="../tags/tag1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20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11" Type="http://schemas.openxmlformats.org/officeDocument/2006/relationships/slideLayout" Target="../slideLayouts/slideLayout42.xml"/><Relationship Id="rId5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41.xml"/><Relationship Id="rId4" Type="http://schemas.openxmlformats.org/officeDocument/2006/relationships/slideLayout" Target="../slideLayouts/slideLayout35.xml"/><Relationship Id="rId9" Type="http://schemas.openxmlformats.org/officeDocument/2006/relationships/slideLayout" Target="../slideLayouts/slideLayout40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5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1.xml"/><Relationship Id="rId13" Type="http://schemas.openxmlformats.org/officeDocument/2006/relationships/slideLayout" Target="../slideLayouts/slideLayout66.xml"/><Relationship Id="rId18" Type="http://schemas.openxmlformats.org/officeDocument/2006/relationships/slideLayout" Target="../slideLayouts/slideLayout71.xml"/><Relationship Id="rId3" Type="http://schemas.openxmlformats.org/officeDocument/2006/relationships/slideLayout" Target="../slideLayouts/slideLayout56.xml"/><Relationship Id="rId7" Type="http://schemas.openxmlformats.org/officeDocument/2006/relationships/slideLayout" Target="../slideLayouts/slideLayout60.xml"/><Relationship Id="rId12" Type="http://schemas.openxmlformats.org/officeDocument/2006/relationships/slideLayout" Target="../slideLayouts/slideLayout65.xml"/><Relationship Id="rId17" Type="http://schemas.openxmlformats.org/officeDocument/2006/relationships/slideLayout" Target="../slideLayouts/slideLayout70.xml"/><Relationship Id="rId2" Type="http://schemas.openxmlformats.org/officeDocument/2006/relationships/slideLayout" Target="../slideLayouts/slideLayout55.xml"/><Relationship Id="rId16" Type="http://schemas.openxmlformats.org/officeDocument/2006/relationships/slideLayout" Target="../slideLayouts/slideLayout69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54.xml"/><Relationship Id="rId6" Type="http://schemas.openxmlformats.org/officeDocument/2006/relationships/slideLayout" Target="../slideLayouts/slideLayout59.xml"/><Relationship Id="rId11" Type="http://schemas.openxmlformats.org/officeDocument/2006/relationships/slideLayout" Target="../slideLayouts/slideLayout64.xml"/><Relationship Id="rId5" Type="http://schemas.openxmlformats.org/officeDocument/2006/relationships/slideLayout" Target="../slideLayouts/slideLayout58.xml"/><Relationship Id="rId15" Type="http://schemas.openxmlformats.org/officeDocument/2006/relationships/slideLayout" Target="../slideLayouts/slideLayout68.xml"/><Relationship Id="rId10" Type="http://schemas.openxmlformats.org/officeDocument/2006/relationships/slideLayout" Target="../slideLayouts/slideLayout63.xml"/><Relationship Id="rId19" Type="http://schemas.openxmlformats.org/officeDocument/2006/relationships/theme" Target="../theme/theme9.xml"/><Relationship Id="rId4" Type="http://schemas.openxmlformats.org/officeDocument/2006/relationships/slideLayout" Target="../slideLayouts/slideLayout57.xml"/><Relationship Id="rId9" Type="http://schemas.openxmlformats.org/officeDocument/2006/relationships/slideLayout" Target="../slideLayouts/slideLayout62.xml"/><Relationship Id="rId14" Type="http://schemas.openxmlformats.org/officeDocument/2006/relationships/slideLayout" Target="../slideLayouts/slideLayout6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solidFill>
                  <a:schemeClr val="tx1"/>
                </a:solidFill>
                <a:latin typeface="Times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solidFill>
                  <a:schemeClr val="tx1"/>
                </a:solidFill>
                <a:latin typeface="Times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chemeClr val="tx1"/>
                </a:solidFill>
                <a:latin typeface="Times" pitchFamily="18" charset="0"/>
                <a:ea typeface="+mn-ea"/>
              </a:defRPr>
            </a:lvl1pPr>
          </a:lstStyle>
          <a:p>
            <a:pPr>
              <a:defRPr/>
            </a:pPr>
            <a:fld id="{4ABEBAF2-5B20-4CDC-8527-22D91ADC3E0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9572" r:id="rId6"/>
    <p:sldLayoutId id="2147489548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991BAE8-9BF1-4027-B4C8-BC80A38877C8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9" r:id="rId2"/>
    <p:sldLayoutId id="214748367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"/>
            <a:ext cx="12192000" cy="115252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3200" y="166522"/>
            <a:ext cx="11785600" cy="792163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295402"/>
            <a:ext cx="10972800" cy="4830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80800" y="6535428"/>
            <a:ext cx="609600" cy="305440"/>
          </a:xfrm>
          <a:prstGeom prst="rect">
            <a:avLst/>
          </a:prstGeom>
        </p:spPr>
        <p:txBody>
          <a:bodyPr anchor="ctr"/>
          <a:lstStyle>
            <a:lvl1pPr algn="r">
              <a:defRPr sz="80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74EEA10D-E951-474C-8CD0-91078E47E9C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0" y="1152525"/>
            <a:ext cx="12192000" cy="0"/>
          </a:xfrm>
          <a:prstGeom prst="line">
            <a:avLst/>
          </a:prstGeom>
          <a:ln w="28575">
            <a:solidFill>
              <a:srgbClr val="84BD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98623" y="6569736"/>
            <a:ext cx="10668000" cy="228600"/>
          </a:xfrm>
          <a:prstGeom prst="rect">
            <a:avLst/>
          </a:prstGeom>
        </p:spPr>
        <p:txBody>
          <a:bodyPr anchor="ctr"/>
          <a:lstStyle>
            <a:lvl1pPr>
              <a:defRPr sz="8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en-US"/>
              <a:t>Identification of recurrent genomic alterations in the apoptotic machinery in CLL patients treated with venetoclax monotherapy   |  ASH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0655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9552" r:id="rId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lang="en-US" sz="3200" kern="1200" dirty="0">
          <a:solidFill>
            <a:schemeClr val="bg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</p:titleStyle>
    <p:bodyStyle>
      <a:lvl1pPr marL="230188" indent="-230188" algn="l" defTabSz="914400" rtl="0" eaLnBrk="1" latinLnBrk="0" hangingPunct="1">
        <a:spcBef>
          <a:spcPts val="1000"/>
        </a:spcBef>
        <a:buClr>
          <a:schemeClr val="accent3"/>
        </a:buClr>
        <a:buFont typeface="Wingdings" panose="05000000000000000000" pitchFamily="2" charset="2"/>
        <a:buChar char="§"/>
        <a:defRPr sz="2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514350" indent="-227013" algn="l" defTabSz="914400" rtl="0" eaLnBrk="1" latinLnBrk="0" hangingPunct="1">
        <a:spcBef>
          <a:spcPts val="1000"/>
        </a:spcBef>
        <a:buClr>
          <a:schemeClr val="accent3"/>
        </a:buClr>
        <a:buFont typeface="Arial" panose="020B0604020202020204" pitchFamily="34" charset="0"/>
        <a:buChar char="–"/>
        <a:defRPr sz="2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796925" indent="-228600" algn="l" defTabSz="1314450" rtl="0" eaLnBrk="1" latinLnBrk="0" hangingPunct="1">
        <a:spcBef>
          <a:spcPts val="1000"/>
        </a:spcBef>
        <a:buClr>
          <a:schemeClr val="accent3"/>
        </a:buClr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146175" indent="-228600" algn="l" defTabSz="914400" rtl="0" eaLnBrk="1" latinLnBrk="0" hangingPunct="1">
        <a:spcBef>
          <a:spcPts val="1000"/>
        </a:spcBef>
        <a:buClr>
          <a:schemeClr val="accent3"/>
        </a:buClr>
        <a:buFont typeface="Arial" panose="020B0604020202020204" pitchFamily="34" charset="0"/>
        <a:buChar char="–"/>
        <a:defRPr sz="2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427163" indent="-228600" algn="l" defTabSz="914400" rtl="0" eaLnBrk="1" latinLnBrk="0" hangingPunct="1">
        <a:spcBef>
          <a:spcPts val="1000"/>
        </a:spcBef>
        <a:buClr>
          <a:schemeClr val="accent3"/>
        </a:buClr>
        <a:buFont typeface="Arial" panose="020B0604020202020204" pitchFamily="34" charset="0"/>
        <a:buChar char="»"/>
        <a:defRPr sz="2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8464" y="1397000"/>
            <a:ext cx="11435077" cy="4622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8464" y="160870"/>
            <a:ext cx="11435077" cy="677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6038" rIns="45720" bIns="46038" numCol="1" anchor="b" anchorCtr="0" compatLnSpc="1">
            <a:prstTxWarp prst="textNoShape">
              <a:avLst/>
            </a:prstTxWarp>
          </a:bodyPr>
          <a:lstStyle/>
          <a:p>
            <a:pPr lvl="0" fontAlgn="base">
              <a:spcAft>
                <a:spcPct val="0"/>
              </a:spcAft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25799" y="6413122"/>
            <a:ext cx="6629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US" sz="1100" smtClean="0">
                <a:solidFill>
                  <a:schemeClr val="tx2"/>
                </a:solidFill>
              </a:defRPr>
            </a:lvl1pPr>
          </a:lstStyle>
          <a:p>
            <a:fld id="{AF1AFCDA-ABCC-4704-AB71-48FDE4F2FA4C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FE3E71B-E4E4-41CF-A614-6050F92BAF2C}"/>
              </a:ext>
            </a:extLst>
          </p:cNvPr>
          <p:cNvCxnSpPr>
            <a:cxnSpLocks/>
          </p:cNvCxnSpPr>
          <p:nvPr/>
        </p:nvCxnSpPr>
        <p:spPr>
          <a:xfrm>
            <a:off x="355604" y="846799"/>
            <a:ext cx="11459633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44634CF-878B-4B1C-A1D4-5ECAB95E338D}"/>
              </a:ext>
            </a:extLst>
          </p:cNvPr>
          <p:cNvCxnSpPr>
            <a:cxnSpLocks/>
          </p:cNvCxnSpPr>
          <p:nvPr userDrawn="1"/>
        </p:nvCxnSpPr>
        <p:spPr>
          <a:xfrm>
            <a:off x="355602" y="846799"/>
            <a:ext cx="11459633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4"/>
    </p:custDataLst>
    <p:extLst>
      <p:ext uri="{BB962C8B-B14F-4D97-AF65-F5344CB8AC3E}">
        <p14:creationId xmlns:p14="http://schemas.microsoft.com/office/powerpoint/2010/main" val="4102900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2" r:id="rId2"/>
  </p:sldLayoutIdLst>
  <p:hf hdr="0" dt="0"/>
  <p:txStyles>
    <p:titleStyle>
      <a:lvl1pPr algn="l" defTabSz="1219140" rtl="0" eaLnBrk="1" latinLnBrk="0" hangingPunct="1">
        <a:lnSpc>
          <a:spcPct val="90000"/>
        </a:lnSpc>
        <a:spcBef>
          <a:spcPct val="0"/>
        </a:spcBef>
        <a:buNone/>
        <a:defRPr lang="en-US" sz="2667" b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1219140" rtl="0" eaLnBrk="1" latinLnBrk="0" hangingPunct="1">
        <a:lnSpc>
          <a:spcPct val="90000"/>
        </a:lnSpc>
        <a:spcBef>
          <a:spcPts val="800"/>
        </a:spcBef>
        <a:spcAft>
          <a:spcPts val="400"/>
        </a:spcAft>
        <a:buClr>
          <a:schemeClr val="tx2"/>
        </a:buClr>
        <a:buFont typeface="Arial" panose="020B0604020202020204" pitchFamily="34" charset="0"/>
        <a:buNone/>
        <a:defRPr sz="24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56020" indent="-256020" algn="l" defTabSz="1219140" rtl="0" eaLnBrk="1" latinLnBrk="0" hangingPunct="1">
        <a:lnSpc>
          <a:spcPct val="90000"/>
        </a:lnSpc>
        <a:spcBef>
          <a:spcPts val="0"/>
        </a:spcBef>
        <a:spcAft>
          <a:spcPts val="800"/>
        </a:spcAft>
        <a:buClr>
          <a:schemeClr val="tx2"/>
        </a:buClr>
        <a:buFont typeface="Arial" panose="020B0604020202020204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2pPr>
      <a:lvl3pPr marL="755866" indent="-341358" algn="l" defTabSz="1219140" rtl="0" eaLnBrk="1" latinLnBrk="0" hangingPunct="1">
        <a:lnSpc>
          <a:spcPct val="90000"/>
        </a:lnSpc>
        <a:spcBef>
          <a:spcPts val="0"/>
        </a:spcBef>
        <a:spcAft>
          <a:spcPts val="800"/>
        </a:spcAft>
        <a:buClr>
          <a:schemeClr val="tx2"/>
        </a:buClr>
        <a:buFont typeface="Arial" panose="020B0604020202020204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3pPr>
      <a:lvl4pPr marL="1182565" indent="-268211" algn="l" defTabSz="1219140" rtl="0" eaLnBrk="1" latinLnBrk="0" hangingPunct="1">
        <a:lnSpc>
          <a:spcPct val="90000"/>
        </a:lnSpc>
        <a:spcBef>
          <a:spcPts val="0"/>
        </a:spcBef>
        <a:spcAft>
          <a:spcPts val="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09264" indent="-304784" algn="l" defTabSz="1219140" rtl="0" eaLnBrk="1" latinLnBrk="0" hangingPunct="1">
        <a:lnSpc>
          <a:spcPct val="90000"/>
        </a:lnSpc>
        <a:spcBef>
          <a:spcPts val="0"/>
        </a:spcBef>
        <a:spcAft>
          <a:spcPts val="800"/>
        </a:spcAft>
        <a:buClr>
          <a:schemeClr val="tx2"/>
        </a:buClr>
        <a:buFont typeface="Arial" panose="020B0604020202020204" pitchFamily="34" charset="0"/>
        <a:buChar char="–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632" indent="-304784" algn="l" defTabSz="121914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202" indent="-304784" algn="l" defTabSz="121914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772" indent="-304784" algn="l" defTabSz="121914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341" indent="-304784" algn="l" defTabSz="121914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70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40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09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278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848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418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987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557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860" userDrawn="1">
          <p15:clr>
            <a:srgbClr val="F26B43"/>
          </p15:clr>
        </p15:guide>
        <p15:guide id="2" pos="224" userDrawn="1">
          <p15:clr>
            <a:srgbClr val="F26B43"/>
          </p15:clr>
        </p15:guide>
        <p15:guide id="3" pos="7443" userDrawn="1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stomShape 1"/>
          <p:cNvSpPr/>
          <p:nvPr/>
        </p:nvSpPr>
        <p:spPr>
          <a:xfrm>
            <a:off x="0" y="0"/>
            <a:ext cx="192000" cy="6858000"/>
          </a:xfrm>
          <a:prstGeom prst="rect">
            <a:avLst/>
          </a:prstGeom>
          <a:solidFill>
            <a:srgbClr val="0054A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" name="CustomShape 2"/>
          <p:cNvSpPr/>
          <p:nvPr/>
        </p:nvSpPr>
        <p:spPr>
          <a:xfrm>
            <a:off x="0" y="0"/>
            <a:ext cx="192000" cy="1198440"/>
          </a:xfrm>
          <a:prstGeom prst="rect">
            <a:avLst/>
          </a:prstGeom>
          <a:solidFill>
            <a:srgbClr val="FFCE3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957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ABEBAF2-5B20-4CDC-8527-22D91ADC3E0A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A5DBA80-7D66-6A4C-AE31-677B69B38F0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323" t="47319" r="15887" b="30349"/>
          <a:stretch/>
        </p:blipFill>
        <p:spPr>
          <a:xfrm>
            <a:off x="8551778" y="0"/>
            <a:ext cx="3640223" cy="1159452"/>
          </a:xfrm>
          <a:prstGeom prst="rect">
            <a:avLst/>
          </a:prstGeom>
        </p:spPr>
      </p:pic>
      <p:sp>
        <p:nvSpPr>
          <p:cNvPr id="8" name="Freeform 7">
            <a:extLst>
              <a:ext uri="{FF2B5EF4-FFF2-40B4-BE49-F238E27FC236}">
                <a16:creationId xmlns:a16="http://schemas.microsoft.com/office/drawing/2014/main" id="{0A49D16A-7780-2E48-99FB-4BF1C2B20175}"/>
              </a:ext>
            </a:extLst>
          </p:cNvPr>
          <p:cNvSpPr/>
          <p:nvPr userDrawn="1"/>
        </p:nvSpPr>
        <p:spPr>
          <a:xfrm>
            <a:off x="1" y="0"/>
            <a:ext cx="9746167" cy="1152144"/>
          </a:xfrm>
          <a:custGeom>
            <a:avLst/>
            <a:gdLst>
              <a:gd name="connsiteX0" fmla="*/ 0 w 9878590"/>
              <a:gd name="connsiteY0" fmla="*/ 0 h 1251745"/>
              <a:gd name="connsiteX1" fmla="*/ 9878590 w 9878590"/>
              <a:gd name="connsiteY1" fmla="*/ 0 h 1251745"/>
              <a:gd name="connsiteX2" fmla="*/ 9474827 w 9878590"/>
              <a:gd name="connsiteY2" fmla="*/ 1251745 h 1251745"/>
              <a:gd name="connsiteX3" fmla="*/ 0 w 9878590"/>
              <a:gd name="connsiteY3" fmla="*/ 1251745 h 1251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878590" h="1251745">
                <a:moveTo>
                  <a:pt x="0" y="0"/>
                </a:moveTo>
                <a:lnTo>
                  <a:pt x="9878590" y="0"/>
                </a:lnTo>
                <a:lnTo>
                  <a:pt x="9474827" y="1251745"/>
                </a:lnTo>
                <a:lnTo>
                  <a:pt x="0" y="1251745"/>
                </a:lnTo>
                <a:close/>
              </a:path>
            </a:pathLst>
          </a:custGeom>
          <a:solidFill>
            <a:srgbClr val="8E14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675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D14FEA09-005B-FD45-950A-C64039D5DB78}"/>
              </a:ext>
            </a:extLst>
          </p:cNvPr>
          <p:cNvSpPr/>
          <p:nvPr userDrawn="1"/>
        </p:nvSpPr>
        <p:spPr>
          <a:xfrm>
            <a:off x="11559260" y="6260293"/>
            <a:ext cx="449323" cy="44932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1894400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9576" r:id="rId1"/>
    <p:sldLayoutId id="2147489577" r:id="rId2"/>
    <p:sldLayoutId id="2147489578" r:id="rId3"/>
    <p:sldLayoutId id="2147489579" r:id="rId4"/>
    <p:sldLayoutId id="2147489580" r:id="rId5"/>
    <p:sldLayoutId id="2147489581" r:id="rId6"/>
    <p:sldLayoutId id="2147489582" r:id="rId7"/>
    <p:sldLayoutId id="2147489583" r:id="rId8"/>
    <p:sldLayoutId id="2147489584" r:id="rId9"/>
    <p:sldLayoutId id="2147489585" r:id="rId10"/>
    <p:sldLayoutId id="214748958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ABEBAF2-5B20-4CDC-8527-22D91ADC3E0A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78457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9600" r:id="rId1"/>
    <p:sldLayoutId id="2147489601" r:id="rId2"/>
    <p:sldLayoutId id="2147489602" r:id="rId3"/>
    <p:sldLayoutId id="2147489603" r:id="rId4"/>
    <p:sldLayoutId id="2147489604" r:id="rId5"/>
    <p:sldLayoutId id="2147489605" r:id="rId6"/>
    <p:sldLayoutId id="2147489606" r:id="rId7"/>
    <p:sldLayoutId id="2147489607" r:id="rId8"/>
    <p:sldLayoutId id="2147489608" r:id="rId9"/>
    <p:sldLayoutId id="2147489609" r:id="rId10"/>
    <p:sldLayoutId id="214748961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ABEBAF2-5B20-4CDC-8527-22D91ADC3E0A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4499AA1-2A99-FB45-86F6-DBA7BB426E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323" t="47319" r="15887" b="30349"/>
          <a:stretch/>
        </p:blipFill>
        <p:spPr>
          <a:xfrm>
            <a:off x="8551778" y="0"/>
            <a:ext cx="3640223" cy="1159452"/>
          </a:xfrm>
          <a:prstGeom prst="rect">
            <a:avLst/>
          </a:prstGeom>
        </p:spPr>
      </p:pic>
      <p:sp>
        <p:nvSpPr>
          <p:cNvPr id="8" name="Freeform 7">
            <a:extLst>
              <a:ext uri="{FF2B5EF4-FFF2-40B4-BE49-F238E27FC236}">
                <a16:creationId xmlns:a16="http://schemas.microsoft.com/office/drawing/2014/main" id="{19DEFC43-1D73-4448-8AAC-B1B81E58348D}"/>
              </a:ext>
            </a:extLst>
          </p:cNvPr>
          <p:cNvSpPr/>
          <p:nvPr userDrawn="1"/>
        </p:nvSpPr>
        <p:spPr>
          <a:xfrm>
            <a:off x="1" y="0"/>
            <a:ext cx="9746167" cy="1152144"/>
          </a:xfrm>
          <a:custGeom>
            <a:avLst/>
            <a:gdLst>
              <a:gd name="connsiteX0" fmla="*/ 0 w 9878590"/>
              <a:gd name="connsiteY0" fmla="*/ 0 h 1251745"/>
              <a:gd name="connsiteX1" fmla="*/ 9878590 w 9878590"/>
              <a:gd name="connsiteY1" fmla="*/ 0 h 1251745"/>
              <a:gd name="connsiteX2" fmla="*/ 9474827 w 9878590"/>
              <a:gd name="connsiteY2" fmla="*/ 1251745 h 1251745"/>
              <a:gd name="connsiteX3" fmla="*/ 0 w 9878590"/>
              <a:gd name="connsiteY3" fmla="*/ 1251745 h 1251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878590" h="1251745">
                <a:moveTo>
                  <a:pt x="0" y="0"/>
                </a:moveTo>
                <a:lnTo>
                  <a:pt x="9878590" y="0"/>
                </a:lnTo>
                <a:lnTo>
                  <a:pt x="9474827" y="1251745"/>
                </a:lnTo>
                <a:lnTo>
                  <a:pt x="0" y="1251745"/>
                </a:lnTo>
                <a:close/>
              </a:path>
            </a:pathLst>
          </a:custGeom>
          <a:solidFill>
            <a:srgbClr val="8E14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675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C26531B9-F8EE-B742-934E-1EEBAC50E7B7}"/>
              </a:ext>
            </a:extLst>
          </p:cNvPr>
          <p:cNvSpPr/>
          <p:nvPr userDrawn="1"/>
        </p:nvSpPr>
        <p:spPr>
          <a:xfrm>
            <a:off x="11559260" y="6260293"/>
            <a:ext cx="449323" cy="44932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3187696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9624" r:id="rId1"/>
    <p:sldLayoutId id="2147489625" r:id="rId2"/>
    <p:sldLayoutId id="2147489626" r:id="rId3"/>
    <p:sldLayoutId id="2147489627" r:id="rId4"/>
    <p:sldLayoutId id="2147489628" r:id="rId5"/>
    <p:sldLayoutId id="2147489629" r:id="rId6"/>
    <p:sldLayoutId id="2147489630" r:id="rId7"/>
    <p:sldLayoutId id="2147489631" r:id="rId8"/>
    <p:sldLayoutId id="2147489632" r:id="rId9"/>
    <p:sldLayoutId id="2147489633" r:id="rId10"/>
    <p:sldLayoutId id="214748963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2EC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12285" y="227013"/>
            <a:ext cx="1035896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285" y="1416051"/>
            <a:ext cx="10358967" cy="479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pic>
        <p:nvPicPr>
          <p:cNvPr id="10" name="Picture 9" descr="A close up of a sign&#10;&#10;Description automatically generated">
            <a:extLst>
              <a:ext uri="{FF2B5EF4-FFF2-40B4-BE49-F238E27FC236}">
                <a16:creationId xmlns:a16="http://schemas.microsoft.com/office/drawing/2014/main" id="{AB366F00-D68A-ED43-AEFA-68B7121E0CD6}"/>
              </a:ext>
            </a:extLst>
          </p:cNvPr>
          <p:cNvPicPr>
            <a:picLocks noChangeAspect="1"/>
          </p:cNvPicPr>
          <p:nvPr userDrawn="1"/>
        </p:nvPicPr>
        <p:blipFill>
          <a:blip r:embed="rId20">
            <a:alphaModFix am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5992" y="6156880"/>
            <a:ext cx="650240" cy="548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1211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9636" r:id="rId1"/>
    <p:sldLayoutId id="2147489637" r:id="rId2"/>
    <p:sldLayoutId id="2147489638" r:id="rId3"/>
    <p:sldLayoutId id="2147489639" r:id="rId4"/>
    <p:sldLayoutId id="2147489640" r:id="rId5"/>
    <p:sldLayoutId id="2147489641" r:id="rId6"/>
    <p:sldLayoutId id="2147489642" r:id="rId7"/>
    <p:sldLayoutId id="2147489643" r:id="rId8"/>
    <p:sldLayoutId id="2147489644" r:id="rId9"/>
    <p:sldLayoutId id="2147489645" r:id="rId10"/>
    <p:sldLayoutId id="2147489646" r:id="rId11"/>
    <p:sldLayoutId id="2147489647" r:id="rId12"/>
    <p:sldLayoutId id="2147489648" r:id="rId13"/>
    <p:sldLayoutId id="2147489649" r:id="rId14"/>
    <p:sldLayoutId id="2147489650" r:id="rId15"/>
    <p:sldLayoutId id="2147489651" r:id="rId16"/>
    <p:sldLayoutId id="2147489652" r:id="rId17"/>
    <p:sldLayoutId id="2147489653" r:id="rId18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ctr" defTabSz="412750" rtl="0" eaLnBrk="0" fontAlgn="base" hangingPunct="0">
        <a:lnSpc>
          <a:spcPct val="88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-72" charset="2"/>
        <a:defRPr sz="3000" b="1">
          <a:solidFill>
            <a:srgbClr val="3333FF"/>
          </a:solidFill>
          <a:latin typeface="Calibri"/>
          <a:ea typeface="MS PGothic" pitchFamily="34" charset="-128"/>
          <a:cs typeface="Calibri"/>
        </a:defRPr>
      </a:lvl1pPr>
      <a:lvl2pPr algn="ctr" defTabSz="412750" rtl="0" eaLnBrk="0" fontAlgn="base" hangingPunct="0">
        <a:lnSpc>
          <a:spcPct val="88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-72" charset="2"/>
        <a:defRPr sz="3600" b="1">
          <a:solidFill>
            <a:srgbClr val="3333FF"/>
          </a:solidFill>
          <a:latin typeface="Calibri" charset="0"/>
          <a:ea typeface="MS PGothic" pitchFamily="34" charset="-128"/>
          <a:cs typeface="MS PGothic" charset="0"/>
        </a:defRPr>
      </a:lvl2pPr>
      <a:lvl3pPr algn="ctr" defTabSz="412750" rtl="0" eaLnBrk="0" fontAlgn="base" hangingPunct="0">
        <a:lnSpc>
          <a:spcPct val="88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-72" charset="2"/>
        <a:defRPr sz="3600" b="1">
          <a:solidFill>
            <a:srgbClr val="3333FF"/>
          </a:solidFill>
          <a:latin typeface="Calibri" charset="0"/>
          <a:ea typeface="MS PGothic" pitchFamily="34" charset="-128"/>
          <a:cs typeface="MS PGothic" charset="0"/>
        </a:defRPr>
      </a:lvl3pPr>
      <a:lvl4pPr algn="ctr" defTabSz="412750" rtl="0" eaLnBrk="0" fontAlgn="base" hangingPunct="0">
        <a:lnSpc>
          <a:spcPct val="88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-72" charset="2"/>
        <a:defRPr sz="3600" b="1">
          <a:solidFill>
            <a:srgbClr val="3333FF"/>
          </a:solidFill>
          <a:latin typeface="Calibri" charset="0"/>
          <a:ea typeface="MS PGothic" pitchFamily="34" charset="-128"/>
          <a:cs typeface="MS PGothic" charset="0"/>
        </a:defRPr>
      </a:lvl4pPr>
      <a:lvl5pPr algn="ctr" defTabSz="412750" rtl="0" eaLnBrk="0" fontAlgn="base" hangingPunct="0">
        <a:lnSpc>
          <a:spcPct val="88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-72" charset="2"/>
        <a:defRPr sz="3600" b="1">
          <a:solidFill>
            <a:srgbClr val="3333FF"/>
          </a:solidFill>
          <a:latin typeface="Calibri" charset="0"/>
          <a:ea typeface="MS PGothic" pitchFamily="34" charset="-128"/>
          <a:cs typeface="MS PGothic" charset="0"/>
        </a:defRPr>
      </a:lvl5pPr>
      <a:lvl6pPr marL="1536221" indent="-215834" algn="ctr" defTabSz="457058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2800" b="1">
          <a:solidFill>
            <a:srgbClr val="000000"/>
          </a:solidFill>
          <a:latin typeface="Times New Roman" pitchFamily="18" charset="0"/>
        </a:defRPr>
      </a:lvl6pPr>
      <a:lvl7pPr marL="1993281" indent="-215834" algn="ctr" defTabSz="457058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2800" b="1">
          <a:solidFill>
            <a:srgbClr val="000000"/>
          </a:solidFill>
          <a:latin typeface="Times New Roman" pitchFamily="18" charset="0"/>
        </a:defRPr>
      </a:lvl7pPr>
      <a:lvl8pPr marL="2450337" indent="-215834" algn="ctr" defTabSz="457058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2800" b="1">
          <a:solidFill>
            <a:srgbClr val="000000"/>
          </a:solidFill>
          <a:latin typeface="Times New Roman" pitchFamily="18" charset="0"/>
        </a:defRPr>
      </a:lvl8pPr>
      <a:lvl9pPr marL="2907397" indent="-215834" algn="ctr" defTabSz="457058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2800" b="1">
          <a:solidFill>
            <a:srgbClr val="000000"/>
          </a:solidFill>
          <a:latin typeface="Times New Roman" pitchFamily="18" charset="0"/>
        </a:defRPr>
      </a:lvl9pPr>
    </p:titleStyle>
    <p:bodyStyle>
      <a:lvl1pPr marL="390525" indent="-292100" algn="l" defTabSz="412750" rtl="0" eaLnBrk="0" fontAlgn="base" hangingPunct="0">
        <a:lnSpc>
          <a:spcPct val="105000"/>
        </a:lnSpc>
        <a:spcBef>
          <a:spcPct val="30000"/>
        </a:spcBef>
        <a:spcAft>
          <a:spcPts val="800"/>
        </a:spcAft>
        <a:buClr>
          <a:srgbClr val="000000"/>
        </a:buClr>
        <a:buSzPct val="100000"/>
        <a:buFont typeface="Arial" pitchFamily="-72" charset="0"/>
        <a:buChar char="•"/>
        <a:defRPr sz="2900" b="1">
          <a:solidFill>
            <a:srgbClr val="000000"/>
          </a:solidFill>
          <a:latin typeface="Calibri" charset="0"/>
          <a:ea typeface="MS PGothic" pitchFamily="34" charset="-128"/>
          <a:cs typeface="MS PGothic" charset="0"/>
        </a:defRPr>
      </a:lvl1pPr>
      <a:lvl2pPr marL="782638" indent="-260350" algn="l" defTabSz="412750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0000"/>
        </a:buClr>
        <a:buSzPct val="75000"/>
        <a:buFont typeface="Symbol" pitchFamily="-72" charset="2"/>
        <a:buChar char=""/>
        <a:defRPr sz="2600" b="1">
          <a:solidFill>
            <a:srgbClr val="000000"/>
          </a:solidFill>
          <a:latin typeface="Calibri" charset="0"/>
          <a:ea typeface="MS PGothic" pitchFamily="34" charset="-128"/>
        </a:defRPr>
      </a:lvl2pPr>
      <a:lvl3pPr marL="1173163" indent="-193675" algn="l" defTabSz="412750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0000"/>
        </a:buClr>
        <a:buSzPct val="45000"/>
        <a:buFont typeface="Wingdings" pitchFamily="-72" charset="2"/>
        <a:buChar char=""/>
        <a:defRPr sz="2400" b="1">
          <a:solidFill>
            <a:srgbClr val="000000"/>
          </a:solidFill>
          <a:latin typeface="Calibri" charset="0"/>
          <a:ea typeface="ＭＳ Ｐゴシック" pitchFamily="-123" charset="-128"/>
          <a:cs typeface="ＭＳ Ｐゴシック" pitchFamily="-72" charset="-128"/>
        </a:defRPr>
      </a:lvl3pPr>
      <a:lvl4pPr marL="1565275" indent="-193675" algn="l" defTabSz="412750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0000"/>
        </a:buClr>
        <a:buSzPct val="75000"/>
        <a:buFont typeface="Symbol" pitchFamily="-72" charset="2"/>
        <a:buChar char=""/>
        <a:defRPr sz="2200" b="1">
          <a:solidFill>
            <a:srgbClr val="000000"/>
          </a:solidFill>
          <a:latin typeface="Calibri" charset="0"/>
          <a:ea typeface="ＭＳ Ｐゴシック" pitchFamily="-123" charset="-128"/>
        </a:defRPr>
      </a:lvl4pPr>
      <a:lvl5pPr marL="1957388" indent="-195263" algn="l" defTabSz="412750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0000"/>
        </a:buClr>
        <a:buSzPct val="45000"/>
        <a:buFont typeface="Wingdings" pitchFamily="-72" charset="2"/>
        <a:buChar char=""/>
        <a:defRPr sz="2000" b="1">
          <a:solidFill>
            <a:srgbClr val="000000"/>
          </a:solidFill>
          <a:latin typeface="Calibri" charset="0"/>
          <a:ea typeface="ＭＳ Ｐゴシック" pitchFamily="-123" charset="-128"/>
        </a:defRPr>
      </a:lvl5pPr>
      <a:lvl6pPr marL="2615386" indent="-215834" algn="l" defTabSz="457058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pitchFamily="2" charset="2"/>
        <a:buChar char=""/>
        <a:defRPr sz="2000">
          <a:solidFill>
            <a:srgbClr val="000000"/>
          </a:solidFill>
          <a:latin typeface="+mn-lt"/>
        </a:defRPr>
      </a:lvl6pPr>
      <a:lvl7pPr marL="3072444" indent="-215834" algn="l" defTabSz="457058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pitchFamily="2" charset="2"/>
        <a:buChar char=""/>
        <a:defRPr sz="2000">
          <a:solidFill>
            <a:srgbClr val="000000"/>
          </a:solidFill>
          <a:latin typeface="+mn-lt"/>
        </a:defRPr>
      </a:lvl7pPr>
      <a:lvl8pPr marL="3529502" indent="-215834" algn="l" defTabSz="457058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pitchFamily="2" charset="2"/>
        <a:buChar char=""/>
        <a:defRPr sz="2000">
          <a:solidFill>
            <a:srgbClr val="000000"/>
          </a:solidFill>
          <a:latin typeface="+mn-lt"/>
        </a:defRPr>
      </a:lvl8pPr>
      <a:lvl9pPr marL="3986559" indent="-215834" algn="l" defTabSz="457058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pitchFamily="2" charset="2"/>
        <a:buChar char=""/>
        <a:defRPr sz="20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1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58" algn="l" defTabSz="9141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15" algn="l" defTabSz="9141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73" algn="l" defTabSz="9141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231" algn="l" defTabSz="9141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289" algn="l" defTabSz="9141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347" algn="l" defTabSz="9141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405" algn="l" defTabSz="9141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462" algn="l" defTabSz="9141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2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1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9.xml"/><Relationship Id="rId1" Type="http://schemas.openxmlformats.org/officeDocument/2006/relationships/tags" Target="../tags/tag9.xm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0.xml"/><Relationship Id="rId4" Type="http://schemas.openxmlformats.org/officeDocument/2006/relationships/image" Target="../media/image6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9.xml"/><Relationship Id="rId1" Type="http://schemas.openxmlformats.org/officeDocument/2006/relationships/tags" Target="../tags/tag1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11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8"/>
          <p:cNvSpPr>
            <a:spLocks noGrp="1" noChangeArrowheads="1"/>
          </p:cNvSpPr>
          <p:nvPr>
            <p:ph type="ctrTitle"/>
          </p:nvPr>
        </p:nvSpPr>
        <p:spPr>
          <a:xfrm>
            <a:off x="2023188" y="4536282"/>
            <a:ext cx="8145625" cy="1102519"/>
          </a:xfrm>
        </p:spPr>
        <p:txBody>
          <a:bodyPr>
            <a:normAutofit fontScale="90000"/>
          </a:bodyPr>
          <a:lstStyle/>
          <a:p>
            <a:r>
              <a:rPr lang="en-US" sz="2700" dirty="0">
                <a:solidFill>
                  <a:srgbClr val="FF0000"/>
                </a:solidFill>
                <a:latin typeface="Calibri" panose="020F0502020204030204" pitchFamily="34" charset="0"/>
              </a:rPr>
              <a:t>Induction and Maintenance Options for Younger Patients with AML and No Targetable mutations</a:t>
            </a:r>
            <a:br>
              <a:rPr lang="en-US" sz="2700" dirty="0">
                <a:solidFill>
                  <a:srgbClr val="FF0000"/>
                </a:solidFill>
                <a:latin typeface="Calibri" panose="020F0502020204030204" pitchFamily="34" charset="0"/>
              </a:rPr>
            </a:br>
            <a:br>
              <a:rPr lang="en-US" dirty="0"/>
            </a:br>
            <a:r>
              <a:rPr lang="en-US" sz="1500" dirty="0">
                <a:solidFill>
                  <a:schemeClr val="tx1"/>
                </a:solidFill>
              </a:rPr>
              <a:t>Richard M Stone, MD</a:t>
            </a:r>
            <a:br>
              <a:rPr lang="en-US" sz="1500" dirty="0">
                <a:solidFill>
                  <a:schemeClr val="tx1"/>
                </a:solidFill>
              </a:rPr>
            </a:br>
            <a:r>
              <a:rPr lang="en-US" sz="1500" dirty="0">
                <a:solidFill>
                  <a:schemeClr val="tx1"/>
                </a:solidFill>
              </a:rPr>
              <a:t>Chief of Staff</a:t>
            </a:r>
            <a:br>
              <a:rPr lang="en-US" sz="1500" dirty="0">
                <a:solidFill>
                  <a:schemeClr val="tx1"/>
                </a:solidFill>
              </a:rPr>
            </a:br>
            <a:r>
              <a:rPr lang="en-US" sz="1500" dirty="0">
                <a:solidFill>
                  <a:schemeClr val="tx1"/>
                </a:solidFill>
              </a:rPr>
              <a:t>Director, Translational Research, Leukemia Division, Medical Oncology</a:t>
            </a:r>
            <a:br>
              <a:rPr lang="en-US" sz="1500" dirty="0">
                <a:solidFill>
                  <a:schemeClr val="tx1"/>
                </a:solidFill>
              </a:rPr>
            </a:br>
            <a:r>
              <a:rPr lang="en-US" sz="1500" dirty="0">
                <a:solidFill>
                  <a:schemeClr val="tx1"/>
                </a:solidFill>
              </a:rPr>
              <a:t>Dana-Farber Cancer Institute</a:t>
            </a:r>
            <a:br>
              <a:rPr lang="en-US" sz="1500" dirty="0">
                <a:solidFill>
                  <a:schemeClr val="tx1"/>
                </a:solidFill>
              </a:rPr>
            </a:br>
            <a:r>
              <a:rPr lang="en-US" sz="1500" dirty="0">
                <a:solidFill>
                  <a:schemeClr val="tx1"/>
                </a:solidFill>
              </a:rPr>
              <a:t>Professor of Medicine</a:t>
            </a:r>
            <a:br>
              <a:rPr lang="en-US" sz="1500" dirty="0">
                <a:solidFill>
                  <a:schemeClr val="tx1"/>
                </a:solidFill>
              </a:rPr>
            </a:br>
            <a:r>
              <a:rPr lang="en-US" sz="1500" dirty="0">
                <a:solidFill>
                  <a:schemeClr val="tx1"/>
                </a:solidFill>
              </a:rPr>
              <a:t>Harvard Medical School</a:t>
            </a:r>
            <a:br>
              <a:rPr lang="en-US" sz="1500" dirty="0">
                <a:solidFill>
                  <a:schemeClr val="tx1"/>
                </a:solidFill>
              </a:rPr>
            </a:br>
            <a:r>
              <a:rPr lang="en-US" sz="1500" dirty="0">
                <a:solidFill>
                  <a:schemeClr val="tx1"/>
                </a:solidFill>
              </a:rPr>
              <a:t>Boston, MA</a:t>
            </a:r>
            <a:br>
              <a:rPr lang="en-US" sz="1500" dirty="0">
                <a:solidFill>
                  <a:schemeClr val="tx1"/>
                </a:solidFill>
              </a:rPr>
            </a:br>
            <a:endParaRPr lang="en-US" sz="1500" dirty="0">
              <a:solidFill>
                <a:schemeClr val="tx1"/>
              </a:solidFill>
            </a:endParaRPr>
          </a:p>
        </p:txBody>
      </p:sp>
      <p:sp>
        <p:nvSpPr>
          <p:cNvPr id="3075" name="Rectangle 9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2" name="Picture 1" descr="A close up of a logo&#10;&#10;Description automatically generated">
            <a:extLst>
              <a:ext uri="{FF2B5EF4-FFF2-40B4-BE49-F238E27FC236}">
                <a16:creationId xmlns:a16="http://schemas.microsoft.com/office/drawing/2014/main" id="{158CE997-621D-4692-B288-1E08FBA040C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399" y="4119"/>
            <a:ext cx="2510071" cy="1215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73034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/>
          <p:cNvSpPr>
            <a:spLocks noGrp="1" noChangeArrowheads="1"/>
          </p:cNvSpPr>
          <p:nvPr>
            <p:ph type="title"/>
          </p:nvPr>
        </p:nvSpPr>
        <p:spPr>
          <a:xfrm>
            <a:off x="2446116" y="0"/>
            <a:ext cx="7772400" cy="1371600"/>
          </a:xfrm>
        </p:spPr>
        <p:txBody>
          <a:bodyPr/>
          <a:lstStyle/>
          <a:p>
            <a:r>
              <a:rPr lang="en-US" sz="4000" b="1" dirty="0">
                <a:latin typeface="Arial" pitchFamily="34" charset="0"/>
              </a:rPr>
              <a:t>Long term Outcome in Adverse risk pts </a:t>
            </a:r>
            <a:r>
              <a:rPr lang="en-US" sz="4000" b="1">
                <a:latin typeface="Arial" pitchFamily="34" charset="0"/>
              </a:rPr>
              <a:t>is poor</a:t>
            </a:r>
            <a:endParaRPr lang="en-US" dirty="0"/>
          </a:p>
        </p:txBody>
      </p:sp>
      <p:pic>
        <p:nvPicPr>
          <p:cNvPr id="3" name="Picture 2" descr="A picture containing diagram&#10;&#10;Description automatically generated">
            <a:extLst>
              <a:ext uri="{FF2B5EF4-FFF2-40B4-BE49-F238E27FC236}">
                <a16:creationId xmlns:a16="http://schemas.microsoft.com/office/drawing/2014/main" id="{B2F2EF4A-DA68-4253-BBC8-DB16F37A7A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3484" y="1352266"/>
            <a:ext cx="8237316" cy="495970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BCB75B9-B801-4C13-9448-8804E371721C}"/>
              </a:ext>
            </a:extLst>
          </p:cNvPr>
          <p:cNvSpPr txBox="1"/>
          <p:nvPr/>
        </p:nvSpPr>
        <p:spPr>
          <a:xfrm>
            <a:off x="4267200" y="6519446"/>
            <a:ext cx="7772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en-US" sz="1600" dirty="0">
                <a:solidFill>
                  <a:schemeClr val="tx1"/>
                </a:solidFill>
              </a:rPr>
              <a:t>Baron F et al, </a:t>
            </a:r>
            <a:r>
              <a:rPr lang="en-US" sz="1600" i="1" dirty="0" err="1">
                <a:solidFill>
                  <a:schemeClr val="tx1"/>
                </a:solidFill>
              </a:rPr>
              <a:t>Haematologica</a:t>
            </a:r>
            <a:r>
              <a:rPr lang="en-US" sz="1600" dirty="0">
                <a:solidFill>
                  <a:schemeClr val="tx1"/>
                </a:solidFill>
              </a:rPr>
              <a:t>, 2019</a:t>
            </a:r>
          </a:p>
        </p:txBody>
      </p:sp>
    </p:spTree>
    <p:extLst>
      <p:ext uri="{BB962C8B-B14F-4D97-AF65-F5344CB8AC3E}">
        <p14:creationId xmlns:p14="http://schemas.microsoft.com/office/powerpoint/2010/main" val="13751450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03180"/>
            <a:ext cx="10363200" cy="1143000"/>
          </a:xfrm>
        </p:spPr>
        <p:txBody>
          <a:bodyPr/>
          <a:lstStyle/>
          <a:p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Venetoclax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: BCL-2 Selective Inhibitor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808269" y="6407910"/>
            <a:ext cx="8670218" cy="384720"/>
          </a:xfrm>
          <a:prstGeom prst="rect">
            <a:avLst/>
          </a:prstGeom>
          <a:noFill/>
        </p:spPr>
        <p:txBody>
          <a:bodyPr wrap="square" lIns="228600" tIns="114300" rIns="228600" bIns="114300" rtlCol="0">
            <a:spAutoFit/>
          </a:bodyPr>
          <a:lstStyle/>
          <a:p>
            <a:r>
              <a:rPr lang="en-US" sz="1000" dirty="0" err="1">
                <a:solidFill>
                  <a:schemeClr val="tx1"/>
                </a:solidFill>
              </a:rPr>
              <a:t>Konopleva</a:t>
            </a:r>
            <a:r>
              <a:rPr lang="en-US" sz="1000" dirty="0">
                <a:solidFill>
                  <a:schemeClr val="tx1"/>
                </a:solidFill>
              </a:rPr>
              <a:t> M, et al. </a:t>
            </a:r>
            <a:r>
              <a:rPr lang="en-US" sz="1000" i="1" dirty="0">
                <a:solidFill>
                  <a:schemeClr val="tx1"/>
                </a:solidFill>
              </a:rPr>
              <a:t>Cancer </a:t>
            </a:r>
            <a:r>
              <a:rPr lang="en-US" sz="1000" i="1" dirty="0" err="1">
                <a:solidFill>
                  <a:schemeClr val="tx1"/>
                </a:solidFill>
              </a:rPr>
              <a:t>Discov</a:t>
            </a:r>
            <a:r>
              <a:rPr lang="en-US" sz="1000" dirty="0">
                <a:solidFill>
                  <a:schemeClr val="tx1"/>
                </a:solidFill>
              </a:rPr>
              <a:t>. 2016. </a:t>
            </a:r>
            <a:r>
              <a:rPr lang="en-US" sz="1000" dirty="0" err="1">
                <a:solidFill>
                  <a:schemeClr val="tx1"/>
                </a:solidFill>
              </a:rPr>
              <a:t>Epub</a:t>
            </a:r>
            <a:r>
              <a:rPr lang="en-US" sz="1000" dirty="0">
                <a:solidFill>
                  <a:schemeClr val="tx1"/>
                </a:solidFill>
              </a:rPr>
              <a:t> ahead of print. Lin T, et al. ASCO 2016. Abstract 7007.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79526" y="2558419"/>
            <a:ext cx="6673428" cy="340871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84579" y="1670085"/>
            <a:ext cx="3837638" cy="923330"/>
          </a:xfrm>
          <a:prstGeom prst="rect">
            <a:avLst/>
          </a:prstGeom>
          <a:noFill/>
        </p:spPr>
        <p:txBody>
          <a:bodyPr wrap="square" lIns="228600" tIns="114300" rIns="228600" bIns="114300" rtlCol="0">
            <a:spAutoFit/>
          </a:bodyPr>
          <a:lstStyle/>
          <a:p>
            <a:pPr algn="ctr"/>
            <a:r>
              <a:rPr lang="en-US" sz="1500" dirty="0">
                <a:solidFill>
                  <a:schemeClr val="tx1"/>
                </a:solidFill>
              </a:rPr>
              <a:t>BCL-2 </a:t>
            </a:r>
            <a:r>
              <a:rPr lang="en-US" sz="1500" dirty="0" err="1">
                <a:solidFill>
                  <a:schemeClr val="tx1"/>
                </a:solidFill>
              </a:rPr>
              <a:t>overexpression</a:t>
            </a:r>
            <a:r>
              <a:rPr lang="en-US" sz="1500" dirty="0">
                <a:solidFill>
                  <a:schemeClr val="tx1"/>
                </a:solidFill>
              </a:rPr>
              <a:t> allows cancer cells to evade apoptosis by sequestering pro-apoptotic proteins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715000" y="2819401"/>
            <a:ext cx="3837638" cy="692497"/>
          </a:xfrm>
          <a:prstGeom prst="rect">
            <a:avLst/>
          </a:prstGeom>
          <a:noFill/>
        </p:spPr>
        <p:txBody>
          <a:bodyPr wrap="square" lIns="228600" tIns="114300" rIns="228600" bIns="114300" rtlCol="0">
            <a:spAutoFit/>
          </a:bodyPr>
          <a:lstStyle/>
          <a:p>
            <a:pPr algn="ctr"/>
            <a:r>
              <a:rPr lang="en-US" sz="1500" dirty="0" err="1">
                <a:solidFill>
                  <a:schemeClr val="accent6">
                    <a:lumMod val="50000"/>
                  </a:schemeClr>
                </a:solidFill>
              </a:rPr>
              <a:t>Venetoclax</a:t>
            </a:r>
            <a:r>
              <a:rPr lang="en-US" sz="1500" dirty="0">
                <a:solidFill>
                  <a:schemeClr val="accent6">
                    <a:lumMod val="50000"/>
                  </a:schemeClr>
                </a:solidFill>
              </a:rPr>
              <a:t> binds to BCL-2, freeing pro-apoptotic proteins that initiate apoptosis</a:t>
            </a:r>
          </a:p>
        </p:txBody>
      </p:sp>
    </p:spTree>
    <p:extLst>
      <p:ext uri="{BB962C8B-B14F-4D97-AF65-F5344CB8AC3E}">
        <p14:creationId xmlns:p14="http://schemas.microsoft.com/office/powerpoint/2010/main" val="25352594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1672881" y="238520"/>
            <a:ext cx="7886700" cy="841800"/>
          </a:xfrm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FLAG-IDA-VEN: Study Cohorts and Treatment Schedule, </a:t>
            </a:r>
            <a:r>
              <a:rPr lang="en-US" sz="2400" b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Dinardo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C, et al, JCO 2021</a:t>
            </a:r>
          </a:p>
        </p:txBody>
      </p:sp>
      <p:graphicFrame>
        <p:nvGraphicFramePr>
          <p:cNvPr id="19" name="Content Placeholder 8"/>
          <p:cNvGraphicFramePr>
            <a:graphicFrameLocks noGrp="1"/>
          </p:cNvGraphicFramePr>
          <p:nvPr>
            <p:ph idx="1"/>
          </p:nvPr>
        </p:nvGraphicFramePr>
        <p:xfrm>
          <a:off x="1633067" y="2636028"/>
          <a:ext cx="3662088" cy="22288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39608">
                  <a:extLst>
                    <a:ext uri="{9D8B030D-6E8A-4147-A177-3AD203B41FA5}">
                      <a16:colId xmlns:a16="http://schemas.microsoft.com/office/drawing/2014/main" val="344197465"/>
                    </a:ext>
                  </a:extLst>
                </a:gridCol>
                <a:gridCol w="1822480">
                  <a:extLst>
                    <a:ext uri="{9D8B030D-6E8A-4147-A177-3AD203B41FA5}">
                      <a16:colId xmlns:a16="http://schemas.microsoft.com/office/drawing/2014/main" val="1985174136"/>
                    </a:ext>
                  </a:extLst>
                </a:gridCol>
              </a:tblGrid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Induction</a:t>
                      </a:r>
                    </a:p>
                  </a:txBody>
                  <a:tcPr marL="68580" marR="68580" marT="34290" marB="34290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Consolidation</a:t>
                      </a:r>
                    </a:p>
                  </a:txBody>
                  <a:tcPr marL="68580" marR="68580" marT="34290" marB="34290"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1944428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Venetoclax 400</a:t>
                      </a:r>
                      <a:r>
                        <a:rPr lang="en-US" sz="10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mg D1-14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Venetoclax 400</a:t>
                      </a:r>
                      <a:r>
                        <a:rPr lang="en-US" sz="10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D1-7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781507373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G-CSF D1-6</a:t>
                      </a:r>
                    </a:p>
                  </a:txBody>
                  <a:tcPr marL="68580" marR="68580" marT="34290" marB="3429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G-CSF D1-4</a:t>
                      </a:r>
                    </a:p>
                  </a:txBody>
                  <a:tcPr marL="68580" marR="68580" marT="34290" marB="3429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246730619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Pegfilgrastim or biosimilar D7</a:t>
                      </a:r>
                    </a:p>
                  </a:txBody>
                  <a:tcPr marL="68580" marR="68580" marT="34290" marB="3429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Pegfilgrastim or biosimilar D5</a:t>
                      </a:r>
                    </a:p>
                  </a:txBody>
                  <a:tcPr marL="68580" marR="68580" marT="34290" marB="3429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94371874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Fludarabine 30</a:t>
                      </a:r>
                      <a:r>
                        <a:rPr lang="en-US" sz="10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mg/m</a:t>
                      </a:r>
                      <a:r>
                        <a:rPr lang="en-US" sz="1000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10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D2-6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Fludarabine 30 </a:t>
                      </a:r>
                      <a:r>
                        <a:rPr lang="en-US" sz="10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mg/m</a:t>
                      </a:r>
                      <a:r>
                        <a:rPr lang="en-US" sz="1000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</a:t>
                      </a:r>
                      <a:r>
                        <a:rPr lang="en-US" sz="10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D2-4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57208207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Cytarabine 1.5</a:t>
                      </a:r>
                      <a:r>
                        <a:rPr lang="en-US" sz="10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gm/m</a:t>
                      </a:r>
                      <a:r>
                        <a:rPr lang="en-US" sz="1000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10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D2-6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Cytarabine 1.5</a:t>
                      </a:r>
                      <a:r>
                        <a:rPr lang="en-US" sz="10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gm/m</a:t>
                      </a:r>
                      <a:r>
                        <a:rPr lang="en-US" sz="1000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10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D2-4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9593187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ND: Idarubicin 8</a:t>
                      </a:r>
                      <a:r>
                        <a:rPr lang="en-US" sz="10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mg/m</a:t>
                      </a:r>
                      <a:r>
                        <a:rPr lang="en-US" sz="1000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10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D4-6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ND: Idarubicin 8</a:t>
                      </a:r>
                      <a:r>
                        <a:rPr lang="en-US" sz="10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mg/m</a:t>
                      </a:r>
                      <a:r>
                        <a:rPr lang="en-US" sz="1000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10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D3-4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57219084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R/R: Idarubicin 6</a:t>
                      </a:r>
                      <a:r>
                        <a:rPr lang="en-US" sz="10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mg/m</a:t>
                      </a:r>
                      <a:r>
                        <a:rPr lang="en-US" sz="1000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10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D4-5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R/R: Idarubicin 6</a:t>
                      </a:r>
                      <a:r>
                        <a:rPr lang="en-US" sz="10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mg/m</a:t>
                      </a:r>
                      <a:r>
                        <a:rPr lang="en-US" sz="1000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10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D3-4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1451958"/>
                  </a:ext>
                </a:extLst>
              </a:tr>
            </a:tbl>
          </a:graphicData>
        </a:graphic>
      </p:graphicFrame>
      <p:cxnSp>
        <p:nvCxnSpPr>
          <p:cNvPr id="8" name="Straight Connector 7"/>
          <p:cNvCxnSpPr/>
          <p:nvPr/>
        </p:nvCxnSpPr>
        <p:spPr>
          <a:xfrm>
            <a:off x="1714501" y="1695272"/>
            <a:ext cx="8756715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886759" y="5545668"/>
            <a:ext cx="4573235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600" dirty="0">
                <a:solidFill>
                  <a:schemeClr val="tx1"/>
                </a:solidFill>
                <a:cs typeface="Arial" panose="020B0604020202020204" pitchFamily="34" charset="0"/>
              </a:rPr>
              <a:t>*G-CSF: 5 mcg/kg the day prior to and days of IV chemotherapy followed by 1 dose of pegfilgrastim or biosimilar each 28 D cycle</a:t>
            </a:r>
          </a:p>
          <a:p>
            <a:r>
              <a:rPr lang="en-US" sz="600" baseline="30000" dirty="0">
                <a:solidFill>
                  <a:schemeClr val="tx1"/>
                </a:solidFill>
                <a:cs typeface="Arial" panose="020B0604020202020204" pitchFamily="34" charset="0"/>
              </a:rPr>
              <a:t>† </a:t>
            </a:r>
            <a:r>
              <a:rPr lang="en-US" sz="600" dirty="0">
                <a:solidFill>
                  <a:schemeClr val="tx1"/>
                </a:solidFill>
                <a:cs typeface="Arial" panose="020B0604020202020204" pitchFamily="34" charset="0"/>
              </a:rPr>
              <a:t>Induction: ND-AML: Idarubicin 8 mg/m</a:t>
            </a:r>
            <a:r>
              <a:rPr lang="en-US" sz="600" baseline="30000" dirty="0">
                <a:solidFill>
                  <a:schemeClr val="tx1"/>
                </a:solidFill>
                <a:cs typeface="Arial" panose="020B0604020202020204" pitchFamily="34" charset="0"/>
              </a:rPr>
              <a:t>2</a:t>
            </a:r>
            <a:r>
              <a:rPr lang="en-US" sz="600" dirty="0">
                <a:solidFill>
                  <a:schemeClr val="tx1"/>
                </a:solidFill>
                <a:cs typeface="Arial" panose="020B0604020202020204" pitchFamily="34" charset="0"/>
              </a:rPr>
              <a:t> days 4-6, R/R-AML Idarubicin 6 mg/m</a:t>
            </a:r>
            <a:r>
              <a:rPr lang="en-US" sz="600" baseline="30000" dirty="0">
                <a:solidFill>
                  <a:schemeClr val="tx1"/>
                </a:solidFill>
                <a:cs typeface="Arial" panose="020B0604020202020204" pitchFamily="34" charset="0"/>
              </a:rPr>
              <a:t>2</a:t>
            </a:r>
            <a:r>
              <a:rPr lang="en-US" sz="600" dirty="0">
                <a:solidFill>
                  <a:schemeClr val="tx1"/>
                </a:solidFill>
                <a:cs typeface="Arial" panose="020B0604020202020204" pitchFamily="34" charset="0"/>
              </a:rPr>
              <a:t> days 4 and 5 </a:t>
            </a:r>
          </a:p>
          <a:p>
            <a:r>
              <a:rPr lang="en-US" sz="600" baseline="30000" dirty="0">
                <a:solidFill>
                  <a:schemeClr val="tx1"/>
                </a:solidFill>
                <a:cs typeface="Arial" panose="020B0604020202020204" pitchFamily="34" charset="0"/>
              </a:rPr>
              <a:t>§</a:t>
            </a:r>
            <a:r>
              <a:rPr lang="en-US" sz="600" dirty="0">
                <a:solidFill>
                  <a:schemeClr val="tx1"/>
                </a:solidFill>
                <a:cs typeface="Arial" panose="020B0604020202020204" pitchFamily="34" charset="0"/>
              </a:rPr>
              <a:t> Consolidation: Idarubicin permitted on days 3 and 4 in 2 post-remission cycles (ie. C2 or C3 and C5 or C6) at physician discretion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177593" y="2107006"/>
            <a:ext cx="257778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cs typeface="Arial" panose="020B0604020202020204" pitchFamily="34" charset="0"/>
              </a:rPr>
              <a:t>Induction (1-2 cycles)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184520" y="3743522"/>
            <a:ext cx="257778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cs typeface="Arial" panose="020B0604020202020204" pitchFamily="34" charset="0"/>
              </a:rPr>
              <a:t>Consolidation (4-6 cycles)</a:t>
            </a:r>
          </a:p>
        </p:txBody>
      </p:sp>
      <p:sp>
        <p:nvSpPr>
          <p:cNvPr id="15" name="Left Brace 14"/>
          <p:cNvSpPr/>
          <p:nvPr/>
        </p:nvSpPr>
        <p:spPr>
          <a:xfrm>
            <a:off x="5395111" y="2264852"/>
            <a:ext cx="491648" cy="3176416"/>
          </a:xfrm>
          <a:prstGeom prst="leftBrace">
            <a:avLst>
              <a:gd name="adj1" fmla="val 0"/>
              <a:gd name="adj2" fmla="val 50448"/>
            </a:avLst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50" b="1" dirty="0"/>
          </a:p>
        </p:txBody>
      </p:sp>
      <p:graphicFrame>
        <p:nvGraphicFramePr>
          <p:cNvPr id="17" name="Content Placeholder 8"/>
          <p:cNvGraphicFramePr>
            <a:graphicFrameLocks/>
          </p:cNvGraphicFramePr>
          <p:nvPr/>
        </p:nvGraphicFramePr>
        <p:xfrm>
          <a:off x="1633068" y="1785654"/>
          <a:ext cx="3662087" cy="8039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78215">
                  <a:extLst>
                    <a:ext uri="{9D8B030D-6E8A-4147-A177-3AD203B41FA5}">
                      <a16:colId xmlns:a16="http://schemas.microsoft.com/office/drawing/2014/main" val="344197465"/>
                    </a:ext>
                  </a:extLst>
                </a:gridCol>
                <a:gridCol w="1191936">
                  <a:extLst>
                    <a:ext uri="{9D8B030D-6E8A-4147-A177-3AD203B41FA5}">
                      <a16:colId xmlns:a16="http://schemas.microsoft.com/office/drawing/2014/main" val="1985174136"/>
                    </a:ext>
                  </a:extLst>
                </a:gridCol>
                <a:gridCol w="1191936">
                  <a:extLst>
                    <a:ext uri="{9D8B030D-6E8A-4147-A177-3AD203B41FA5}">
                      <a16:colId xmlns:a16="http://schemas.microsoft.com/office/drawing/2014/main" val="3455373553"/>
                    </a:ext>
                  </a:extLst>
                </a:gridCol>
              </a:tblGrid>
              <a:tr h="331470">
                <a:tc>
                  <a:txBody>
                    <a:bodyPr/>
                    <a:lstStyle/>
                    <a:p>
                      <a:pPr algn="ctr"/>
                      <a:r>
                        <a:rPr lang="en-US" sz="1700" b="1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Phase</a:t>
                      </a:r>
                      <a:r>
                        <a:rPr lang="en-US" sz="1700" b="1" baseline="0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1b</a:t>
                      </a:r>
                      <a:endParaRPr lang="en-US" sz="1700" b="1" dirty="0">
                        <a:solidFill>
                          <a:srgbClr val="C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1" dirty="0">
                          <a:solidFill>
                            <a:srgbClr val="2C451B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Phase 2A</a:t>
                      </a:r>
                    </a:p>
                  </a:txBody>
                  <a:tcPr marL="68580" marR="68580" marT="34290" marB="3429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Phase 2B</a:t>
                      </a:r>
                    </a:p>
                  </a:txBody>
                  <a:tcPr marL="68580" marR="68580" marT="34290" marB="34290">
                    <a:lnL>
                      <a:noFill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1944428"/>
                  </a:ext>
                </a:extLst>
              </a:tr>
              <a:tr h="236144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R/R-</a:t>
                      </a:r>
                      <a:r>
                        <a:rPr lang="en-US" sz="11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AML</a:t>
                      </a:r>
                      <a:endParaRPr 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ND-AML</a:t>
                      </a:r>
                    </a:p>
                  </a:txBody>
                  <a:tcPr marL="68580" marR="68580" marT="34290" marB="3429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R/R-AML</a:t>
                      </a:r>
                    </a:p>
                  </a:txBody>
                  <a:tcPr marL="68580" marR="68580" marT="34290" marB="3429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1507373"/>
                  </a:ext>
                </a:extLst>
              </a:tr>
              <a:tr h="236144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N=16</a:t>
                      </a:r>
                    </a:p>
                  </a:txBody>
                  <a:tcPr marL="68580" marR="68580" marT="34290" marB="3429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N=29</a:t>
                      </a:r>
                    </a:p>
                  </a:txBody>
                  <a:tcPr marL="68580" marR="68580" marT="34290" marB="3429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N=23</a:t>
                      </a:r>
                    </a:p>
                  </a:txBody>
                  <a:tcPr marL="68580" marR="68580" marT="34290" marB="3429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2741382"/>
                  </a:ext>
                </a:extLst>
              </a:tr>
            </a:tbl>
          </a:graphicData>
        </a:graphic>
      </p:graphicFrame>
      <p:graphicFrame>
        <p:nvGraphicFramePr>
          <p:cNvPr id="18" name="Content Placeholder 8"/>
          <p:cNvGraphicFramePr>
            <a:graphicFrameLocks/>
          </p:cNvGraphicFramePr>
          <p:nvPr/>
        </p:nvGraphicFramePr>
        <p:xfrm>
          <a:off x="1633067" y="4984975"/>
          <a:ext cx="3662088" cy="838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94999">
                  <a:extLst>
                    <a:ext uri="{9D8B030D-6E8A-4147-A177-3AD203B41FA5}">
                      <a16:colId xmlns:a16="http://schemas.microsoft.com/office/drawing/2014/main" val="344197465"/>
                    </a:ext>
                  </a:extLst>
                </a:gridCol>
                <a:gridCol w="1767089">
                  <a:extLst>
                    <a:ext uri="{9D8B030D-6E8A-4147-A177-3AD203B41FA5}">
                      <a16:colId xmlns:a16="http://schemas.microsoft.com/office/drawing/2014/main" val="1985174136"/>
                    </a:ext>
                  </a:extLst>
                </a:gridCol>
              </a:tblGrid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Phase</a:t>
                      </a:r>
                      <a:r>
                        <a:rPr lang="en-US" sz="1400" b="1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1b</a:t>
                      </a:r>
                      <a:endParaRPr lang="en-US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Phase 2</a:t>
                      </a:r>
                    </a:p>
                  </a:txBody>
                  <a:tcPr marL="68580" marR="68580" marT="34290" marB="34290">
                    <a:lnL>
                      <a:noFill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1944428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Cytarabine</a:t>
                      </a:r>
                      <a:r>
                        <a:rPr lang="en-US" sz="800" baseline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 gm/m</a:t>
                      </a:r>
                      <a:r>
                        <a:rPr lang="en-US" sz="800" baseline="30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sz="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Cytarabine</a:t>
                      </a:r>
                      <a:r>
                        <a:rPr lang="en-US" sz="1100" b="1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1.5 gm/m</a:t>
                      </a:r>
                      <a:r>
                        <a:rPr lang="en-US" sz="1100" b="1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1507373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Venetoclax</a:t>
                      </a:r>
                      <a:r>
                        <a:rPr lang="en-US" sz="800" baseline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D1-21</a:t>
                      </a:r>
                      <a:endParaRPr lang="en-US" sz="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Venetoclax D1-14</a:t>
                      </a:r>
                    </a:p>
                  </a:txBody>
                  <a:tcPr marL="68580" marR="68580" marT="34290" marB="3429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2741382"/>
                  </a:ext>
                </a:extLst>
              </a:tr>
            </a:tbl>
          </a:graphicData>
        </a:graphic>
      </p:graphicFrame>
      <p:sp>
        <p:nvSpPr>
          <p:cNvPr id="20" name="Right Arrow 19"/>
          <p:cNvSpPr/>
          <p:nvPr/>
        </p:nvSpPr>
        <p:spPr>
          <a:xfrm>
            <a:off x="3190129" y="5383089"/>
            <a:ext cx="547964" cy="304868"/>
          </a:xfrm>
          <a:prstGeom prst="rightArrow">
            <a:avLst/>
          </a:prstGeom>
          <a:solidFill>
            <a:schemeClr val="tx2">
              <a:lumMod val="20000"/>
              <a:lumOff val="80000"/>
            </a:schemeClr>
          </a:solidFill>
          <a:ln w="63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5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RP2D*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633068" y="5792696"/>
            <a:ext cx="351860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rgbClr val="C00000"/>
                </a:solidFill>
                <a:cs typeface="Arial" panose="020B0604020202020204" pitchFamily="34" charset="0"/>
              </a:rPr>
              <a:t>* 5/6 initially enrolled P1b patients developed bacteremia/sepsis with P1b dosing</a:t>
            </a:r>
          </a:p>
        </p:txBody>
      </p:sp>
      <p:graphicFrame>
        <p:nvGraphicFramePr>
          <p:cNvPr id="30" name="Content Placeholder 8"/>
          <p:cNvGraphicFramePr>
            <a:graphicFrameLocks/>
          </p:cNvGraphicFramePr>
          <p:nvPr/>
        </p:nvGraphicFramePr>
        <p:xfrm>
          <a:off x="6698645" y="1784540"/>
          <a:ext cx="3535680" cy="2514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535680">
                  <a:extLst>
                    <a:ext uri="{9D8B030D-6E8A-4147-A177-3AD203B41FA5}">
                      <a16:colId xmlns:a16="http://schemas.microsoft.com/office/drawing/2014/main" val="344197465"/>
                    </a:ext>
                  </a:extLst>
                </a:gridCol>
              </a:tblGrid>
              <a:tr h="25146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Phase</a:t>
                      </a:r>
                      <a:r>
                        <a:rPr lang="en-US" sz="1200" b="1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 Induction/Consolidation Schedule</a:t>
                      </a:r>
                      <a:endParaRPr lang="en-US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1944428"/>
                  </a:ext>
                </a:extLst>
              </a:tr>
            </a:tbl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/>
        </p:nvGraphicFramePr>
        <p:xfrm>
          <a:off x="5662006" y="2326822"/>
          <a:ext cx="4737855" cy="14217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2" name="Worksheet" r:id="rId3" imgW="6759139" imgH="2057400" progId="Excel.Sheet.12">
                  <p:embed/>
                </p:oleObj>
              </mc:Choice>
              <mc:Fallback>
                <p:oleObj name="Worksheet" r:id="rId3" imgW="6759139" imgH="2057400" progId="Excel.Sheet.12">
                  <p:embed/>
                  <p:pic>
                    <p:nvPicPr>
                      <p:cNvPr id="3" name="Object 2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662006" y="2326822"/>
                        <a:ext cx="4737855" cy="142172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/>
        </p:nvGraphicFramePr>
        <p:xfrm>
          <a:off x="5662009" y="3980513"/>
          <a:ext cx="4737855" cy="14607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3" name="Worksheet" r:id="rId5" imgW="6759139" imgH="2103296" progId="Excel.Sheet.12">
                  <p:embed/>
                </p:oleObj>
              </mc:Choice>
              <mc:Fallback>
                <p:oleObj name="Worksheet" r:id="rId5" imgW="6759139" imgH="2103296" progId="Excel.Sheet.12">
                  <p:embed/>
                  <p:pic>
                    <p:nvPicPr>
                      <p:cNvPr id="13" name="Object 12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662009" y="3980513"/>
                        <a:ext cx="4737855" cy="146075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919831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4"/>
          <p:cNvSpPr txBox="1">
            <a:spLocks/>
          </p:cNvSpPr>
          <p:nvPr/>
        </p:nvSpPr>
        <p:spPr>
          <a:xfrm>
            <a:off x="1720282" y="853473"/>
            <a:ext cx="7886700" cy="8418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6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FLAG-IDA-VEN: Treatment Response</a:t>
            </a:r>
          </a:p>
        </p:txBody>
      </p:sp>
      <p:cxnSp>
        <p:nvCxnSpPr>
          <p:cNvPr id="3" name="Straight Connector 2"/>
          <p:cNvCxnSpPr/>
          <p:nvPr/>
        </p:nvCxnSpPr>
        <p:spPr>
          <a:xfrm>
            <a:off x="1714501" y="1695272"/>
            <a:ext cx="8756715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aphicFrame>
        <p:nvGraphicFramePr>
          <p:cNvPr id="4" name="Content Placeholder 3"/>
          <p:cNvGraphicFramePr>
            <a:graphicFrameLocks/>
          </p:cNvGraphicFramePr>
          <p:nvPr/>
        </p:nvGraphicFramePr>
        <p:xfrm>
          <a:off x="1720282" y="1826216"/>
          <a:ext cx="8750936" cy="3542074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812241">
                  <a:extLst>
                    <a:ext uri="{9D8B030D-6E8A-4147-A177-3AD203B41FA5}">
                      <a16:colId xmlns:a16="http://schemas.microsoft.com/office/drawing/2014/main" val="2049556496"/>
                    </a:ext>
                  </a:extLst>
                </a:gridCol>
                <a:gridCol w="1387739">
                  <a:extLst>
                    <a:ext uri="{9D8B030D-6E8A-4147-A177-3AD203B41FA5}">
                      <a16:colId xmlns:a16="http://schemas.microsoft.com/office/drawing/2014/main" val="2143668586"/>
                    </a:ext>
                  </a:extLst>
                </a:gridCol>
                <a:gridCol w="1387739">
                  <a:extLst>
                    <a:ext uri="{9D8B030D-6E8A-4147-A177-3AD203B41FA5}">
                      <a16:colId xmlns:a16="http://schemas.microsoft.com/office/drawing/2014/main" val="2798531175"/>
                    </a:ext>
                  </a:extLst>
                </a:gridCol>
                <a:gridCol w="1387739">
                  <a:extLst>
                    <a:ext uri="{9D8B030D-6E8A-4147-A177-3AD203B41FA5}">
                      <a16:colId xmlns:a16="http://schemas.microsoft.com/office/drawing/2014/main" val="2769517339"/>
                    </a:ext>
                  </a:extLst>
                </a:gridCol>
                <a:gridCol w="1387739">
                  <a:extLst>
                    <a:ext uri="{9D8B030D-6E8A-4147-A177-3AD203B41FA5}">
                      <a16:colId xmlns:a16="http://schemas.microsoft.com/office/drawing/2014/main" val="2752720430"/>
                    </a:ext>
                  </a:extLst>
                </a:gridCol>
                <a:gridCol w="1387739">
                  <a:extLst>
                    <a:ext uri="{9D8B030D-6E8A-4147-A177-3AD203B41FA5}">
                      <a16:colId xmlns:a16="http://schemas.microsoft.com/office/drawing/2014/main" val="3933904727"/>
                    </a:ext>
                  </a:extLst>
                </a:gridCol>
              </a:tblGrid>
              <a:tr h="686658">
                <a:tc>
                  <a:txBody>
                    <a:bodyPr/>
                    <a:lstStyle/>
                    <a:p>
                      <a:pPr marL="0" marR="0" algn="ctr" fontAlgn="b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Parameter</a:t>
                      </a:r>
                      <a:endParaRPr lang="en-US" sz="14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b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b="1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All</a:t>
                      </a:r>
                      <a:endParaRPr lang="en-US" sz="1900" b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 fontAlgn="b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(N=68)</a:t>
                      </a:r>
                      <a:endParaRPr lang="en-US" sz="8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b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b="1" kern="1200" dirty="0">
                          <a:solidFill>
                            <a:srgbClr val="2C451B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Phase 2A </a:t>
                      </a:r>
                      <a:endParaRPr lang="en-US" sz="1900" b="1" dirty="0">
                        <a:solidFill>
                          <a:srgbClr val="2C451B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 fontAlgn="b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1200" dirty="0">
                          <a:solidFill>
                            <a:srgbClr val="2C451B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ND-AML (N=29)</a:t>
                      </a:r>
                      <a:endParaRPr lang="en-US" sz="800" b="1" dirty="0">
                        <a:solidFill>
                          <a:srgbClr val="2C451B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b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R/R-AML</a:t>
                      </a:r>
                    </a:p>
                    <a:p>
                      <a:pPr marL="0" marR="0" algn="ctr" fontAlgn="b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(N=39)</a:t>
                      </a:r>
                    </a:p>
                  </a:txBody>
                  <a:tcPr marL="5715" marR="5715" marT="5715" marB="0" anchor="ctr"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b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b="1" kern="1200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Phase Ib </a:t>
                      </a:r>
                    </a:p>
                    <a:p>
                      <a:pPr marL="0" marR="0" algn="ctr" fontAlgn="b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1200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R/R-AML</a:t>
                      </a:r>
                      <a:r>
                        <a:rPr lang="en-US" sz="800" b="1" kern="1200" baseline="0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n-US" sz="800" b="1" kern="1200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N=16)</a:t>
                      </a:r>
                      <a:endParaRPr lang="en-US" sz="800" b="1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b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b="1" kern="12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Phase 2B </a:t>
                      </a:r>
                      <a:endParaRPr lang="en-US" sz="1900" b="1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 fontAlgn="b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12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R/R-AML</a:t>
                      </a:r>
                      <a:r>
                        <a:rPr lang="en-US" sz="800" b="1" kern="1200" baseline="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800" b="1" kern="12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(N=23)</a:t>
                      </a:r>
                      <a:endParaRPr lang="en-US" sz="800" b="1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539952"/>
                  </a:ext>
                </a:extLst>
              </a:tr>
              <a:tr h="356927">
                <a:tc>
                  <a:txBody>
                    <a:bodyPr/>
                    <a:lstStyle/>
                    <a:p>
                      <a:pPr marL="0" marR="0" fontAlgn="b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baseline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1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Overall Response </a:t>
                      </a:r>
                      <a:endParaRPr lang="en-US" sz="14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 fontAlgn="b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56 (82%)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 fontAlgn="b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 (97%)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 fontAlgn="b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28 (72%)</a:t>
                      </a:r>
                    </a:p>
                  </a:txBody>
                  <a:tcPr marL="5715" marR="5715" marT="5715" marB="0" anchor="ctr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 fontAlgn="b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 (75%)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 fontAlgn="b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 (70%)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441044976"/>
                  </a:ext>
                </a:extLst>
              </a:tr>
              <a:tr h="356927">
                <a:tc>
                  <a:txBody>
                    <a:bodyPr/>
                    <a:lstStyle/>
                    <a:p>
                      <a:pPr marL="0" marR="0" fontAlgn="b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baseline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1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Composite CR </a:t>
                      </a:r>
                      <a:endParaRPr lang="en-US" sz="14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b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 (76%)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b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 (90%)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b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26 (67%)</a:t>
                      </a:r>
                    </a:p>
                  </a:txBody>
                  <a:tcPr marL="5715" marR="5715" marT="571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b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 (75%)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b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 (61%)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8355187"/>
                  </a:ext>
                </a:extLst>
              </a:tr>
              <a:tr h="356927">
                <a:tc>
                  <a:txBody>
                    <a:bodyPr/>
                    <a:lstStyle/>
                    <a:p>
                      <a:pPr marL="0" marR="0" fontAlgn="b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CR</a:t>
                      </a:r>
                      <a:endParaRPr lang="en-US" sz="14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b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 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b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b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17</a:t>
                      </a:r>
                    </a:p>
                  </a:txBody>
                  <a:tcPr marL="5715" marR="5715" marT="571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b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b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3263483"/>
                  </a:ext>
                </a:extLst>
              </a:tr>
              <a:tr h="356927">
                <a:tc>
                  <a:txBody>
                    <a:bodyPr/>
                    <a:lstStyle/>
                    <a:p>
                      <a:pPr marL="0" marR="0" fontAlgn="b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CRh</a:t>
                      </a:r>
                      <a:endParaRPr lang="en-US" sz="14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b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b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b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5715" marR="5715" marT="571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b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b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5201689"/>
                  </a:ext>
                </a:extLst>
              </a:tr>
              <a:tr h="356927">
                <a:tc>
                  <a:txBody>
                    <a:bodyPr/>
                    <a:lstStyle/>
                    <a:p>
                      <a:pPr marL="0" marR="0" fontAlgn="b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CRi</a:t>
                      </a:r>
                      <a:endParaRPr lang="en-US" sz="14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b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b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b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5715" marR="5715" marT="571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b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b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8146710"/>
                  </a:ext>
                </a:extLst>
              </a:tr>
              <a:tr h="356927">
                <a:tc>
                  <a:txBody>
                    <a:bodyPr/>
                    <a:lstStyle/>
                    <a:p>
                      <a:pPr marL="0" marR="0" fontAlgn="b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baseline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1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MRD negative</a:t>
                      </a:r>
                      <a:r>
                        <a:rPr lang="en-US" sz="1400" b="1" kern="1200" baseline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(FC)</a:t>
                      </a:r>
                      <a:endParaRPr lang="en-US" sz="14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15" marR="5715" marT="5715" marB="0" anchor="ctr"/>
                </a:tc>
                <a:tc>
                  <a:txBody>
                    <a:bodyPr/>
                    <a:lstStyle/>
                    <a:p>
                      <a:pPr marL="0" marR="0" algn="ctr" fontAlgn="b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 (83%)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fontAlgn="b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 (96%)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15" marR="5715" marT="5715" marB="0" anchor="ctr"/>
                </a:tc>
                <a:tc>
                  <a:txBody>
                    <a:bodyPr/>
                    <a:lstStyle/>
                    <a:p>
                      <a:pPr marL="0" marR="0" algn="ctr" fontAlgn="b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18 (69%)</a:t>
                      </a:r>
                    </a:p>
                  </a:txBody>
                  <a:tcPr marL="5715" marR="5715" marT="5715" marB="0" anchor="ctr"/>
                </a:tc>
                <a:tc>
                  <a:txBody>
                    <a:bodyPr/>
                    <a:lstStyle/>
                    <a:p>
                      <a:pPr marL="0" marR="0" algn="ctr" fontAlgn="b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 (58%)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15" marR="5715" marT="5715" marB="0" anchor="ctr"/>
                </a:tc>
                <a:tc>
                  <a:txBody>
                    <a:bodyPr/>
                    <a:lstStyle/>
                    <a:p>
                      <a:pPr marL="0" marR="0" algn="ctr" fontAlgn="b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 (79%)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15" marR="5715" marT="5715" marB="0" anchor="ctr"/>
                </a:tc>
                <a:extLst>
                  <a:ext uri="{0D108BD9-81ED-4DB2-BD59-A6C34878D82A}">
                    <a16:rowId xmlns:a16="http://schemas.microsoft.com/office/drawing/2014/main" val="3203566493"/>
                  </a:ext>
                </a:extLst>
              </a:tr>
              <a:tr h="356927">
                <a:tc>
                  <a:txBody>
                    <a:bodyPr/>
                    <a:lstStyle/>
                    <a:p>
                      <a:pPr marL="0" marR="0" fontAlgn="b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baseline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1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MLFS</a:t>
                      </a:r>
                      <a:endParaRPr lang="en-US" sz="14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b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b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b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5715" marR="5715" marT="571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b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b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972433"/>
                  </a:ext>
                </a:extLst>
              </a:tr>
              <a:tr h="356927">
                <a:tc>
                  <a:txBody>
                    <a:bodyPr/>
                    <a:lstStyle/>
                    <a:p>
                      <a:pPr marL="0" marR="0" fontAlgn="b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baseline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1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 response</a:t>
                      </a:r>
                      <a:endParaRPr lang="en-US" sz="14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b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b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b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 marL="5715" marR="5715" marT="5715" marB="0" anchor="ctr"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b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b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7860533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663301" y="5340298"/>
            <a:ext cx="864916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cs typeface="Arial" panose="020B0604020202020204" pitchFamily="34" charset="0"/>
              </a:rPr>
              <a:t>Composite CR (CRc): Complete response + Complete response with partial hematologic recovery (CRh: ANC ≥ 500 and platelet count ≥ 50,000) + Complete response with incomplete hematologic recovery (CRi: ANC ≥ 1000 or platelet count ≥ 100,000); Morphologic Leukemia Free State (MLFS: Bone marrow blasts &lt; 5% no hematologic recovery required); FC: Flow cytometry</a:t>
            </a:r>
          </a:p>
        </p:txBody>
      </p:sp>
    </p:spTree>
    <p:extLst>
      <p:ext uri="{BB962C8B-B14F-4D97-AF65-F5344CB8AC3E}">
        <p14:creationId xmlns:p14="http://schemas.microsoft.com/office/powerpoint/2010/main" val="9621394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4"/>
          <p:cNvSpPr txBox="1">
            <a:spLocks/>
          </p:cNvSpPr>
          <p:nvPr/>
        </p:nvSpPr>
        <p:spPr>
          <a:xfrm>
            <a:off x="1714500" y="-31595"/>
            <a:ext cx="7886700" cy="8418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INTENSIVE CHEMO + VEN: Other Trials</a:t>
            </a:r>
          </a:p>
        </p:txBody>
      </p:sp>
      <p:cxnSp>
        <p:nvCxnSpPr>
          <p:cNvPr id="3" name="Straight Connector 2"/>
          <p:cNvCxnSpPr/>
          <p:nvPr/>
        </p:nvCxnSpPr>
        <p:spPr>
          <a:xfrm>
            <a:off x="1714501" y="1695272"/>
            <a:ext cx="8756715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1663301" y="5340298"/>
            <a:ext cx="864916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cs typeface="Arial" panose="020B0604020202020204" pitchFamily="34" charset="0"/>
              </a:rPr>
              <a:t>Composite CR (CRc): Complete response + Complete response with partial hematologic recovery (CRh: ANC ≥ 500 and platelet count ≥ 50,000) + Complete response with incomplete hematologic recovery (CRi: ANC ≥ 1000 or platelet count ≥ 100,000); Morphologic Leukemia Free State (MLFS: Bone marrow blasts &lt; 5% no hematologic recovery required); FC: Flow cytometry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2251E2B6-A7DE-49EA-8F6D-63E8F70F77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0924020"/>
              </p:ext>
            </p:extLst>
          </p:nvPr>
        </p:nvGraphicFramePr>
        <p:xfrm>
          <a:off x="762000" y="1066800"/>
          <a:ext cx="10668000" cy="531984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87280">
                  <a:extLst>
                    <a:ext uri="{9D8B030D-6E8A-4147-A177-3AD203B41FA5}">
                      <a16:colId xmlns:a16="http://schemas.microsoft.com/office/drawing/2014/main" val="3922542927"/>
                    </a:ext>
                  </a:extLst>
                </a:gridCol>
                <a:gridCol w="1060120">
                  <a:extLst>
                    <a:ext uri="{9D8B030D-6E8A-4147-A177-3AD203B41FA5}">
                      <a16:colId xmlns:a16="http://schemas.microsoft.com/office/drawing/2014/main" val="2961978222"/>
                    </a:ext>
                  </a:extLst>
                </a:gridCol>
                <a:gridCol w="532732">
                  <a:extLst>
                    <a:ext uri="{9D8B030D-6E8A-4147-A177-3AD203B41FA5}">
                      <a16:colId xmlns:a16="http://schemas.microsoft.com/office/drawing/2014/main" val="1540825151"/>
                    </a:ext>
                  </a:extLst>
                </a:gridCol>
                <a:gridCol w="639489">
                  <a:extLst>
                    <a:ext uri="{9D8B030D-6E8A-4147-A177-3AD203B41FA5}">
                      <a16:colId xmlns:a16="http://schemas.microsoft.com/office/drawing/2014/main" val="610742862"/>
                    </a:ext>
                  </a:extLst>
                </a:gridCol>
                <a:gridCol w="181881">
                  <a:extLst>
                    <a:ext uri="{9D8B030D-6E8A-4147-A177-3AD203B41FA5}">
                      <a16:colId xmlns:a16="http://schemas.microsoft.com/office/drawing/2014/main" val="284687299"/>
                    </a:ext>
                  </a:extLst>
                </a:gridCol>
                <a:gridCol w="757227">
                  <a:extLst>
                    <a:ext uri="{9D8B030D-6E8A-4147-A177-3AD203B41FA5}">
                      <a16:colId xmlns:a16="http://schemas.microsoft.com/office/drawing/2014/main" val="1851664295"/>
                    </a:ext>
                  </a:extLst>
                </a:gridCol>
                <a:gridCol w="1875251">
                  <a:extLst>
                    <a:ext uri="{9D8B030D-6E8A-4147-A177-3AD203B41FA5}">
                      <a16:colId xmlns:a16="http://schemas.microsoft.com/office/drawing/2014/main" val="1294701891"/>
                    </a:ext>
                  </a:extLst>
                </a:gridCol>
                <a:gridCol w="1265906">
                  <a:extLst>
                    <a:ext uri="{9D8B030D-6E8A-4147-A177-3AD203B41FA5}">
                      <a16:colId xmlns:a16="http://schemas.microsoft.com/office/drawing/2014/main" val="2346953405"/>
                    </a:ext>
                  </a:extLst>
                </a:gridCol>
                <a:gridCol w="1461894">
                  <a:extLst>
                    <a:ext uri="{9D8B030D-6E8A-4147-A177-3AD203B41FA5}">
                      <a16:colId xmlns:a16="http://schemas.microsoft.com/office/drawing/2014/main" val="4254381642"/>
                    </a:ext>
                  </a:extLst>
                </a:gridCol>
                <a:gridCol w="1206220">
                  <a:extLst>
                    <a:ext uri="{9D8B030D-6E8A-4147-A177-3AD203B41FA5}">
                      <a16:colId xmlns:a16="http://schemas.microsoft.com/office/drawing/2014/main" val="1455076490"/>
                    </a:ext>
                  </a:extLst>
                </a:gridCol>
              </a:tblGrid>
              <a:tr h="90236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</a:rPr>
                        <a:t>Venetoclax</a:t>
                      </a:r>
                      <a:endParaRPr lang="en-US" sz="14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Combination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Pts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Ph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N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Median age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(range)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Median age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(range)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Response definition 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Response rates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Median OS/ 12m OS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Side effects 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FN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bacteremia, sepsis</a:t>
                      </a:r>
                      <a:br>
                        <a:rPr lang="en-US" sz="1400" dirty="0">
                          <a:effectLst/>
                        </a:rPr>
                      </a:br>
                      <a:r>
                        <a:rPr lang="en-US" sz="1400" dirty="0">
                          <a:effectLst/>
                        </a:rPr>
                        <a:t>ED (30d &amp; 60d)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Time to count recovery (days)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51187169"/>
                  </a:ext>
                </a:extLst>
              </a:tr>
              <a:tr h="234579">
                <a:tc gridSpan="10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802334"/>
                  </a:ext>
                </a:extLst>
              </a:tr>
              <a:tr h="12462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“5+2” +Ven (CAVEAT) 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( Chua JCO 2020) 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ND-AMD &gt;65 </a:t>
                      </a:r>
                      <a:r>
                        <a:rPr lang="en-US" sz="1400" dirty="0" err="1">
                          <a:effectLst/>
                        </a:rPr>
                        <a:t>y.o</a:t>
                      </a:r>
                      <a:r>
                        <a:rPr lang="en-US" sz="1400" dirty="0">
                          <a:effectLst/>
                        </a:rPr>
                        <a:t>  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(or &gt; 60 </a:t>
                      </a:r>
                      <a:r>
                        <a:rPr lang="en-US" sz="1400" dirty="0" err="1">
                          <a:effectLst/>
                        </a:rPr>
                        <a:t>y.o</a:t>
                      </a:r>
                      <a:r>
                        <a:rPr lang="en-US" sz="1400" dirty="0">
                          <a:effectLst/>
                        </a:rPr>
                        <a:t> with MK)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Ib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51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72 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(63-80)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CR/</a:t>
                      </a:r>
                      <a:r>
                        <a:rPr lang="en-US" sz="1400" dirty="0" err="1">
                          <a:effectLst/>
                        </a:rPr>
                        <a:t>CRi</a:t>
                      </a:r>
                      <a:r>
                        <a:rPr lang="en-US" sz="1400" dirty="0">
                          <a:effectLst/>
                        </a:rPr>
                        <a:t> – 72% 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de-novo AML: 97%; CR 68%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</a:rPr>
                        <a:t>sAML</a:t>
                      </a:r>
                      <a:r>
                        <a:rPr lang="en-US" sz="1400" dirty="0">
                          <a:effectLst/>
                        </a:rPr>
                        <a:t>: 43%; CR 9%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Median OS 11.2 months (31.3 in de-novo AML vs. 6.1 in </a:t>
                      </a:r>
                      <a:r>
                        <a:rPr lang="en-US" sz="1400" dirty="0" err="1">
                          <a:effectLst/>
                        </a:rPr>
                        <a:t>sAML</a:t>
                      </a:r>
                      <a:r>
                        <a:rPr lang="en-US" sz="1400" dirty="0">
                          <a:effectLst/>
                        </a:rPr>
                        <a:t>)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FN 55%</a:t>
                      </a:r>
                      <a:br>
                        <a:rPr lang="en-US" sz="1400" dirty="0">
                          <a:effectLst/>
                        </a:rPr>
                      </a:br>
                      <a:r>
                        <a:rPr lang="en-US" sz="1400" dirty="0">
                          <a:effectLst/>
                        </a:rPr>
                        <a:t>sepsis 35%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ED 30d 6%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ANC 26 (19-36)</a:t>
                      </a:r>
                      <a:br>
                        <a:rPr lang="en-US" sz="1400">
                          <a:effectLst/>
                        </a:rPr>
                      </a:br>
                      <a:r>
                        <a:rPr lang="en-US" sz="1400">
                          <a:effectLst/>
                        </a:rPr>
                        <a:t>PLT 25 (20-NR), longer in consolidations (39-47)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04557252"/>
                  </a:ext>
                </a:extLst>
              </a:tr>
              <a:tr h="11526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“7+3” +Ven 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( Stone ASH 2020)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ND AML 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I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13 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54.5 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(22-73)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CR/CRi 100% among evaluated patients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 (90% CR 75% MRD</a:t>
                      </a:r>
                      <a:r>
                        <a:rPr lang="en-US" sz="1400" baseline="30000">
                          <a:effectLst/>
                        </a:rPr>
                        <a:t>-</a:t>
                      </a:r>
                      <a:r>
                        <a:rPr lang="en-US" sz="1400">
                          <a:effectLst/>
                        </a:rPr>
                        <a:t>) 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-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50% FN and sepsis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ED 30d 15% &amp; ED 60d 15% (2 ED in day 9 and 14)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33 (24-38)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25588747"/>
                  </a:ext>
                </a:extLst>
              </a:tr>
              <a:tr h="12072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Clad+ARA-C+IDA+Vern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( Kadia , ASH 2020)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AML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MPAL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HR-MDS </a:t>
                      </a:r>
                      <a:br>
                        <a:rPr lang="en-US" sz="1400">
                          <a:effectLst/>
                        </a:rPr>
                      </a:br>
                      <a:r>
                        <a:rPr lang="en-US" sz="1400">
                          <a:effectLst/>
                        </a:rPr>
                        <a:t>18-65 y.o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II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50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48 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(18-65)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cCR = CR+CRi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cCR 94%; CR 84%,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MRD</a:t>
                      </a:r>
                      <a:r>
                        <a:rPr lang="en-US" sz="1400" baseline="30000">
                          <a:effectLst/>
                        </a:rPr>
                        <a:t>- </a:t>
                      </a:r>
                      <a:r>
                        <a:rPr lang="en-US" sz="1400">
                          <a:effectLst/>
                        </a:rPr>
                        <a:t>82%  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At 12 months 85%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FN 84%</a:t>
                      </a:r>
                      <a:br>
                        <a:rPr lang="en-US" sz="1400" dirty="0">
                          <a:effectLst/>
                        </a:rPr>
                      </a:br>
                      <a:r>
                        <a:rPr lang="en-US" sz="1400" dirty="0">
                          <a:effectLst/>
                        </a:rPr>
                        <a:t>ED 30d 2%, ED 60d 2%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27 (IQR 25-37) In responding patients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18424352"/>
                  </a:ext>
                </a:extLst>
              </a:tr>
              <a:tr h="234579">
                <a:tc gridSpan="10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0451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00274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5" name="Rectangle 6"/>
          <p:cNvSpPr>
            <a:spLocks noGrp="1" noChangeArrowheads="1"/>
          </p:cNvSpPr>
          <p:nvPr>
            <p:ph type="title"/>
          </p:nvPr>
        </p:nvSpPr>
        <p:spPr>
          <a:xfrm>
            <a:off x="2057400" y="228601"/>
            <a:ext cx="7886700" cy="660787"/>
          </a:xfrm>
        </p:spPr>
        <p:txBody>
          <a:bodyPr anchor="b">
            <a:noAutofit/>
          </a:bodyPr>
          <a:lstStyle/>
          <a:p>
            <a:pPr>
              <a:lnSpc>
                <a:spcPts val="4265"/>
              </a:lnSpc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AML Therapy for Patients Age &lt;60 Years:</a:t>
            </a:r>
          </a:p>
        </p:txBody>
      </p:sp>
      <p:sp>
        <p:nvSpPr>
          <p:cNvPr id="190466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1371600" y="1676400"/>
            <a:ext cx="8839200" cy="4575726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POST-REMISSION</a:t>
            </a:r>
            <a:r>
              <a:rPr lang="en-US" sz="28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2"/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CBF: High dose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ara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-C 3 g/m2/3h q12h d1, 3, and 5 x 4 cycles</a:t>
            </a:r>
          </a:p>
          <a:p>
            <a:pPr lvl="2"/>
            <a:r>
              <a:rPr lang="en-US" sz="2800" i="1" dirty="0">
                <a:latin typeface="Arial" panose="020B0604020202020204" pitchFamily="34" charset="0"/>
                <a:cs typeface="Arial" panose="020B0604020202020204" pitchFamily="34" charset="0"/>
              </a:rPr>
              <a:t>NPM1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mut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2800" i="1" dirty="0">
                <a:latin typeface="Arial" panose="020B0604020202020204" pitchFamily="34" charset="0"/>
                <a:cs typeface="Arial" panose="020B0604020202020204" pitchFamily="34" charset="0"/>
              </a:rPr>
              <a:t>FLT3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WT: as above, ex ? 1.5 g/m2</a:t>
            </a:r>
          </a:p>
          <a:p>
            <a:pPr lvl="2"/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Adverse risk:  Allo SCT w best available donor</a:t>
            </a:r>
          </a:p>
          <a:p>
            <a:pPr lvl="2"/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Intermediate risk: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AlloSCT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/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?? What to do with MRD results</a:t>
            </a:r>
          </a:p>
          <a:p>
            <a:pPr lvl="2"/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Oral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aza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maintenance in age &gt;55 non-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tx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83739196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Line 2"/>
          <p:cNvSpPr>
            <a:spLocks noChangeShapeType="1"/>
          </p:cNvSpPr>
          <p:nvPr/>
        </p:nvSpPr>
        <p:spPr bwMode="auto">
          <a:xfrm>
            <a:off x="2557463" y="1492250"/>
            <a:ext cx="0" cy="381000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8130" name="Line 3"/>
          <p:cNvSpPr>
            <a:spLocks noChangeShapeType="1"/>
          </p:cNvSpPr>
          <p:nvPr/>
        </p:nvSpPr>
        <p:spPr bwMode="auto">
          <a:xfrm>
            <a:off x="2557463" y="5302250"/>
            <a:ext cx="3725862" cy="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8131" name="Line 4"/>
          <p:cNvSpPr>
            <a:spLocks noChangeShapeType="1"/>
          </p:cNvSpPr>
          <p:nvPr/>
        </p:nvSpPr>
        <p:spPr bwMode="auto">
          <a:xfrm>
            <a:off x="6486525" y="1568450"/>
            <a:ext cx="0" cy="373380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8132" name="Line 5"/>
          <p:cNvSpPr>
            <a:spLocks noChangeShapeType="1"/>
          </p:cNvSpPr>
          <p:nvPr/>
        </p:nvSpPr>
        <p:spPr bwMode="auto">
          <a:xfrm>
            <a:off x="6486525" y="5302250"/>
            <a:ext cx="3657600" cy="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8133" name="Rectangle 6"/>
          <p:cNvSpPr>
            <a:spLocks noChangeArrowheads="1"/>
          </p:cNvSpPr>
          <p:nvPr/>
        </p:nvSpPr>
        <p:spPr bwMode="auto">
          <a:xfrm>
            <a:off x="2151063" y="1416051"/>
            <a:ext cx="609600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400" b="1">
                <a:solidFill>
                  <a:schemeClr val="tx1"/>
                </a:solidFill>
              </a:rPr>
              <a:t>100</a:t>
            </a:r>
          </a:p>
          <a:p>
            <a:pPr eaLnBrk="0" hangingPunct="0">
              <a:spcBef>
                <a:spcPct val="50000"/>
              </a:spcBef>
            </a:pPr>
            <a:endParaRPr lang="en-US" sz="1400" b="1">
              <a:solidFill>
                <a:schemeClr val="tx1"/>
              </a:solidFill>
            </a:endParaRPr>
          </a:p>
          <a:p>
            <a:pPr eaLnBrk="0" hangingPunct="0">
              <a:spcBef>
                <a:spcPct val="50000"/>
              </a:spcBef>
            </a:pPr>
            <a:r>
              <a:rPr lang="en-US" sz="1400" b="1">
                <a:solidFill>
                  <a:schemeClr val="tx1"/>
                </a:solidFill>
              </a:rPr>
              <a:t>80</a:t>
            </a:r>
          </a:p>
          <a:p>
            <a:pPr eaLnBrk="0" hangingPunct="0">
              <a:spcBef>
                <a:spcPct val="50000"/>
              </a:spcBef>
            </a:pPr>
            <a:endParaRPr lang="en-US" sz="1400" b="1">
              <a:solidFill>
                <a:schemeClr val="tx1"/>
              </a:solidFill>
            </a:endParaRPr>
          </a:p>
          <a:p>
            <a:pPr eaLnBrk="0" hangingPunct="0">
              <a:spcBef>
                <a:spcPct val="50000"/>
              </a:spcBef>
            </a:pPr>
            <a:r>
              <a:rPr lang="en-US" sz="1400" b="1">
                <a:solidFill>
                  <a:schemeClr val="tx1"/>
                </a:solidFill>
              </a:rPr>
              <a:t>60</a:t>
            </a:r>
          </a:p>
          <a:p>
            <a:pPr eaLnBrk="0" hangingPunct="0">
              <a:spcBef>
                <a:spcPct val="50000"/>
              </a:spcBef>
            </a:pPr>
            <a:endParaRPr lang="en-US" sz="1400" b="1">
              <a:solidFill>
                <a:schemeClr val="tx1"/>
              </a:solidFill>
            </a:endParaRPr>
          </a:p>
          <a:p>
            <a:pPr eaLnBrk="0" hangingPunct="0">
              <a:spcBef>
                <a:spcPct val="50000"/>
              </a:spcBef>
            </a:pPr>
            <a:r>
              <a:rPr lang="en-US" sz="1400" b="1">
                <a:solidFill>
                  <a:schemeClr val="tx1"/>
                </a:solidFill>
              </a:rPr>
              <a:t>40</a:t>
            </a:r>
          </a:p>
          <a:p>
            <a:pPr eaLnBrk="0" hangingPunct="0">
              <a:spcBef>
                <a:spcPct val="50000"/>
              </a:spcBef>
            </a:pPr>
            <a:endParaRPr lang="en-US" sz="1400" b="1">
              <a:solidFill>
                <a:schemeClr val="tx1"/>
              </a:solidFill>
            </a:endParaRPr>
          </a:p>
          <a:p>
            <a:pPr eaLnBrk="0" hangingPunct="0">
              <a:spcBef>
                <a:spcPct val="50000"/>
              </a:spcBef>
            </a:pPr>
            <a:r>
              <a:rPr lang="en-US" sz="1400" b="1">
                <a:solidFill>
                  <a:schemeClr val="tx1"/>
                </a:solidFill>
              </a:rPr>
              <a:t>20</a:t>
            </a:r>
          </a:p>
          <a:p>
            <a:pPr eaLnBrk="0" hangingPunct="0">
              <a:spcBef>
                <a:spcPct val="50000"/>
              </a:spcBef>
            </a:pPr>
            <a:endParaRPr lang="en-US" sz="1400" b="1">
              <a:solidFill>
                <a:schemeClr val="tx1"/>
              </a:solidFill>
            </a:endParaRPr>
          </a:p>
          <a:p>
            <a:pPr eaLnBrk="0" hangingPunct="0">
              <a:spcBef>
                <a:spcPct val="50000"/>
              </a:spcBef>
            </a:pPr>
            <a:r>
              <a:rPr lang="en-US" sz="1400" b="1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48134" name="Rectangle 7"/>
          <p:cNvSpPr>
            <a:spLocks noChangeArrowheads="1"/>
          </p:cNvSpPr>
          <p:nvPr/>
        </p:nvSpPr>
        <p:spPr bwMode="auto">
          <a:xfrm>
            <a:off x="2557463" y="5378450"/>
            <a:ext cx="54530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400" b="1">
                <a:solidFill>
                  <a:schemeClr val="tx1"/>
                </a:solidFill>
              </a:rPr>
              <a:t>...12…...24…...36…...48…...60…...72….. 84</a:t>
            </a:r>
            <a:r>
              <a:rPr lang="en-US" sz="2000" b="1">
                <a:solidFill>
                  <a:schemeClr val="tx1"/>
                </a:solidFill>
              </a:rPr>
              <a:t>	</a:t>
            </a:r>
            <a:r>
              <a:rPr lang="en-US" sz="1400" b="1">
                <a:solidFill>
                  <a:schemeClr val="tx1"/>
                </a:solidFill>
              </a:rPr>
              <a:t>.	</a:t>
            </a:r>
          </a:p>
        </p:txBody>
      </p:sp>
      <p:sp>
        <p:nvSpPr>
          <p:cNvPr id="48135" name="Rectangle 8"/>
          <p:cNvSpPr>
            <a:spLocks noChangeArrowheads="1"/>
          </p:cNvSpPr>
          <p:nvPr/>
        </p:nvSpPr>
        <p:spPr bwMode="auto">
          <a:xfrm>
            <a:off x="6451600" y="5378450"/>
            <a:ext cx="4057650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400" b="1">
                <a:solidFill>
                  <a:schemeClr val="tx1"/>
                </a:solidFill>
              </a:rPr>
              <a:t>...12…...24…...36…...48…...60…...72….. 84</a:t>
            </a:r>
            <a:r>
              <a:rPr lang="en-US" sz="2000" b="1">
                <a:solidFill>
                  <a:schemeClr val="tx1"/>
                </a:solidFill>
              </a:rPr>
              <a:t>	</a:t>
            </a:r>
            <a:r>
              <a:rPr lang="en-US" sz="1400" b="1">
                <a:solidFill>
                  <a:schemeClr val="tx1"/>
                </a:solidFill>
              </a:rPr>
              <a:t>.	</a:t>
            </a:r>
          </a:p>
        </p:txBody>
      </p:sp>
      <p:sp>
        <p:nvSpPr>
          <p:cNvPr id="48136" name="Rectangle 9"/>
          <p:cNvSpPr>
            <a:spLocks noChangeArrowheads="1"/>
          </p:cNvSpPr>
          <p:nvPr/>
        </p:nvSpPr>
        <p:spPr bwMode="auto">
          <a:xfrm rot="-5400000">
            <a:off x="40482" y="2801144"/>
            <a:ext cx="3505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600" b="1">
                <a:solidFill>
                  <a:schemeClr val="tx1"/>
                </a:solidFill>
              </a:rPr>
              <a:t>Patients in Remission (%</a:t>
            </a:r>
            <a:r>
              <a:rPr lang="en-US" sz="1800" b="1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8137" name="Freeform 10"/>
          <p:cNvSpPr>
            <a:spLocks/>
          </p:cNvSpPr>
          <p:nvPr/>
        </p:nvSpPr>
        <p:spPr bwMode="auto">
          <a:xfrm>
            <a:off x="3370263" y="2635250"/>
            <a:ext cx="2779712" cy="1296988"/>
          </a:xfrm>
          <a:custGeom>
            <a:avLst/>
            <a:gdLst>
              <a:gd name="T0" fmla="*/ 2147483647 w 1969"/>
              <a:gd name="T1" fmla="*/ 2147483647 h 817"/>
              <a:gd name="T2" fmla="*/ 2147483647 w 1969"/>
              <a:gd name="T3" fmla="*/ 2147483647 h 817"/>
              <a:gd name="T4" fmla="*/ 2147483647 w 1969"/>
              <a:gd name="T5" fmla="*/ 2147483647 h 817"/>
              <a:gd name="T6" fmla="*/ 2147483647 w 1969"/>
              <a:gd name="T7" fmla="*/ 2147483647 h 817"/>
              <a:gd name="T8" fmla="*/ 2147483647 w 1969"/>
              <a:gd name="T9" fmla="*/ 2147483647 h 817"/>
              <a:gd name="T10" fmla="*/ 2147483647 w 1969"/>
              <a:gd name="T11" fmla="*/ 2147483647 h 817"/>
              <a:gd name="T12" fmla="*/ 2147483647 w 1969"/>
              <a:gd name="T13" fmla="*/ 2147483647 h 817"/>
              <a:gd name="T14" fmla="*/ 2147483647 w 1969"/>
              <a:gd name="T15" fmla="*/ 2147483647 h 817"/>
              <a:gd name="T16" fmla="*/ 2147483647 w 1969"/>
              <a:gd name="T17" fmla="*/ 2147483647 h 817"/>
              <a:gd name="T18" fmla="*/ 2147483647 w 1969"/>
              <a:gd name="T19" fmla="*/ 2147483647 h 817"/>
              <a:gd name="T20" fmla="*/ 2147483647 w 1969"/>
              <a:gd name="T21" fmla="*/ 2147483647 h 817"/>
              <a:gd name="T22" fmla="*/ 2147483647 w 1969"/>
              <a:gd name="T23" fmla="*/ 2147483647 h 817"/>
              <a:gd name="T24" fmla="*/ 2147483647 w 1969"/>
              <a:gd name="T25" fmla="*/ 2147483647 h 817"/>
              <a:gd name="T26" fmla="*/ 2147483647 w 1969"/>
              <a:gd name="T27" fmla="*/ 2147483647 h 817"/>
              <a:gd name="T28" fmla="*/ 2147483647 w 1969"/>
              <a:gd name="T29" fmla="*/ 2147483647 h 817"/>
              <a:gd name="T30" fmla="*/ 2147483647 w 1969"/>
              <a:gd name="T31" fmla="*/ 2147483647 h 817"/>
              <a:gd name="T32" fmla="*/ 2147483647 w 1969"/>
              <a:gd name="T33" fmla="*/ 2147483647 h 817"/>
              <a:gd name="T34" fmla="*/ 2147483647 w 1969"/>
              <a:gd name="T35" fmla="*/ 2147483647 h 817"/>
              <a:gd name="T36" fmla="*/ 2147483647 w 1969"/>
              <a:gd name="T37" fmla="*/ 2147483647 h 817"/>
              <a:gd name="T38" fmla="*/ 2147483647 w 1969"/>
              <a:gd name="T39" fmla="*/ 2147483647 h 817"/>
              <a:gd name="T40" fmla="*/ 2147483647 w 1969"/>
              <a:gd name="T41" fmla="*/ 2147483647 h 817"/>
              <a:gd name="T42" fmla="*/ 2147483647 w 1969"/>
              <a:gd name="T43" fmla="*/ 2147483647 h 817"/>
              <a:gd name="T44" fmla="*/ 2147483647 w 1969"/>
              <a:gd name="T45" fmla="*/ 2147483647 h 817"/>
              <a:gd name="T46" fmla="*/ 2147483647 w 1969"/>
              <a:gd name="T47" fmla="*/ 2147483647 h 817"/>
              <a:gd name="T48" fmla="*/ 2147483647 w 1969"/>
              <a:gd name="T49" fmla="*/ 2147483647 h 817"/>
              <a:gd name="T50" fmla="*/ 2147483647 w 1969"/>
              <a:gd name="T51" fmla="*/ 2147483647 h 817"/>
              <a:gd name="T52" fmla="*/ 2147483647 w 1969"/>
              <a:gd name="T53" fmla="*/ 2147483647 h 817"/>
              <a:gd name="T54" fmla="*/ 2147483647 w 1969"/>
              <a:gd name="T55" fmla="*/ 2147483647 h 817"/>
              <a:gd name="T56" fmla="*/ 2147483647 w 1969"/>
              <a:gd name="T57" fmla="*/ 2147483647 h 817"/>
              <a:gd name="T58" fmla="*/ 2147483647 w 1969"/>
              <a:gd name="T59" fmla="*/ 2147483647 h 817"/>
              <a:gd name="T60" fmla="*/ 2147483647 w 1969"/>
              <a:gd name="T61" fmla="*/ 2147483647 h 817"/>
              <a:gd name="T62" fmla="*/ 2147483647 w 1969"/>
              <a:gd name="T63" fmla="*/ 2147483647 h 817"/>
              <a:gd name="T64" fmla="*/ 2147483647 w 1969"/>
              <a:gd name="T65" fmla="*/ 2147483647 h 817"/>
              <a:gd name="T66" fmla="*/ 2147483647 w 1969"/>
              <a:gd name="T67" fmla="*/ 2147483647 h 817"/>
              <a:gd name="T68" fmla="*/ 2147483647 w 1969"/>
              <a:gd name="T69" fmla="*/ 2147483647 h 817"/>
              <a:gd name="T70" fmla="*/ 2147483647 w 1969"/>
              <a:gd name="T71" fmla="*/ 2147483647 h 817"/>
              <a:gd name="T72" fmla="*/ 2147483647 w 1969"/>
              <a:gd name="T73" fmla="*/ 2147483647 h 817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1969"/>
              <a:gd name="T112" fmla="*/ 0 h 817"/>
              <a:gd name="T113" fmla="*/ 1969 w 1969"/>
              <a:gd name="T114" fmla="*/ 817 h 817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1969" h="817">
                <a:moveTo>
                  <a:pt x="0" y="0"/>
                </a:moveTo>
                <a:lnTo>
                  <a:pt x="8" y="69"/>
                </a:lnTo>
                <a:lnTo>
                  <a:pt x="29" y="94"/>
                </a:lnTo>
                <a:lnTo>
                  <a:pt x="40" y="130"/>
                </a:lnTo>
                <a:lnTo>
                  <a:pt x="61" y="166"/>
                </a:lnTo>
                <a:lnTo>
                  <a:pt x="72" y="191"/>
                </a:lnTo>
                <a:lnTo>
                  <a:pt x="104" y="227"/>
                </a:lnTo>
                <a:lnTo>
                  <a:pt x="126" y="251"/>
                </a:lnTo>
                <a:lnTo>
                  <a:pt x="147" y="287"/>
                </a:lnTo>
                <a:lnTo>
                  <a:pt x="169" y="312"/>
                </a:lnTo>
                <a:lnTo>
                  <a:pt x="201" y="336"/>
                </a:lnTo>
                <a:lnTo>
                  <a:pt x="211" y="361"/>
                </a:lnTo>
                <a:lnTo>
                  <a:pt x="233" y="385"/>
                </a:lnTo>
                <a:lnTo>
                  <a:pt x="244" y="421"/>
                </a:lnTo>
                <a:lnTo>
                  <a:pt x="254" y="446"/>
                </a:lnTo>
                <a:lnTo>
                  <a:pt x="276" y="470"/>
                </a:lnTo>
                <a:lnTo>
                  <a:pt x="286" y="506"/>
                </a:lnTo>
                <a:lnTo>
                  <a:pt x="308" y="519"/>
                </a:lnTo>
                <a:lnTo>
                  <a:pt x="319" y="555"/>
                </a:lnTo>
                <a:lnTo>
                  <a:pt x="351" y="579"/>
                </a:lnTo>
                <a:lnTo>
                  <a:pt x="372" y="604"/>
                </a:lnTo>
                <a:lnTo>
                  <a:pt x="394" y="604"/>
                </a:lnTo>
                <a:lnTo>
                  <a:pt x="426" y="615"/>
                </a:lnTo>
                <a:lnTo>
                  <a:pt x="458" y="627"/>
                </a:lnTo>
                <a:lnTo>
                  <a:pt x="490" y="640"/>
                </a:lnTo>
                <a:lnTo>
                  <a:pt x="522" y="652"/>
                </a:lnTo>
                <a:lnTo>
                  <a:pt x="544" y="664"/>
                </a:lnTo>
                <a:lnTo>
                  <a:pt x="554" y="689"/>
                </a:lnTo>
                <a:lnTo>
                  <a:pt x="576" y="700"/>
                </a:lnTo>
                <a:lnTo>
                  <a:pt x="576" y="725"/>
                </a:lnTo>
                <a:lnTo>
                  <a:pt x="586" y="761"/>
                </a:lnTo>
                <a:lnTo>
                  <a:pt x="608" y="761"/>
                </a:lnTo>
                <a:lnTo>
                  <a:pt x="640" y="761"/>
                </a:lnTo>
                <a:lnTo>
                  <a:pt x="672" y="761"/>
                </a:lnTo>
                <a:lnTo>
                  <a:pt x="694" y="761"/>
                </a:lnTo>
                <a:lnTo>
                  <a:pt x="726" y="761"/>
                </a:lnTo>
                <a:lnTo>
                  <a:pt x="758" y="761"/>
                </a:lnTo>
                <a:lnTo>
                  <a:pt x="790" y="761"/>
                </a:lnTo>
                <a:lnTo>
                  <a:pt x="812" y="761"/>
                </a:lnTo>
                <a:lnTo>
                  <a:pt x="844" y="761"/>
                </a:lnTo>
                <a:lnTo>
                  <a:pt x="876" y="761"/>
                </a:lnTo>
                <a:lnTo>
                  <a:pt x="919" y="761"/>
                </a:lnTo>
                <a:lnTo>
                  <a:pt x="951" y="761"/>
                </a:lnTo>
                <a:lnTo>
                  <a:pt x="983" y="774"/>
                </a:lnTo>
                <a:lnTo>
                  <a:pt x="1015" y="774"/>
                </a:lnTo>
                <a:lnTo>
                  <a:pt x="1037" y="785"/>
                </a:lnTo>
                <a:lnTo>
                  <a:pt x="1069" y="785"/>
                </a:lnTo>
                <a:lnTo>
                  <a:pt x="1101" y="785"/>
                </a:lnTo>
                <a:lnTo>
                  <a:pt x="1133" y="797"/>
                </a:lnTo>
                <a:lnTo>
                  <a:pt x="1165" y="797"/>
                </a:lnTo>
                <a:lnTo>
                  <a:pt x="1187" y="797"/>
                </a:lnTo>
                <a:lnTo>
                  <a:pt x="1219" y="810"/>
                </a:lnTo>
                <a:lnTo>
                  <a:pt x="1251" y="810"/>
                </a:lnTo>
                <a:lnTo>
                  <a:pt x="1283" y="810"/>
                </a:lnTo>
                <a:lnTo>
                  <a:pt x="1315" y="810"/>
                </a:lnTo>
                <a:lnTo>
                  <a:pt x="1347" y="810"/>
                </a:lnTo>
                <a:lnTo>
                  <a:pt x="1369" y="810"/>
                </a:lnTo>
                <a:lnTo>
                  <a:pt x="1401" y="810"/>
                </a:lnTo>
                <a:lnTo>
                  <a:pt x="1444" y="810"/>
                </a:lnTo>
                <a:lnTo>
                  <a:pt x="1476" y="810"/>
                </a:lnTo>
                <a:lnTo>
                  <a:pt x="1519" y="810"/>
                </a:lnTo>
                <a:lnTo>
                  <a:pt x="1551" y="810"/>
                </a:lnTo>
                <a:lnTo>
                  <a:pt x="1594" y="810"/>
                </a:lnTo>
                <a:lnTo>
                  <a:pt x="1626" y="797"/>
                </a:lnTo>
                <a:lnTo>
                  <a:pt x="1658" y="797"/>
                </a:lnTo>
                <a:lnTo>
                  <a:pt x="1680" y="797"/>
                </a:lnTo>
                <a:lnTo>
                  <a:pt x="1712" y="797"/>
                </a:lnTo>
                <a:lnTo>
                  <a:pt x="1755" y="797"/>
                </a:lnTo>
                <a:lnTo>
                  <a:pt x="1787" y="810"/>
                </a:lnTo>
                <a:lnTo>
                  <a:pt x="1819" y="810"/>
                </a:lnTo>
                <a:lnTo>
                  <a:pt x="1851" y="810"/>
                </a:lnTo>
                <a:lnTo>
                  <a:pt x="1894" y="810"/>
                </a:lnTo>
                <a:lnTo>
                  <a:pt x="1926" y="810"/>
                </a:lnTo>
                <a:lnTo>
                  <a:pt x="1958" y="797"/>
                </a:lnTo>
                <a:lnTo>
                  <a:pt x="1968" y="816"/>
                </a:lnTo>
              </a:path>
            </a:pathLst>
          </a:custGeom>
          <a:noFill/>
          <a:ln w="28575" cap="rnd">
            <a:solidFill>
              <a:schemeClr val="hlink"/>
            </a:solidFill>
            <a:prstDash val="lgDash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48138" name="Line 11"/>
          <p:cNvSpPr>
            <a:spLocks noChangeShapeType="1"/>
          </p:cNvSpPr>
          <p:nvPr/>
        </p:nvSpPr>
        <p:spPr bwMode="auto">
          <a:xfrm>
            <a:off x="5673725" y="4540250"/>
            <a:ext cx="541338" cy="0"/>
          </a:xfrm>
          <a:prstGeom prst="line">
            <a:avLst/>
          </a:prstGeom>
          <a:noFill/>
          <a:ln w="12700">
            <a:solidFill>
              <a:srgbClr val="00CC66"/>
            </a:solidFill>
            <a:prstDash val="dash"/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8139" name="Line 12"/>
          <p:cNvSpPr>
            <a:spLocks noChangeShapeType="1"/>
          </p:cNvSpPr>
          <p:nvPr/>
        </p:nvSpPr>
        <p:spPr bwMode="auto">
          <a:xfrm flipH="1" flipV="1">
            <a:off x="5673726" y="4311650"/>
            <a:ext cx="68263" cy="228600"/>
          </a:xfrm>
          <a:prstGeom prst="line">
            <a:avLst/>
          </a:prstGeom>
          <a:noFill/>
          <a:ln w="12700">
            <a:solidFill>
              <a:srgbClr val="00CC66"/>
            </a:solidFill>
            <a:prstDash val="lgDash"/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8140" name="Freeform 13"/>
          <p:cNvSpPr>
            <a:spLocks/>
          </p:cNvSpPr>
          <p:nvPr/>
        </p:nvSpPr>
        <p:spPr bwMode="auto">
          <a:xfrm>
            <a:off x="2625725" y="1492250"/>
            <a:ext cx="3117850" cy="2897188"/>
          </a:xfrm>
          <a:custGeom>
            <a:avLst/>
            <a:gdLst>
              <a:gd name="T0" fmla="*/ 2147483647 w 2209"/>
              <a:gd name="T1" fmla="*/ 2147483647 h 1825"/>
              <a:gd name="T2" fmla="*/ 2147483647 w 2209"/>
              <a:gd name="T3" fmla="*/ 2147483647 h 1825"/>
              <a:gd name="T4" fmla="*/ 2147483647 w 2209"/>
              <a:gd name="T5" fmla="*/ 2147483647 h 1825"/>
              <a:gd name="T6" fmla="*/ 2147483647 w 2209"/>
              <a:gd name="T7" fmla="*/ 2147483647 h 1825"/>
              <a:gd name="T8" fmla="*/ 2147483647 w 2209"/>
              <a:gd name="T9" fmla="*/ 2147483647 h 1825"/>
              <a:gd name="T10" fmla="*/ 2147483647 w 2209"/>
              <a:gd name="T11" fmla="*/ 2147483647 h 1825"/>
              <a:gd name="T12" fmla="*/ 2147483647 w 2209"/>
              <a:gd name="T13" fmla="*/ 2147483647 h 1825"/>
              <a:gd name="T14" fmla="*/ 2147483647 w 2209"/>
              <a:gd name="T15" fmla="*/ 2147483647 h 1825"/>
              <a:gd name="T16" fmla="*/ 2147483647 w 2209"/>
              <a:gd name="T17" fmla="*/ 2147483647 h 1825"/>
              <a:gd name="T18" fmla="*/ 2147483647 w 2209"/>
              <a:gd name="T19" fmla="*/ 2147483647 h 1825"/>
              <a:gd name="T20" fmla="*/ 2147483647 w 2209"/>
              <a:gd name="T21" fmla="*/ 2147483647 h 1825"/>
              <a:gd name="T22" fmla="*/ 2147483647 w 2209"/>
              <a:gd name="T23" fmla="*/ 2147483647 h 1825"/>
              <a:gd name="T24" fmla="*/ 2147483647 w 2209"/>
              <a:gd name="T25" fmla="*/ 2147483647 h 1825"/>
              <a:gd name="T26" fmla="*/ 2147483647 w 2209"/>
              <a:gd name="T27" fmla="*/ 2147483647 h 1825"/>
              <a:gd name="T28" fmla="*/ 2147483647 w 2209"/>
              <a:gd name="T29" fmla="*/ 2147483647 h 1825"/>
              <a:gd name="T30" fmla="*/ 2147483647 w 2209"/>
              <a:gd name="T31" fmla="*/ 2147483647 h 1825"/>
              <a:gd name="T32" fmla="*/ 2147483647 w 2209"/>
              <a:gd name="T33" fmla="*/ 2147483647 h 1825"/>
              <a:gd name="T34" fmla="*/ 2147483647 w 2209"/>
              <a:gd name="T35" fmla="*/ 2147483647 h 1825"/>
              <a:gd name="T36" fmla="*/ 2147483647 w 2209"/>
              <a:gd name="T37" fmla="*/ 2147483647 h 1825"/>
              <a:gd name="T38" fmla="*/ 2147483647 w 2209"/>
              <a:gd name="T39" fmla="*/ 2147483647 h 1825"/>
              <a:gd name="T40" fmla="*/ 2147483647 w 2209"/>
              <a:gd name="T41" fmla="*/ 2147483647 h 1825"/>
              <a:gd name="T42" fmla="*/ 2147483647 w 2209"/>
              <a:gd name="T43" fmla="*/ 2147483647 h 1825"/>
              <a:gd name="T44" fmla="*/ 2147483647 w 2209"/>
              <a:gd name="T45" fmla="*/ 2147483647 h 1825"/>
              <a:gd name="T46" fmla="*/ 2147483647 w 2209"/>
              <a:gd name="T47" fmla="*/ 2147483647 h 1825"/>
              <a:gd name="T48" fmla="*/ 2147483647 w 2209"/>
              <a:gd name="T49" fmla="*/ 2147483647 h 1825"/>
              <a:gd name="T50" fmla="*/ 2147483647 w 2209"/>
              <a:gd name="T51" fmla="*/ 2147483647 h 1825"/>
              <a:gd name="T52" fmla="*/ 2147483647 w 2209"/>
              <a:gd name="T53" fmla="*/ 2147483647 h 1825"/>
              <a:gd name="T54" fmla="*/ 2147483647 w 2209"/>
              <a:gd name="T55" fmla="*/ 2147483647 h 1825"/>
              <a:gd name="T56" fmla="*/ 2147483647 w 2209"/>
              <a:gd name="T57" fmla="*/ 2147483647 h 1825"/>
              <a:gd name="T58" fmla="*/ 2147483647 w 2209"/>
              <a:gd name="T59" fmla="*/ 2147483647 h 1825"/>
              <a:gd name="T60" fmla="*/ 2147483647 w 2209"/>
              <a:gd name="T61" fmla="*/ 2147483647 h 1825"/>
              <a:gd name="T62" fmla="*/ 2147483647 w 2209"/>
              <a:gd name="T63" fmla="*/ 2147483647 h 1825"/>
              <a:gd name="T64" fmla="*/ 2147483647 w 2209"/>
              <a:gd name="T65" fmla="*/ 2147483647 h 1825"/>
              <a:gd name="T66" fmla="*/ 2147483647 w 2209"/>
              <a:gd name="T67" fmla="*/ 2147483647 h 1825"/>
              <a:gd name="T68" fmla="*/ 2147483647 w 2209"/>
              <a:gd name="T69" fmla="*/ 2147483647 h 1825"/>
              <a:gd name="T70" fmla="*/ 2147483647 w 2209"/>
              <a:gd name="T71" fmla="*/ 2147483647 h 1825"/>
              <a:gd name="T72" fmla="*/ 2147483647 w 2209"/>
              <a:gd name="T73" fmla="*/ 2147483647 h 1825"/>
              <a:gd name="T74" fmla="*/ 2147483647 w 2209"/>
              <a:gd name="T75" fmla="*/ 2147483647 h 1825"/>
              <a:gd name="T76" fmla="*/ 2147483647 w 2209"/>
              <a:gd name="T77" fmla="*/ 2147483647 h 1825"/>
              <a:gd name="T78" fmla="*/ 2147483647 w 2209"/>
              <a:gd name="T79" fmla="*/ 2147483647 h 1825"/>
              <a:gd name="T80" fmla="*/ 2147483647 w 2209"/>
              <a:gd name="T81" fmla="*/ 2147483647 h 1825"/>
              <a:gd name="T82" fmla="*/ 2147483647 w 2209"/>
              <a:gd name="T83" fmla="*/ 2147483647 h 1825"/>
              <a:gd name="T84" fmla="*/ 2147483647 w 2209"/>
              <a:gd name="T85" fmla="*/ 2147483647 h 1825"/>
              <a:gd name="T86" fmla="*/ 2147483647 w 2209"/>
              <a:gd name="T87" fmla="*/ 2147483647 h 1825"/>
              <a:gd name="T88" fmla="*/ 2147483647 w 2209"/>
              <a:gd name="T89" fmla="*/ 2147483647 h 1825"/>
              <a:gd name="T90" fmla="*/ 2147483647 w 2209"/>
              <a:gd name="T91" fmla="*/ 2147483647 h 1825"/>
              <a:gd name="T92" fmla="*/ 2147483647 w 2209"/>
              <a:gd name="T93" fmla="*/ 2147483647 h 1825"/>
              <a:gd name="T94" fmla="*/ 2147483647 w 2209"/>
              <a:gd name="T95" fmla="*/ 2147483647 h 1825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2209"/>
              <a:gd name="T145" fmla="*/ 0 h 1825"/>
              <a:gd name="T146" fmla="*/ 2209 w 2209"/>
              <a:gd name="T147" fmla="*/ 1825 h 1825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2209" h="1825">
                <a:moveTo>
                  <a:pt x="0" y="0"/>
                </a:moveTo>
                <a:lnTo>
                  <a:pt x="11" y="111"/>
                </a:lnTo>
                <a:lnTo>
                  <a:pt x="21" y="172"/>
                </a:lnTo>
                <a:lnTo>
                  <a:pt x="43" y="253"/>
                </a:lnTo>
                <a:lnTo>
                  <a:pt x="55" y="274"/>
                </a:lnTo>
                <a:lnTo>
                  <a:pt x="76" y="335"/>
                </a:lnTo>
                <a:lnTo>
                  <a:pt x="98" y="365"/>
                </a:lnTo>
                <a:lnTo>
                  <a:pt x="109" y="386"/>
                </a:lnTo>
                <a:lnTo>
                  <a:pt x="131" y="417"/>
                </a:lnTo>
                <a:lnTo>
                  <a:pt x="153" y="447"/>
                </a:lnTo>
                <a:lnTo>
                  <a:pt x="174" y="477"/>
                </a:lnTo>
                <a:lnTo>
                  <a:pt x="197" y="497"/>
                </a:lnTo>
                <a:lnTo>
                  <a:pt x="208" y="518"/>
                </a:lnTo>
                <a:lnTo>
                  <a:pt x="230" y="549"/>
                </a:lnTo>
                <a:lnTo>
                  <a:pt x="262" y="569"/>
                </a:lnTo>
                <a:lnTo>
                  <a:pt x="273" y="589"/>
                </a:lnTo>
                <a:lnTo>
                  <a:pt x="295" y="620"/>
                </a:lnTo>
                <a:lnTo>
                  <a:pt x="317" y="650"/>
                </a:lnTo>
                <a:lnTo>
                  <a:pt x="328" y="671"/>
                </a:lnTo>
                <a:lnTo>
                  <a:pt x="339" y="702"/>
                </a:lnTo>
                <a:lnTo>
                  <a:pt x="350" y="732"/>
                </a:lnTo>
                <a:lnTo>
                  <a:pt x="361" y="762"/>
                </a:lnTo>
                <a:lnTo>
                  <a:pt x="383" y="793"/>
                </a:lnTo>
                <a:lnTo>
                  <a:pt x="394" y="823"/>
                </a:lnTo>
                <a:lnTo>
                  <a:pt x="404" y="844"/>
                </a:lnTo>
                <a:lnTo>
                  <a:pt x="427" y="874"/>
                </a:lnTo>
                <a:lnTo>
                  <a:pt x="438" y="905"/>
                </a:lnTo>
                <a:lnTo>
                  <a:pt x="448" y="935"/>
                </a:lnTo>
                <a:lnTo>
                  <a:pt x="448" y="966"/>
                </a:lnTo>
                <a:lnTo>
                  <a:pt x="448" y="987"/>
                </a:lnTo>
                <a:lnTo>
                  <a:pt x="460" y="1017"/>
                </a:lnTo>
                <a:lnTo>
                  <a:pt x="471" y="1047"/>
                </a:lnTo>
                <a:lnTo>
                  <a:pt x="481" y="1078"/>
                </a:lnTo>
                <a:lnTo>
                  <a:pt x="481" y="1108"/>
                </a:lnTo>
                <a:lnTo>
                  <a:pt x="492" y="1139"/>
                </a:lnTo>
                <a:lnTo>
                  <a:pt x="503" y="1159"/>
                </a:lnTo>
                <a:lnTo>
                  <a:pt x="515" y="1190"/>
                </a:lnTo>
                <a:lnTo>
                  <a:pt x="515" y="1220"/>
                </a:lnTo>
                <a:lnTo>
                  <a:pt x="525" y="1251"/>
                </a:lnTo>
                <a:lnTo>
                  <a:pt x="536" y="1281"/>
                </a:lnTo>
                <a:lnTo>
                  <a:pt x="547" y="1302"/>
                </a:lnTo>
                <a:lnTo>
                  <a:pt x="558" y="1332"/>
                </a:lnTo>
                <a:lnTo>
                  <a:pt x="580" y="1352"/>
                </a:lnTo>
                <a:lnTo>
                  <a:pt x="591" y="1373"/>
                </a:lnTo>
                <a:lnTo>
                  <a:pt x="624" y="1404"/>
                </a:lnTo>
                <a:lnTo>
                  <a:pt x="657" y="1424"/>
                </a:lnTo>
                <a:lnTo>
                  <a:pt x="668" y="1444"/>
                </a:lnTo>
                <a:lnTo>
                  <a:pt x="701" y="1464"/>
                </a:lnTo>
                <a:lnTo>
                  <a:pt x="733" y="1484"/>
                </a:lnTo>
                <a:lnTo>
                  <a:pt x="766" y="1505"/>
                </a:lnTo>
                <a:lnTo>
                  <a:pt x="789" y="1516"/>
                </a:lnTo>
                <a:lnTo>
                  <a:pt x="821" y="1536"/>
                </a:lnTo>
                <a:lnTo>
                  <a:pt x="854" y="1556"/>
                </a:lnTo>
                <a:lnTo>
                  <a:pt x="887" y="1566"/>
                </a:lnTo>
                <a:lnTo>
                  <a:pt x="920" y="1586"/>
                </a:lnTo>
                <a:lnTo>
                  <a:pt x="942" y="1596"/>
                </a:lnTo>
                <a:lnTo>
                  <a:pt x="963" y="1617"/>
                </a:lnTo>
                <a:lnTo>
                  <a:pt x="996" y="1627"/>
                </a:lnTo>
                <a:lnTo>
                  <a:pt x="1019" y="1637"/>
                </a:lnTo>
                <a:lnTo>
                  <a:pt x="1051" y="1648"/>
                </a:lnTo>
                <a:lnTo>
                  <a:pt x="1084" y="1657"/>
                </a:lnTo>
                <a:lnTo>
                  <a:pt x="1117" y="1668"/>
                </a:lnTo>
                <a:lnTo>
                  <a:pt x="1150" y="1678"/>
                </a:lnTo>
                <a:lnTo>
                  <a:pt x="1172" y="1689"/>
                </a:lnTo>
                <a:lnTo>
                  <a:pt x="1205" y="1698"/>
                </a:lnTo>
                <a:lnTo>
                  <a:pt x="1249" y="1719"/>
                </a:lnTo>
                <a:lnTo>
                  <a:pt x="1281" y="1729"/>
                </a:lnTo>
                <a:lnTo>
                  <a:pt x="1325" y="1749"/>
                </a:lnTo>
                <a:lnTo>
                  <a:pt x="1358" y="1760"/>
                </a:lnTo>
                <a:lnTo>
                  <a:pt x="1391" y="1760"/>
                </a:lnTo>
                <a:lnTo>
                  <a:pt x="1423" y="1760"/>
                </a:lnTo>
                <a:lnTo>
                  <a:pt x="1446" y="1769"/>
                </a:lnTo>
                <a:lnTo>
                  <a:pt x="1479" y="1780"/>
                </a:lnTo>
                <a:lnTo>
                  <a:pt x="1511" y="1780"/>
                </a:lnTo>
                <a:lnTo>
                  <a:pt x="1544" y="1780"/>
                </a:lnTo>
                <a:lnTo>
                  <a:pt x="1577" y="1790"/>
                </a:lnTo>
                <a:lnTo>
                  <a:pt x="1599" y="1790"/>
                </a:lnTo>
                <a:lnTo>
                  <a:pt x="1632" y="1790"/>
                </a:lnTo>
                <a:lnTo>
                  <a:pt x="1665" y="1790"/>
                </a:lnTo>
                <a:lnTo>
                  <a:pt x="1697" y="1790"/>
                </a:lnTo>
                <a:lnTo>
                  <a:pt x="1730" y="1790"/>
                </a:lnTo>
                <a:lnTo>
                  <a:pt x="1753" y="1790"/>
                </a:lnTo>
                <a:lnTo>
                  <a:pt x="1785" y="1780"/>
                </a:lnTo>
                <a:lnTo>
                  <a:pt x="1818" y="1780"/>
                </a:lnTo>
                <a:lnTo>
                  <a:pt x="1851" y="1780"/>
                </a:lnTo>
                <a:lnTo>
                  <a:pt x="1895" y="1790"/>
                </a:lnTo>
                <a:lnTo>
                  <a:pt x="1927" y="1800"/>
                </a:lnTo>
                <a:lnTo>
                  <a:pt x="1960" y="1800"/>
                </a:lnTo>
                <a:lnTo>
                  <a:pt x="1983" y="1800"/>
                </a:lnTo>
                <a:lnTo>
                  <a:pt x="2015" y="1810"/>
                </a:lnTo>
                <a:lnTo>
                  <a:pt x="2048" y="1810"/>
                </a:lnTo>
                <a:lnTo>
                  <a:pt x="2081" y="1821"/>
                </a:lnTo>
                <a:lnTo>
                  <a:pt x="2103" y="1821"/>
                </a:lnTo>
                <a:lnTo>
                  <a:pt x="2136" y="1821"/>
                </a:lnTo>
                <a:lnTo>
                  <a:pt x="2169" y="1821"/>
                </a:lnTo>
                <a:lnTo>
                  <a:pt x="2208" y="1824"/>
                </a:lnTo>
              </a:path>
            </a:pathLst>
          </a:custGeom>
          <a:noFill/>
          <a:ln w="28575" cap="rnd">
            <a:solidFill>
              <a:srgbClr val="00CC66"/>
            </a:solidFill>
            <a:prstDash val="dash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48141" name="Freeform 14"/>
          <p:cNvSpPr>
            <a:spLocks/>
          </p:cNvSpPr>
          <p:nvPr/>
        </p:nvSpPr>
        <p:spPr bwMode="auto">
          <a:xfrm>
            <a:off x="6486526" y="1644650"/>
            <a:ext cx="542925" cy="1373188"/>
          </a:xfrm>
          <a:custGeom>
            <a:avLst/>
            <a:gdLst>
              <a:gd name="T0" fmla="*/ 0 w 385"/>
              <a:gd name="T1" fmla="*/ 0 h 865"/>
              <a:gd name="T2" fmla="*/ 2147483647 w 385"/>
              <a:gd name="T3" fmla="*/ 2147483647 h 865"/>
              <a:gd name="T4" fmla="*/ 2147483647 w 385"/>
              <a:gd name="T5" fmla="*/ 2147483647 h 865"/>
              <a:gd name="T6" fmla="*/ 2147483647 w 385"/>
              <a:gd name="T7" fmla="*/ 2147483647 h 865"/>
              <a:gd name="T8" fmla="*/ 2147483647 w 385"/>
              <a:gd name="T9" fmla="*/ 2147483647 h 865"/>
              <a:gd name="T10" fmla="*/ 2147483647 w 385"/>
              <a:gd name="T11" fmla="*/ 2147483647 h 865"/>
              <a:gd name="T12" fmla="*/ 2147483647 w 385"/>
              <a:gd name="T13" fmla="*/ 2147483647 h 865"/>
              <a:gd name="T14" fmla="*/ 2147483647 w 385"/>
              <a:gd name="T15" fmla="*/ 2147483647 h 865"/>
              <a:gd name="T16" fmla="*/ 2147483647 w 385"/>
              <a:gd name="T17" fmla="*/ 2147483647 h 865"/>
              <a:gd name="T18" fmla="*/ 2147483647 w 385"/>
              <a:gd name="T19" fmla="*/ 2147483647 h 865"/>
              <a:gd name="T20" fmla="*/ 2147483647 w 385"/>
              <a:gd name="T21" fmla="*/ 2147483647 h 865"/>
              <a:gd name="T22" fmla="*/ 2147483647 w 385"/>
              <a:gd name="T23" fmla="*/ 2147483647 h 865"/>
              <a:gd name="T24" fmla="*/ 2147483647 w 385"/>
              <a:gd name="T25" fmla="*/ 2147483647 h 865"/>
              <a:gd name="T26" fmla="*/ 2147483647 w 385"/>
              <a:gd name="T27" fmla="*/ 2147483647 h 865"/>
              <a:gd name="T28" fmla="*/ 2147483647 w 385"/>
              <a:gd name="T29" fmla="*/ 2147483647 h 865"/>
              <a:gd name="T30" fmla="*/ 2147483647 w 385"/>
              <a:gd name="T31" fmla="*/ 2147483647 h 865"/>
              <a:gd name="T32" fmla="*/ 2147483647 w 385"/>
              <a:gd name="T33" fmla="*/ 2147483647 h 865"/>
              <a:gd name="T34" fmla="*/ 2147483647 w 385"/>
              <a:gd name="T35" fmla="*/ 2147483647 h 865"/>
              <a:gd name="T36" fmla="*/ 2147483647 w 385"/>
              <a:gd name="T37" fmla="*/ 2147483647 h 865"/>
              <a:gd name="T38" fmla="*/ 2147483647 w 385"/>
              <a:gd name="T39" fmla="*/ 2147483647 h 865"/>
              <a:gd name="T40" fmla="*/ 2147483647 w 385"/>
              <a:gd name="T41" fmla="*/ 2147483647 h 865"/>
              <a:gd name="T42" fmla="*/ 2147483647 w 385"/>
              <a:gd name="T43" fmla="*/ 2147483647 h 865"/>
              <a:gd name="T44" fmla="*/ 2147483647 w 385"/>
              <a:gd name="T45" fmla="*/ 2147483647 h 865"/>
              <a:gd name="T46" fmla="*/ 2147483647 w 385"/>
              <a:gd name="T47" fmla="*/ 2147483647 h 865"/>
              <a:gd name="T48" fmla="*/ 2147483647 w 385"/>
              <a:gd name="T49" fmla="*/ 2147483647 h 865"/>
              <a:gd name="T50" fmla="*/ 2147483647 w 385"/>
              <a:gd name="T51" fmla="*/ 2147483647 h 865"/>
              <a:gd name="T52" fmla="*/ 2147483647 w 385"/>
              <a:gd name="T53" fmla="*/ 2147483647 h 865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385"/>
              <a:gd name="T82" fmla="*/ 0 h 865"/>
              <a:gd name="T83" fmla="*/ 385 w 385"/>
              <a:gd name="T84" fmla="*/ 865 h 865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385" h="865">
                <a:moveTo>
                  <a:pt x="0" y="0"/>
                </a:moveTo>
                <a:lnTo>
                  <a:pt x="40" y="64"/>
                </a:lnTo>
                <a:lnTo>
                  <a:pt x="50" y="86"/>
                </a:lnTo>
                <a:lnTo>
                  <a:pt x="72" y="107"/>
                </a:lnTo>
                <a:lnTo>
                  <a:pt x="82" y="139"/>
                </a:lnTo>
                <a:lnTo>
                  <a:pt x="104" y="214"/>
                </a:lnTo>
                <a:lnTo>
                  <a:pt x="125" y="246"/>
                </a:lnTo>
                <a:lnTo>
                  <a:pt x="136" y="268"/>
                </a:lnTo>
                <a:lnTo>
                  <a:pt x="147" y="300"/>
                </a:lnTo>
                <a:lnTo>
                  <a:pt x="157" y="332"/>
                </a:lnTo>
                <a:lnTo>
                  <a:pt x="179" y="364"/>
                </a:lnTo>
                <a:lnTo>
                  <a:pt x="190" y="386"/>
                </a:lnTo>
                <a:lnTo>
                  <a:pt x="211" y="418"/>
                </a:lnTo>
                <a:lnTo>
                  <a:pt x="222" y="450"/>
                </a:lnTo>
                <a:lnTo>
                  <a:pt x="232" y="493"/>
                </a:lnTo>
                <a:lnTo>
                  <a:pt x="243" y="525"/>
                </a:lnTo>
                <a:lnTo>
                  <a:pt x="265" y="568"/>
                </a:lnTo>
                <a:lnTo>
                  <a:pt x="275" y="600"/>
                </a:lnTo>
                <a:lnTo>
                  <a:pt x="286" y="632"/>
                </a:lnTo>
                <a:lnTo>
                  <a:pt x="297" y="664"/>
                </a:lnTo>
                <a:lnTo>
                  <a:pt x="307" y="696"/>
                </a:lnTo>
                <a:lnTo>
                  <a:pt x="307" y="718"/>
                </a:lnTo>
                <a:lnTo>
                  <a:pt x="318" y="750"/>
                </a:lnTo>
                <a:lnTo>
                  <a:pt x="329" y="782"/>
                </a:lnTo>
                <a:lnTo>
                  <a:pt x="340" y="814"/>
                </a:lnTo>
                <a:lnTo>
                  <a:pt x="350" y="846"/>
                </a:lnTo>
                <a:lnTo>
                  <a:pt x="384" y="864"/>
                </a:lnTo>
              </a:path>
            </a:pathLst>
          </a:custGeom>
          <a:noFill/>
          <a:ln w="28575" cap="rnd">
            <a:solidFill>
              <a:srgbClr val="FF0033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48142" name="Line 15"/>
          <p:cNvSpPr>
            <a:spLocks noChangeShapeType="1"/>
          </p:cNvSpPr>
          <p:nvPr/>
        </p:nvSpPr>
        <p:spPr bwMode="auto">
          <a:xfrm>
            <a:off x="7027863" y="3016250"/>
            <a:ext cx="68262" cy="0"/>
          </a:xfrm>
          <a:prstGeom prst="line">
            <a:avLst/>
          </a:prstGeom>
          <a:noFill/>
          <a:ln w="12700">
            <a:solidFill>
              <a:srgbClr val="FF0033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8143" name="Line 16"/>
          <p:cNvSpPr>
            <a:spLocks noChangeShapeType="1"/>
          </p:cNvSpPr>
          <p:nvPr/>
        </p:nvSpPr>
        <p:spPr bwMode="auto">
          <a:xfrm>
            <a:off x="7164389" y="4387850"/>
            <a:ext cx="134937" cy="0"/>
          </a:xfrm>
          <a:prstGeom prst="line">
            <a:avLst/>
          </a:prstGeom>
          <a:noFill/>
          <a:ln w="28575">
            <a:solidFill>
              <a:srgbClr val="FF0033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8144" name="Freeform 17"/>
          <p:cNvSpPr>
            <a:spLocks/>
          </p:cNvSpPr>
          <p:nvPr/>
        </p:nvSpPr>
        <p:spPr bwMode="auto">
          <a:xfrm>
            <a:off x="7086601" y="3016251"/>
            <a:ext cx="106363" cy="1350963"/>
          </a:xfrm>
          <a:custGeom>
            <a:avLst/>
            <a:gdLst>
              <a:gd name="T0" fmla="*/ 2147483647 w 76"/>
              <a:gd name="T1" fmla="*/ 0 h 851"/>
              <a:gd name="T2" fmla="*/ 0 w 76"/>
              <a:gd name="T3" fmla="*/ 2147483647 h 851"/>
              <a:gd name="T4" fmla="*/ 0 w 76"/>
              <a:gd name="T5" fmla="*/ 2147483647 h 851"/>
              <a:gd name="T6" fmla="*/ 0 w 76"/>
              <a:gd name="T7" fmla="*/ 2147483647 h 851"/>
              <a:gd name="T8" fmla="*/ 2147483647 w 76"/>
              <a:gd name="T9" fmla="*/ 2147483647 h 851"/>
              <a:gd name="T10" fmla="*/ 2147483647 w 76"/>
              <a:gd name="T11" fmla="*/ 2147483647 h 851"/>
              <a:gd name="T12" fmla="*/ 2147483647 w 76"/>
              <a:gd name="T13" fmla="*/ 2147483647 h 851"/>
              <a:gd name="T14" fmla="*/ 2147483647 w 76"/>
              <a:gd name="T15" fmla="*/ 2147483647 h 851"/>
              <a:gd name="T16" fmla="*/ 2147483647 w 76"/>
              <a:gd name="T17" fmla="*/ 2147483647 h 851"/>
              <a:gd name="T18" fmla="*/ 2147483647 w 76"/>
              <a:gd name="T19" fmla="*/ 2147483647 h 851"/>
              <a:gd name="T20" fmla="*/ 2147483647 w 76"/>
              <a:gd name="T21" fmla="*/ 2147483647 h 851"/>
              <a:gd name="T22" fmla="*/ 2147483647 w 76"/>
              <a:gd name="T23" fmla="*/ 2147483647 h 851"/>
              <a:gd name="T24" fmla="*/ 2147483647 w 76"/>
              <a:gd name="T25" fmla="*/ 2147483647 h 851"/>
              <a:gd name="T26" fmla="*/ 2147483647 w 76"/>
              <a:gd name="T27" fmla="*/ 2147483647 h 851"/>
              <a:gd name="T28" fmla="*/ 2147483647 w 76"/>
              <a:gd name="T29" fmla="*/ 2147483647 h 851"/>
              <a:gd name="T30" fmla="*/ 2147483647 w 76"/>
              <a:gd name="T31" fmla="*/ 2147483647 h 851"/>
              <a:gd name="T32" fmla="*/ 2147483647 w 76"/>
              <a:gd name="T33" fmla="*/ 2147483647 h 851"/>
              <a:gd name="T34" fmla="*/ 2147483647 w 76"/>
              <a:gd name="T35" fmla="*/ 2147483647 h 851"/>
              <a:gd name="T36" fmla="*/ 2147483647 w 76"/>
              <a:gd name="T37" fmla="*/ 2147483647 h 851"/>
              <a:gd name="T38" fmla="*/ 2147483647 w 76"/>
              <a:gd name="T39" fmla="*/ 2147483647 h 851"/>
              <a:gd name="T40" fmla="*/ 2147483647 w 76"/>
              <a:gd name="T41" fmla="*/ 2147483647 h 851"/>
              <a:gd name="T42" fmla="*/ 2147483647 w 76"/>
              <a:gd name="T43" fmla="*/ 2147483647 h 851"/>
              <a:gd name="T44" fmla="*/ 2147483647 w 76"/>
              <a:gd name="T45" fmla="*/ 2147483647 h 851"/>
              <a:gd name="T46" fmla="*/ 2147483647 w 76"/>
              <a:gd name="T47" fmla="*/ 2147483647 h 851"/>
              <a:gd name="T48" fmla="*/ 2147483647 w 76"/>
              <a:gd name="T49" fmla="*/ 2147483647 h 851"/>
              <a:gd name="T50" fmla="*/ 2147483647 w 76"/>
              <a:gd name="T51" fmla="*/ 2147483647 h 851"/>
              <a:gd name="T52" fmla="*/ 2147483647 w 76"/>
              <a:gd name="T53" fmla="*/ 2147483647 h 851"/>
              <a:gd name="T54" fmla="*/ 2147483647 w 76"/>
              <a:gd name="T55" fmla="*/ 2147483647 h 851"/>
              <a:gd name="T56" fmla="*/ 2147483647 w 76"/>
              <a:gd name="T57" fmla="*/ 2147483647 h 851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76"/>
              <a:gd name="T88" fmla="*/ 0 h 851"/>
              <a:gd name="T89" fmla="*/ 76 w 76"/>
              <a:gd name="T90" fmla="*/ 851 h 851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76" h="851">
                <a:moveTo>
                  <a:pt x="7" y="0"/>
                </a:moveTo>
                <a:lnTo>
                  <a:pt x="0" y="57"/>
                </a:lnTo>
                <a:lnTo>
                  <a:pt x="0" y="89"/>
                </a:lnTo>
                <a:lnTo>
                  <a:pt x="0" y="111"/>
                </a:lnTo>
                <a:lnTo>
                  <a:pt x="11" y="143"/>
                </a:lnTo>
                <a:lnTo>
                  <a:pt x="11" y="175"/>
                </a:lnTo>
                <a:lnTo>
                  <a:pt x="11" y="207"/>
                </a:lnTo>
                <a:lnTo>
                  <a:pt x="22" y="239"/>
                </a:lnTo>
                <a:lnTo>
                  <a:pt x="22" y="261"/>
                </a:lnTo>
                <a:lnTo>
                  <a:pt x="22" y="293"/>
                </a:lnTo>
                <a:lnTo>
                  <a:pt x="22" y="325"/>
                </a:lnTo>
                <a:lnTo>
                  <a:pt x="22" y="368"/>
                </a:lnTo>
                <a:lnTo>
                  <a:pt x="22" y="400"/>
                </a:lnTo>
                <a:lnTo>
                  <a:pt x="22" y="432"/>
                </a:lnTo>
                <a:lnTo>
                  <a:pt x="32" y="464"/>
                </a:lnTo>
                <a:lnTo>
                  <a:pt x="32" y="486"/>
                </a:lnTo>
                <a:lnTo>
                  <a:pt x="32" y="518"/>
                </a:lnTo>
                <a:lnTo>
                  <a:pt x="43" y="550"/>
                </a:lnTo>
                <a:lnTo>
                  <a:pt x="43" y="582"/>
                </a:lnTo>
                <a:lnTo>
                  <a:pt x="43" y="614"/>
                </a:lnTo>
                <a:lnTo>
                  <a:pt x="54" y="636"/>
                </a:lnTo>
                <a:lnTo>
                  <a:pt x="54" y="668"/>
                </a:lnTo>
                <a:lnTo>
                  <a:pt x="65" y="700"/>
                </a:lnTo>
                <a:lnTo>
                  <a:pt x="75" y="732"/>
                </a:lnTo>
                <a:lnTo>
                  <a:pt x="75" y="764"/>
                </a:lnTo>
                <a:lnTo>
                  <a:pt x="75" y="796"/>
                </a:lnTo>
                <a:lnTo>
                  <a:pt x="75" y="818"/>
                </a:lnTo>
                <a:lnTo>
                  <a:pt x="75" y="850"/>
                </a:lnTo>
                <a:lnTo>
                  <a:pt x="55" y="816"/>
                </a:lnTo>
              </a:path>
            </a:pathLst>
          </a:custGeom>
          <a:noFill/>
          <a:ln w="28575" cap="rnd">
            <a:solidFill>
              <a:srgbClr val="FF0033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48145" name="Line 18"/>
          <p:cNvSpPr>
            <a:spLocks noChangeShapeType="1"/>
          </p:cNvSpPr>
          <p:nvPr/>
        </p:nvSpPr>
        <p:spPr bwMode="auto">
          <a:xfrm>
            <a:off x="7299325" y="4387850"/>
            <a:ext cx="0" cy="76200"/>
          </a:xfrm>
          <a:prstGeom prst="line">
            <a:avLst/>
          </a:prstGeom>
          <a:noFill/>
          <a:ln w="28575">
            <a:solidFill>
              <a:srgbClr val="FF0033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8146" name="Line 19"/>
          <p:cNvSpPr>
            <a:spLocks noChangeShapeType="1"/>
          </p:cNvSpPr>
          <p:nvPr/>
        </p:nvSpPr>
        <p:spPr bwMode="auto">
          <a:xfrm>
            <a:off x="7299325" y="4464050"/>
            <a:ext cx="203200" cy="0"/>
          </a:xfrm>
          <a:prstGeom prst="line">
            <a:avLst/>
          </a:prstGeom>
          <a:noFill/>
          <a:ln w="28575">
            <a:solidFill>
              <a:srgbClr val="FF0033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8147" name="Line 20"/>
          <p:cNvSpPr>
            <a:spLocks noChangeShapeType="1"/>
          </p:cNvSpPr>
          <p:nvPr/>
        </p:nvSpPr>
        <p:spPr bwMode="auto">
          <a:xfrm>
            <a:off x="7502525" y="4464050"/>
            <a:ext cx="0" cy="76200"/>
          </a:xfrm>
          <a:prstGeom prst="line">
            <a:avLst/>
          </a:prstGeom>
          <a:noFill/>
          <a:ln w="28575">
            <a:solidFill>
              <a:srgbClr val="FF0033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8148" name="Line 21"/>
          <p:cNvSpPr>
            <a:spLocks noChangeShapeType="1"/>
          </p:cNvSpPr>
          <p:nvPr/>
        </p:nvSpPr>
        <p:spPr bwMode="auto">
          <a:xfrm>
            <a:off x="7502526" y="4540250"/>
            <a:ext cx="271463" cy="0"/>
          </a:xfrm>
          <a:prstGeom prst="line">
            <a:avLst/>
          </a:prstGeom>
          <a:noFill/>
          <a:ln w="28575">
            <a:solidFill>
              <a:srgbClr val="FF0033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8149" name="Line 22"/>
          <p:cNvSpPr>
            <a:spLocks noChangeShapeType="1"/>
          </p:cNvSpPr>
          <p:nvPr/>
        </p:nvSpPr>
        <p:spPr bwMode="auto">
          <a:xfrm>
            <a:off x="7773988" y="4540250"/>
            <a:ext cx="0" cy="152400"/>
          </a:xfrm>
          <a:prstGeom prst="line">
            <a:avLst/>
          </a:prstGeom>
          <a:noFill/>
          <a:ln w="28575">
            <a:solidFill>
              <a:srgbClr val="FF0033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8150" name="Line 23"/>
          <p:cNvSpPr>
            <a:spLocks noChangeShapeType="1"/>
          </p:cNvSpPr>
          <p:nvPr/>
        </p:nvSpPr>
        <p:spPr bwMode="auto">
          <a:xfrm>
            <a:off x="7773989" y="4692650"/>
            <a:ext cx="744537" cy="0"/>
          </a:xfrm>
          <a:prstGeom prst="line">
            <a:avLst/>
          </a:prstGeom>
          <a:noFill/>
          <a:ln w="28575">
            <a:solidFill>
              <a:srgbClr val="FF0033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8151" name="Line 24"/>
          <p:cNvSpPr>
            <a:spLocks noChangeShapeType="1"/>
          </p:cNvSpPr>
          <p:nvPr/>
        </p:nvSpPr>
        <p:spPr bwMode="auto">
          <a:xfrm>
            <a:off x="8518526" y="4692650"/>
            <a:ext cx="68263" cy="152400"/>
          </a:xfrm>
          <a:prstGeom prst="line">
            <a:avLst/>
          </a:prstGeom>
          <a:noFill/>
          <a:ln w="28575">
            <a:solidFill>
              <a:srgbClr val="FF0033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8152" name="Line 25"/>
          <p:cNvSpPr>
            <a:spLocks noChangeShapeType="1"/>
          </p:cNvSpPr>
          <p:nvPr/>
        </p:nvSpPr>
        <p:spPr bwMode="auto">
          <a:xfrm>
            <a:off x="8586789" y="4845050"/>
            <a:ext cx="1489075" cy="0"/>
          </a:xfrm>
          <a:prstGeom prst="line">
            <a:avLst/>
          </a:prstGeom>
          <a:noFill/>
          <a:ln w="28575">
            <a:solidFill>
              <a:srgbClr val="FF0033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8153" name="Freeform 26"/>
          <p:cNvSpPr>
            <a:spLocks/>
          </p:cNvSpPr>
          <p:nvPr/>
        </p:nvSpPr>
        <p:spPr bwMode="auto">
          <a:xfrm>
            <a:off x="6486525" y="1720851"/>
            <a:ext cx="3398838" cy="2994025"/>
          </a:xfrm>
          <a:custGeom>
            <a:avLst/>
            <a:gdLst>
              <a:gd name="T0" fmla="*/ 2147483647 w 2409"/>
              <a:gd name="T1" fmla="*/ 2147483647 h 1886"/>
              <a:gd name="T2" fmla="*/ 2147483647 w 2409"/>
              <a:gd name="T3" fmla="*/ 2147483647 h 1886"/>
              <a:gd name="T4" fmla="*/ 2147483647 w 2409"/>
              <a:gd name="T5" fmla="*/ 2147483647 h 1886"/>
              <a:gd name="T6" fmla="*/ 2147483647 w 2409"/>
              <a:gd name="T7" fmla="*/ 2147483647 h 1886"/>
              <a:gd name="T8" fmla="*/ 2147483647 w 2409"/>
              <a:gd name="T9" fmla="*/ 2147483647 h 1886"/>
              <a:gd name="T10" fmla="*/ 2147483647 w 2409"/>
              <a:gd name="T11" fmla="*/ 2147483647 h 1886"/>
              <a:gd name="T12" fmla="*/ 2147483647 w 2409"/>
              <a:gd name="T13" fmla="*/ 2147483647 h 1886"/>
              <a:gd name="T14" fmla="*/ 2147483647 w 2409"/>
              <a:gd name="T15" fmla="*/ 2147483647 h 1886"/>
              <a:gd name="T16" fmla="*/ 2147483647 w 2409"/>
              <a:gd name="T17" fmla="*/ 2147483647 h 1886"/>
              <a:gd name="T18" fmla="*/ 2147483647 w 2409"/>
              <a:gd name="T19" fmla="*/ 2147483647 h 1886"/>
              <a:gd name="T20" fmla="*/ 2147483647 w 2409"/>
              <a:gd name="T21" fmla="*/ 2147483647 h 1886"/>
              <a:gd name="T22" fmla="*/ 2147483647 w 2409"/>
              <a:gd name="T23" fmla="*/ 2147483647 h 1886"/>
              <a:gd name="T24" fmla="*/ 2147483647 w 2409"/>
              <a:gd name="T25" fmla="*/ 2147483647 h 1886"/>
              <a:gd name="T26" fmla="*/ 2147483647 w 2409"/>
              <a:gd name="T27" fmla="*/ 2147483647 h 1886"/>
              <a:gd name="T28" fmla="*/ 2147483647 w 2409"/>
              <a:gd name="T29" fmla="*/ 2147483647 h 1886"/>
              <a:gd name="T30" fmla="*/ 2147483647 w 2409"/>
              <a:gd name="T31" fmla="*/ 2147483647 h 1886"/>
              <a:gd name="T32" fmla="*/ 2147483647 w 2409"/>
              <a:gd name="T33" fmla="*/ 2147483647 h 1886"/>
              <a:gd name="T34" fmla="*/ 2147483647 w 2409"/>
              <a:gd name="T35" fmla="*/ 2147483647 h 1886"/>
              <a:gd name="T36" fmla="*/ 2147483647 w 2409"/>
              <a:gd name="T37" fmla="*/ 2147483647 h 1886"/>
              <a:gd name="T38" fmla="*/ 2147483647 w 2409"/>
              <a:gd name="T39" fmla="*/ 2147483647 h 1886"/>
              <a:gd name="T40" fmla="*/ 2147483647 w 2409"/>
              <a:gd name="T41" fmla="*/ 2147483647 h 1886"/>
              <a:gd name="T42" fmla="*/ 2147483647 w 2409"/>
              <a:gd name="T43" fmla="*/ 2147483647 h 1886"/>
              <a:gd name="T44" fmla="*/ 2147483647 w 2409"/>
              <a:gd name="T45" fmla="*/ 2147483647 h 1886"/>
              <a:gd name="T46" fmla="*/ 2147483647 w 2409"/>
              <a:gd name="T47" fmla="*/ 2147483647 h 1886"/>
              <a:gd name="T48" fmla="*/ 2147483647 w 2409"/>
              <a:gd name="T49" fmla="*/ 2147483647 h 1886"/>
              <a:gd name="T50" fmla="*/ 2147483647 w 2409"/>
              <a:gd name="T51" fmla="*/ 2147483647 h 1886"/>
              <a:gd name="T52" fmla="*/ 2147483647 w 2409"/>
              <a:gd name="T53" fmla="*/ 2147483647 h 1886"/>
              <a:gd name="T54" fmla="*/ 2147483647 w 2409"/>
              <a:gd name="T55" fmla="*/ 2147483647 h 1886"/>
              <a:gd name="T56" fmla="*/ 2147483647 w 2409"/>
              <a:gd name="T57" fmla="*/ 2147483647 h 1886"/>
              <a:gd name="T58" fmla="*/ 2147483647 w 2409"/>
              <a:gd name="T59" fmla="*/ 2147483647 h 1886"/>
              <a:gd name="T60" fmla="*/ 2147483647 w 2409"/>
              <a:gd name="T61" fmla="*/ 2147483647 h 1886"/>
              <a:gd name="T62" fmla="*/ 2147483647 w 2409"/>
              <a:gd name="T63" fmla="*/ 2147483647 h 1886"/>
              <a:gd name="T64" fmla="*/ 2147483647 w 2409"/>
              <a:gd name="T65" fmla="*/ 2147483647 h 1886"/>
              <a:gd name="T66" fmla="*/ 2147483647 w 2409"/>
              <a:gd name="T67" fmla="*/ 2147483647 h 1886"/>
              <a:gd name="T68" fmla="*/ 2147483647 w 2409"/>
              <a:gd name="T69" fmla="*/ 2147483647 h 1886"/>
              <a:gd name="T70" fmla="*/ 2147483647 w 2409"/>
              <a:gd name="T71" fmla="*/ 2147483647 h 1886"/>
              <a:gd name="T72" fmla="*/ 2147483647 w 2409"/>
              <a:gd name="T73" fmla="*/ 2147483647 h 1886"/>
              <a:gd name="T74" fmla="*/ 2147483647 w 2409"/>
              <a:gd name="T75" fmla="*/ 2147483647 h 1886"/>
              <a:gd name="T76" fmla="*/ 2147483647 w 2409"/>
              <a:gd name="T77" fmla="*/ 2147483647 h 1886"/>
              <a:gd name="T78" fmla="*/ 2147483647 w 2409"/>
              <a:gd name="T79" fmla="*/ 2147483647 h 1886"/>
              <a:gd name="T80" fmla="*/ 2147483647 w 2409"/>
              <a:gd name="T81" fmla="*/ 2147483647 h 1886"/>
              <a:gd name="T82" fmla="*/ 2147483647 w 2409"/>
              <a:gd name="T83" fmla="*/ 2147483647 h 1886"/>
              <a:gd name="T84" fmla="*/ 2147483647 w 2409"/>
              <a:gd name="T85" fmla="*/ 2147483647 h 1886"/>
              <a:gd name="T86" fmla="*/ 2147483647 w 2409"/>
              <a:gd name="T87" fmla="*/ 2147483647 h 1886"/>
              <a:gd name="T88" fmla="*/ 2147483647 w 2409"/>
              <a:gd name="T89" fmla="*/ 2147483647 h 1886"/>
              <a:gd name="T90" fmla="*/ 2147483647 w 2409"/>
              <a:gd name="T91" fmla="*/ 2147483647 h 1886"/>
              <a:gd name="T92" fmla="*/ 2147483647 w 2409"/>
              <a:gd name="T93" fmla="*/ 2147483647 h 1886"/>
              <a:gd name="T94" fmla="*/ 2147483647 w 2409"/>
              <a:gd name="T95" fmla="*/ 2147483647 h 1886"/>
              <a:gd name="T96" fmla="*/ 2147483647 w 2409"/>
              <a:gd name="T97" fmla="*/ 2147483647 h 1886"/>
              <a:gd name="T98" fmla="*/ 2147483647 w 2409"/>
              <a:gd name="T99" fmla="*/ 2147483647 h 1886"/>
              <a:gd name="T100" fmla="*/ 2147483647 w 2409"/>
              <a:gd name="T101" fmla="*/ 2147483647 h 1886"/>
              <a:gd name="T102" fmla="*/ 2147483647 w 2409"/>
              <a:gd name="T103" fmla="*/ 2147483647 h 1886"/>
              <a:gd name="T104" fmla="*/ 2147483647 w 2409"/>
              <a:gd name="T105" fmla="*/ 2147483647 h 1886"/>
              <a:gd name="T106" fmla="*/ 2147483647 w 2409"/>
              <a:gd name="T107" fmla="*/ 2147483647 h 1886"/>
              <a:gd name="T108" fmla="*/ 2147483647 w 2409"/>
              <a:gd name="T109" fmla="*/ 2147483647 h 1886"/>
              <a:gd name="T110" fmla="*/ 2147483647 w 2409"/>
              <a:gd name="T111" fmla="*/ 2147483647 h 1886"/>
              <a:gd name="T112" fmla="*/ 2147483647 w 2409"/>
              <a:gd name="T113" fmla="*/ 2147483647 h 1886"/>
              <a:gd name="T114" fmla="*/ 2147483647 w 2409"/>
              <a:gd name="T115" fmla="*/ 2147483647 h 188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2409"/>
              <a:gd name="T175" fmla="*/ 0 h 1886"/>
              <a:gd name="T176" fmla="*/ 2409 w 2409"/>
              <a:gd name="T177" fmla="*/ 1886 h 188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2409" h="1886">
                <a:moveTo>
                  <a:pt x="0" y="0"/>
                </a:moveTo>
                <a:lnTo>
                  <a:pt x="18" y="43"/>
                </a:lnTo>
                <a:lnTo>
                  <a:pt x="18" y="65"/>
                </a:lnTo>
                <a:lnTo>
                  <a:pt x="29" y="97"/>
                </a:lnTo>
                <a:lnTo>
                  <a:pt x="29" y="129"/>
                </a:lnTo>
                <a:lnTo>
                  <a:pt x="40" y="161"/>
                </a:lnTo>
                <a:lnTo>
                  <a:pt x="50" y="193"/>
                </a:lnTo>
                <a:lnTo>
                  <a:pt x="61" y="215"/>
                </a:lnTo>
                <a:lnTo>
                  <a:pt x="82" y="247"/>
                </a:lnTo>
                <a:lnTo>
                  <a:pt x="104" y="268"/>
                </a:lnTo>
                <a:lnTo>
                  <a:pt x="115" y="290"/>
                </a:lnTo>
                <a:lnTo>
                  <a:pt x="147" y="322"/>
                </a:lnTo>
                <a:lnTo>
                  <a:pt x="179" y="343"/>
                </a:lnTo>
                <a:lnTo>
                  <a:pt x="211" y="354"/>
                </a:lnTo>
                <a:lnTo>
                  <a:pt x="243" y="375"/>
                </a:lnTo>
                <a:lnTo>
                  <a:pt x="254" y="397"/>
                </a:lnTo>
                <a:lnTo>
                  <a:pt x="286" y="418"/>
                </a:lnTo>
                <a:lnTo>
                  <a:pt x="297" y="440"/>
                </a:lnTo>
                <a:lnTo>
                  <a:pt x="307" y="472"/>
                </a:lnTo>
                <a:lnTo>
                  <a:pt x="329" y="493"/>
                </a:lnTo>
                <a:lnTo>
                  <a:pt x="329" y="515"/>
                </a:lnTo>
                <a:lnTo>
                  <a:pt x="350" y="547"/>
                </a:lnTo>
                <a:lnTo>
                  <a:pt x="372" y="568"/>
                </a:lnTo>
                <a:lnTo>
                  <a:pt x="382" y="600"/>
                </a:lnTo>
                <a:lnTo>
                  <a:pt x="393" y="622"/>
                </a:lnTo>
                <a:lnTo>
                  <a:pt x="404" y="654"/>
                </a:lnTo>
                <a:lnTo>
                  <a:pt x="415" y="686"/>
                </a:lnTo>
                <a:lnTo>
                  <a:pt x="436" y="718"/>
                </a:lnTo>
                <a:lnTo>
                  <a:pt x="457" y="750"/>
                </a:lnTo>
                <a:lnTo>
                  <a:pt x="468" y="772"/>
                </a:lnTo>
                <a:lnTo>
                  <a:pt x="479" y="804"/>
                </a:lnTo>
                <a:lnTo>
                  <a:pt x="500" y="836"/>
                </a:lnTo>
                <a:lnTo>
                  <a:pt x="500" y="868"/>
                </a:lnTo>
                <a:lnTo>
                  <a:pt x="511" y="911"/>
                </a:lnTo>
                <a:lnTo>
                  <a:pt x="522" y="943"/>
                </a:lnTo>
                <a:lnTo>
                  <a:pt x="522" y="975"/>
                </a:lnTo>
                <a:lnTo>
                  <a:pt x="532" y="1007"/>
                </a:lnTo>
                <a:lnTo>
                  <a:pt x="543" y="1039"/>
                </a:lnTo>
                <a:lnTo>
                  <a:pt x="554" y="1071"/>
                </a:lnTo>
                <a:lnTo>
                  <a:pt x="565" y="1093"/>
                </a:lnTo>
                <a:lnTo>
                  <a:pt x="565" y="1125"/>
                </a:lnTo>
                <a:lnTo>
                  <a:pt x="575" y="1157"/>
                </a:lnTo>
                <a:lnTo>
                  <a:pt x="586" y="1179"/>
                </a:lnTo>
                <a:lnTo>
                  <a:pt x="597" y="1211"/>
                </a:lnTo>
                <a:lnTo>
                  <a:pt x="608" y="1254"/>
                </a:lnTo>
                <a:lnTo>
                  <a:pt x="629" y="1286"/>
                </a:lnTo>
                <a:lnTo>
                  <a:pt x="629" y="1318"/>
                </a:lnTo>
                <a:lnTo>
                  <a:pt x="650" y="1350"/>
                </a:lnTo>
                <a:lnTo>
                  <a:pt x="661" y="1382"/>
                </a:lnTo>
                <a:lnTo>
                  <a:pt x="672" y="1404"/>
                </a:lnTo>
                <a:lnTo>
                  <a:pt x="683" y="1436"/>
                </a:lnTo>
                <a:lnTo>
                  <a:pt x="693" y="1468"/>
                </a:lnTo>
                <a:lnTo>
                  <a:pt x="704" y="1500"/>
                </a:lnTo>
                <a:lnTo>
                  <a:pt x="704" y="1532"/>
                </a:lnTo>
                <a:lnTo>
                  <a:pt x="715" y="1564"/>
                </a:lnTo>
                <a:lnTo>
                  <a:pt x="725" y="1586"/>
                </a:lnTo>
                <a:lnTo>
                  <a:pt x="747" y="1607"/>
                </a:lnTo>
                <a:lnTo>
                  <a:pt x="768" y="1639"/>
                </a:lnTo>
                <a:lnTo>
                  <a:pt x="790" y="1650"/>
                </a:lnTo>
                <a:lnTo>
                  <a:pt x="822" y="1650"/>
                </a:lnTo>
                <a:lnTo>
                  <a:pt x="854" y="1650"/>
                </a:lnTo>
                <a:lnTo>
                  <a:pt x="886" y="1650"/>
                </a:lnTo>
                <a:lnTo>
                  <a:pt x="908" y="1650"/>
                </a:lnTo>
                <a:lnTo>
                  <a:pt x="940" y="1661"/>
                </a:lnTo>
                <a:lnTo>
                  <a:pt x="972" y="1661"/>
                </a:lnTo>
                <a:lnTo>
                  <a:pt x="1004" y="1671"/>
                </a:lnTo>
                <a:lnTo>
                  <a:pt x="1036" y="1661"/>
                </a:lnTo>
                <a:lnTo>
                  <a:pt x="1058" y="1650"/>
                </a:lnTo>
                <a:lnTo>
                  <a:pt x="1090" y="1650"/>
                </a:lnTo>
                <a:lnTo>
                  <a:pt x="1122" y="1661"/>
                </a:lnTo>
                <a:lnTo>
                  <a:pt x="1143" y="1693"/>
                </a:lnTo>
                <a:lnTo>
                  <a:pt x="1165" y="1703"/>
                </a:lnTo>
                <a:lnTo>
                  <a:pt x="1175" y="1725"/>
                </a:lnTo>
                <a:lnTo>
                  <a:pt x="1197" y="1736"/>
                </a:lnTo>
                <a:lnTo>
                  <a:pt x="1208" y="1768"/>
                </a:lnTo>
                <a:lnTo>
                  <a:pt x="1229" y="1800"/>
                </a:lnTo>
                <a:lnTo>
                  <a:pt x="1240" y="1832"/>
                </a:lnTo>
                <a:lnTo>
                  <a:pt x="1272" y="1843"/>
                </a:lnTo>
                <a:lnTo>
                  <a:pt x="1304" y="1853"/>
                </a:lnTo>
                <a:lnTo>
                  <a:pt x="1326" y="1843"/>
                </a:lnTo>
                <a:lnTo>
                  <a:pt x="1358" y="1843"/>
                </a:lnTo>
                <a:lnTo>
                  <a:pt x="1390" y="1843"/>
                </a:lnTo>
                <a:lnTo>
                  <a:pt x="1422" y="1843"/>
                </a:lnTo>
                <a:lnTo>
                  <a:pt x="1454" y="1853"/>
                </a:lnTo>
                <a:lnTo>
                  <a:pt x="1476" y="1864"/>
                </a:lnTo>
                <a:lnTo>
                  <a:pt x="1508" y="1875"/>
                </a:lnTo>
                <a:lnTo>
                  <a:pt x="1540" y="1875"/>
                </a:lnTo>
                <a:lnTo>
                  <a:pt x="1572" y="1875"/>
                </a:lnTo>
                <a:lnTo>
                  <a:pt x="1604" y="1864"/>
                </a:lnTo>
                <a:lnTo>
                  <a:pt x="1626" y="1864"/>
                </a:lnTo>
                <a:lnTo>
                  <a:pt x="1658" y="1864"/>
                </a:lnTo>
                <a:lnTo>
                  <a:pt x="1690" y="1875"/>
                </a:lnTo>
                <a:lnTo>
                  <a:pt x="1722" y="1875"/>
                </a:lnTo>
                <a:lnTo>
                  <a:pt x="1754" y="1875"/>
                </a:lnTo>
                <a:lnTo>
                  <a:pt x="1776" y="1885"/>
                </a:lnTo>
                <a:lnTo>
                  <a:pt x="1808" y="1885"/>
                </a:lnTo>
                <a:lnTo>
                  <a:pt x="1840" y="1885"/>
                </a:lnTo>
                <a:lnTo>
                  <a:pt x="1872" y="1885"/>
                </a:lnTo>
                <a:lnTo>
                  <a:pt x="1894" y="1885"/>
                </a:lnTo>
                <a:lnTo>
                  <a:pt x="1926" y="1885"/>
                </a:lnTo>
                <a:lnTo>
                  <a:pt x="1958" y="1885"/>
                </a:lnTo>
                <a:lnTo>
                  <a:pt x="1990" y="1875"/>
                </a:lnTo>
                <a:lnTo>
                  <a:pt x="2022" y="1875"/>
                </a:lnTo>
                <a:lnTo>
                  <a:pt x="2044" y="1875"/>
                </a:lnTo>
                <a:lnTo>
                  <a:pt x="2076" y="1875"/>
                </a:lnTo>
                <a:lnTo>
                  <a:pt x="2108" y="1875"/>
                </a:lnTo>
                <a:lnTo>
                  <a:pt x="2140" y="1875"/>
                </a:lnTo>
                <a:lnTo>
                  <a:pt x="2172" y="1875"/>
                </a:lnTo>
                <a:lnTo>
                  <a:pt x="2194" y="1875"/>
                </a:lnTo>
                <a:lnTo>
                  <a:pt x="2226" y="1875"/>
                </a:lnTo>
                <a:lnTo>
                  <a:pt x="2258" y="1875"/>
                </a:lnTo>
                <a:lnTo>
                  <a:pt x="2290" y="1875"/>
                </a:lnTo>
                <a:lnTo>
                  <a:pt x="2322" y="1875"/>
                </a:lnTo>
                <a:lnTo>
                  <a:pt x="2344" y="1875"/>
                </a:lnTo>
                <a:lnTo>
                  <a:pt x="2376" y="1885"/>
                </a:lnTo>
                <a:lnTo>
                  <a:pt x="2408" y="1885"/>
                </a:lnTo>
                <a:lnTo>
                  <a:pt x="2400" y="1872"/>
                </a:lnTo>
              </a:path>
            </a:pathLst>
          </a:custGeom>
          <a:noFill/>
          <a:ln w="28575" cap="rnd">
            <a:solidFill>
              <a:srgbClr val="00CC66"/>
            </a:solidFill>
            <a:prstDash val="lgDash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48154" name="Freeform 27"/>
          <p:cNvSpPr>
            <a:spLocks/>
          </p:cNvSpPr>
          <p:nvPr/>
        </p:nvSpPr>
        <p:spPr bwMode="auto">
          <a:xfrm>
            <a:off x="6554789" y="1797050"/>
            <a:ext cx="3455987" cy="3155950"/>
          </a:xfrm>
          <a:custGeom>
            <a:avLst/>
            <a:gdLst>
              <a:gd name="T0" fmla="*/ 2147483647 w 2449"/>
              <a:gd name="T1" fmla="*/ 2147483647 h 1988"/>
              <a:gd name="T2" fmla="*/ 2147483647 w 2449"/>
              <a:gd name="T3" fmla="*/ 2147483647 h 1988"/>
              <a:gd name="T4" fmla="*/ 2147483647 w 2449"/>
              <a:gd name="T5" fmla="*/ 2147483647 h 1988"/>
              <a:gd name="T6" fmla="*/ 2147483647 w 2449"/>
              <a:gd name="T7" fmla="*/ 2147483647 h 1988"/>
              <a:gd name="T8" fmla="*/ 2147483647 w 2449"/>
              <a:gd name="T9" fmla="*/ 2147483647 h 1988"/>
              <a:gd name="T10" fmla="*/ 2147483647 w 2449"/>
              <a:gd name="T11" fmla="*/ 2147483647 h 1988"/>
              <a:gd name="T12" fmla="*/ 2147483647 w 2449"/>
              <a:gd name="T13" fmla="*/ 2147483647 h 1988"/>
              <a:gd name="T14" fmla="*/ 2147483647 w 2449"/>
              <a:gd name="T15" fmla="*/ 2147483647 h 1988"/>
              <a:gd name="T16" fmla="*/ 2147483647 w 2449"/>
              <a:gd name="T17" fmla="*/ 2147483647 h 1988"/>
              <a:gd name="T18" fmla="*/ 2147483647 w 2449"/>
              <a:gd name="T19" fmla="*/ 2147483647 h 1988"/>
              <a:gd name="T20" fmla="*/ 2147483647 w 2449"/>
              <a:gd name="T21" fmla="*/ 2147483647 h 1988"/>
              <a:gd name="T22" fmla="*/ 2147483647 w 2449"/>
              <a:gd name="T23" fmla="*/ 2147483647 h 1988"/>
              <a:gd name="T24" fmla="*/ 2147483647 w 2449"/>
              <a:gd name="T25" fmla="*/ 2147483647 h 1988"/>
              <a:gd name="T26" fmla="*/ 2147483647 w 2449"/>
              <a:gd name="T27" fmla="*/ 2147483647 h 1988"/>
              <a:gd name="T28" fmla="*/ 2147483647 w 2449"/>
              <a:gd name="T29" fmla="*/ 2147483647 h 1988"/>
              <a:gd name="T30" fmla="*/ 2147483647 w 2449"/>
              <a:gd name="T31" fmla="*/ 2147483647 h 1988"/>
              <a:gd name="T32" fmla="*/ 2147483647 w 2449"/>
              <a:gd name="T33" fmla="*/ 2147483647 h 1988"/>
              <a:gd name="T34" fmla="*/ 2147483647 w 2449"/>
              <a:gd name="T35" fmla="*/ 2147483647 h 1988"/>
              <a:gd name="T36" fmla="*/ 2147483647 w 2449"/>
              <a:gd name="T37" fmla="*/ 2147483647 h 1988"/>
              <a:gd name="T38" fmla="*/ 2147483647 w 2449"/>
              <a:gd name="T39" fmla="*/ 2147483647 h 1988"/>
              <a:gd name="T40" fmla="*/ 2147483647 w 2449"/>
              <a:gd name="T41" fmla="*/ 2147483647 h 1988"/>
              <a:gd name="T42" fmla="*/ 2147483647 w 2449"/>
              <a:gd name="T43" fmla="*/ 2147483647 h 1988"/>
              <a:gd name="T44" fmla="*/ 2147483647 w 2449"/>
              <a:gd name="T45" fmla="*/ 2147483647 h 1988"/>
              <a:gd name="T46" fmla="*/ 2147483647 w 2449"/>
              <a:gd name="T47" fmla="*/ 2147483647 h 1988"/>
              <a:gd name="T48" fmla="*/ 2147483647 w 2449"/>
              <a:gd name="T49" fmla="*/ 2147483647 h 1988"/>
              <a:gd name="T50" fmla="*/ 2147483647 w 2449"/>
              <a:gd name="T51" fmla="*/ 2147483647 h 1988"/>
              <a:gd name="T52" fmla="*/ 2147483647 w 2449"/>
              <a:gd name="T53" fmla="*/ 2147483647 h 1988"/>
              <a:gd name="T54" fmla="*/ 2147483647 w 2449"/>
              <a:gd name="T55" fmla="*/ 2147483647 h 1988"/>
              <a:gd name="T56" fmla="*/ 2147483647 w 2449"/>
              <a:gd name="T57" fmla="*/ 2147483647 h 1988"/>
              <a:gd name="T58" fmla="*/ 2147483647 w 2449"/>
              <a:gd name="T59" fmla="*/ 2147483647 h 1988"/>
              <a:gd name="T60" fmla="*/ 2147483647 w 2449"/>
              <a:gd name="T61" fmla="*/ 2147483647 h 1988"/>
              <a:gd name="T62" fmla="*/ 2147483647 w 2449"/>
              <a:gd name="T63" fmla="*/ 2147483647 h 1988"/>
              <a:gd name="T64" fmla="*/ 2147483647 w 2449"/>
              <a:gd name="T65" fmla="*/ 2147483647 h 1988"/>
              <a:gd name="T66" fmla="*/ 2147483647 w 2449"/>
              <a:gd name="T67" fmla="*/ 2147483647 h 1988"/>
              <a:gd name="T68" fmla="*/ 2147483647 w 2449"/>
              <a:gd name="T69" fmla="*/ 2147483647 h 1988"/>
              <a:gd name="T70" fmla="*/ 2147483647 w 2449"/>
              <a:gd name="T71" fmla="*/ 2147483647 h 1988"/>
              <a:gd name="T72" fmla="*/ 2147483647 w 2449"/>
              <a:gd name="T73" fmla="*/ 2147483647 h 1988"/>
              <a:gd name="T74" fmla="*/ 2147483647 w 2449"/>
              <a:gd name="T75" fmla="*/ 2147483647 h 1988"/>
              <a:gd name="T76" fmla="*/ 2147483647 w 2449"/>
              <a:gd name="T77" fmla="*/ 2147483647 h 1988"/>
              <a:gd name="T78" fmla="*/ 2147483647 w 2449"/>
              <a:gd name="T79" fmla="*/ 2147483647 h 1988"/>
              <a:gd name="T80" fmla="*/ 2147483647 w 2449"/>
              <a:gd name="T81" fmla="*/ 2147483647 h 1988"/>
              <a:gd name="T82" fmla="*/ 2147483647 w 2449"/>
              <a:gd name="T83" fmla="*/ 2147483647 h 1988"/>
              <a:gd name="T84" fmla="*/ 2147483647 w 2449"/>
              <a:gd name="T85" fmla="*/ 2147483647 h 1988"/>
              <a:gd name="T86" fmla="*/ 2147483647 w 2449"/>
              <a:gd name="T87" fmla="*/ 2147483647 h 1988"/>
              <a:gd name="T88" fmla="*/ 2147483647 w 2449"/>
              <a:gd name="T89" fmla="*/ 2147483647 h 1988"/>
              <a:gd name="T90" fmla="*/ 2147483647 w 2449"/>
              <a:gd name="T91" fmla="*/ 2147483647 h 1988"/>
              <a:gd name="T92" fmla="*/ 2147483647 w 2449"/>
              <a:gd name="T93" fmla="*/ 2147483647 h 1988"/>
              <a:gd name="T94" fmla="*/ 2147483647 w 2449"/>
              <a:gd name="T95" fmla="*/ 2147483647 h 1988"/>
              <a:gd name="T96" fmla="*/ 2147483647 w 2449"/>
              <a:gd name="T97" fmla="*/ 2147483647 h 1988"/>
              <a:gd name="T98" fmla="*/ 2147483647 w 2449"/>
              <a:gd name="T99" fmla="*/ 2147483647 h 1988"/>
              <a:gd name="T100" fmla="*/ 2147483647 w 2449"/>
              <a:gd name="T101" fmla="*/ 2147483647 h 1988"/>
              <a:gd name="T102" fmla="*/ 2147483647 w 2449"/>
              <a:gd name="T103" fmla="*/ 2147483647 h 1988"/>
              <a:gd name="T104" fmla="*/ 2147483647 w 2449"/>
              <a:gd name="T105" fmla="*/ 2147483647 h 1988"/>
              <a:gd name="T106" fmla="*/ 2147483647 w 2449"/>
              <a:gd name="T107" fmla="*/ 2147483647 h 1988"/>
              <a:gd name="T108" fmla="*/ 2147483647 w 2449"/>
              <a:gd name="T109" fmla="*/ 2147483647 h 1988"/>
              <a:gd name="T110" fmla="*/ 2147483647 w 2449"/>
              <a:gd name="T111" fmla="*/ 2147483647 h 1988"/>
              <a:gd name="T112" fmla="*/ 2147483647 w 2449"/>
              <a:gd name="T113" fmla="*/ 2147483647 h 1988"/>
              <a:gd name="T114" fmla="*/ 2147483647 w 2449"/>
              <a:gd name="T115" fmla="*/ 2147483647 h 1988"/>
              <a:gd name="T116" fmla="*/ 2147483647 w 2449"/>
              <a:gd name="T117" fmla="*/ 2147483647 h 1988"/>
              <a:gd name="T118" fmla="*/ 2147483647 w 2449"/>
              <a:gd name="T119" fmla="*/ 2147483647 h 1988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2449"/>
              <a:gd name="T181" fmla="*/ 0 h 1988"/>
              <a:gd name="T182" fmla="*/ 2449 w 2449"/>
              <a:gd name="T183" fmla="*/ 1988 h 1988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2449" h="1988">
                <a:moveTo>
                  <a:pt x="0" y="0"/>
                </a:moveTo>
                <a:lnTo>
                  <a:pt x="13" y="59"/>
                </a:lnTo>
                <a:lnTo>
                  <a:pt x="24" y="81"/>
                </a:lnTo>
                <a:lnTo>
                  <a:pt x="24" y="123"/>
                </a:lnTo>
                <a:lnTo>
                  <a:pt x="34" y="156"/>
                </a:lnTo>
                <a:lnTo>
                  <a:pt x="45" y="188"/>
                </a:lnTo>
                <a:lnTo>
                  <a:pt x="45" y="220"/>
                </a:lnTo>
                <a:lnTo>
                  <a:pt x="56" y="263"/>
                </a:lnTo>
                <a:lnTo>
                  <a:pt x="67" y="295"/>
                </a:lnTo>
                <a:lnTo>
                  <a:pt x="77" y="327"/>
                </a:lnTo>
                <a:lnTo>
                  <a:pt x="88" y="359"/>
                </a:lnTo>
                <a:lnTo>
                  <a:pt x="99" y="402"/>
                </a:lnTo>
                <a:lnTo>
                  <a:pt x="109" y="434"/>
                </a:lnTo>
                <a:lnTo>
                  <a:pt x="109" y="466"/>
                </a:lnTo>
                <a:lnTo>
                  <a:pt x="109" y="488"/>
                </a:lnTo>
                <a:lnTo>
                  <a:pt x="120" y="520"/>
                </a:lnTo>
                <a:lnTo>
                  <a:pt x="131" y="552"/>
                </a:lnTo>
                <a:lnTo>
                  <a:pt x="142" y="584"/>
                </a:lnTo>
                <a:lnTo>
                  <a:pt x="163" y="616"/>
                </a:lnTo>
                <a:lnTo>
                  <a:pt x="174" y="648"/>
                </a:lnTo>
                <a:lnTo>
                  <a:pt x="184" y="670"/>
                </a:lnTo>
                <a:lnTo>
                  <a:pt x="195" y="702"/>
                </a:lnTo>
                <a:lnTo>
                  <a:pt x="206" y="734"/>
                </a:lnTo>
                <a:lnTo>
                  <a:pt x="238" y="766"/>
                </a:lnTo>
                <a:lnTo>
                  <a:pt x="259" y="798"/>
                </a:lnTo>
                <a:lnTo>
                  <a:pt x="281" y="820"/>
                </a:lnTo>
                <a:lnTo>
                  <a:pt x="313" y="852"/>
                </a:lnTo>
                <a:lnTo>
                  <a:pt x="345" y="862"/>
                </a:lnTo>
                <a:lnTo>
                  <a:pt x="367" y="884"/>
                </a:lnTo>
                <a:lnTo>
                  <a:pt x="399" y="895"/>
                </a:lnTo>
                <a:lnTo>
                  <a:pt x="420" y="927"/>
                </a:lnTo>
                <a:lnTo>
                  <a:pt x="442" y="948"/>
                </a:lnTo>
                <a:lnTo>
                  <a:pt x="442" y="970"/>
                </a:lnTo>
                <a:lnTo>
                  <a:pt x="452" y="1002"/>
                </a:lnTo>
                <a:lnTo>
                  <a:pt x="463" y="1034"/>
                </a:lnTo>
                <a:lnTo>
                  <a:pt x="463" y="1066"/>
                </a:lnTo>
                <a:lnTo>
                  <a:pt x="474" y="1098"/>
                </a:lnTo>
                <a:lnTo>
                  <a:pt x="474" y="1130"/>
                </a:lnTo>
                <a:lnTo>
                  <a:pt x="484" y="1152"/>
                </a:lnTo>
                <a:lnTo>
                  <a:pt x="484" y="1184"/>
                </a:lnTo>
                <a:lnTo>
                  <a:pt x="495" y="1216"/>
                </a:lnTo>
                <a:lnTo>
                  <a:pt x="495" y="1248"/>
                </a:lnTo>
                <a:lnTo>
                  <a:pt x="506" y="1291"/>
                </a:lnTo>
                <a:lnTo>
                  <a:pt x="517" y="1334"/>
                </a:lnTo>
                <a:lnTo>
                  <a:pt x="527" y="1366"/>
                </a:lnTo>
                <a:lnTo>
                  <a:pt x="538" y="1398"/>
                </a:lnTo>
                <a:lnTo>
                  <a:pt x="549" y="1430"/>
                </a:lnTo>
                <a:lnTo>
                  <a:pt x="549" y="1452"/>
                </a:lnTo>
                <a:lnTo>
                  <a:pt x="560" y="1484"/>
                </a:lnTo>
                <a:lnTo>
                  <a:pt x="570" y="1516"/>
                </a:lnTo>
                <a:lnTo>
                  <a:pt x="581" y="1548"/>
                </a:lnTo>
                <a:lnTo>
                  <a:pt x="592" y="1580"/>
                </a:lnTo>
                <a:lnTo>
                  <a:pt x="592" y="1612"/>
                </a:lnTo>
                <a:lnTo>
                  <a:pt x="602" y="1634"/>
                </a:lnTo>
                <a:lnTo>
                  <a:pt x="613" y="1666"/>
                </a:lnTo>
                <a:lnTo>
                  <a:pt x="624" y="1698"/>
                </a:lnTo>
                <a:lnTo>
                  <a:pt x="656" y="1698"/>
                </a:lnTo>
                <a:lnTo>
                  <a:pt x="688" y="1719"/>
                </a:lnTo>
                <a:lnTo>
                  <a:pt x="710" y="1719"/>
                </a:lnTo>
                <a:lnTo>
                  <a:pt x="742" y="1730"/>
                </a:lnTo>
                <a:lnTo>
                  <a:pt x="774" y="1730"/>
                </a:lnTo>
                <a:lnTo>
                  <a:pt x="806" y="1730"/>
                </a:lnTo>
                <a:lnTo>
                  <a:pt x="838" y="1741"/>
                </a:lnTo>
                <a:lnTo>
                  <a:pt x="860" y="1741"/>
                </a:lnTo>
                <a:lnTo>
                  <a:pt x="892" y="1741"/>
                </a:lnTo>
                <a:lnTo>
                  <a:pt x="924" y="1751"/>
                </a:lnTo>
                <a:lnTo>
                  <a:pt x="956" y="1751"/>
                </a:lnTo>
                <a:lnTo>
                  <a:pt x="988" y="1762"/>
                </a:lnTo>
                <a:lnTo>
                  <a:pt x="999" y="1784"/>
                </a:lnTo>
                <a:lnTo>
                  <a:pt x="1020" y="1816"/>
                </a:lnTo>
                <a:lnTo>
                  <a:pt x="1031" y="1848"/>
                </a:lnTo>
                <a:lnTo>
                  <a:pt x="1052" y="1880"/>
                </a:lnTo>
                <a:lnTo>
                  <a:pt x="1074" y="1901"/>
                </a:lnTo>
                <a:lnTo>
                  <a:pt x="1085" y="1923"/>
                </a:lnTo>
                <a:lnTo>
                  <a:pt x="1117" y="1933"/>
                </a:lnTo>
                <a:lnTo>
                  <a:pt x="1149" y="1944"/>
                </a:lnTo>
                <a:lnTo>
                  <a:pt x="1181" y="1944"/>
                </a:lnTo>
                <a:lnTo>
                  <a:pt x="1203" y="1944"/>
                </a:lnTo>
                <a:lnTo>
                  <a:pt x="1235" y="1944"/>
                </a:lnTo>
                <a:lnTo>
                  <a:pt x="1267" y="1944"/>
                </a:lnTo>
                <a:lnTo>
                  <a:pt x="1299" y="1944"/>
                </a:lnTo>
                <a:lnTo>
                  <a:pt x="1331" y="1944"/>
                </a:lnTo>
                <a:lnTo>
                  <a:pt x="1353" y="1944"/>
                </a:lnTo>
                <a:lnTo>
                  <a:pt x="1385" y="1955"/>
                </a:lnTo>
                <a:lnTo>
                  <a:pt x="1417" y="1955"/>
                </a:lnTo>
                <a:lnTo>
                  <a:pt x="1449" y="1955"/>
                </a:lnTo>
                <a:lnTo>
                  <a:pt x="1481" y="1966"/>
                </a:lnTo>
                <a:lnTo>
                  <a:pt x="1503" y="1966"/>
                </a:lnTo>
                <a:lnTo>
                  <a:pt x="1535" y="1966"/>
                </a:lnTo>
                <a:lnTo>
                  <a:pt x="1567" y="1966"/>
                </a:lnTo>
                <a:lnTo>
                  <a:pt x="1599" y="1976"/>
                </a:lnTo>
                <a:lnTo>
                  <a:pt x="1631" y="1976"/>
                </a:lnTo>
                <a:lnTo>
                  <a:pt x="1653" y="1976"/>
                </a:lnTo>
                <a:lnTo>
                  <a:pt x="1685" y="1976"/>
                </a:lnTo>
                <a:lnTo>
                  <a:pt x="1717" y="1976"/>
                </a:lnTo>
                <a:lnTo>
                  <a:pt x="1749" y="1976"/>
                </a:lnTo>
                <a:lnTo>
                  <a:pt x="1781" y="1976"/>
                </a:lnTo>
                <a:lnTo>
                  <a:pt x="1803" y="1987"/>
                </a:lnTo>
                <a:lnTo>
                  <a:pt x="1835" y="1987"/>
                </a:lnTo>
                <a:lnTo>
                  <a:pt x="1867" y="1987"/>
                </a:lnTo>
                <a:lnTo>
                  <a:pt x="1899" y="1987"/>
                </a:lnTo>
                <a:lnTo>
                  <a:pt x="1921" y="1987"/>
                </a:lnTo>
                <a:lnTo>
                  <a:pt x="1963" y="1987"/>
                </a:lnTo>
                <a:lnTo>
                  <a:pt x="1985" y="1987"/>
                </a:lnTo>
                <a:lnTo>
                  <a:pt x="2017" y="1987"/>
                </a:lnTo>
                <a:lnTo>
                  <a:pt x="2049" y="1987"/>
                </a:lnTo>
                <a:lnTo>
                  <a:pt x="2071" y="1987"/>
                </a:lnTo>
                <a:lnTo>
                  <a:pt x="2103" y="1987"/>
                </a:lnTo>
                <a:lnTo>
                  <a:pt x="2135" y="1987"/>
                </a:lnTo>
                <a:lnTo>
                  <a:pt x="2167" y="1987"/>
                </a:lnTo>
                <a:lnTo>
                  <a:pt x="2199" y="1987"/>
                </a:lnTo>
                <a:lnTo>
                  <a:pt x="2221" y="1987"/>
                </a:lnTo>
                <a:lnTo>
                  <a:pt x="2253" y="1987"/>
                </a:lnTo>
                <a:lnTo>
                  <a:pt x="2285" y="1987"/>
                </a:lnTo>
                <a:lnTo>
                  <a:pt x="2328" y="1987"/>
                </a:lnTo>
                <a:lnTo>
                  <a:pt x="2360" y="1987"/>
                </a:lnTo>
                <a:lnTo>
                  <a:pt x="2392" y="1987"/>
                </a:lnTo>
                <a:lnTo>
                  <a:pt x="2424" y="1987"/>
                </a:lnTo>
                <a:lnTo>
                  <a:pt x="2446" y="1987"/>
                </a:lnTo>
                <a:lnTo>
                  <a:pt x="2448" y="1968"/>
                </a:lnTo>
              </a:path>
            </a:pathLst>
          </a:custGeom>
          <a:noFill/>
          <a:ln w="28575" cap="rnd">
            <a:solidFill>
              <a:schemeClr val="hlink"/>
            </a:solidFill>
            <a:prstDash val="sysDot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48155" name="Rectangle 28"/>
          <p:cNvSpPr>
            <a:spLocks noChangeArrowheads="1"/>
          </p:cNvSpPr>
          <p:nvPr/>
        </p:nvSpPr>
        <p:spPr bwMode="auto">
          <a:xfrm>
            <a:off x="3438526" y="5865814"/>
            <a:ext cx="12874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800" b="1">
                <a:solidFill>
                  <a:schemeClr val="tx1"/>
                </a:solidFill>
              </a:rPr>
              <a:t>Age &lt; 60</a:t>
            </a:r>
          </a:p>
        </p:txBody>
      </p:sp>
      <p:sp>
        <p:nvSpPr>
          <p:cNvPr id="48156" name="Rectangle 29"/>
          <p:cNvSpPr>
            <a:spLocks noChangeArrowheads="1"/>
          </p:cNvSpPr>
          <p:nvPr/>
        </p:nvSpPr>
        <p:spPr bwMode="auto">
          <a:xfrm>
            <a:off x="7477126" y="5910263"/>
            <a:ext cx="12858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800" b="1">
                <a:solidFill>
                  <a:schemeClr val="tx1"/>
                </a:solidFill>
              </a:rPr>
              <a:t>Age &gt; 60</a:t>
            </a:r>
          </a:p>
        </p:txBody>
      </p:sp>
      <p:sp>
        <p:nvSpPr>
          <p:cNvPr id="1023008" name="Rectangle 32"/>
          <p:cNvSpPr>
            <a:spLocks noChangeArrowheads="1"/>
          </p:cNvSpPr>
          <p:nvPr/>
        </p:nvSpPr>
        <p:spPr bwMode="auto">
          <a:xfrm>
            <a:off x="4383089" y="1704975"/>
            <a:ext cx="2009775" cy="1277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1400" b="1" dirty="0">
                <a:solidFill>
                  <a:schemeClr val="tx1"/>
                </a:solidFill>
                <a:ea typeface="+mn-ea"/>
              </a:rPr>
              <a:t>      </a:t>
            </a:r>
            <a:r>
              <a:rPr lang="en-US" sz="1400" b="1" dirty="0">
                <a:solidFill>
                  <a:srgbClr val="FF0033"/>
                </a:solidFill>
                <a:ea typeface="+mn-ea"/>
              </a:rPr>
              <a:t>3 g/</a:t>
            </a:r>
            <a:r>
              <a:rPr lang="en-US" sz="1400" b="1" dirty="0" err="1">
                <a:solidFill>
                  <a:srgbClr val="FF0033"/>
                </a:solidFill>
                <a:ea typeface="+mn-ea"/>
              </a:rPr>
              <a:t>m</a:t>
            </a:r>
            <a:r>
              <a:rPr lang="en-US" sz="1400" b="1" baseline="30000" dirty="0" err="1">
                <a:solidFill>
                  <a:srgbClr val="FF0033"/>
                </a:solidFill>
                <a:ea typeface="+mn-ea"/>
              </a:rPr>
              <a:t>2</a:t>
            </a:r>
            <a:r>
              <a:rPr lang="en-US" sz="1400" b="1" baseline="30000" dirty="0">
                <a:solidFill>
                  <a:srgbClr val="FF0033"/>
                </a:solidFill>
                <a:ea typeface="+mn-ea"/>
              </a:rPr>
              <a:t> </a:t>
            </a:r>
            <a:r>
              <a:rPr lang="en-US" sz="1400" b="1" dirty="0">
                <a:solidFill>
                  <a:srgbClr val="FF0033"/>
                </a:solidFill>
                <a:ea typeface="+mn-ea"/>
              </a:rPr>
              <a:t> = 156</a:t>
            </a:r>
            <a:endParaRPr lang="en-US" sz="1400" b="1" dirty="0">
              <a:solidFill>
                <a:schemeClr val="tx1"/>
              </a:solidFill>
              <a:ea typeface="+mn-ea"/>
            </a:endParaRPr>
          </a:p>
          <a:p>
            <a:pPr eaLnBrk="0" hangingPunct="0">
              <a:spcBef>
                <a:spcPct val="50000"/>
              </a:spcBef>
              <a:defRPr/>
            </a:pPr>
            <a:r>
              <a:rPr lang="en-US" sz="1400" b="1" dirty="0">
                <a:solidFill>
                  <a:schemeClr val="tx1"/>
                </a:solidFill>
                <a:ea typeface="+mn-ea"/>
              </a:rPr>
              <a:t>      </a:t>
            </a:r>
            <a:r>
              <a:rPr lang="en-US" sz="1400" b="1" dirty="0">
                <a:solidFill>
                  <a:schemeClr val="hlink"/>
                </a:solidFill>
                <a:ea typeface="+mn-ea"/>
              </a:rPr>
              <a:t>400 mg/m</a:t>
            </a:r>
            <a:r>
              <a:rPr lang="en-US" sz="1400" b="1" baseline="30000" dirty="0">
                <a:solidFill>
                  <a:schemeClr val="hlink"/>
                </a:solidFill>
                <a:ea typeface="+mn-ea"/>
              </a:rPr>
              <a:t>2  </a:t>
            </a:r>
            <a:r>
              <a:rPr lang="en-US" sz="1400" b="1" dirty="0">
                <a:solidFill>
                  <a:schemeClr val="hlink"/>
                </a:solidFill>
                <a:ea typeface="+mn-ea"/>
              </a:rPr>
              <a:t>= 156</a:t>
            </a:r>
          </a:p>
          <a:p>
            <a:pPr eaLnBrk="0" hangingPunct="0">
              <a:spcBef>
                <a:spcPct val="50000"/>
              </a:spcBef>
              <a:defRPr/>
            </a:pPr>
            <a:r>
              <a:rPr lang="en-US" sz="1400" b="1" dirty="0">
                <a:solidFill>
                  <a:schemeClr val="tx1"/>
                </a:solidFill>
                <a:ea typeface="+mn-ea"/>
              </a:rPr>
              <a:t>      </a:t>
            </a:r>
            <a:r>
              <a:rPr lang="en-US" sz="1400" b="1" dirty="0">
                <a:solidFill>
                  <a:srgbClr val="00CC66"/>
                </a:solidFill>
                <a:ea typeface="+mn-ea"/>
              </a:rPr>
              <a:t>100 mg/m</a:t>
            </a:r>
            <a:r>
              <a:rPr lang="en-US" sz="1400" b="1" baseline="30000" dirty="0">
                <a:solidFill>
                  <a:srgbClr val="00CC66"/>
                </a:solidFill>
                <a:ea typeface="+mn-ea"/>
              </a:rPr>
              <a:t>2</a:t>
            </a:r>
            <a:r>
              <a:rPr lang="en-US" sz="1400" b="1" dirty="0">
                <a:solidFill>
                  <a:srgbClr val="00CC66"/>
                </a:solidFill>
                <a:ea typeface="+mn-ea"/>
              </a:rPr>
              <a:t>  = 155</a:t>
            </a:r>
          </a:p>
          <a:p>
            <a:pPr eaLnBrk="0" hangingPunct="0">
              <a:spcBef>
                <a:spcPct val="50000"/>
              </a:spcBef>
              <a:defRPr/>
            </a:pPr>
            <a:r>
              <a:rPr lang="en-US" sz="1400" b="1" i="1" cap="all" dirty="0">
                <a:solidFill>
                  <a:srgbClr val="FF9900"/>
                </a:solidFill>
                <a:ea typeface="+mn-ea"/>
              </a:rPr>
              <a:t>p</a:t>
            </a:r>
            <a:r>
              <a:rPr lang="en-US" sz="1400" b="1" dirty="0">
                <a:solidFill>
                  <a:srgbClr val="FF9900"/>
                </a:solidFill>
                <a:ea typeface="+mn-ea"/>
              </a:rPr>
              <a:t> = 0.0007</a:t>
            </a:r>
          </a:p>
        </p:txBody>
      </p:sp>
      <p:sp>
        <p:nvSpPr>
          <p:cNvPr id="48158" name="Freeform 33"/>
          <p:cNvSpPr>
            <a:spLocks/>
          </p:cNvSpPr>
          <p:nvPr/>
        </p:nvSpPr>
        <p:spPr bwMode="auto">
          <a:xfrm>
            <a:off x="2625725" y="1568450"/>
            <a:ext cx="3321050" cy="2135188"/>
          </a:xfrm>
          <a:custGeom>
            <a:avLst/>
            <a:gdLst>
              <a:gd name="T0" fmla="*/ 2147483647 w 2353"/>
              <a:gd name="T1" fmla="*/ 2147483647 h 1345"/>
              <a:gd name="T2" fmla="*/ 2147483647 w 2353"/>
              <a:gd name="T3" fmla="*/ 2147483647 h 1345"/>
              <a:gd name="T4" fmla="*/ 2147483647 w 2353"/>
              <a:gd name="T5" fmla="*/ 2147483647 h 1345"/>
              <a:gd name="T6" fmla="*/ 2147483647 w 2353"/>
              <a:gd name="T7" fmla="*/ 2147483647 h 1345"/>
              <a:gd name="T8" fmla="*/ 2147483647 w 2353"/>
              <a:gd name="T9" fmla="*/ 2147483647 h 1345"/>
              <a:gd name="T10" fmla="*/ 2147483647 w 2353"/>
              <a:gd name="T11" fmla="*/ 2147483647 h 1345"/>
              <a:gd name="T12" fmla="*/ 2147483647 w 2353"/>
              <a:gd name="T13" fmla="*/ 2147483647 h 1345"/>
              <a:gd name="T14" fmla="*/ 2147483647 w 2353"/>
              <a:gd name="T15" fmla="*/ 2147483647 h 1345"/>
              <a:gd name="T16" fmla="*/ 2147483647 w 2353"/>
              <a:gd name="T17" fmla="*/ 2147483647 h 1345"/>
              <a:gd name="T18" fmla="*/ 2147483647 w 2353"/>
              <a:gd name="T19" fmla="*/ 2147483647 h 1345"/>
              <a:gd name="T20" fmla="*/ 2147483647 w 2353"/>
              <a:gd name="T21" fmla="*/ 2147483647 h 1345"/>
              <a:gd name="T22" fmla="*/ 2147483647 w 2353"/>
              <a:gd name="T23" fmla="*/ 2147483647 h 1345"/>
              <a:gd name="T24" fmla="*/ 2147483647 w 2353"/>
              <a:gd name="T25" fmla="*/ 2147483647 h 1345"/>
              <a:gd name="T26" fmla="*/ 2147483647 w 2353"/>
              <a:gd name="T27" fmla="*/ 2147483647 h 1345"/>
              <a:gd name="T28" fmla="*/ 2147483647 w 2353"/>
              <a:gd name="T29" fmla="*/ 2147483647 h 1345"/>
              <a:gd name="T30" fmla="*/ 2147483647 w 2353"/>
              <a:gd name="T31" fmla="*/ 2147483647 h 1345"/>
              <a:gd name="T32" fmla="*/ 2147483647 w 2353"/>
              <a:gd name="T33" fmla="*/ 2147483647 h 1345"/>
              <a:gd name="T34" fmla="*/ 2147483647 w 2353"/>
              <a:gd name="T35" fmla="*/ 2147483647 h 1345"/>
              <a:gd name="T36" fmla="*/ 2147483647 w 2353"/>
              <a:gd name="T37" fmla="*/ 2147483647 h 1345"/>
              <a:gd name="T38" fmla="*/ 2147483647 w 2353"/>
              <a:gd name="T39" fmla="*/ 2147483647 h 1345"/>
              <a:gd name="T40" fmla="*/ 2147483647 w 2353"/>
              <a:gd name="T41" fmla="*/ 2147483647 h 1345"/>
              <a:gd name="T42" fmla="*/ 2147483647 w 2353"/>
              <a:gd name="T43" fmla="*/ 2147483647 h 1345"/>
              <a:gd name="T44" fmla="*/ 2147483647 w 2353"/>
              <a:gd name="T45" fmla="*/ 2147483647 h 1345"/>
              <a:gd name="T46" fmla="*/ 2147483647 w 2353"/>
              <a:gd name="T47" fmla="*/ 2147483647 h 1345"/>
              <a:gd name="T48" fmla="*/ 2147483647 w 2353"/>
              <a:gd name="T49" fmla="*/ 2147483647 h 1345"/>
              <a:gd name="T50" fmla="*/ 2147483647 w 2353"/>
              <a:gd name="T51" fmla="*/ 2147483647 h 1345"/>
              <a:gd name="T52" fmla="*/ 2147483647 w 2353"/>
              <a:gd name="T53" fmla="*/ 2147483647 h 1345"/>
              <a:gd name="T54" fmla="*/ 2147483647 w 2353"/>
              <a:gd name="T55" fmla="*/ 2147483647 h 1345"/>
              <a:gd name="T56" fmla="*/ 2147483647 w 2353"/>
              <a:gd name="T57" fmla="*/ 2147483647 h 1345"/>
              <a:gd name="T58" fmla="*/ 2147483647 w 2353"/>
              <a:gd name="T59" fmla="*/ 2147483647 h 1345"/>
              <a:gd name="T60" fmla="*/ 2147483647 w 2353"/>
              <a:gd name="T61" fmla="*/ 2147483647 h 1345"/>
              <a:gd name="T62" fmla="*/ 2147483647 w 2353"/>
              <a:gd name="T63" fmla="*/ 2147483647 h 1345"/>
              <a:gd name="T64" fmla="*/ 2147483647 w 2353"/>
              <a:gd name="T65" fmla="*/ 2147483647 h 1345"/>
              <a:gd name="T66" fmla="*/ 2147483647 w 2353"/>
              <a:gd name="T67" fmla="*/ 2147483647 h 1345"/>
              <a:gd name="T68" fmla="*/ 2147483647 w 2353"/>
              <a:gd name="T69" fmla="*/ 2147483647 h 1345"/>
              <a:gd name="T70" fmla="*/ 2147483647 w 2353"/>
              <a:gd name="T71" fmla="*/ 2147483647 h 1345"/>
              <a:gd name="T72" fmla="*/ 2147483647 w 2353"/>
              <a:gd name="T73" fmla="*/ 2147483647 h 1345"/>
              <a:gd name="T74" fmla="*/ 2147483647 w 2353"/>
              <a:gd name="T75" fmla="*/ 2147483647 h 1345"/>
              <a:gd name="T76" fmla="*/ 2147483647 w 2353"/>
              <a:gd name="T77" fmla="*/ 2147483647 h 1345"/>
              <a:gd name="T78" fmla="*/ 2147483647 w 2353"/>
              <a:gd name="T79" fmla="*/ 2147483647 h 1345"/>
              <a:gd name="T80" fmla="*/ 2147483647 w 2353"/>
              <a:gd name="T81" fmla="*/ 2147483647 h 1345"/>
              <a:gd name="T82" fmla="*/ 2147483647 w 2353"/>
              <a:gd name="T83" fmla="*/ 2147483647 h 1345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2353"/>
              <a:gd name="T127" fmla="*/ 0 h 1345"/>
              <a:gd name="T128" fmla="*/ 2353 w 2353"/>
              <a:gd name="T129" fmla="*/ 1345 h 1345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2353" h="1345">
                <a:moveTo>
                  <a:pt x="0" y="0"/>
                </a:moveTo>
                <a:lnTo>
                  <a:pt x="96" y="37"/>
                </a:lnTo>
                <a:lnTo>
                  <a:pt x="118" y="123"/>
                </a:lnTo>
                <a:lnTo>
                  <a:pt x="182" y="187"/>
                </a:lnTo>
                <a:lnTo>
                  <a:pt x="204" y="252"/>
                </a:lnTo>
                <a:lnTo>
                  <a:pt x="268" y="316"/>
                </a:lnTo>
                <a:lnTo>
                  <a:pt x="311" y="359"/>
                </a:lnTo>
                <a:lnTo>
                  <a:pt x="321" y="391"/>
                </a:lnTo>
                <a:lnTo>
                  <a:pt x="343" y="466"/>
                </a:lnTo>
                <a:lnTo>
                  <a:pt x="364" y="509"/>
                </a:lnTo>
                <a:lnTo>
                  <a:pt x="386" y="541"/>
                </a:lnTo>
                <a:lnTo>
                  <a:pt x="407" y="573"/>
                </a:lnTo>
                <a:lnTo>
                  <a:pt x="429" y="605"/>
                </a:lnTo>
                <a:lnTo>
                  <a:pt x="450" y="637"/>
                </a:lnTo>
                <a:lnTo>
                  <a:pt x="461" y="659"/>
                </a:lnTo>
                <a:lnTo>
                  <a:pt x="493" y="691"/>
                </a:lnTo>
                <a:lnTo>
                  <a:pt x="525" y="701"/>
                </a:lnTo>
                <a:lnTo>
                  <a:pt x="525" y="723"/>
                </a:lnTo>
                <a:lnTo>
                  <a:pt x="546" y="755"/>
                </a:lnTo>
                <a:lnTo>
                  <a:pt x="557" y="787"/>
                </a:lnTo>
                <a:lnTo>
                  <a:pt x="568" y="819"/>
                </a:lnTo>
                <a:lnTo>
                  <a:pt x="579" y="841"/>
                </a:lnTo>
                <a:lnTo>
                  <a:pt x="600" y="883"/>
                </a:lnTo>
                <a:lnTo>
                  <a:pt x="621" y="905"/>
                </a:lnTo>
                <a:lnTo>
                  <a:pt x="643" y="926"/>
                </a:lnTo>
                <a:lnTo>
                  <a:pt x="664" y="948"/>
                </a:lnTo>
                <a:lnTo>
                  <a:pt x="686" y="969"/>
                </a:lnTo>
                <a:lnTo>
                  <a:pt x="697" y="991"/>
                </a:lnTo>
                <a:lnTo>
                  <a:pt x="729" y="1012"/>
                </a:lnTo>
                <a:lnTo>
                  <a:pt x="750" y="1044"/>
                </a:lnTo>
                <a:lnTo>
                  <a:pt x="772" y="1055"/>
                </a:lnTo>
                <a:lnTo>
                  <a:pt x="793" y="1087"/>
                </a:lnTo>
                <a:lnTo>
                  <a:pt x="825" y="1108"/>
                </a:lnTo>
                <a:lnTo>
                  <a:pt x="847" y="1108"/>
                </a:lnTo>
                <a:lnTo>
                  <a:pt x="879" y="1119"/>
                </a:lnTo>
                <a:lnTo>
                  <a:pt x="911" y="1130"/>
                </a:lnTo>
                <a:lnTo>
                  <a:pt x="943" y="1140"/>
                </a:lnTo>
                <a:lnTo>
                  <a:pt x="975" y="1151"/>
                </a:lnTo>
                <a:lnTo>
                  <a:pt x="997" y="1162"/>
                </a:lnTo>
                <a:lnTo>
                  <a:pt x="1029" y="1173"/>
                </a:lnTo>
                <a:lnTo>
                  <a:pt x="1061" y="1183"/>
                </a:lnTo>
                <a:lnTo>
                  <a:pt x="1093" y="1194"/>
                </a:lnTo>
                <a:lnTo>
                  <a:pt x="1125" y="1215"/>
                </a:lnTo>
                <a:lnTo>
                  <a:pt x="1147" y="1226"/>
                </a:lnTo>
                <a:lnTo>
                  <a:pt x="1179" y="1237"/>
                </a:lnTo>
                <a:lnTo>
                  <a:pt x="1211" y="1248"/>
                </a:lnTo>
                <a:lnTo>
                  <a:pt x="1243" y="1258"/>
                </a:lnTo>
                <a:lnTo>
                  <a:pt x="1275" y="1258"/>
                </a:lnTo>
                <a:lnTo>
                  <a:pt x="1297" y="1269"/>
                </a:lnTo>
                <a:lnTo>
                  <a:pt x="1329" y="1269"/>
                </a:lnTo>
                <a:lnTo>
                  <a:pt x="1361" y="1280"/>
                </a:lnTo>
                <a:lnTo>
                  <a:pt x="1393" y="1280"/>
                </a:lnTo>
                <a:lnTo>
                  <a:pt x="1415" y="1280"/>
                </a:lnTo>
                <a:lnTo>
                  <a:pt x="1447" y="1280"/>
                </a:lnTo>
                <a:lnTo>
                  <a:pt x="1479" y="1280"/>
                </a:lnTo>
                <a:lnTo>
                  <a:pt x="1511" y="1280"/>
                </a:lnTo>
                <a:lnTo>
                  <a:pt x="1543" y="1290"/>
                </a:lnTo>
                <a:lnTo>
                  <a:pt x="1565" y="1290"/>
                </a:lnTo>
                <a:lnTo>
                  <a:pt x="1597" y="1290"/>
                </a:lnTo>
                <a:lnTo>
                  <a:pt x="1629" y="1301"/>
                </a:lnTo>
                <a:lnTo>
                  <a:pt x="1661" y="1301"/>
                </a:lnTo>
                <a:lnTo>
                  <a:pt x="1693" y="1301"/>
                </a:lnTo>
                <a:lnTo>
                  <a:pt x="1715" y="1301"/>
                </a:lnTo>
                <a:lnTo>
                  <a:pt x="1747" y="1301"/>
                </a:lnTo>
                <a:lnTo>
                  <a:pt x="1779" y="1301"/>
                </a:lnTo>
                <a:lnTo>
                  <a:pt x="1811" y="1301"/>
                </a:lnTo>
                <a:lnTo>
                  <a:pt x="1843" y="1301"/>
                </a:lnTo>
                <a:lnTo>
                  <a:pt x="1865" y="1301"/>
                </a:lnTo>
                <a:lnTo>
                  <a:pt x="1897" y="1301"/>
                </a:lnTo>
                <a:lnTo>
                  <a:pt x="1929" y="1301"/>
                </a:lnTo>
                <a:lnTo>
                  <a:pt x="1961" y="1312"/>
                </a:lnTo>
                <a:lnTo>
                  <a:pt x="1993" y="1312"/>
                </a:lnTo>
                <a:lnTo>
                  <a:pt x="2015" y="1312"/>
                </a:lnTo>
                <a:lnTo>
                  <a:pt x="2047" y="1312"/>
                </a:lnTo>
                <a:lnTo>
                  <a:pt x="2079" y="1312"/>
                </a:lnTo>
                <a:lnTo>
                  <a:pt x="2111" y="1312"/>
                </a:lnTo>
                <a:lnTo>
                  <a:pt x="2133" y="1312"/>
                </a:lnTo>
                <a:lnTo>
                  <a:pt x="2165" y="1312"/>
                </a:lnTo>
                <a:lnTo>
                  <a:pt x="2197" y="1312"/>
                </a:lnTo>
                <a:lnTo>
                  <a:pt x="2229" y="1312"/>
                </a:lnTo>
                <a:lnTo>
                  <a:pt x="2261" y="1323"/>
                </a:lnTo>
                <a:lnTo>
                  <a:pt x="2283" y="1323"/>
                </a:lnTo>
                <a:lnTo>
                  <a:pt x="2315" y="1323"/>
                </a:lnTo>
                <a:lnTo>
                  <a:pt x="2347" y="1323"/>
                </a:lnTo>
                <a:lnTo>
                  <a:pt x="2352" y="1344"/>
                </a:lnTo>
              </a:path>
            </a:pathLst>
          </a:custGeom>
          <a:noFill/>
          <a:ln w="28575" cap="rnd">
            <a:solidFill>
              <a:srgbClr val="FF0033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1023010" name="Rectangle 34"/>
          <p:cNvSpPr>
            <a:spLocks noChangeArrowheads="1"/>
          </p:cNvSpPr>
          <p:nvPr/>
        </p:nvSpPr>
        <p:spPr bwMode="auto">
          <a:xfrm>
            <a:off x="7712075" y="1754189"/>
            <a:ext cx="2319338" cy="12779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1400" b="1" dirty="0">
                <a:solidFill>
                  <a:schemeClr val="tx1"/>
                </a:solidFill>
                <a:ea typeface="+mn-ea"/>
              </a:rPr>
              <a:t>        </a:t>
            </a:r>
            <a:r>
              <a:rPr lang="en-US" sz="1400" b="1" dirty="0">
                <a:solidFill>
                  <a:srgbClr val="FF0033"/>
                </a:solidFill>
                <a:ea typeface="+mn-ea"/>
              </a:rPr>
              <a:t>3 g/m</a:t>
            </a:r>
            <a:r>
              <a:rPr lang="en-US" sz="1400" b="1" baseline="30000" dirty="0">
                <a:solidFill>
                  <a:srgbClr val="FF0033"/>
                </a:solidFill>
                <a:ea typeface="+mn-ea"/>
              </a:rPr>
              <a:t>2</a:t>
            </a:r>
            <a:r>
              <a:rPr lang="en-US" sz="1400" b="1" dirty="0">
                <a:solidFill>
                  <a:srgbClr val="FF0033"/>
                </a:solidFill>
                <a:ea typeface="+mn-ea"/>
              </a:rPr>
              <a:t> = 31</a:t>
            </a:r>
            <a:endParaRPr lang="en-US" sz="1400" b="1" dirty="0">
              <a:solidFill>
                <a:schemeClr val="tx1"/>
              </a:solidFill>
              <a:ea typeface="+mn-ea"/>
            </a:endParaRPr>
          </a:p>
          <a:p>
            <a:pPr eaLnBrk="0" hangingPunct="0">
              <a:spcBef>
                <a:spcPct val="50000"/>
              </a:spcBef>
              <a:defRPr/>
            </a:pPr>
            <a:r>
              <a:rPr lang="en-US" sz="1400" b="1" dirty="0">
                <a:solidFill>
                  <a:schemeClr val="tx1"/>
                </a:solidFill>
                <a:ea typeface="+mn-ea"/>
              </a:rPr>
              <a:t>       </a:t>
            </a:r>
            <a:r>
              <a:rPr lang="en-US" sz="1400" b="1" dirty="0">
                <a:solidFill>
                  <a:schemeClr val="hlink"/>
                </a:solidFill>
                <a:ea typeface="+mn-ea"/>
              </a:rPr>
              <a:t>400 mg/m</a:t>
            </a:r>
            <a:r>
              <a:rPr lang="en-US" sz="1400" b="1" baseline="30000" dirty="0">
                <a:solidFill>
                  <a:schemeClr val="hlink"/>
                </a:solidFill>
                <a:ea typeface="+mn-ea"/>
              </a:rPr>
              <a:t>2</a:t>
            </a:r>
            <a:r>
              <a:rPr lang="en-US" sz="1400" b="1" dirty="0">
                <a:solidFill>
                  <a:schemeClr val="hlink"/>
                </a:solidFill>
                <a:ea typeface="+mn-ea"/>
              </a:rPr>
              <a:t> = 50</a:t>
            </a:r>
          </a:p>
          <a:p>
            <a:pPr eaLnBrk="0" hangingPunct="0">
              <a:spcBef>
                <a:spcPct val="50000"/>
              </a:spcBef>
              <a:defRPr/>
            </a:pPr>
            <a:r>
              <a:rPr lang="en-US" sz="1400" b="1" dirty="0">
                <a:solidFill>
                  <a:schemeClr val="tx1"/>
                </a:solidFill>
                <a:ea typeface="+mn-ea"/>
              </a:rPr>
              <a:t>       </a:t>
            </a:r>
            <a:r>
              <a:rPr lang="en-US" sz="1400" b="1" dirty="0">
                <a:solidFill>
                  <a:srgbClr val="00CC66"/>
                </a:solidFill>
                <a:ea typeface="+mn-ea"/>
              </a:rPr>
              <a:t>100 mg/m</a:t>
            </a:r>
            <a:r>
              <a:rPr lang="en-US" sz="1400" b="1" baseline="30000" dirty="0">
                <a:solidFill>
                  <a:srgbClr val="00CC66"/>
                </a:solidFill>
                <a:ea typeface="+mn-ea"/>
              </a:rPr>
              <a:t>2 </a:t>
            </a:r>
            <a:r>
              <a:rPr lang="en-US" sz="1400" b="1" dirty="0">
                <a:solidFill>
                  <a:schemeClr val="accent1"/>
                </a:solidFill>
                <a:ea typeface="+mn-ea"/>
              </a:rPr>
              <a:t>= 48</a:t>
            </a:r>
          </a:p>
          <a:p>
            <a:pPr eaLnBrk="0" hangingPunct="0">
              <a:spcBef>
                <a:spcPct val="50000"/>
              </a:spcBef>
              <a:defRPr/>
            </a:pPr>
            <a:r>
              <a:rPr lang="en-US" sz="1400" b="1" i="1" cap="all" dirty="0">
                <a:solidFill>
                  <a:srgbClr val="FF9900"/>
                </a:solidFill>
                <a:ea typeface="+mn-ea"/>
              </a:rPr>
              <a:t>p</a:t>
            </a:r>
            <a:r>
              <a:rPr lang="en-US" sz="1400" b="1" dirty="0">
                <a:solidFill>
                  <a:srgbClr val="FF9900"/>
                </a:solidFill>
                <a:ea typeface="+mn-ea"/>
              </a:rPr>
              <a:t> = 0.22</a:t>
            </a:r>
          </a:p>
        </p:txBody>
      </p:sp>
      <p:sp>
        <p:nvSpPr>
          <p:cNvPr id="48160" name="Line 35"/>
          <p:cNvSpPr>
            <a:spLocks noChangeShapeType="1"/>
          </p:cNvSpPr>
          <p:nvPr/>
        </p:nvSpPr>
        <p:spPr bwMode="auto">
          <a:xfrm>
            <a:off x="4386263" y="1873250"/>
            <a:ext cx="271462" cy="0"/>
          </a:xfrm>
          <a:prstGeom prst="line">
            <a:avLst/>
          </a:prstGeom>
          <a:noFill/>
          <a:ln w="28575">
            <a:solidFill>
              <a:srgbClr val="FF0033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8161" name="Line 36"/>
          <p:cNvSpPr>
            <a:spLocks noChangeShapeType="1"/>
          </p:cNvSpPr>
          <p:nvPr/>
        </p:nvSpPr>
        <p:spPr bwMode="auto">
          <a:xfrm>
            <a:off x="4386263" y="2178050"/>
            <a:ext cx="271462" cy="0"/>
          </a:xfrm>
          <a:prstGeom prst="line">
            <a:avLst/>
          </a:prstGeom>
          <a:noFill/>
          <a:ln w="28575">
            <a:solidFill>
              <a:schemeClr val="hlink"/>
            </a:solidFill>
            <a:prstDash val="lgDash"/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8162" name="Line 37"/>
          <p:cNvSpPr>
            <a:spLocks noChangeShapeType="1"/>
          </p:cNvSpPr>
          <p:nvPr/>
        </p:nvSpPr>
        <p:spPr bwMode="auto">
          <a:xfrm>
            <a:off x="4386263" y="2451100"/>
            <a:ext cx="203200" cy="0"/>
          </a:xfrm>
          <a:prstGeom prst="line">
            <a:avLst/>
          </a:prstGeom>
          <a:noFill/>
          <a:ln w="28575">
            <a:solidFill>
              <a:srgbClr val="00CC66"/>
            </a:solidFill>
            <a:prstDash val="dash"/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8163" name="Line 38"/>
          <p:cNvSpPr>
            <a:spLocks noChangeShapeType="1"/>
          </p:cNvSpPr>
          <p:nvPr/>
        </p:nvSpPr>
        <p:spPr bwMode="auto">
          <a:xfrm>
            <a:off x="7637464" y="1873250"/>
            <a:ext cx="339725" cy="0"/>
          </a:xfrm>
          <a:prstGeom prst="line">
            <a:avLst/>
          </a:prstGeom>
          <a:noFill/>
          <a:ln w="28575">
            <a:solidFill>
              <a:srgbClr val="FF0033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8164" name="Line 39"/>
          <p:cNvSpPr>
            <a:spLocks noChangeShapeType="1"/>
          </p:cNvSpPr>
          <p:nvPr/>
        </p:nvSpPr>
        <p:spPr bwMode="auto">
          <a:xfrm>
            <a:off x="7637464" y="2254250"/>
            <a:ext cx="339725" cy="0"/>
          </a:xfrm>
          <a:prstGeom prst="line">
            <a:avLst/>
          </a:prstGeom>
          <a:noFill/>
          <a:ln w="28575">
            <a:solidFill>
              <a:schemeClr val="hlink"/>
            </a:solidFill>
            <a:prstDash val="sysDot"/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8165" name="Line 40"/>
          <p:cNvSpPr>
            <a:spLocks noChangeShapeType="1"/>
          </p:cNvSpPr>
          <p:nvPr/>
        </p:nvSpPr>
        <p:spPr bwMode="auto">
          <a:xfrm>
            <a:off x="7637463" y="2500313"/>
            <a:ext cx="271462" cy="0"/>
          </a:xfrm>
          <a:prstGeom prst="line">
            <a:avLst/>
          </a:prstGeom>
          <a:noFill/>
          <a:ln w="28575">
            <a:solidFill>
              <a:srgbClr val="00CC66"/>
            </a:solidFill>
            <a:prstDash val="lgDash"/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8166" name="Rectangle 44"/>
          <p:cNvSpPr>
            <a:spLocks noGrp="1" noChangeArrowheads="1"/>
          </p:cNvSpPr>
          <p:nvPr>
            <p:ph type="title" idx="4294967295"/>
          </p:nvPr>
        </p:nvSpPr>
        <p:spPr>
          <a:xfrm>
            <a:off x="1676401" y="180976"/>
            <a:ext cx="8920163" cy="727075"/>
          </a:xfrm>
        </p:spPr>
        <p:txBody>
          <a:bodyPr/>
          <a:lstStyle/>
          <a:p>
            <a:pPr eaLnBrk="1" hangingPunct="1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Consolidation: DFS (and OS) Benefit Only in </a:t>
            </a:r>
            <a:b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Patients &lt; 60 Years Receiving High-Dose Ara-C</a:t>
            </a:r>
          </a:p>
        </p:txBody>
      </p:sp>
      <p:sp>
        <p:nvSpPr>
          <p:cNvPr id="25641" name="Text Box 43"/>
          <p:cNvSpPr txBox="1">
            <a:spLocks noChangeArrowheads="1"/>
          </p:cNvSpPr>
          <p:nvPr/>
        </p:nvSpPr>
        <p:spPr bwMode="auto">
          <a:xfrm>
            <a:off x="2552700" y="4462464"/>
            <a:ext cx="3733800" cy="9239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800" b="1" dirty="0"/>
              <a:t>Patients with CBF cytogenetics or RAS mutations benefitted most from </a:t>
            </a:r>
            <a:r>
              <a:rPr lang="en-US" sz="1800" b="1" dirty="0" err="1"/>
              <a:t>HiDAC</a:t>
            </a:r>
            <a:endParaRPr lang="en-US" sz="1800" b="1" dirty="0"/>
          </a:p>
        </p:txBody>
      </p:sp>
      <p:sp>
        <p:nvSpPr>
          <p:cNvPr id="48168" name="TextBox 41"/>
          <p:cNvSpPr txBox="1">
            <a:spLocks noChangeArrowheads="1"/>
          </p:cNvSpPr>
          <p:nvPr/>
        </p:nvSpPr>
        <p:spPr bwMode="auto">
          <a:xfrm>
            <a:off x="3001963" y="6276974"/>
            <a:ext cx="8928100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da-DK" sz="1200" dirty="0" err="1">
                <a:solidFill>
                  <a:schemeClr val="tx1"/>
                </a:solidFill>
              </a:rPr>
              <a:t>Bloomfield</a:t>
            </a:r>
            <a:r>
              <a:rPr lang="da-DK" sz="1200" dirty="0">
                <a:solidFill>
                  <a:schemeClr val="tx1"/>
                </a:solidFill>
              </a:rPr>
              <a:t> CD, et al. </a:t>
            </a:r>
            <a:r>
              <a:rPr lang="da-DK" sz="1200" i="1" dirty="0">
                <a:solidFill>
                  <a:schemeClr val="tx1"/>
                </a:solidFill>
              </a:rPr>
              <a:t>Cancer Res.</a:t>
            </a:r>
            <a:r>
              <a:rPr lang="da-DK" sz="1200" dirty="0">
                <a:solidFill>
                  <a:schemeClr val="tx1"/>
                </a:solidFill>
              </a:rPr>
              <a:t>1998;58(18):4173-4179; </a:t>
            </a:r>
            <a:r>
              <a:rPr lang="da-DK" sz="1200" dirty="0" err="1">
                <a:solidFill>
                  <a:schemeClr val="tx1"/>
                </a:solidFill>
              </a:rPr>
              <a:t>Neubauer</a:t>
            </a:r>
            <a:r>
              <a:rPr lang="da-DK" sz="1200" dirty="0">
                <a:solidFill>
                  <a:schemeClr val="tx1"/>
                </a:solidFill>
              </a:rPr>
              <a:t>  A, et al. </a:t>
            </a:r>
            <a:r>
              <a:rPr lang="da-DK" sz="1200" i="1" dirty="0">
                <a:solidFill>
                  <a:schemeClr val="tx1"/>
                </a:solidFill>
              </a:rPr>
              <a:t>J </a:t>
            </a:r>
            <a:r>
              <a:rPr lang="da-DK" sz="1200" i="1" dirty="0" err="1">
                <a:solidFill>
                  <a:schemeClr val="tx1"/>
                </a:solidFill>
              </a:rPr>
              <a:t>Clin</a:t>
            </a:r>
            <a:r>
              <a:rPr lang="da-DK" sz="1200" i="1" dirty="0">
                <a:solidFill>
                  <a:schemeClr val="tx1"/>
                </a:solidFill>
              </a:rPr>
              <a:t> </a:t>
            </a:r>
            <a:r>
              <a:rPr lang="da-DK" sz="1200" i="1" dirty="0" err="1">
                <a:solidFill>
                  <a:schemeClr val="tx1"/>
                </a:solidFill>
              </a:rPr>
              <a:t>Oncol</a:t>
            </a:r>
            <a:r>
              <a:rPr lang="da-DK" sz="1200" i="1" dirty="0">
                <a:solidFill>
                  <a:schemeClr val="tx1"/>
                </a:solidFill>
              </a:rPr>
              <a:t>. </a:t>
            </a:r>
            <a:r>
              <a:rPr lang="da-DK" sz="1200" dirty="0">
                <a:solidFill>
                  <a:schemeClr val="tx1"/>
                </a:solidFill>
              </a:rPr>
              <a:t>2008; 26(28):4603-4609; </a:t>
            </a:r>
          </a:p>
          <a:p>
            <a:pPr algn="r" eaLnBrk="0" hangingPunct="0">
              <a:spcBef>
                <a:spcPct val="50000"/>
              </a:spcBef>
            </a:pPr>
            <a:r>
              <a:rPr lang="da-DK" sz="1200" dirty="0">
                <a:solidFill>
                  <a:schemeClr val="tx1"/>
                </a:solidFill>
              </a:rPr>
              <a:t>Mayer  RJ, et al. </a:t>
            </a:r>
            <a:r>
              <a:rPr lang="da-DK" sz="1200" i="1" dirty="0">
                <a:solidFill>
                  <a:schemeClr val="tx1"/>
                </a:solidFill>
              </a:rPr>
              <a:t>N </a:t>
            </a:r>
            <a:r>
              <a:rPr lang="da-DK" sz="1200" i="1" dirty="0" err="1">
                <a:solidFill>
                  <a:schemeClr val="tx1"/>
                </a:solidFill>
              </a:rPr>
              <a:t>Engl</a:t>
            </a:r>
            <a:r>
              <a:rPr lang="da-DK" sz="1200" i="1" dirty="0">
                <a:solidFill>
                  <a:schemeClr val="tx1"/>
                </a:solidFill>
              </a:rPr>
              <a:t> J Med</a:t>
            </a:r>
            <a:r>
              <a:rPr lang="da-DK" sz="1200" dirty="0">
                <a:solidFill>
                  <a:schemeClr val="tx1"/>
                </a:solidFill>
              </a:rPr>
              <a:t>. 1994;33(1):896-903.</a:t>
            </a:r>
            <a:endParaRPr lang="en-US" sz="1200" dirty="0">
              <a:solidFill>
                <a:schemeClr val="tx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33746385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Shape 2"/>
          <p:cNvSpPr txBox="1"/>
          <p:nvPr/>
        </p:nvSpPr>
        <p:spPr>
          <a:xfrm>
            <a:off x="1676400" y="6566249"/>
            <a:ext cx="8640000" cy="260156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r>
              <a:rPr lang="en-US" sz="1100" spc="-1" dirty="0" err="1">
                <a:solidFill>
                  <a:srgbClr val="000000"/>
                </a:solidFill>
                <a:latin typeface="Arial"/>
              </a:rPr>
              <a:t>Stelljes</a:t>
            </a:r>
            <a:r>
              <a:rPr lang="en-US" sz="1100" spc="-1" dirty="0">
                <a:solidFill>
                  <a:srgbClr val="000000"/>
                </a:solidFill>
                <a:latin typeface="Arial"/>
              </a:rPr>
              <a:t> M et al; </a:t>
            </a:r>
            <a:r>
              <a:rPr lang="en-US" sz="1100" i="1" spc="-1" dirty="0">
                <a:solidFill>
                  <a:srgbClr val="000000"/>
                </a:solidFill>
                <a:latin typeface="Arial"/>
              </a:rPr>
              <a:t>Journal of Clinical Oncology, 2014</a:t>
            </a:r>
            <a:endParaRPr lang="en-US" sz="1100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0" name="Main graphic"/>
          <p:cNvPicPr/>
          <p:nvPr/>
        </p:nvPicPr>
        <p:blipFill>
          <a:blip r:embed="rId2"/>
          <a:stretch/>
        </p:blipFill>
        <p:spPr>
          <a:xfrm>
            <a:off x="2400300" y="643769"/>
            <a:ext cx="7391400" cy="5922480"/>
          </a:xfrm>
          <a:prstGeom prst="rect">
            <a:avLst/>
          </a:prstGeom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0CABC98-55F9-474D-BF8E-057D33E95F09}"/>
              </a:ext>
            </a:extLst>
          </p:cNvPr>
          <p:cNvSpPr txBox="1"/>
          <p:nvPr/>
        </p:nvSpPr>
        <p:spPr>
          <a:xfrm>
            <a:off x="1981200" y="31595"/>
            <a:ext cx="876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Allo SCT better than chemo in AML for non-fav KT</a:t>
            </a:r>
          </a:p>
        </p:txBody>
      </p:sp>
    </p:spTree>
    <p:extLst>
      <p:ext uri="{BB962C8B-B14F-4D97-AF65-F5344CB8AC3E}">
        <p14:creationId xmlns:p14="http://schemas.microsoft.com/office/powerpoint/2010/main" val="35985829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>
            <a:extLst>
              <a:ext uri="{FF2B5EF4-FFF2-40B4-BE49-F238E27FC236}">
                <a16:creationId xmlns:a16="http://schemas.microsoft.com/office/drawing/2014/main" id="{2C12241E-581B-4C90-89FF-A41ACCA12023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1752600" y="229946"/>
            <a:ext cx="8458200" cy="826889"/>
          </a:xfrm>
        </p:spPr>
        <p:txBody>
          <a:bodyPr>
            <a:normAutofit fontScale="90000"/>
          </a:bodyPr>
          <a:lstStyle/>
          <a:p>
            <a:r>
              <a:rPr lang="en-US" altLang="en-US" sz="2700" dirty="0">
                <a:latin typeface="Arial" panose="020B0604020202020204" pitchFamily="34" charset="0"/>
                <a:cs typeface="Arial" panose="020B0604020202020204" pitchFamily="34" charset="0"/>
              </a:rPr>
              <a:t>VIALE-T: Is there a useful post </a:t>
            </a:r>
            <a:r>
              <a:rPr lang="en-US" altLang="en-US" sz="2700" dirty="0" err="1">
                <a:latin typeface="Arial" panose="020B0604020202020204" pitchFamily="34" charset="0"/>
                <a:cs typeface="Arial" panose="020B0604020202020204" pitchFamily="34" charset="0"/>
              </a:rPr>
              <a:t>alloCT</a:t>
            </a:r>
            <a:r>
              <a:rPr lang="en-US" altLang="en-US" sz="2700" dirty="0">
                <a:latin typeface="Arial" panose="020B0604020202020204" pitchFamily="34" charset="0"/>
                <a:cs typeface="Arial" panose="020B0604020202020204" pitchFamily="34" charset="0"/>
              </a:rPr>
              <a:t> maintenance </a:t>
            </a:r>
            <a:r>
              <a:rPr lang="en-US" altLang="en-US" sz="2700" dirty="0" err="1">
                <a:latin typeface="Arial" panose="020B0604020202020204" pitchFamily="34" charset="0"/>
                <a:cs typeface="Arial" panose="020B0604020202020204" pitchFamily="34" charset="0"/>
              </a:rPr>
              <a:t>rx</a:t>
            </a:r>
            <a:r>
              <a:rPr lang="en-US" altLang="en-US" sz="27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  <p:sp>
        <p:nvSpPr>
          <p:cNvPr id="130051" name="Rectangle 2">
            <a:extLst>
              <a:ext uri="{FF2B5EF4-FFF2-40B4-BE49-F238E27FC236}">
                <a16:creationId xmlns:a16="http://schemas.microsoft.com/office/drawing/2014/main" id="{14071EF3-EF53-4F49-B0F8-02CD8A6592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95400" y="1600201"/>
            <a:ext cx="9448800" cy="3511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marL="228600" indent="-228600" algn="l"/>
            <a:r>
              <a:rPr lang="en-US" sz="2000" dirty="0">
                <a:solidFill>
                  <a:srgbClr val="5859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Randomized, 2-Arm, Multicenter, Phase 3 Study of </a:t>
            </a:r>
            <a:r>
              <a:rPr lang="en-US" sz="2000" dirty="0" err="1">
                <a:solidFill>
                  <a:srgbClr val="5859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Venetoclax</a:t>
            </a:r>
            <a:r>
              <a:rPr lang="en-US" sz="2000" dirty="0">
                <a:solidFill>
                  <a:srgbClr val="5859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2000" dirty="0" err="1">
                <a:solidFill>
                  <a:srgbClr val="5859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Azacitidine</a:t>
            </a:r>
            <a:r>
              <a:rPr lang="en-US" sz="2000" dirty="0">
                <a:solidFill>
                  <a:srgbClr val="5859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Versus Best Supportive Care as Maintenance Therapy for Patients Undergoing </a:t>
            </a:r>
            <a:r>
              <a:rPr lang="en-US" sz="2000" dirty="0" err="1">
                <a:solidFill>
                  <a:srgbClr val="5859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alloSCT</a:t>
            </a:r>
            <a:r>
              <a:rPr lang="en-US" sz="2000" dirty="0">
                <a:solidFill>
                  <a:srgbClr val="5859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(VIALE-M)</a:t>
            </a:r>
          </a:p>
          <a:p>
            <a:pPr marL="228600" indent="-228600" algn="l"/>
            <a:r>
              <a:rPr lang="en-US" sz="2000" dirty="0">
                <a:solidFill>
                  <a:srgbClr val="5859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 1 will be the Dose Confirmation portion to determine recommended Phase 3 dose (RPTD) of </a:t>
            </a:r>
            <a:r>
              <a:rPr lang="en-US" sz="2000" dirty="0" err="1">
                <a:solidFill>
                  <a:srgbClr val="5859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venetoclax</a:t>
            </a:r>
            <a:r>
              <a:rPr lang="en-US" sz="2000" dirty="0">
                <a:solidFill>
                  <a:srgbClr val="5859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 d1-28) in combination with AZA (d1-5) in post </a:t>
            </a:r>
            <a:r>
              <a:rPr lang="en-US" sz="2000" dirty="0" err="1">
                <a:solidFill>
                  <a:srgbClr val="5859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alloSCT</a:t>
            </a:r>
            <a:r>
              <a:rPr lang="en-US" sz="2000" dirty="0">
                <a:solidFill>
                  <a:srgbClr val="5859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setting.</a:t>
            </a:r>
          </a:p>
          <a:p>
            <a:pPr marL="228600" indent="-228600" algn="l"/>
            <a:r>
              <a:rPr lang="en-US" sz="2000" dirty="0">
                <a:solidFill>
                  <a:srgbClr val="5859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 3 will be conducted in 2 phases - Dose Finding portion to determine RPTD of </a:t>
            </a:r>
            <a:r>
              <a:rPr lang="en-US" sz="2000" dirty="0" err="1">
                <a:solidFill>
                  <a:srgbClr val="5859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venetoclax</a:t>
            </a:r>
            <a:r>
              <a:rPr lang="en-US" sz="2000" dirty="0">
                <a:solidFill>
                  <a:srgbClr val="5859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combination with </a:t>
            </a:r>
            <a:r>
              <a:rPr lang="en-US" sz="2000" dirty="0" err="1">
                <a:solidFill>
                  <a:srgbClr val="5859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aza</a:t>
            </a:r>
            <a:r>
              <a:rPr lang="en-US" sz="2000" dirty="0">
                <a:solidFill>
                  <a:srgbClr val="5859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Randomization portion to evaluate if </a:t>
            </a:r>
            <a:r>
              <a:rPr lang="en-US" sz="2000" dirty="0" err="1">
                <a:solidFill>
                  <a:srgbClr val="5859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venetoclax</a:t>
            </a:r>
            <a:r>
              <a:rPr lang="en-US" sz="2000" dirty="0">
                <a:solidFill>
                  <a:srgbClr val="5859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combination with </a:t>
            </a:r>
            <a:r>
              <a:rPr lang="en-US" sz="2000" dirty="0" err="1">
                <a:solidFill>
                  <a:srgbClr val="5859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aza</a:t>
            </a:r>
            <a:r>
              <a:rPr lang="en-US" sz="2000" dirty="0">
                <a:solidFill>
                  <a:srgbClr val="5859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maintenance therapy improves relapse-free survival (RFS) compared to BSC. N=424, any age &gt;17</a:t>
            </a:r>
          </a:p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ts val="338"/>
              </a:spcAft>
              <a:buNone/>
            </a:pPr>
            <a:endParaRPr lang="en-US" altLang="en-US" sz="1575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5914752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CBCA65F-68E0-4958-96EF-13D92F7625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100" dirty="0"/>
              <a:t>Oral azacitidine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084B3C6-1D11-4761-AD9F-2A3246AE919E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838200" y="5937581"/>
            <a:ext cx="8459729" cy="592711"/>
          </a:xfrm>
          <a:prstGeom prst="rect">
            <a:avLst/>
          </a:prstGeom>
          <a:noFill/>
        </p:spPr>
        <p:txBody>
          <a:bodyPr vert="horz" wrap="square" lIns="0" tIns="0" rIns="0" bIns="0" rtlCol="0" anchor="b" anchorCtr="0">
            <a:spAutoFit/>
          </a:bodyPr>
          <a:lstStyle/>
          <a:p>
            <a:pPr>
              <a:lnSpc>
                <a:spcPct val="90000"/>
              </a:lnSpc>
              <a:spcAft>
                <a:spcPts val="225"/>
              </a:spcAft>
            </a:pPr>
            <a:r>
              <a:rPr lang="en-US" sz="800" dirty="0"/>
              <a:t>1. </a:t>
            </a:r>
            <a:r>
              <a:rPr lang="en-US" sz="800" dirty="0">
                <a:solidFill>
                  <a:schemeClr val="tx2"/>
                </a:solidFill>
              </a:rPr>
              <a:t>Garcia-Manero et al. </a:t>
            </a:r>
            <a:r>
              <a:rPr lang="en-US" sz="800" i="1" dirty="0">
                <a:solidFill>
                  <a:schemeClr val="tx2"/>
                </a:solidFill>
              </a:rPr>
              <a:t>J Clin Oncol</a:t>
            </a:r>
            <a:r>
              <a:rPr lang="en-US" sz="800" dirty="0">
                <a:solidFill>
                  <a:schemeClr val="tx2"/>
                </a:solidFill>
              </a:rPr>
              <a:t>. 2011;29(18):2521–7. 2. Laille et al. </a:t>
            </a:r>
            <a:r>
              <a:rPr lang="en-US" sz="800" i="1" dirty="0">
                <a:solidFill>
                  <a:schemeClr val="tx2"/>
                </a:solidFill>
              </a:rPr>
              <a:t>PLoS One</a:t>
            </a:r>
            <a:r>
              <a:rPr lang="en-US" sz="800" dirty="0">
                <a:solidFill>
                  <a:schemeClr val="tx2"/>
                </a:solidFill>
              </a:rPr>
              <a:t>. 2015;10(8):e0135520. 3. ONUREG</a:t>
            </a:r>
            <a:r>
              <a:rPr lang="en-US" sz="800" baseline="30000" dirty="0">
                <a:solidFill>
                  <a:schemeClr val="tx2"/>
                </a:solidFill>
              </a:rPr>
              <a:t>®</a:t>
            </a:r>
            <a:r>
              <a:rPr lang="en-US" sz="800" dirty="0">
                <a:solidFill>
                  <a:schemeClr val="tx2"/>
                </a:solidFill>
              </a:rPr>
              <a:t> (azacitidine) tablets [package insert]. Princeton, NJ: Bristol-Myers Squibb Company; Rev. 9/2020. 4. Savona et al. </a:t>
            </a:r>
            <a:r>
              <a:rPr lang="en-US" sz="800" i="1" dirty="0">
                <a:solidFill>
                  <a:schemeClr val="tx2"/>
                </a:solidFill>
              </a:rPr>
              <a:t>Am J Hematol</a:t>
            </a:r>
            <a:r>
              <a:rPr lang="en-US" sz="800" dirty="0">
                <a:solidFill>
                  <a:schemeClr val="tx2"/>
                </a:solidFill>
              </a:rPr>
              <a:t>. 2018;93(10):1199–206. 5. Stresemann et al. </a:t>
            </a:r>
            <a:r>
              <a:rPr lang="en-US" sz="800" i="1" dirty="0">
                <a:solidFill>
                  <a:schemeClr val="tx2"/>
                </a:solidFill>
              </a:rPr>
              <a:t>Mol Cancer </a:t>
            </a:r>
            <a:r>
              <a:rPr lang="en-US" sz="800" i="1" dirty="0" err="1">
                <a:solidFill>
                  <a:schemeClr val="tx2"/>
                </a:solidFill>
              </a:rPr>
              <a:t>Ther</a:t>
            </a:r>
            <a:r>
              <a:rPr lang="en-US" sz="800" dirty="0">
                <a:solidFill>
                  <a:schemeClr val="tx2"/>
                </a:solidFill>
              </a:rPr>
              <a:t>. 2008;7:2998–3005. 6. </a:t>
            </a:r>
            <a:r>
              <a:rPr lang="en-US" sz="800" dirty="0" err="1">
                <a:solidFill>
                  <a:schemeClr val="tx2"/>
                </a:solidFill>
              </a:rPr>
              <a:t>Hollenbach</a:t>
            </a:r>
            <a:r>
              <a:rPr lang="en-US" sz="800" dirty="0">
                <a:solidFill>
                  <a:schemeClr val="tx2"/>
                </a:solidFill>
              </a:rPr>
              <a:t> et al. </a:t>
            </a:r>
            <a:r>
              <a:rPr lang="en-US" sz="800" i="1" dirty="0">
                <a:solidFill>
                  <a:schemeClr val="tx2"/>
                </a:solidFill>
              </a:rPr>
              <a:t>PLoS One</a:t>
            </a:r>
            <a:r>
              <a:rPr lang="en-US" sz="800" dirty="0">
                <a:solidFill>
                  <a:schemeClr val="tx2"/>
                </a:solidFill>
              </a:rPr>
              <a:t>. 2010;5(2):e9001. 7. Scott LJ. </a:t>
            </a:r>
            <a:r>
              <a:rPr lang="en-US" sz="800" i="1" dirty="0">
                <a:solidFill>
                  <a:schemeClr val="tx2"/>
                </a:solidFill>
              </a:rPr>
              <a:t>Drugs</a:t>
            </a:r>
            <a:r>
              <a:rPr lang="en-US" sz="800" dirty="0">
                <a:solidFill>
                  <a:schemeClr val="tx2"/>
                </a:solidFill>
              </a:rPr>
              <a:t>. 2016;76(8):889–900. 8. Stresemann C, </a:t>
            </a:r>
            <a:r>
              <a:rPr lang="en-US" sz="800" dirty="0" err="1">
                <a:solidFill>
                  <a:schemeClr val="tx2"/>
                </a:solidFill>
              </a:rPr>
              <a:t>Lyko</a:t>
            </a:r>
            <a:r>
              <a:rPr lang="en-US" sz="800" dirty="0">
                <a:solidFill>
                  <a:schemeClr val="tx2"/>
                </a:solidFill>
              </a:rPr>
              <a:t> F. </a:t>
            </a:r>
            <a:r>
              <a:rPr lang="en-US" sz="800" i="1" dirty="0">
                <a:solidFill>
                  <a:schemeClr val="tx2"/>
                </a:solidFill>
              </a:rPr>
              <a:t>Int J Cancer</a:t>
            </a:r>
            <a:r>
              <a:rPr lang="en-US" sz="800" dirty="0">
                <a:solidFill>
                  <a:schemeClr val="tx2"/>
                </a:solidFill>
              </a:rPr>
              <a:t>. 2008;123(1):8–13. 9. </a:t>
            </a:r>
            <a:r>
              <a:rPr lang="en-US" sz="800" dirty="0" err="1">
                <a:solidFill>
                  <a:schemeClr val="tx2"/>
                </a:solidFill>
              </a:rPr>
              <a:t>Aimiuwu</a:t>
            </a:r>
            <a:r>
              <a:rPr lang="en-US" sz="800" dirty="0">
                <a:solidFill>
                  <a:schemeClr val="tx2"/>
                </a:solidFill>
              </a:rPr>
              <a:t> et al. </a:t>
            </a:r>
            <a:r>
              <a:rPr lang="en-US" sz="800" i="1" dirty="0">
                <a:solidFill>
                  <a:schemeClr val="tx2"/>
                </a:solidFill>
              </a:rPr>
              <a:t>Blood</a:t>
            </a:r>
            <a:r>
              <a:rPr lang="en-US" sz="800" dirty="0">
                <a:solidFill>
                  <a:schemeClr val="tx2"/>
                </a:solidFill>
              </a:rPr>
              <a:t>. 2012;119(22):5229–38.  </a:t>
            </a:r>
          </a:p>
          <a:p>
            <a:pPr>
              <a:lnSpc>
                <a:spcPct val="90000"/>
              </a:lnSpc>
              <a:spcAft>
                <a:spcPts val="225"/>
              </a:spcAft>
            </a:pPr>
            <a:r>
              <a:rPr lang="pt-BR" sz="800" dirty="0">
                <a:solidFill>
                  <a:schemeClr val="tx2"/>
                </a:solidFill>
                <a:cs typeface="Arial" panose="020B0604020202020204" pitchFamily="34" charset="0"/>
              </a:rPr>
              <a:t>AML, acute myeloid leukemia; </a:t>
            </a:r>
            <a:r>
              <a:rPr lang="en-US" sz="800" dirty="0">
                <a:solidFill>
                  <a:schemeClr val="tx2"/>
                </a:solidFill>
              </a:rPr>
              <a:t>AZA, azacitidine; CR, complete remission; CRi, CR with incomplete blood count recovery; HMA, hypomethylating agent; HSCT, hematopoietic stem cell transplant; IC, intensive chemotherapy; PD, pharmacodynamic; PK, pharmacokinetic; pts, patients; Tx, treatment. </a:t>
            </a:r>
            <a:endParaRPr lang="en-US" sz="800" dirty="0">
              <a:solidFill>
                <a:schemeClr val="tx2"/>
              </a:solidFill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F4658B1-B181-484D-AC5A-0BD78EA9F7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6800" y="1219200"/>
            <a:ext cx="6455715" cy="4162903"/>
          </a:xfrm>
          <a:prstGeom prst="rect">
            <a:avLst/>
          </a:prstGeom>
        </p:spPr>
      </p:pic>
      <p:sp>
        <p:nvSpPr>
          <p:cNvPr id="6" name="Content Placeholder 4">
            <a:extLst>
              <a:ext uri="{FF2B5EF4-FFF2-40B4-BE49-F238E27FC236}">
                <a16:creationId xmlns:a16="http://schemas.microsoft.com/office/drawing/2014/main" id="{68854ACD-18B4-4066-8645-B78A82B246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1873788"/>
            <a:ext cx="4243252" cy="3248484"/>
          </a:xfrm>
        </p:spPr>
        <p:txBody>
          <a:bodyPr/>
          <a:lstStyle/>
          <a:p>
            <a:pPr lvl="1">
              <a:lnSpc>
                <a:spcPct val="100000"/>
              </a:lnSpc>
            </a:pPr>
            <a:r>
              <a:rPr lang="en-US" sz="1600" dirty="0"/>
              <a:t>Oral azacitidine (Oral-AZA </a:t>
            </a:r>
            <a:br>
              <a:rPr lang="en-US" sz="1600" dirty="0"/>
            </a:br>
            <a:r>
              <a:rPr lang="en-US" sz="1600" dirty="0"/>
              <a:t>[CC-486]):</a:t>
            </a:r>
          </a:p>
          <a:p>
            <a:pPr marL="460364" lvl="2" indent="-255581">
              <a:lnSpc>
                <a:spcPct val="100000"/>
              </a:lnSpc>
            </a:pPr>
            <a:r>
              <a:rPr lang="en-US" sz="1600" dirty="0"/>
              <a:t>Oral HMA with a distinct PK/PD profile from injectable AZA; the two are not bioequivalent</a:t>
            </a:r>
            <a:r>
              <a:rPr lang="en-US" sz="1600" baseline="30000" dirty="0"/>
              <a:t>1,2</a:t>
            </a:r>
          </a:p>
          <a:p>
            <a:pPr marL="460364" lvl="2" indent="-255581">
              <a:lnSpc>
                <a:spcPct val="100000"/>
              </a:lnSpc>
            </a:pPr>
            <a:r>
              <a:rPr lang="en-US" sz="1600" dirty="0"/>
              <a:t>Approved in the United States for continued Tx of adult pts with AML in first CR/CRi post-IC and not able to complete intensive </a:t>
            </a:r>
            <a:br>
              <a:rPr lang="en-US" sz="1600" dirty="0"/>
            </a:br>
            <a:r>
              <a:rPr lang="en-US" sz="1600" dirty="0"/>
              <a:t>curative therapy (eg, HSCT)</a:t>
            </a:r>
            <a:r>
              <a:rPr lang="en-US" sz="1600" baseline="30000" dirty="0"/>
              <a:t>3</a:t>
            </a:r>
          </a:p>
          <a:p>
            <a:pPr lvl="1">
              <a:lnSpc>
                <a:spcPct val="100000"/>
              </a:lnSpc>
            </a:pPr>
            <a:r>
              <a:rPr lang="en-US" sz="1600" dirty="0"/>
              <a:t>Oral dosing allows for extended drug exposure during each Tx cycle to prolong AZA activity</a:t>
            </a:r>
            <a:r>
              <a:rPr lang="en-US" sz="1600" baseline="30000" dirty="0"/>
              <a:t>1,2</a:t>
            </a:r>
          </a:p>
          <a:p>
            <a:pPr lvl="1">
              <a:lnSpc>
                <a:spcPct val="100000"/>
              </a:lnSpc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6520331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1F97AD1-0C5A-D244-A2CA-22876E97BAE9}"/>
              </a:ext>
            </a:extLst>
          </p:cNvPr>
          <p:cNvSpPr txBox="1"/>
          <p:nvPr/>
        </p:nvSpPr>
        <p:spPr>
          <a:xfrm>
            <a:off x="907530" y="3790781"/>
            <a:ext cx="25169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56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MS PGothic" charset="0"/>
                <a:cs typeface="Calibri" panose="020F0502020204030204" pitchFamily="34" charset="0"/>
              </a:rPr>
              <a:t>Dr Rachel Cook</a:t>
            </a:r>
          </a:p>
          <a:p>
            <a:pPr marL="0" marR="0" lvl="0" indent="0" algn="ctr" defTabSz="4556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MS PGothic" charset="0"/>
                <a:cs typeface="Calibri" panose="020F0502020204030204" pitchFamily="34" charset="0"/>
              </a:rPr>
              <a:t>Portland, Oregon</a:t>
            </a:r>
          </a:p>
        </p:txBody>
      </p:sp>
      <p:pic>
        <p:nvPicPr>
          <p:cNvPr id="4" name="Picture 3" descr="A picture containing text, indoor, person, wall&#10;&#10;Description automatically generated">
            <a:extLst>
              <a:ext uri="{FF2B5EF4-FFF2-40B4-BE49-F238E27FC236}">
                <a16:creationId xmlns:a16="http://schemas.microsoft.com/office/drawing/2014/main" id="{52DE1B0E-7033-8E41-9E8B-48B437DED8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530" y="2402036"/>
            <a:ext cx="2468880" cy="138874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F558E5F3-174F-924B-8560-3F2A1DFE49CC}"/>
              </a:ext>
            </a:extLst>
          </p:cNvPr>
          <p:cNvSpPr txBox="1">
            <a:spLocks/>
          </p:cNvSpPr>
          <p:nvPr/>
        </p:nvSpPr>
        <p:spPr>
          <a:xfrm>
            <a:off x="3529541" y="2637951"/>
            <a:ext cx="7915867" cy="1015663"/>
          </a:xfrm>
          <a:prstGeom prst="rect">
            <a:avLst/>
          </a:prstGeom>
        </p:spPr>
        <p:txBody>
          <a:bodyPr/>
          <a:lstStyle>
            <a:lvl1pPr algn="ctr" defTabSz="412750" rtl="0" eaLnBrk="0" fontAlgn="base" hangingPunct="0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-72" charset="2"/>
              <a:defRPr sz="3000" b="1">
                <a:solidFill>
                  <a:srgbClr val="3333FF"/>
                </a:solidFill>
                <a:latin typeface="Calibri"/>
                <a:ea typeface="MS PGothic" pitchFamily="34" charset="-128"/>
                <a:cs typeface="Calibri"/>
              </a:defRPr>
            </a:lvl1pPr>
            <a:lvl2pPr algn="ctr" defTabSz="412750" rtl="0" eaLnBrk="0" fontAlgn="base" hangingPunct="0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-72" charset="2"/>
              <a:defRPr sz="3600" b="1">
                <a:solidFill>
                  <a:srgbClr val="3333FF"/>
                </a:solidFill>
                <a:latin typeface="Calibri" charset="0"/>
                <a:ea typeface="MS PGothic" pitchFamily="34" charset="-128"/>
                <a:cs typeface="MS PGothic" charset="0"/>
              </a:defRPr>
            </a:lvl2pPr>
            <a:lvl3pPr algn="ctr" defTabSz="412750" rtl="0" eaLnBrk="0" fontAlgn="base" hangingPunct="0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-72" charset="2"/>
              <a:defRPr sz="3600" b="1">
                <a:solidFill>
                  <a:srgbClr val="3333FF"/>
                </a:solidFill>
                <a:latin typeface="Calibri" charset="0"/>
                <a:ea typeface="MS PGothic" pitchFamily="34" charset="-128"/>
                <a:cs typeface="MS PGothic" charset="0"/>
              </a:defRPr>
            </a:lvl3pPr>
            <a:lvl4pPr algn="ctr" defTabSz="412750" rtl="0" eaLnBrk="0" fontAlgn="base" hangingPunct="0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-72" charset="2"/>
              <a:defRPr sz="3600" b="1">
                <a:solidFill>
                  <a:srgbClr val="3333FF"/>
                </a:solidFill>
                <a:latin typeface="Calibri" charset="0"/>
                <a:ea typeface="MS PGothic" pitchFamily="34" charset="-128"/>
                <a:cs typeface="MS PGothic" charset="0"/>
              </a:defRPr>
            </a:lvl4pPr>
            <a:lvl5pPr algn="ctr" defTabSz="412750" rtl="0" eaLnBrk="0" fontAlgn="base" hangingPunct="0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-72" charset="2"/>
              <a:defRPr sz="3600" b="1">
                <a:solidFill>
                  <a:srgbClr val="3333FF"/>
                </a:solidFill>
                <a:latin typeface="Calibri" charset="0"/>
                <a:ea typeface="MS PGothic" pitchFamily="34" charset="-128"/>
                <a:cs typeface="MS PGothic" charset="0"/>
              </a:defRPr>
            </a:lvl5pPr>
            <a:lvl6pPr marL="1536221" indent="-215834" algn="ctr" defTabSz="457058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defRPr sz="2800" b="1">
                <a:solidFill>
                  <a:srgbClr val="000000"/>
                </a:solidFill>
                <a:latin typeface="Times New Roman" pitchFamily="18" charset="0"/>
              </a:defRPr>
            </a:lvl6pPr>
            <a:lvl7pPr marL="1993281" indent="-215834" algn="ctr" defTabSz="457058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defRPr sz="2800" b="1">
                <a:solidFill>
                  <a:srgbClr val="000000"/>
                </a:solidFill>
                <a:latin typeface="Times New Roman" pitchFamily="18" charset="0"/>
              </a:defRPr>
            </a:lvl7pPr>
            <a:lvl8pPr marL="2450337" indent="-215834" algn="ctr" defTabSz="457058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defRPr sz="2800" b="1">
                <a:solidFill>
                  <a:srgbClr val="000000"/>
                </a:solidFill>
                <a:latin typeface="Times New Roman" pitchFamily="18" charset="0"/>
              </a:defRPr>
            </a:lvl8pPr>
            <a:lvl9pPr marL="2907397" indent="-215834" algn="ctr" defTabSz="457058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defRPr sz="2800" b="1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marL="0" marR="0" lvl="0" indent="0" algn="l" defTabSz="412750" rtl="0" eaLnBrk="0" fontAlgn="base" latinLnBrk="0" hangingPunct="0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-72" charset="2"/>
              <a:buNone/>
              <a:tabLst/>
              <a:defRPr/>
            </a:pPr>
            <a:r>
              <a:rPr kumimoji="0" lang="en-US" sz="3000" b="1" i="0" u="none" strike="noStrike" kern="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 panose="020F0502020204030204" pitchFamily="34" charset="0"/>
                <a:ea typeface="MS PGothic" pitchFamily="34" charset="-128"/>
                <a:cs typeface="Calibri" panose="020F0502020204030204" pitchFamily="34" charset="0"/>
              </a:rPr>
              <a:t>Management of AML with TP53 mutation, including the role of molecular testing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E7FB563-7F7B-3043-A652-44374EA73BCA}"/>
              </a:ext>
            </a:extLst>
          </p:cNvPr>
          <p:cNvSpPr txBox="1"/>
          <p:nvPr/>
        </p:nvSpPr>
        <p:spPr>
          <a:xfrm>
            <a:off x="836673" y="5951021"/>
            <a:ext cx="25877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56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MS PGothic" charset="0"/>
                <a:cs typeface="Calibri" panose="020F0502020204030204" pitchFamily="34" charset="0"/>
              </a:rPr>
              <a:t>Dr Anna Halpern</a:t>
            </a:r>
          </a:p>
          <a:p>
            <a:pPr marL="0" marR="0" lvl="0" indent="0" algn="ctr" defTabSz="4556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MS PGothic" charset="0"/>
                <a:cs typeface="Calibri" panose="020F0502020204030204" pitchFamily="34" charset="0"/>
              </a:rPr>
              <a:t>Seattle, Washington</a:t>
            </a:r>
          </a:p>
        </p:txBody>
      </p:sp>
      <p:pic>
        <p:nvPicPr>
          <p:cNvPr id="8" name="Picture 7" descr="A person wearing headphones&#10;&#10;Description automatically generated with medium confidence">
            <a:extLst>
              <a:ext uri="{FF2B5EF4-FFF2-40B4-BE49-F238E27FC236}">
                <a16:creationId xmlns:a16="http://schemas.microsoft.com/office/drawing/2014/main" id="{A590A347-2D57-B94E-B254-2CF8F0DA2B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583" y="4544642"/>
            <a:ext cx="2468880" cy="138874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D6DF08C-2FFB-0449-8E43-AB0B2ECD48A8}"/>
              </a:ext>
            </a:extLst>
          </p:cNvPr>
          <p:cNvSpPr txBox="1"/>
          <p:nvPr/>
        </p:nvSpPr>
        <p:spPr>
          <a:xfrm>
            <a:off x="3529542" y="4513934"/>
            <a:ext cx="791586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56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1" i="0" u="none" strike="noStrike" kern="1200" cap="none" spc="0" normalizeH="0" baseline="0" noProof="0" dirty="0" err="1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 pitchFamily="34" charset="0"/>
                <a:ea typeface="MS PGothic" charset="0"/>
                <a:cs typeface="Calibri" panose="020F0502020204030204" pitchFamily="34" charset="0"/>
              </a:rPr>
              <a:t>Gemtuzumab</a:t>
            </a:r>
            <a:r>
              <a: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 pitchFamily="34" charset="0"/>
                <a:ea typeface="MS PGothic" charset="0"/>
                <a:cs typeface="Calibri" panose="020F0502020204030204" pitchFamily="34" charset="0"/>
              </a:rPr>
              <a:t> </a:t>
            </a:r>
            <a:r>
              <a:rPr kumimoji="0" lang="en-US" sz="3000" b="1" i="0" u="none" strike="noStrike" kern="1200" cap="none" spc="0" normalizeH="0" baseline="0" noProof="0" dirty="0" err="1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 pitchFamily="34" charset="0"/>
                <a:ea typeface="MS PGothic" charset="0"/>
                <a:cs typeface="Calibri" panose="020F0502020204030204" pitchFamily="34" charset="0"/>
              </a:rPr>
              <a:t>ozogamicin</a:t>
            </a:r>
            <a:r>
              <a: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 pitchFamily="34" charset="0"/>
                <a:ea typeface="MS PGothic" charset="0"/>
                <a:cs typeface="Calibri" panose="020F0502020204030204" pitchFamily="34" charset="0"/>
              </a:rPr>
              <a:t>; treatment for patients with targetable mutations who are not eligible for intensive chemotherapy</a:t>
            </a:r>
          </a:p>
        </p:txBody>
      </p:sp>
      <p:pic>
        <p:nvPicPr>
          <p:cNvPr id="9" name="Picture 8" descr="A person with long hair&#10;&#10;Description automatically generated with low confidence">
            <a:extLst>
              <a:ext uri="{FF2B5EF4-FFF2-40B4-BE49-F238E27FC236}">
                <a16:creationId xmlns:a16="http://schemas.microsoft.com/office/drawing/2014/main" id="{270C4C8D-51F3-E549-9ADC-EB162C68487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530" y="206169"/>
            <a:ext cx="2468880" cy="138874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F040C32-4025-F64A-818C-BE9DC6C8F27A}"/>
              </a:ext>
            </a:extLst>
          </p:cNvPr>
          <p:cNvSpPr txBox="1"/>
          <p:nvPr/>
        </p:nvSpPr>
        <p:spPr>
          <a:xfrm>
            <a:off x="955583" y="1630541"/>
            <a:ext cx="2468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56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MS PGothic" charset="0"/>
                <a:cs typeface="Calibri" panose="020F0502020204030204" pitchFamily="34" charset="0"/>
              </a:rPr>
              <a:t>Dr Rebecca Olin</a:t>
            </a:r>
          </a:p>
          <a:p>
            <a:pPr marL="0" marR="0" lvl="0" indent="0" algn="ctr" defTabSz="4556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MS PGothic" charset="0"/>
                <a:cs typeface="Calibri" panose="020F0502020204030204" pitchFamily="34" charset="0"/>
              </a:rPr>
              <a:t>San Francisco, California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5C9224E-E676-9142-B35E-23FC95A8AE8B}"/>
              </a:ext>
            </a:extLst>
          </p:cNvPr>
          <p:cNvSpPr txBox="1"/>
          <p:nvPr/>
        </p:nvSpPr>
        <p:spPr>
          <a:xfrm>
            <a:off x="3529541" y="424129"/>
            <a:ext cx="817977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56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 pitchFamily="34" charset="0"/>
                <a:ea typeface="MS PGothic" charset="0"/>
                <a:cs typeface="Calibri" panose="020F0502020204030204" pitchFamily="34" charset="0"/>
              </a:rPr>
              <a:t>A 43-year-old woman with AML and monocytic differentiation – FLT3-TKD and NPM1 mutations</a:t>
            </a:r>
          </a:p>
        </p:txBody>
      </p:sp>
    </p:spTree>
    <p:extLst>
      <p:ext uri="{BB962C8B-B14F-4D97-AF65-F5344CB8AC3E}">
        <p14:creationId xmlns:p14="http://schemas.microsoft.com/office/powerpoint/2010/main" val="274385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E8CD5371-B240-4F77-88F6-DDDE99C1BB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6915" y="1036670"/>
            <a:ext cx="8576308" cy="508000"/>
          </a:xfrm>
        </p:spPr>
        <p:txBody>
          <a:bodyPr/>
          <a:lstStyle/>
          <a:p>
            <a:r>
              <a:rPr lang="en-US" sz="2100" dirty="0"/>
              <a:t>QUAZAR AML-001: </a:t>
            </a:r>
            <a:r>
              <a:rPr lang="en-US" sz="2100" dirty="0">
                <a:solidFill>
                  <a:srgbClr val="595454"/>
                </a:solidFill>
              </a:rPr>
              <a:t>Study design and eligibility criteria,</a:t>
            </a:r>
            <a:br>
              <a:rPr lang="en-US" sz="2100" dirty="0">
                <a:solidFill>
                  <a:srgbClr val="595454"/>
                </a:solidFill>
              </a:rPr>
            </a:br>
            <a:r>
              <a:rPr lang="en-US" sz="2100" dirty="0">
                <a:solidFill>
                  <a:srgbClr val="595454"/>
                </a:solidFill>
              </a:rPr>
              <a:t>Wei et al NEJM, 2020.</a:t>
            </a:r>
            <a:endParaRPr lang="en-US" sz="2100" strike="sngStrike" dirty="0">
              <a:solidFill>
                <a:srgbClr val="595454"/>
              </a:solidFill>
              <a:highlight>
                <a:srgbClr val="FFFF00"/>
              </a:highlight>
            </a:endParaRPr>
          </a:p>
        </p:txBody>
      </p:sp>
      <p:sp>
        <p:nvSpPr>
          <p:cNvPr id="11" name="object 797">
            <a:extLst>
              <a:ext uri="{FF2B5EF4-FFF2-40B4-BE49-F238E27FC236}">
                <a16:creationId xmlns:a16="http://schemas.microsoft.com/office/drawing/2014/main" id="{7F66C050-EFC2-417A-BAED-7653CE51EDCC}"/>
              </a:ext>
            </a:extLst>
          </p:cNvPr>
          <p:cNvSpPr txBox="1"/>
          <p:nvPr/>
        </p:nvSpPr>
        <p:spPr>
          <a:xfrm>
            <a:off x="1807848" y="5293246"/>
            <a:ext cx="8419929" cy="583088"/>
          </a:xfrm>
          <a:prstGeom prst="rect">
            <a:avLst/>
          </a:prstGeom>
        </p:spPr>
        <p:txBody>
          <a:bodyPr vert="horz" wrap="square" lIns="0" tIns="34524" rIns="0" bIns="0" rtlCol="0">
            <a:spAutoFit/>
          </a:bodyPr>
          <a:lstStyle/>
          <a:p>
            <a:pPr marR="63736" defTabSz="1912466">
              <a:lnSpc>
                <a:spcPct val="90000"/>
              </a:lnSpc>
              <a:spcAft>
                <a:spcPts val="225"/>
              </a:spcAft>
              <a:defRPr/>
            </a:pPr>
            <a:r>
              <a:rPr lang="en-US" sz="750" baseline="30000" dirty="0" err="1">
                <a:solidFill>
                  <a:schemeClr val="tx2"/>
                </a:solidFill>
                <a:cs typeface="Trebuchet MS"/>
              </a:rPr>
              <a:t>a</a:t>
            </a:r>
            <a:r>
              <a:rPr lang="en-US" sz="750" dirty="0" err="1">
                <a:solidFill>
                  <a:schemeClr val="tx2"/>
                </a:solidFill>
                <a:cs typeface="Trebuchet MS"/>
              </a:rPr>
              <a:t>BM</a:t>
            </a:r>
            <a:r>
              <a:rPr lang="en-US" sz="750" dirty="0">
                <a:solidFill>
                  <a:schemeClr val="tx2"/>
                </a:solidFill>
                <a:cs typeface="Trebuchet MS"/>
              </a:rPr>
              <a:t> aspirates were collected every 3 cycles through cycle 24, at cycle 30 and cycle 36, and as clinically indicated thereafter. BM assessments were also performed as clinically indicated. </a:t>
            </a:r>
            <a:r>
              <a:rPr lang="en-US" sz="750" baseline="30000" dirty="0">
                <a:solidFill>
                  <a:schemeClr val="tx2"/>
                </a:solidFill>
                <a:cs typeface="Trebuchet MS"/>
              </a:rPr>
              <a:t>b</a:t>
            </a:r>
            <a:r>
              <a:rPr lang="en-US" sz="750" dirty="0">
                <a:solidFill>
                  <a:schemeClr val="tx2"/>
                </a:solidFill>
                <a:cs typeface="Trebuchet MS"/>
              </a:rPr>
              <a:t>Patients were followed until death, withdrawal of consent, study termination, or loss to follow-up.</a:t>
            </a:r>
          </a:p>
          <a:p>
            <a:pPr marR="63736" defTabSz="1912466">
              <a:lnSpc>
                <a:spcPct val="90000"/>
              </a:lnSpc>
              <a:spcAft>
                <a:spcPts val="225"/>
              </a:spcAft>
              <a:defRPr/>
            </a:pPr>
            <a:r>
              <a:rPr lang="en-US" sz="750" dirty="0">
                <a:solidFill>
                  <a:schemeClr val="tx2"/>
                </a:solidFill>
                <a:cs typeface="Trebuchet MS"/>
              </a:rPr>
              <a:t>AML, acute myeloid leukemia; ANC, absolute neutrophil count; </a:t>
            </a:r>
            <a:r>
              <a:rPr lang="en-US" sz="750" dirty="0">
                <a:solidFill>
                  <a:schemeClr val="tx2"/>
                </a:solidFill>
                <a:cs typeface="Arial" panose="020B0604020202020204" pitchFamily="34" charset="0"/>
              </a:rPr>
              <a:t>AZA, azacitidine; </a:t>
            </a:r>
            <a:r>
              <a:rPr lang="en-US" sz="750" dirty="0">
                <a:solidFill>
                  <a:schemeClr val="tx2"/>
                </a:solidFill>
                <a:cs typeface="Trebuchet MS"/>
              </a:rPr>
              <a:t>BM, bone marrow; CMML, chronic myelomonocytic leukemia; CR, complete remission; CRi, CR with incomplete blood count recovery; ECOG PS, Eastern Cooperative Oncology Group performance status; HRQoL, health-related quality of life; HSCT, hematopoietic stem cell transplant; IC, induction chemotherapy; IWG, International Working Group; MDS, myelodysplastic syndromes; PBO, placebo.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04378C7-6E96-4231-BADC-498E672039C6}"/>
              </a:ext>
            </a:extLst>
          </p:cNvPr>
          <p:cNvSpPr/>
          <p:nvPr/>
        </p:nvSpPr>
        <p:spPr>
          <a:xfrm>
            <a:off x="4266252" y="2640218"/>
            <a:ext cx="526491" cy="1746322"/>
          </a:xfrm>
          <a:prstGeom prst="rect">
            <a:avLst/>
          </a:prstGeom>
          <a:solidFill>
            <a:srgbClr val="FFD186">
              <a:lumMod val="20000"/>
              <a:lumOff val="80000"/>
            </a:srgb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vert="horz" rIns="18288" rtlCol="0" anchor="t"/>
          <a:lstStyle/>
          <a:p>
            <a:pPr marL="60323" algn="ctr">
              <a:spcAft>
                <a:spcPts val="1200"/>
              </a:spcAft>
              <a:defRPr/>
            </a:pPr>
            <a:endParaRPr lang="en-US" sz="1050" kern="0" dirty="0">
              <a:solidFill>
                <a:srgbClr val="595454"/>
              </a:solidFill>
              <a:latin typeface="Trebuchet MS" panose="020B0603020202020204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590CC24-141A-4E0A-BEF5-0E88D5D914A6}"/>
              </a:ext>
            </a:extLst>
          </p:cNvPr>
          <p:cNvSpPr/>
          <p:nvPr/>
        </p:nvSpPr>
        <p:spPr>
          <a:xfrm>
            <a:off x="1688100" y="2280558"/>
            <a:ext cx="1555938" cy="291273"/>
          </a:xfrm>
          <a:prstGeom prst="rect">
            <a:avLst/>
          </a:prstGeom>
          <a:solidFill>
            <a:srgbClr val="595454"/>
          </a:solidFill>
          <a:ln w="6350" cap="flat" cmpd="sng" algn="ctr">
            <a:solidFill>
              <a:srgbClr val="59545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1050" b="1" kern="0" dirty="0">
                <a:solidFill>
                  <a:srgbClr val="FFFFFF"/>
                </a:solidFill>
                <a:latin typeface="Trebuchet MS" panose="020B0603020202020204"/>
                <a:ea typeface="ＭＳ Ｐゴシック"/>
              </a:rPr>
              <a:t>PRE-RANDOMIZATION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24E3C38-BC58-485E-9F1C-FCE9E65105C8}"/>
              </a:ext>
            </a:extLst>
          </p:cNvPr>
          <p:cNvSpPr/>
          <p:nvPr/>
        </p:nvSpPr>
        <p:spPr>
          <a:xfrm>
            <a:off x="1688104" y="2640221"/>
            <a:ext cx="1555938" cy="2576876"/>
          </a:xfrm>
          <a:prstGeom prst="rect">
            <a:avLst/>
          </a:prstGeom>
          <a:solidFill>
            <a:srgbClr val="E3F9FB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vert="horz" lIns="73152" rIns="9144" rtlCol="0" anchor="t"/>
          <a:lstStyle/>
          <a:p>
            <a:pPr marL="176209" indent="-171446">
              <a:spcBef>
                <a:spcPts val="400"/>
              </a:spcBef>
              <a:defRPr/>
            </a:pPr>
            <a:r>
              <a:rPr lang="en-US" sz="1000" b="1" kern="0" spc="-30" dirty="0">
                <a:solidFill>
                  <a:srgbClr val="595454"/>
                </a:solidFill>
                <a:latin typeface="Trebuchet MS" panose="020B0603020202020204"/>
              </a:rPr>
              <a:t>Key eligibility criteria:</a:t>
            </a:r>
          </a:p>
          <a:p>
            <a:pPr marL="120647" indent="-120647">
              <a:spcBef>
                <a:spcPts val="400"/>
              </a:spcBef>
              <a:buFont typeface="Arial" panose="020B0604020202020204" pitchFamily="34" charset="0"/>
              <a:buChar char="•"/>
              <a:defRPr/>
            </a:pPr>
            <a:r>
              <a:rPr lang="en-US" sz="1000" kern="0" spc="-30" dirty="0">
                <a:solidFill>
                  <a:srgbClr val="595454"/>
                </a:solidFill>
                <a:latin typeface="Trebuchet MS" panose="020B0603020202020204"/>
              </a:rPr>
              <a:t>First CR/CRi with IC </a:t>
            </a:r>
            <a:br>
              <a:rPr lang="en-US" sz="1000" kern="0" spc="-30" dirty="0">
                <a:solidFill>
                  <a:srgbClr val="595454"/>
                </a:solidFill>
                <a:latin typeface="Trebuchet MS" panose="020B0603020202020204"/>
              </a:rPr>
            </a:br>
            <a:r>
              <a:rPr lang="en-US" sz="1000" kern="0" spc="-30" dirty="0">
                <a:solidFill>
                  <a:srgbClr val="595454"/>
                </a:solidFill>
                <a:latin typeface="Trebuchet MS" panose="020B0603020202020204"/>
              </a:rPr>
              <a:t>± consolidation</a:t>
            </a:r>
          </a:p>
          <a:p>
            <a:pPr marL="120647" indent="-120647">
              <a:spcBef>
                <a:spcPts val="400"/>
              </a:spcBef>
              <a:buFont typeface="Arial" panose="020B0604020202020204" pitchFamily="34" charset="0"/>
              <a:buChar char="•"/>
              <a:defRPr/>
            </a:pPr>
            <a:r>
              <a:rPr lang="en-US" sz="1000" kern="0" spc="-30" dirty="0">
                <a:solidFill>
                  <a:srgbClr val="595454"/>
                </a:solidFill>
                <a:latin typeface="Trebuchet MS" panose="020B0603020202020204"/>
              </a:rPr>
              <a:t>Age ≥55 years</a:t>
            </a:r>
          </a:p>
          <a:p>
            <a:pPr marL="120647" indent="-120647">
              <a:spcBef>
                <a:spcPts val="400"/>
              </a:spcBef>
              <a:buFont typeface="Arial" panose="020B0604020202020204" pitchFamily="34" charset="0"/>
              <a:buChar char="•"/>
              <a:defRPr/>
            </a:pPr>
            <a:r>
              <a:rPr lang="en-US" sz="1000" i="1" kern="0" spc="-30" dirty="0">
                <a:solidFill>
                  <a:srgbClr val="595454"/>
                </a:solidFill>
                <a:latin typeface="Trebuchet MS" panose="020B0603020202020204"/>
              </a:rPr>
              <a:t>De novo </a:t>
            </a:r>
            <a:r>
              <a:rPr lang="en-US" sz="1000" kern="0" spc="-30" dirty="0">
                <a:solidFill>
                  <a:srgbClr val="595454"/>
                </a:solidFill>
                <a:latin typeface="Trebuchet MS" panose="020B0603020202020204"/>
              </a:rPr>
              <a:t>AML or AML secondary to MDS/CMML</a:t>
            </a:r>
          </a:p>
          <a:p>
            <a:pPr marL="120647" indent="-120647">
              <a:spcBef>
                <a:spcPts val="400"/>
              </a:spcBef>
              <a:buFont typeface="Arial" panose="020B0604020202020204" pitchFamily="34" charset="0"/>
              <a:buChar char="•"/>
              <a:defRPr/>
            </a:pPr>
            <a:r>
              <a:rPr lang="en-US" sz="1000" kern="0" spc="-30" dirty="0">
                <a:solidFill>
                  <a:srgbClr val="595454"/>
                </a:solidFill>
                <a:latin typeface="Trebuchet MS" panose="020B0603020202020204"/>
              </a:rPr>
              <a:t>ECOG PS score 0</a:t>
            </a:r>
            <a:r>
              <a:rPr lang="en-US" sz="1000" kern="0" spc="-30" dirty="0">
                <a:solidFill>
                  <a:srgbClr val="595454"/>
                </a:solidFill>
                <a:latin typeface="Trebuchet MS" panose="020B0603020202020204"/>
                <a:cs typeface="Arial" panose="020B0604020202020204" pitchFamily="34" charset="0"/>
              </a:rPr>
              <a:t>–</a:t>
            </a:r>
            <a:r>
              <a:rPr lang="en-US" sz="1000" kern="0" spc="-30" dirty="0">
                <a:solidFill>
                  <a:srgbClr val="595454"/>
                </a:solidFill>
                <a:latin typeface="Trebuchet MS" panose="020B0603020202020204"/>
              </a:rPr>
              <a:t>3</a:t>
            </a:r>
          </a:p>
          <a:p>
            <a:pPr marL="120647" indent="-120647">
              <a:spcBef>
                <a:spcPts val="400"/>
              </a:spcBef>
              <a:buFont typeface="Arial" panose="020B0604020202020204" pitchFamily="34" charset="0"/>
              <a:buChar char="•"/>
              <a:defRPr/>
            </a:pPr>
            <a:r>
              <a:rPr lang="en-US" sz="1000" kern="0" spc="-30" dirty="0">
                <a:solidFill>
                  <a:srgbClr val="595454"/>
                </a:solidFill>
                <a:latin typeface="Trebuchet MS" panose="020B0603020202020204"/>
              </a:rPr>
              <a:t>Intermediate- or poor-risk cytogenetics</a:t>
            </a:r>
          </a:p>
          <a:p>
            <a:pPr marL="120647" indent="-120647">
              <a:spcBef>
                <a:spcPts val="400"/>
              </a:spcBef>
              <a:buFont typeface="Arial" panose="020B0604020202020204" pitchFamily="34" charset="0"/>
              <a:buChar char="•"/>
              <a:defRPr/>
            </a:pPr>
            <a:r>
              <a:rPr lang="en-US" sz="1000" kern="0" spc="-30" dirty="0">
                <a:solidFill>
                  <a:srgbClr val="595454"/>
                </a:solidFill>
                <a:latin typeface="Trebuchet MS" panose="020B0603020202020204"/>
              </a:rPr>
              <a:t>Not candidate for HSCT</a:t>
            </a:r>
          </a:p>
          <a:p>
            <a:pPr marL="120647" indent="-120647">
              <a:spcBef>
                <a:spcPts val="400"/>
              </a:spcBef>
              <a:buFont typeface="Arial" panose="020B0604020202020204" pitchFamily="34" charset="0"/>
              <a:buChar char="•"/>
              <a:defRPr/>
            </a:pPr>
            <a:r>
              <a:rPr lang="es-419" sz="1000" kern="0" spc="-30" dirty="0">
                <a:solidFill>
                  <a:srgbClr val="595454"/>
                </a:solidFill>
                <a:latin typeface="Trebuchet MS" panose="020B0603020202020204"/>
              </a:rPr>
              <a:t>ANC</a:t>
            </a:r>
            <a:r>
              <a:rPr lang="en-US" sz="1000" kern="0" spc="-30" dirty="0">
                <a:solidFill>
                  <a:srgbClr val="595454"/>
                </a:solidFill>
                <a:latin typeface="Trebuchet MS" panose="020B0603020202020204"/>
              </a:rPr>
              <a:t> ≥0.5 </a:t>
            </a:r>
            <a:r>
              <a:rPr lang="es-419" sz="1000" kern="0" spc="-30" dirty="0">
                <a:solidFill>
                  <a:srgbClr val="595454"/>
                </a:solidFill>
                <a:latin typeface="Trebuchet MS" panose="020B0603020202020204"/>
              </a:rPr>
              <a:t>×</a:t>
            </a:r>
            <a:r>
              <a:rPr lang="en-US" sz="1000" kern="0" spc="-30" dirty="0">
                <a:solidFill>
                  <a:srgbClr val="595454"/>
                </a:solidFill>
                <a:latin typeface="Trebuchet MS" panose="020B0603020202020204"/>
              </a:rPr>
              <a:t>10</a:t>
            </a:r>
            <a:r>
              <a:rPr lang="en-US" sz="1000" kern="0" spc="-30" baseline="30000" dirty="0">
                <a:solidFill>
                  <a:srgbClr val="595454"/>
                </a:solidFill>
                <a:latin typeface="Trebuchet MS" panose="020B0603020202020204"/>
              </a:rPr>
              <a:t>9</a:t>
            </a:r>
            <a:r>
              <a:rPr lang="en-US" sz="1000" kern="0" spc="-30" dirty="0">
                <a:solidFill>
                  <a:srgbClr val="595454"/>
                </a:solidFill>
                <a:latin typeface="Trebuchet MS" panose="020B0603020202020204"/>
              </a:rPr>
              <a:t>/L</a:t>
            </a:r>
          </a:p>
          <a:p>
            <a:pPr marL="120647" indent="-120647">
              <a:spcBef>
                <a:spcPts val="400"/>
              </a:spcBef>
              <a:buFont typeface="Arial" panose="020B0604020202020204" pitchFamily="34" charset="0"/>
              <a:buChar char="•"/>
              <a:defRPr/>
            </a:pPr>
            <a:r>
              <a:rPr lang="en-US" sz="1000" kern="0" spc="-30" dirty="0">
                <a:solidFill>
                  <a:srgbClr val="595454"/>
                </a:solidFill>
                <a:latin typeface="Trebuchet MS" panose="020B0603020202020204"/>
              </a:rPr>
              <a:t>Platelets ≥20 </a:t>
            </a:r>
            <a:r>
              <a:rPr lang="es-419" sz="1000" kern="0" spc="-30" dirty="0">
                <a:solidFill>
                  <a:srgbClr val="595454"/>
                </a:solidFill>
                <a:latin typeface="Trebuchet MS" panose="020B0603020202020204"/>
              </a:rPr>
              <a:t>×</a:t>
            </a:r>
            <a:r>
              <a:rPr lang="en-US" sz="1000" kern="0" spc="-30" dirty="0">
                <a:solidFill>
                  <a:srgbClr val="595454"/>
                </a:solidFill>
                <a:latin typeface="Trebuchet MS" panose="020B0603020202020204"/>
              </a:rPr>
              <a:t>10</a:t>
            </a:r>
            <a:r>
              <a:rPr lang="en-US" sz="1000" kern="0" spc="-30" baseline="30000" dirty="0">
                <a:solidFill>
                  <a:srgbClr val="595454"/>
                </a:solidFill>
                <a:latin typeface="Trebuchet MS" panose="020B0603020202020204"/>
              </a:rPr>
              <a:t>9</a:t>
            </a:r>
            <a:r>
              <a:rPr lang="en-US" sz="1000" kern="0" spc="-30" dirty="0">
                <a:solidFill>
                  <a:srgbClr val="595454"/>
                </a:solidFill>
                <a:latin typeface="Trebuchet MS" panose="020B0603020202020204"/>
              </a:rPr>
              <a:t>/L</a:t>
            </a:r>
            <a:endParaRPr lang="en-US" sz="1050" kern="0" spc="-30" dirty="0">
              <a:solidFill>
                <a:srgbClr val="595454"/>
              </a:solidFill>
              <a:latin typeface="Trebuchet MS" panose="020B0603020202020204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3101FFB-2B3D-4C12-AEB9-8A9FBB849A3B}"/>
              </a:ext>
            </a:extLst>
          </p:cNvPr>
          <p:cNvSpPr/>
          <p:nvPr/>
        </p:nvSpPr>
        <p:spPr>
          <a:xfrm rot="5400000">
            <a:off x="9306185" y="3092002"/>
            <a:ext cx="2011379" cy="384048"/>
          </a:xfrm>
          <a:prstGeom prst="rect">
            <a:avLst/>
          </a:prstGeom>
          <a:solidFill>
            <a:srgbClr val="595454"/>
          </a:solidFill>
          <a:ln w="6350" cap="flat" cmpd="sng" algn="ctr">
            <a:solidFill>
              <a:srgbClr val="595454"/>
            </a:solidFill>
            <a:prstDash val="solid"/>
            <a:miter lim="800000"/>
          </a:ln>
          <a:effectLst/>
        </p:spPr>
        <p:txBody>
          <a:bodyPr lIns="0" rIns="0" rtlCol="0" anchor="ctr"/>
          <a:lstStyle/>
          <a:p>
            <a:pPr algn="ctr">
              <a:spcAft>
                <a:spcPts val="300"/>
              </a:spcAft>
              <a:defRPr/>
            </a:pPr>
            <a:r>
              <a:rPr lang="en-US" sz="1050" b="1" kern="0" dirty="0">
                <a:solidFill>
                  <a:srgbClr val="FFFFFF"/>
                </a:solidFill>
                <a:latin typeface="Trebuchet MS" panose="020B0603020202020204"/>
                <a:ea typeface="ＭＳ Ｐゴシック"/>
              </a:rPr>
              <a:t>FOLLOW-</a:t>
            </a:r>
            <a:r>
              <a:rPr lang="en-US" sz="1050" b="1" kern="0" dirty="0" err="1">
                <a:solidFill>
                  <a:srgbClr val="FFFFFF"/>
                </a:solidFill>
                <a:latin typeface="Trebuchet MS" panose="020B0603020202020204"/>
                <a:ea typeface="ＭＳ Ｐゴシック"/>
              </a:rPr>
              <a:t>UP</a:t>
            </a:r>
            <a:r>
              <a:rPr lang="en-US" sz="1050" b="1" kern="0" baseline="30000" dirty="0" err="1">
                <a:solidFill>
                  <a:srgbClr val="FFFFFF"/>
                </a:solidFill>
                <a:latin typeface="Trebuchet MS" panose="020B0603020202020204"/>
                <a:ea typeface="ＭＳ Ｐゴシック"/>
              </a:rPr>
              <a:t>b</a:t>
            </a:r>
            <a:endParaRPr lang="en-US" sz="1050" kern="0" baseline="30000" dirty="0">
              <a:solidFill>
                <a:srgbClr val="FFFFFF"/>
              </a:solidFill>
              <a:latin typeface="Trebuchet MS" panose="020B0603020202020204"/>
              <a:ea typeface="ＭＳ Ｐゴシック"/>
            </a:endParaRPr>
          </a:p>
        </p:txBody>
      </p:sp>
      <p:cxnSp>
        <p:nvCxnSpPr>
          <p:cNvPr id="16" name="Connector: Curved 15">
            <a:extLst>
              <a:ext uri="{FF2B5EF4-FFF2-40B4-BE49-F238E27FC236}">
                <a16:creationId xmlns:a16="http://schemas.microsoft.com/office/drawing/2014/main" id="{C3E33924-CFEF-4D1B-BF0F-8C190DE06E2E}"/>
              </a:ext>
            </a:extLst>
          </p:cNvPr>
          <p:cNvCxnSpPr>
            <a:cxnSpLocks/>
            <a:stCxn id="44" idx="2"/>
            <a:endCxn id="15" idx="0"/>
          </p:cNvCxnSpPr>
          <p:nvPr/>
        </p:nvCxnSpPr>
        <p:spPr>
          <a:xfrm rot="5400000" flipH="1" flipV="1">
            <a:off x="9017727" y="2805199"/>
            <a:ext cx="1007340" cy="1964999"/>
          </a:xfrm>
          <a:prstGeom prst="curvedConnector4">
            <a:avLst>
              <a:gd name="adj1" fmla="val -22693"/>
              <a:gd name="adj2" fmla="val 153042"/>
            </a:avLst>
          </a:prstGeom>
          <a:solidFill>
            <a:srgbClr val="EEE7E7"/>
          </a:solidFill>
          <a:ln w="12700" cap="flat" cmpd="sng" algn="ctr">
            <a:noFill/>
            <a:prstDash val="solid"/>
            <a:tailEnd type="none"/>
          </a:ln>
          <a:effectLst/>
        </p:spPr>
      </p:cxnSp>
      <p:cxnSp>
        <p:nvCxnSpPr>
          <p:cNvPr id="17" name="Connector: Curved 16">
            <a:extLst>
              <a:ext uri="{FF2B5EF4-FFF2-40B4-BE49-F238E27FC236}">
                <a16:creationId xmlns:a16="http://schemas.microsoft.com/office/drawing/2014/main" id="{B67F83B3-BBDE-4262-9F51-FCEEEB2B3E6D}"/>
              </a:ext>
            </a:extLst>
          </p:cNvPr>
          <p:cNvCxnSpPr>
            <a:cxnSpLocks/>
            <a:stCxn id="39" idx="2"/>
            <a:endCxn id="15" idx="0"/>
          </p:cNvCxnSpPr>
          <p:nvPr/>
        </p:nvCxnSpPr>
        <p:spPr>
          <a:xfrm rot="10800000" flipH="1" flipV="1">
            <a:off x="9639300" y="3233951"/>
            <a:ext cx="864598" cy="50077"/>
          </a:xfrm>
          <a:prstGeom prst="curvedConnector5">
            <a:avLst>
              <a:gd name="adj1" fmla="val -26440"/>
              <a:gd name="adj2" fmla="val 939952"/>
              <a:gd name="adj3" fmla="val 126440"/>
            </a:avLst>
          </a:prstGeom>
          <a:solidFill>
            <a:srgbClr val="EEE7E7"/>
          </a:solidFill>
          <a:ln w="12700" cap="flat" cmpd="sng" algn="ctr">
            <a:noFill/>
            <a:prstDash val="solid"/>
            <a:tailEnd type="none"/>
          </a:ln>
          <a:effectLst/>
        </p:spPr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C0D6E5A4-5800-434D-A815-A8A2E9488E84}"/>
              </a:ext>
            </a:extLst>
          </p:cNvPr>
          <p:cNvSpPr/>
          <p:nvPr/>
        </p:nvSpPr>
        <p:spPr>
          <a:xfrm>
            <a:off x="3389117" y="2640218"/>
            <a:ext cx="1399123" cy="2576880"/>
          </a:xfrm>
          <a:prstGeom prst="rect">
            <a:avLst/>
          </a:prstGeom>
          <a:solidFill>
            <a:srgbClr val="FFECCD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vert="horz" lIns="54864" rIns="54864" rtlCol="0" anchor="t"/>
          <a:lstStyle/>
          <a:p>
            <a:pPr algn="ctr">
              <a:spcBef>
                <a:spcPts val="600"/>
              </a:spcBef>
              <a:spcAft>
                <a:spcPts val="300"/>
              </a:spcAft>
              <a:defRPr/>
            </a:pPr>
            <a:r>
              <a:rPr lang="en-US" sz="1050" b="1" kern="0" spc="-30" dirty="0">
                <a:solidFill>
                  <a:srgbClr val="595454"/>
                </a:solidFill>
                <a:latin typeface="Trebuchet MS" panose="020B0603020202020204"/>
              </a:rPr>
              <a:t>1:1 Randomization</a:t>
            </a:r>
          </a:p>
          <a:p>
            <a:pPr marL="1588" indent="-1588" algn="ctr">
              <a:spcBef>
                <a:spcPts val="400"/>
              </a:spcBef>
              <a:defRPr/>
            </a:pPr>
            <a:r>
              <a:rPr lang="en-US" sz="1050" kern="0" spc="-30" dirty="0">
                <a:solidFill>
                  <a:srgbClr val="595454"/>
                </a:solidFill>
                <a:latin typeface="Trebuchet MS" panose="020B0603020202020204"/>
              </a:rPr>
              <a:t>Within 4 months </a:t>
            </a:r>
            <a:br>
              <a:rPr lang="en-US" sz="1050" kern="0" spc="-30" dirty="0">
                <a:solidFill>
                  <a:srgbClr val="595454"/>
                </a:solidFill>
                <a:latin typeface="Trebuchet MS" panose="020B0603020202020204"/>
              </a:rPr>
            </a:br>
            <a:r>
              <a:rPr lang="en-US" sz="1050" kern="0" spc="-30" dirty="0">
                <a:solidFill>
                  <a:srgbClr val="595454"/>
                </a:solidFill>
                <a:latin typeface="Trebuchet MS" panose="020B0603020202020204"/>
              </a:rPr>
              <a:t>(</a:t>
            </a:r>
            <a:r>
              <a:rPr lang="en-US" sz="1000" kern="0" spc="-30" dirty="0">
                <a:solidFill>
                  <a:srgbClr val="595454"/>
                </a:solidFill>
                <a:latin typeface="Trebuchet MS" panose="020B0603020202020204"/>
              </a:rPr>
              <a:t>± </a:t>
            </a:r>
            <a:r>
              <a:rPr lang="en-US" sz="1050" kern="0" spc="-30" dirty="0">
                <a:solidFill>
                  <a:srgbClr val="595454"/>
                </a:solidFill>
                <a:latin typeface="Trebuchet MS" panose="020B0603020202020204"/>
                <a:ea typeface="ＭＳ Ｐゴシック"/>
              </a:rPr>
              <a:t>7 days) from CR/CRi</a:t>
            </a:r>
            <a:endParaRPr lang="en-US" sz="1050" kern="0" spc="-30" baseline="30000" dirty="0">
              <a:solidFill>
                <a:srgbClr val="595454"/>
              </a:solidFill>
              <a:latin typeface="Trebuchet MS" panose="020B0603020202020204"/>
              <a:ea typeface="ＭＳ Ｐゴシック"/>
            </a:endParaRPr>
          </a:p>
          <a:p>
            <a:pPr marL="176209" indent="-171446">
              <a:defRPr/>
            </a:pPr>
            <a:endParaRPr lang="en-US" sz="1050" kern="0" spc="-30" dirty="0">
              <a:solidFill>
                <a:srgbClr val="595454"/>
              </a:solidFill>
              <a:latin typeface="Trebuchet MS" panose="020B0603020202020204"/>
              <a:ea typeface="ＭＳ Ｐゴシック"/>
            </a:endParaRPr>
          </a:p>
          <a:p>
            <a:pPr marL="176209" indent="-171446">
              <a:spcBef>
                <a:spcPts val="400"/>
              </a:spcBef>
              <a:defRPr/>
            </a:pPr>
            <a:r>
              <a:rPr lang="en-US" sz="1000" b="1" kern="0" spc="-30" dirty="0">
                <a:solidFill>
                  <a:srgbClr val="595454"/>
                </a:solidFill>
                <a:latin typeface="Trebuchet MS" panose="020B0603020202020204"/>
                <a:ea typeface="ＭＳ Ｐゴシック"/>
              </a:rPr>
              <a:t>Stratified by:</a:t>
            </a:r>
            <a:endParaRPr lang="en-US" sz="1000" b="1" kern="0" spc="-30" dirty="0">
              <a:solidFill>
                <a:srgbClr val="595454"/>
              </a:solidFill>
              <a:latin typeface="Trebuchet MS" panose="020B0603020202020204"/>
            </a:endParaRPr>
          </a:p>
          <a:p>
            <a:pPr marL="120647" indent="-120647">
              <a:spcBef>
                <a:spcPts val="400"/>
              </a:spcBef>
              <a:buFont typeface="Arial" panose="020B0604020202020204" pitchFamily="34" charset="0"/>
              <a:buChar char="•"/>
              <a:defRPr/>
            </a:pPr>
            <a:r>
              <a:rPr lang="en-US" sz="1000" kern="0" spc="-30" dirty="0">
                <a:solidFill>
                  <a:srgbClr val="595454"/>
                </a:solidFill>
                <a:latin typeface="Trebuchet MS" panose="020B0603020202020204"/>
              </a:rPr>
              <a:t>Age: </a:t>
            </a:r>
            <a:br>
              <a:rPr lang="en-US" sz="1000" kern="0" spc="-30" dirty="0">
                <a:solidFill>
                  <a:srgbClr val="595454"/>
                </a:solidFill>
                <a:latin typeface="Trebuchet MS" panose="020B0603020202020204"/>
              </a:rPr>
            </a:br>
            <a:r>
              <a:rPr lang="en-US" sz="1000" kern="0" spc="-30" dirty="0">
                <a:solidFill>
                  <a:srgbClr val="595454"/>
                </a:solidFill>
                <a:latin typeface="Trebuchet MS" panose="020B0603020202020204"/>
              </a:rPr>
              <a:t> 55</a:t>
            </a:r>
            <a:r>
              <a:rPr lang="en-US" sz="1000" kern="0" spc="-30" dirty="0">
                <a:solidFill>
                  <a:srgbClr val="595454"/>
                </a:solidFill>
                <a:latin typeface="Trebuchet MS" panose="020B0603020202020204"/>
                <a:cs typeface="Arial" panose="020B0604020202020204" pitchFamily="34" charset="0"/>
              </a:rPr>
              <a:t>–64 / </a:t>
            </a:r>
            <a:r>
              <a:rPr lang="en-US" sz="1000" kern="0" spc="-30" dirty="0">
                <a:solidFill>
                  <a:srgbClr val="595454"/>
                </a:solidFill>
                <a:latin typeface="Trebuchet MS" panose="020B0603020202020204"/>
              </a:rPr>
              <a:t>≥65 years</a:t>
            </a:r>
          </a:p>
          <a:p>
            <a:pPr marL="120647" indent="-120647">
              <a:spcBef>
                <a:spcPts val="400"/>
              </a:spcBef>
              <a:buFont typeface="Arial" panose="020B0604020202020204" pitchFamily="34" charset="0"/>
              <a:buChar char="•"/>
              <a:defRPr/>
            </a:pPr>
            <a:r>
              <a:rPr lang="en-US" sz="1000" kern="0" spc="-30" dirty="0">
                <a:solidFill>
                  <a:srgbClr val="595454"/>
                </a:solidFill>
                <a:latin typeface="Trebuchet MS" panose="020B0603020202020204"/>
              </a:rPr>
              <a:t>Prior MDS/CMML: </a:t>
            </a:r>
            <a:br>
              <a:rPr lang="en-US" sz="1000" kern="0" spc="-30" dirty="0">
                <a:solidFill>
                  <a:srgbClr val="595454"/>
                </a:solidFill>
                <a:latin typeface="Trebuchet MS" panose="020B0603020202020204"/>
              </a:rPr>
            </a:br>
            <a:r>
              <a:rPr lang="en-US" sz="1000" kern="0" spc="-30" dirty="0">
                <a:solidFill>
                  <a:srgbClr val="595454"/>
                </a:solidFill>
                <a:latin typeface="Trebuchet MS" panose="020B0603020202020204"/>
              </a:rPr>
              <a:t> Yes / No</a:t>
            </a:r>
          </a:p>
          <a:p>
            <a:pPr marL="120647" indent="-120647">
              <a:spcBef>
                <a:spcPts val="400"/>
              </a:spcBef>
              <a:buFont typeface="Arial" panose="020B0604020202020204" pitchFamily="34" charset="0"/>
              <a:buChar char="•"/>
              <a:defRPr/>
            </a:pPr>
            <a:r>
              <a:rPr lang="en-US" sz="1000" kern="0" spc="-30" dirty="0">
                <a:solidFill>
                  <a:srgbClr val="595454"/>
                </a:solidFill>
                <a:latin typeface="Trebuchet MS" panose="020B0603020202020204"/>
              </a:rPr>
              <a:t>Cytogenetic risk:</a:t>
            </a:r>
            <a:br>
              <a:rPr lang="en-US" sz="1000" kern="0" spc="-30" dirty="0">
                <a:solidFill>
                  <a:srgbClr val="595454"/>
                </a:solidFill>
                <a:latin typeface="Trebuchet MS" panose="020B0603020202020204"/>
              </a:rPr>
            </a:br>
            <a:r>
              <a:rPr lang="en-US" sz="1000" kern="0" spc="-30" dirty="0">
                <a:solidFill>
                  <a:srgbClr val="595454"/>
                </a:solidFill>
                <a:latin typeface="Trebuchet MS" panose="020B0603020202020204"/>
              </a:rPr>
              <a:t> Intermediate / Poor</a:t>
            </a:r>
          </a:p>
          <a:p>
            <a:pPr marL="120647" indent="-120647">
              <a:spcBef>
                <a:spcPts val="400"/>
              </a:spcBef>
              <a:buFont typeface="Arial" panose="020B0604020202020204" pitchFamily="34" charset="0"/>
              <a:buChar char="•"/>
              <a:defRPr/>
            </a:pPr>
            <a:r>
              <a:rPr lang="en-US" sz="1000" kern="0" spc="-30" dirty="0">
                <a:solidFill>
                  <a:srgbClr val="595454"/>
                </a:solidFill>
                <a:latin typeface="Trebuchet MS" panose="020B0603020202020204"/>
              </a:rPr>
              <a:t>Consolidation: </a:t>
            </a:r>
            <a:br>
              <a:rPr lang="en-US" sz="1000" kern="0" spc="-30" dirty="0">
                <a:solidFill>
                  <a:srgbClr val="595454"/>
                </a:solidFill>
                <a:latin typeface="Trebuchet MS" panose="020B0603020202020204"/>
              </a:rPr>
            </a:br>
            <a:r>
              <a:rPr lang="en-US" sz="1000" kern="0" spc="-30" dirty="0">
                <a:solidFill>
                  <a:srgbClr val="595454"/>
                </a:solidFill>
                <a:latin typeface="Trebuchet MS" panose="020B0603020202020204"/>
              </a:rPr>
              <a:t> Yes / No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921537DC-9497-4790-96B0-242C1A5F81B9}"/>
              </a:ext>
            </a:extLst>
          </p:cNvPr>
          <p:cNvCxnSpPr>
            <a:cxnSpLocks/>
          </p:cNvCxnSpPr>
          <p:nvPr/>
        </p:nvCxnSpPr>
        <p:spPr>
          <a:xfrm>
            <a:off x="3246180" y="3519856"/>
            <a:ext cx="142937" cy="0"/>
          </a:xfrm>
          <a:prstGeom prst="straightConnector1">
            <a:avLst/>
          </a:prstGeom>
          <a:noFill/>
          <a:ln w="6350" cap="flat" cmpd="sng" algn="ctr">
            <a:solidFill>
              <a:srgbClr val="595454"/>
            </a:solidFill>
            <a:prstDash val="solid"/>
            <a:tailEnd type="triangle"/>
          </a:ln>
          <a:effectLst/>
        </p:spPr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91A478E3-CE35-46E3-9211-59E64FE754EB}"/>
              </a:ext>
            </a:extLst>
          </p:cNvPr>
          <p:cNvSpPr/>
          <p:nvPr/>
        </p:nvSpPr>
        <p:spPr>
          <a:xfrm>
            <a:off x="3387729" y="2281355"/>
            <a:ext cx="1403529" cy="285102"/>
          </a:xfrm>
          <a:prstGeom prst="rect">
            <a:avLst/>
          </a:prstGeom>
          <a:solidFill>
            <a:srgbClr val="595454"/>
          </a:solidFill>
          <a:ln w="6350" cap="flat" cmpd="sng" algn="ctr">
            <a:solidFill>
              <a:srgbClr val="59545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1050" b="1" kern="0" dirty="0">
                <a:solidFill>
                  <a:srgbClr val="FFFFFF"/>
                </a:solidFill>
                <a:latin typeface="Trebuchet MS" panose="020B0603020202020204"/>
                <a:ea typeface="ＭＳ Ｐゴシック"/>
              </a:rPr>
              <a:t>RANDOMIZATION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661E015-B5E0-461C-BB5A-9ADCE9E1D5BB}"/>
              </a:ext>
            </a:extLst>
          </p:cNvPr>
          <p:cNvSpPr/>
          <p:nvPr/>
        </p:nvSpPr>
        <p:spPr>
          <a:xfrm>
            <a:off x="9109656" y="2720079"/>
            <a:ext cx="384050" cy="1031029"/>
          </a:xfrm>
          <a:prstGeom prst="rect">
            <a:avLst/>
          </a:prstGeom>
          <a:solidFill>
            <a:srgbClr val="EEE7E7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vert="vert" lIns="0" rIns="0" rtlCol="0" anchor="ctr"/>
          <a:lstStyle/>
          <a:p>
            <a:pPr algn="ctr">
              <a:defRPr/>
            </a:pPr>
            <a:r>
              <a:rPr lang="en-US" sz="1050" kern="0" dirty="0">
                <a:solidFill>
                  <a:srgbClr val="595454"/>
                </a:solidFill>
                <a:latin typeface="Trebuchet MS" panose="020B0603020202020204"/>
                <a:ea typeface="ＭＳ Ｐゴシック"/>
              </a:rPr>
              <a:t>Continue Treatment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8FB6B91-4FE0-49E8-ACD6-3D0E4510182A}"/>
              </a:ext>
            </a:extLst>
          </p:cNvPr>
          <p:cNvCxnSpPr>
            <a:cxnSpLocks/>
            <a:stCxn id="21" idx="3"/>
            <a:endCxn id="39" idx="2"/>
          </p:cNvCxnSpPr>
          <p:nvPr/>
        </p:nvCxnSpPr>
        <p:spPr>
          <a:xfrm flipV="1">
            <a:off x="9493706" y="3233951"/>
            <a:ext cx="145594" cy="1642"/>
          </a:xfrm>
          <a:prstGeom prst="straightConnector1">
            <a:avLst/>
          </a:prstGeom>
          <a:noFill/>
          <a:ln w="6350" cap="flat" cmpd="sng" algn="ctr">
            <a:solidFill>
              <a:srgbClr val="595454"/>
            </a:solidFill>
            <a:prstDash val="solid"/>
            <a:tailEnd type="triangle"/>
          </a:ln>
          <a:effectLst/>
        </p:spPr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308B5BAC-7BF6-4102-AE66-E89C88E04C95}"/>
              </a:ext>
            </a:extLst>
          </p:cNvPr>
          <p:cNvSpPr/>
          <p:nvPr/>
        </p:nvSpPr>
        <p:spPr>
          <a:xfrm>
            <a:off x="5016864" y="2278337"/>
            <a:ext cx="4877380" cy="285102"/>
          </a:xfrm>
          <a:prstGeom prst="rect">
            <a:avLst/>
          </a:prstGeom>
          <a:solidFill>
            <a:srgbClr val="595454"/>
          </a:solidFill>
          <a:ln w="6350" cap="flat" cmpd="sng" algn="ctr">
            <a:solidFill>
              <a:srgbClr val="59545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1050" b="1" kern="0" dirty="0">
                <a:solidFill>
                  <a:srgbClr val="FFFFFF"/>
                </a:solidFill>
                <a:latin typeface="Trebuchet MS" panose="020B0603020202020204"/>
                <a:ea typeface="ＭＳ Ｐゴシック"/>
              </a:rPr>
              <a:t>TREATMENT PHASE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1B880C6-17E9-430A-9209-2D73563944BC}"/>
              </a:ext>
            </a:extLst>
          </p:cNvPr>
          <p:cNvSpPr/>
          <p:nvPr/>
        </p:nvSpPr>
        <p:spPr>
          <a:xfrm>
            <a:off x="8113734" y="3246897"/>
            <a:ext cx="850329" cy="539793"/>
          </a:xfrm>
          <a:prstGeom prst="rect">
            <a:avLst/>
          </a:prstGeom>
          <a:solidFill>
            <a:srgbClr val="EEE7E7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lIns="0" rIns="0" rtlCol="0" anchor="ctr"/>
          <a:lstStyle/>
          <a:p>
            <a:pPr algn="ctr">
              <a:defRPr/>
            </a:pPr>
            <a:endParaRPr lang="en-US" sz="1000" kern="0" dirty="0">
              <a:solidFill>
                <a:srgbClr val="595454"/>
              </a:solidFill>
              <a:latin typeface="Trebuchet MS" panose="020B0603020202020204"/>
              <a:ea typeface="ＭＳ Ｐゴシック"/>
            </a:endParaRPr>
          </a:p>
          <a:p>
            <a:pPr algn="ctr">
              <a:defRPr/>
            </a:pPr>
            <a:r>
              <a:rPr lang="en-US" sz="1000" kern="0" dirty="0">
                <a:solidFill>
                  <a:srgbClr val="595454"/>
                </a:solidFill>
                <a:latin typeface="Trebuchet MS" panose="020B0603020202020204"/>
                <a:ea typeface="ＭＳ Ｐゴシック"/>
              </a:rPr>
              <a:t>(</a:t>
            </a:r>
            <a:r>
              <a:rPr lang="en-US" sz="1000" i="1" kern="0" dirty="0">
                <a:solidFill>
                  <a:srgbClr val="595454"/>
                </a:solidFill>
                <a:latin typeface="Trebuchet MS" panose="020B0603020202020204"/>
                <a:ea typeface="ＭＳ Ｐゴシック"/>
              </a:rPr>
              <a:t>Optional</a:t>
            </a:r>
            <a:r>
              <a:rPr lang="en-US" sz="1000" kern="0" dirty="0">
                <a:solidFill>
                  <a:srgbClr val="595454"/>
                </a:solidFill>
                <a:latin typeface="Trebuchet MS" panose="020B0603020202020204"/>
                <a:ea typeface="ＭＳ Ｐゴシック"/>
              </a:rPr>
              <a:t>)</a:t>
            </a:r>
            <a:br>
              <a:rPr lang="en-US" sz="1000" kern="0" dirty="0">
                <a:solidFill>
                  <a:srgbClr val="595454"/>
                </a:solidFill>
                <a:latin typeface="Trebuchet MS" panose="020B0603020202020204"/>
                <a:ea typeface="ＭＳ Ｐゴシック"/>
              </a:rPr>
            </a:br>
            <a:r>
              <a:rPr lang="en-US" sz="1000" kern="0" dirty="0">
                <a:solidFill>
                  <a:srgbClr val="595454"/>
                </a:solidFill>
                <a:latin typeface="Trebuchet MS" panose="020B0603020202020204"/>
                <a:ea typeface="ＭＳ Ｐゴシック"/>
              </a:rPr>
              <a:t>Oral-AZA/PBO </a:t>
            </a:r>
            <a:r>
              <a:rPr lang="en-US" sz="1000" kern="0" dirty="0">
                <a:solidFill>
                  <a:srgbClr val="595454"/>
                </a:solidFill>
                <a:latin typeface="+mj-lt"/>
                <a:ea typeface="ＭＳ Ｐゴシック"/>
              </a:rPr>
              <a:t>x</a:t>
            </a:r>
            <a:r>
              <a:rPr lang="en-US" sz="1000" kern="0" dirty="0">
                <a:solidFill>
                  <a:srgbClr val="595454"/>
                </a:solidFill>
                <a:latin typeface="Trebuchet MS" panose="020B0603020202020204"/>
                <a:ea typeface="ＭＳ Ｐゴシック"/>
              </a:rPr>
              <a:t>21 Days</a:t>
            </a:r>
          </a:p>
          <a:p>
            <a:pPr algn="ctr">
              <a:defRPr/>
            </a:pPr>
            <a:endParaRPr lang="en-US" sz="1000" kern="0" dirty="0">
              <a:solidFill>
                <a:srgbClr val="595454"/>
              </a:solidFill>
              <a:latin typeface="Trebuchet MS" panose="020B0603020202020204"/>
              <a:ea typeface="ＭＳ Ｐゴシック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C910E10-1086-4E33-917F-0FD2743A9CDE}"/>
              </a:ext>
            </a:extLst>
          </p:cNvPr>
          <p:cNvSpPr/>
          <p:nvPr/>
        </p:nvSpPr>
        <p:spPr>
          <a:xfrm>
            <a:off x="6558693" y="2718435"/>
            <a:ext cx="529950" cy="1570995"/>
          </a:xfrm>
          <a:prstGeom prst="rect">
            <a:avLst/>
          </a:prstGeom>
          <a:solidFill>
            <a:srgbClr val="EEE7E7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vert="vert" tIns="0" bIns="0" rtlCol="0" anchor="ctr"/>
          <a:lstStyle/>
          <a:p>
            <a:pPr algn="ctr">
              <a:defRPr/>
            </a:pPr>
            <a:r>
              <a:rPr lang="en-US" sz="1050" kern="0" dirty="0">
                <a:solidFill>
                  <a:srgbClr val="595454"/>
                </a:solidFill>
                <a:latin typeface="Trebuchet MS" panose="020B0603020202020204"/>
                <a:ea typeface="ＭＳ Ｐゴシック"/>
              </a:rPr>
              <a:t>Response Assessment </a:t>
            </a:r>
            <a:br>
              <a:rPr lang="en-US" sz="1050" kern="0" dirty="0">
                <a:solidFill>
                  <a:srgbClr val="595454"/>
                </a:solidFill>
                <a:latin typeface="Trebuchet MS" panose="020B0603020202020204"/>
                <a:ea typeface="ＭＳ Ｐゴシック"/>
              </a:rPr>
            </a:br>
            <a:r>
              <a:rPr lang="en-US" sz="1050" kern="0" dirty="0">
                <a:solidFill>
                  <a:srgbClr val="595454"/>
                </a:solidFill>
                <a:latin typeface="Trebuchet MS" panose="020B0603020202020204"/>
                <a:ea typeface="ＭＳ Ｐゴシック"/>
              </a:rPr>
              <a:t>(BM Aspirate)</a:t>
            </a:r>
            <a:br>
              <a:rPr lang="en-US" sz="1050" kern="0" dirty="0">
                <a:solidFill>
                  <a:srgbClr val="595454"/>
                </a:solidFill>
                <a:latin typeface="Trebuchet MS" panose="020B0603020202020204"/>
                <a:ea typeface="ＭＳ Ｐゴシック"/>
              </a:rPr>
            </a:br>
            <a:r>
              <a:rPr lang="en-US" sz="1050" kern="0" dirty="0">
                <a:solidFill>
                  <a:srgbClr val="595454"/>
                </a:solidFill>
                <a:latin typeface="Trebuchet MS" panose="020B0603020202020204"/>
                <a:ea typeface="ＭＳ Ｐゴシック"/>
              </a:rPr>
              <a:t>Every 3 </a:t>
            </a:r>
            <a:r>
              <a:rPr lang="en-US" sz="1050" kern="0" dirty="0" err="1">
                <a:solidFill>
                  <a:srgbClr val="595454"/>
                </a:solidFill>
                <a:latin typeface="Trebuchet MS" panose="020B0603020202020204"/>
                <a:ea typeface="ＭＳ Ｐゴシック"/>
              </a:rPr>
              <a:t>Cycles</a:t>
            </a:r>
            <a:r>
              <a:rPr lang="en-US" sz="1050" kern="0" baseline="30000" dirty="0" err="1">
                <a:solidFill>
                  <a:srgbClr val="595454"/>
                </a:solidFill>
                <a:latin typeface="Trebuchet MS" panose="020B0603020202020204"/>
                <a:ea typeface="ＭＳ Ｐゴシック"/>
              </a:rPr>
              <a:t>a</a:t>
            </a:r>
            <a:endParaRPr lang="en-US" sz="1050" kern="0" baseline="30000" dirty="0">
              <a:solidFill>
                <a:srgbClr val="595454"/>
              </a:solidFill>
              <a:latin typeface="Trebuchet MS" panose="020B0603020202020204"/>
              <a:ea typeface="ＭＳ Ｐゴシック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5A2E5C6-B838-4799-B086-A008F8C93B9A}"/>
              </a:ext>
            </a:extLst>
          </p:cNvPr>
          <p:cNvSpPr/>
          <p:nvPr/>
        </p:nvSpPr>
        <p:spPr>
          <a:xfrm rot="5400000">
            <a:off x="7416005" y="3739296"/>
            <a:ext cx="369319" cy="731520"/>
          </a:xfrm>
          <a:prstGeom prst="rect">
            <a:avLst/>
          </a:prstGeom>
          <a:solidFill>
            <a:srgbClr val="EEE7E7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vert="vert270" lIns="0" rIns="0" rtlCol="0" anchor="ctr"/>
          <a:lstStyle/>
          <a:p>
            <a:pPr algn="ctr">
              <a:defRPr/>
            </a:pPr>
            <a:r>
              <a:rPr lang="en-US" sz="1050" kern="0" dirty="0">
                <a:solidFill>
                  <a:srgbClr val="595454"/>
                </a:solidFill>
                <a:latin typeface="Trebuchet MS" panose="020B0603020202020204"/>
                <a:ea typeface="ＭＳ Ｐゴシック"/>
              </a:rPr>
              <a:t>&gt;</a:t>
            </a:r>
            <a:r>
              <a:rPr lang="en-US" sz="1050" kern="0" dirty="0">
                <a:solidFill>
                  <a:srgbClr val="595454"/>
                </a:solidFill>
                <a:latin typeface="Trebuchet MS" panose="020B0603020202020204"/>
                <a:ea typeface="ＭＳ Ｐゴシック"/>
                <a:cs typeface="Arial" panose="020B0604020202020204" pitchFamily="34" charset="0"/>
              </a:rPr>
              <a:t>15</a:t>
            </a:r>
            <a:r>
              <a:rPr lang="en-US" sz="1050" kern="0">
                <a:solidFill>
                  <a:srgbClr val="595454"/>
                </a:solidFill>
                <a:latin typeface="Trebuchet MS" panose="020B0603020202020204"/>
                <a:ea typeface="ＭＳ Ｐゴシック"/>
                <a:cs typeface="Arial" panose="020B0604020202020204" pitchFamily="34" charset="0"/>
              </a:rPr>
              <a:t>% </a:t>
            </a:r>
            <a:br>
              <a:rPr lang="en-US" sz="1050" kern="0">
                <a:solidFill>
                  <a:srgbClr val="595454"/>
                </a:solidFill>
                <a:latin typeface="Trebuchet MS" panose="020B0603020202020204"/>
                <a:ea typeface="ＭＳ Ｐゴシック"/>
                <a:cs typeface="Arial" panose="020B0604020202020204" pitchFamily="34" charset="0"/>
              </a:rPr>
            </a:br>
            <a:r>
              <a:rPr lang="en-US" sz="1050" kern="0">
                <a:solidFill>
                  <a:srgbClr val="595454"/>
                </a:solidFill>
                <a:latin typeface="Trebuchet MS" panose="020B0603020202020204"/>
                <a:ea typeface="ＭＳ Ｐゴシック"/>
              </a:rPr>
              <a:t>BM </a:t>
            </a:r>
            <a:r>
              <a:rPr lang="en-US" sz="1050" kern="0" dirty="0">
                <a:solidFill>
                  <a:srgbClr val="595454"/>
                </a:solidFill>
                <a:latin typeface="Trebuchet MS" panose="020B0603020202020204"/>
                <a:ea typeface="ＭＳ Ｐゴシック"/>
              </a:rPr>
              <a:t>Blasts</a:t>
            </a:r>
            <a:endParaRPr lang="en-US" sz="1050" kern="0" cap="all" dirty="0">
              <a:solidFill>
                <a:srgbClr val="595454"/>
              </a:solidFill>
              <a:latin typeface="Trebuchet MS" panose="020B0603020202020204"/>
              <a:ea typeface="ＭＳ Ｐゴシック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5F49524-94D5-45F3-A804-1DE896303D7C}"/>
              </a:ext>
            </a:extLst>
          </p:cNvPr>
          <p:cNvSpPr/>
          <p:nvPr/>
        </p:nvSpPr>
        <p:spPr>
          <a:xfrm rot="5400000">
            <a:off x="7416003" y="3146211"/>
            <a:ext cx="369322" cy="731520"/>
          </a:xfrm>
          <a:prstGeom prst="rect">
            <a:avLst/>
          </a:prstGeom>
          <a:solidFill>
            <a:srgbClr val="EEE7E7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vert="vert270" lIns="0" rIns="0" rtlCol="0" anchor="ctr"/>
          <a:lstStyle/>
          <a:p>
            <a:pPr algn="ctr">
              <a:defRPr/>
            </a:pPr>
            <a:r>
              <a:rPr lang="en-US" sz="1050" kern="0" dirty="0">
                <a:solidFill>
                  <a:srgbClr val="595454"/>
                </a:solidFill>
                <a:latin typeface="Trebuchet MS" panose="020B0603020202020204"/>
                <a:ea typeface="ＭＳ Ｐゴシック"/>
              </a:rPr>
              <a:t>5%</a:t>
            </a:r>
            <a:r>
              <a:rPr lang="en-US" sz="1050" kern="0" dirty="0">
                <a:solidFill>
                  <a:srgbClr val="595454"/>
                </a:solidFill>
                <a:latin typeface="Trebuchet MS" panose="020B0603020202020204"/>
                <a:ea typeface="ＭＳ Ｐゴシック"/>
                <a:cs typeface="Arial" panose="020B0604020202020204" pitchFamily="34" charset="0"/>
              </a:rPr>
              <a:t>–15% </a:t>
            </a:r>
            <a:br>
              <a:rPr lang="en-US" sz="1050" kern="0" dirty="0">
                <a:solidFill>
                  <a:srgbClr val="595454"/>
                </a:solidFill>
                <a:latin typeface="Trebuchet MS" panose="020B0603020202020204"/>
                <a:ea typeface="ＭＳ Ｐゴシック"/>
                <a:cs typeface="Arial" panose="020B0604020202020204" pitchFamily="34" charset="0"/>
              </a:rPr>
            </a:br>
            <a:r>
              <a:rPr lang="en-US" sz="1050" kern="0" dirty="0">
                <a:solidFill>
                  <a:srgbClr val="595454"/>
                </a:solidFill>
                <a:latin typeface="Trebuchet MS" panose="020B0603020202020204"/>
                <a:ea typeface="ＭＳ Ｐゴシック"/>
              </a:rPr>
              <a:t>BM Blasts</a:t>
            </a:r>
            <a:endParaRPr lang="en-US" sz="1050" kern="0" cap="all" dirty="0">
              <a:solidFill>
                <a:srgbClr val="595454"/>
              </a:solidFill>
              <a:latin typeface="Trebuchet MS" panose="020B0603020202020204"/>
              <a:ea typeface="ＭＳ Ｐゴシック"/>
            </a:endParaRPr>
          </a:p>
        </p:txBody>
      </p:sp>
      <p:cxnSp>
        <p:nvCxnSpPr>
          <p:cNvPr id="28" name="Connector: Curved 27">
            <a:extLst>
              <a:ext uri="{FF2B5EF4-FFF2-40B4-BE49-F238E27FC236}">
                <a16:creationId xmlns:a16="http://schemas.microsoft.com/office/drawing/2014/main" id="{B664431D-D63B-46D0-844A-035B0FE7B05C}"/>
              </a:ext>
            </a:extLst>
          </p:cNvPr>
          <p:cNvCxnSpPr>
            <a:cxnSpLocks/>
            <a:stCxn id="25" idx="3"/>
            <a:endCxn id="26" idx="2"/>
          </p:cNvCxnSpPr>
          <p:nvPr/>
        </p:nvCxnSpPr>
        <p:spPr>
          <a:xfrm>
            <a:off x="7088643" y="3503931"/>
            <a:ext cx="146260" cy="601126"/>
          </a:xfrm>
          <a:prstGeom prst="curvedConnector3">
            <a:avLst/>
          </a:prstGeom>
          <a:noFill/>
          <a:ln w="6350" cap="flat" cmpd="sng" algn="ctr">
            <a:solidFill>
              <a:srgbClr val="595454"/>
            </a:solidFill>
            <a:prstDash val="solid"/>
            <a:tailEnd type="triangle"/>
          </a:ln>
          <a:effectLst/>
        </p:spPr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094DBE23-47EE-4952-B937-288A3796962E}"/>
              </a:ext>
            </a:extLst>
          </p:cNvPr>
          <p:cNvCxnSpPr>
            <a:cxnSpLocks/>
          </p:cNvCxnSpPr>
          <p:nvPr/>
        </p:nvCxnSpPr>
        <p:spPr>
          <a:xfrm>
            <a:off x="6396243" y="2896988"/>
            <a:ext cx="164210" cy="0"/>
          </a:xfrm>
          <a:prstGeom prst="straightConnector1">
            <a:avLst/>
          </a:prstGeom>
          <a:noFill/>
          <a:ln w="6350" cap="flat" cmpd="sng" algn="ctr">
            <a:solidFill>
              <a:srgbClr val="595454"/>
            </a:solidFill>
            <a:prstDash val="solid"/>
            <a:tailEnd type="triangle"/>
          </a:ln>
          <a:effectLst/>
        </p:spPr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C76AB44F-3AA6-405A-9AFC-FF56B7FF1333}"/>
              </a:ext>
            </a:extLst>
          </p:cNvPr>
          <p:cNvSpPr/>
          <p:nvPr/>
        </p:nvSpPr>
        <p:spPr>
          <a:xfrm>
            <a:off x="7229524" y="2720079"/>
            <a:ext cx="731520" cy="357681"/>
          </a:xfrm>
          <a:prstGeom prst="rect">
            <a:avLst/>
          </a:prstGeom>
          <a:solidFill>
            <a:srgbClr val="EEE7E7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vert="horz" lIns="0" rIns="0" rtlCol="0" anchor="ctr"/>
          <a:lstStyle/>
          <a:p>
            <a:pPr algn="ctr">
              <a:defRPr/>
            </a:pPr>
            <a:r>
              <a:rPr lang="en-US" sz="1050" kern="0" dirty="0">
                <a:solidFill>
                  <a:srgbClr val="595454"/>
                </a:solidFill>
                <a:latin typeface="Trebuchet MS" panose="020B0603020202020204"/>
                <a:ea typeface="ＭＳ Ｐゴシック"/>
              </a:rPr>
              <a:t>CR/CRi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12F3C3EB-D7FE-41AF-B966-B16254EAD72F}"/>
              </a:ext>
            </a:extLst>
          </p:cNvPr>
          <p:cNvCxnSpPr>
            <a:cxnSpLocks/>
          </p:cNvCxnSpPr>
          <p:nvPr/>
        </p:nvCxnSpPr>
        <p:spPr>
          <a:xfrm>
            <a:off x="6396244" y="4039650"/>
            <a:ext cx="164210" cy="0"/>
          </a:xfrm>
          <a:prstGeom prst="straightConnector1">
            <a:avLst/>
          </a:prstGeom>
          <a:noFill/>
          <a:ln w="6350" cap="flat" cmpd="sng" algn="ctr">
            <a:solidFill>
              <a:srgbClr val="595454"/>
            </a:solidFill>
            <a:prstDash val="solid"/>
            <a:tailEnd type="triangle"/>
          </a:ln>
          <a:effectLst/>
        </p:spPr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C3324658-574F-4E08-89A7-474E6B880181}"/>
              </a:ext>
            </a:extLst>
          </p:cNvPr>
          <p:cNvSpPr/>
          <p:nvPr/>
        </p:nvSpPr>
        <p:spPr>
          <a:xfrm>
            <a:off x="5019915" y="2718435"/>
            <a:ext cx="1379168" cy="474855"/>
          </a:xfrm>
          <a:prstGeom prst="rect">
            <a:avLst/>
          </a:prstGeom>
          <a:solidFill>
            <a:srgbClr val="FFAC25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lIns="0" rIns="0" rtlCol="0" anchor="ctr"/>
          <a:lstStyle/>
          <a:p>
            <a:pPr algn="ctr">
              <a:defRPr/>
            </a:pPr>
            <a:r>
              <a:rPr lang="en-US" sz="1000" b="1" kern="0" dirty="0">
                <a:solidFill>
                  <a:srgbClr val="595454"/>
                </a:solidFill>
                <a:latin typeface="Trebuchet MS" panose="020B0603020202020204"/>
                <a:ea typeface="ＭＳ Ｐゴシック"/>
              </a:rPr>
              <a:t>Oral-AZA 300 mg </a:t>
            </a:r>
            <a:br>
              <a:rPr lang="en-US" sz="1000" b="1" kern="0" dirty="0">
                <a:solidFill>
                  <a:srgbClr val="595454"/>
                </a:solidFill>
                <a:latin typeface="Trebuchet MS" panose="020B0603020202020204"/>
                <a:ea typeface="ＭＳ Ｐゴシック"/>
              </a:rPr>
            </a:br>
            <a:r>
              <a:rPr lang="en-US" sz="1000" b="1" kern="0" dirty="0">
                <a:solidFill>
                  <a:srgbClr val="595454"/>
                </a:solidFill>
                <a:latin typeface="Trebuchet MS" panose="020B0603020202020204"/>
                <a:ea typeface="ＭＳ Ｐゴシック"/>
              </a:rPr>
              <a:t>QD x 14 Days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C28771A5-9E82-49E1-B2A6-EDAB585797E5}"/>
              </a:ext>
            </a:extLst>
          </p:cNvPr>
          <p:cNvSpPr/>
          <p:nvPr/>
        </p:nvSpPr>
        <p:spPr>
          <a:xfrm>
            <a:off x="5019916" y="3830737"/>
            <a:ext cx="1399657" cy="458693"/>
          </a:xfrm>
          <a:prstGeom prst="rect">
            <a:avLst/>
          </a:prstGeom>
          <a:solidFill>
            <a:srgbClr val="D6D4D4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1000" b="1" kern="0" dirty="0">
                <a:latin typeface="Trebuchet MS" panose="020B0603020202020204"/>
                <a:ea typeface="ＭＳ Ｐゴシック"/>
              </a:rPr>
              <a:t>Placebo </a:t>
            </a:r>
            <a:br>
              <a:rPr lang="en-US" sz="1000" b="1" kern="0" dirty="0">
                <a:latin typeface="Trebuchet MS" panose="020B0603020202020204"/>
                <a:ea typeface="ＭＳ Ｐゴシック"/>
              </a:rPr>
            </a:br>
            <a:r>
              <a:rPr lang="en-US" sz="1000" b="1" kern="0" dirty="0">
                <a:latin typeface="Trebuchet MS" panose="020B0603020202020204"/>
                <a:ea typeface="ＭＳ Ｐゴシック"/>
              </a:rPr>
              <a:t>QD x 14 Days </a:t>
            </a:r>
          </a:p>
        </p:txBody>
      </p:sp>
      <p:cxnSp>
        <p:nvCxnSpPr>
          <p:cNvPr id="34" name="Connector: Curved 33">
            <a:extLst>
              <a:ext uri="{FF2B5EF4-FFF2-40B4-BE49-F238E27FC236}">
                <a16:creationId xmlns:a16="http://schemas.microsoft.com/office/drawing/2014/main" id="{D51E57B7-E887-4D6C-8D0E-8980D375FD76}"/>
              </a:ext>
            </a:extLst>
          </p:cNvPr>
          <p:cNvCxnSpPr>
            <a:cxnSpLocks/>
            <a:stCxn id="25" idx="3"/>
            <a:endCxn id="30" idx="1"/>
          </p:cNvCxnSpPr>
          <p:nvPr/>
        </p:nvCxnSpPr>
        <p:spPr>
          <a:xfrm flipV="1">
            <a:off x="7088645" y="2898919"/>
            <a:ext cx="140881" cy="605012"/>
          </a:xfrm>
          <a:prstGeom prst="curvedConnector3">
            <a:avLst/>
          </a:prstGeom>
          <a:noFill/>
          <a:ln w="6350" cap="flat" cmpd="sng" algn="ctr">
            <a:solidFill>
              <a:srgbClr val="595454"/>
            </a:solidFill>
            <a:prstDash val="solid"/>
            <a:tailEnd type="triangle"/>
          </a:ln>
          <a:effectLst/>
        </p:spPr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7EB5C3BE-7CD2-4680-B0CB-8C971B43FBBA}"/>
              </a:ext>
            </a:extLst>
          </p:cNvPr>
          <p:cNvCxnSpPr>
            <a:cxnSpLocks/>
            <a:stCxn id="25" idx="3"/>
            <a:endCxn id="27" idx="2"/>
          </p:cNvCxnSpPr>
          <p:nvPr/>
        </p:nvCxnSpPr>
        <p:spPr>
          <a:xfrm>
            <a:off x="7088643" y="3503931"/>
            <a:ext cx="146260" cy="8040"/>
          </a:xfrm>
          <a:prstGeom prst="straightConnector1">
            <a:avLst/>
          </a:prstGeom>
          <a:noFill/>
          <a:ln w="6350" cap="flat" cmpd="sng" algn="ctr">
            <a:solidFill>
              <a:srgbClr val="595454"/>
            </a:solidFill>
            <a:prstDash val="solid"/>
            <a:tailEnd type="triangle"/>
          </a:ln>
          <a:effectLst/>
        </p:spPr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20D08A6D-2710-43AE-9275-3BA03F97C2A7}"/>
              </a:ext>
            </a:extLst>
          </p:cNvPr>
          <p:cNvCxnSpPr>
            <a:cxnSpLocks/>
            <a:stCxn id="27" idx="0"/>
          </p:cNvCxnSpPr>
          <p:nvPr/>
        </p:nvCxnSpPr>
        <p:spPr>
          <a:xfrm>
            <a:off x="7966425" y="3511973"/>
            <a:ext cx="141799" cy="2021"/>
          </a:xfrm>
          <a:prstGeom prst="straightConnector1">
            <a:avLst/>
          </a:prstGeom>
          <a:noFill/>
          <a:ln w="6350" cap="flat" cmpd="sng" algn="ctr">
            <a:solidFill>
              <a:srgbClr val="595454"/>
            </a:solidFill>
            <a:prstDash val="solid"/>
            <a:tailEnd type="triangle"/>
          </a:ln>
          <a:effectLst/>
        </p:spPr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2DD7C6B8-C630-45EF-966B-BB4D1F9CCA4C}"/>
              </a:ext>
            </a:extLst>
          </p:cNvPr>
          <p:cNvCxnSpPr>
            <a:cxnSpLocks/>
            <a:stCxn id="30" idx="3"/>
          </p:cNvCxnSpPr>
          <p:nvPr/>
        </p:nvCxnSpPr>
        <p:spPr>
          <a:xfrm>
            <a:off x="7961044" y="2898919"/>
            <a:ext cx="1162614" cy="0"/>
          </a:xfrm>
          <a:prstGeom prst="straightConnector1">
            <a:avLst/>
          </a:prstGeom>
          <a:noFill/>
          <a:ln w="6350" cap="flat" cmpd="sng" algn="ctr">
            <a:solidFill>
              <a:srgbClr val="595454"/>
            </a:solidFill>
            <a:prstDash val="solid"/>
            <a:tailEnd type="triangle"/>
          </a:ln>
          <a:effectLst/>
        </p:spPr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23A79558-6447-4589-9674-EE83465B4715}"/>
              </a:ext>
            </a:extLst>
          </p:cNvPr>
          <p:cNvCxnSpPr>
            <a:cxnSpLocks/>
            <a:stCxn id="26" idx="0"/>
            <a:endCxn id="44" idx="1"/>
          </p:cNvCxnSpPr>
          <p:nvPr/>
        </p:nvCxnSpPr>
        <p:spPr>
          <a:xfrm>
            <a:off x="7966424" y="4105059"/>
            <a:ext cx="147310" cy="825"/>
          </a:xfrm>
          <a:prstGeom prst="straightConnector1">
            <a:avLst/>
          </a:prstGeom>
          <a:noFill/>
          <a:ln w="6350" cap="flat" cmpd="sng" algn="ctr">
            <a:solidFill>
              <a:srgbClr val="595454"/>
            </a:solidFill>
            <a:prstDash val="solid"/>
            <a:tailEnd type="triangle"/>
          </a:ln>
          <a:effectLst/>
        </p:spPr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CA02AC21-E7D9-43ED-9916-37E6D7C0E391}"/>
              </a:ext>
            </a:extLst>
          </p:cNvPr>
          <p:cNvSpPr/>
          <p:nvPr/>
        </p:nvSpPr>
        <p:spPr>
          <a:xfrm rot="5400000">
            <a:off x="9251258" y="3106479"/>
            <a:ext cx="1031027" cy="254942"/>
          </a:xfrm>
          <a:prstGeom prst="rect">
            <a:avLst/>
          </a:prstGeom>
          <a:solidFill>
            <a:srgbClr val="EEE7E7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vert="horz" lIns="0" rIns="0" rtlCol="0" anchor="ctr"/>
          <a:lstStyle/>
          <a:p>
            <a:pPr algn="ctr">
              <a:defRPr/>
            </a:pPr>
            <a:r>
              <a:rPr lang="en-US" sz="1050" kern="0" dirty="0">
                <a:solidFill>
                  <a:srgbClr val="595454"/>
                </a:solidFill>
                <a:latin typeface="Trebuchet MS" panose="020B0603020202020204"/>
                <a:ea typeface="ＭＳ Ｐゴシック"/>
              </a:rPr>
              <a:t>End of Study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657F9D84-C5D7-4410-9405-C326E35453F2}"/>
              </a:ext>
            </a:extLst>
          </p:cNvPr>
          <p:cNvSpPr/>
          <p:nvPr/>
        </p:nvSpPr>
        <p:spPr>
          <a:xfrm>
            <a:off x="5025294" y="3193292"/>
            <a:ext cx="1368410" cy="637444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vert="horz" rtlCol="0" anchor="ctr"/>
          <a:lstStyle/>
          <a:p>
            <a:pPr algn="ctr">
              <a:defRPr/>
            </a:pPr>
            <a:r>
              <a:rPr lang="en-US" sz="1050" i="1" kern="0" dirty="0">
                <a:latin typeface="Trebuchet MS" panose="020B0603020202020204"/>
                <a:ea typeface="ＭＳ Ｐゴシック"/>
              </a:rPr>
              <a:t>28-day cycles</a:t>
            </a:r>
          </a:p>
        </p:txBody>
      </p:sp>
      <p:cxnSp>
        <p:nvCxnSpPr>
          <p:cNvPr id="42" name="Connector: Curved 41">
            <a:extLst>
              <a:ext uri="{FF2B5EF4-FFF2-40B4-BE49-F238E27FC236}">
                <a16:creationId xmlns:a16="http://schemas.microsoft.com/office/drawing/2014/main" id="{B0D5F1A6-E6CF-4930-845E-36AA2B080734}"/>
              </a:ext>
            </a:extLst>
          </p:cNvPr>
          <p:cNvCxnSpPr>
            <a:cxnSpLocks/>
            <a:stCxn id="12" idx="3"/>
            <a:endCxn id="32" idx="1"/>
          </p:cNvCxnSpPr>
          <p:nvPr/>
        </p:nvCxnSpPr>
        <p:spPr>
          <a:xfrm flipV="1">
            <a:off x="4792743" y="2955862"/>
            <a:ext cx="227173" cy="557516"/>
          </a:xfrm>
          <a:prstGeom prst="curvedConnector3">
            <a:avLst>
              <a:gd name="adj1" fmla="val 50000"/>
            </a:avLst>
          </a:prstGeom>
          <a:noFill/>
          <a:ln w="6350" cap="flat" cmpd="sng" algn="ctr">
            <a:solidFill>
              <a:srgbClr val="595454"/>
            </a:solidFill>
            <a:prstDash val="solid"/>
            <a:tailEnd type="triangle"/>
          </a:ln>
          <a:effectLst/>
        </p:spPr>
      </p:cxnSp>
      <p:cxnSp>
        <p:nvCxnSpPr>
          <p:cNvPr id="43" name="Connector: Curved 42">
            <a:extLst>
              <a:ext uri="{FF2B5EF4-FFF2-40B4-BE49-F238E27FC236}">
                <a16:creationId xmlns:a16="http://schemas.microsoft.com/office/drawing/2014/main" id="{4A910AA2-46F5-4279-BBEF-31F7441E40C1}"/>
              </a:ext>
            </a:extLst>
          </p:cNvPr>
          <p:cNvCxnSpPr>
            <a:cxnSpLocks/>
            <a:stCxn id="12" idx="3"/>
            <a:endCxn id="33" idx="1"/>
          </p:cNvCxnSpPr>
          <p:nvPr/>
        </p:nvCxnSpPr>
        <p:spPr>
          <a:xfrm>
            <a:off x="4792743" y="3513379"/>
            <a:ext cx="227173" cy="546704"/>
          </a:xfrm>
          <a:prstGeom prst="curvedConnector3">
            <a:avLst>
              <a:gd name="adj1" fmla="val 50000"/>
            </a:avLst>
          </a:prstGeom>
          <a:noFill/>
          <a:ln w="6350" cap="flat" cmpd="sng" algn="ctr">
            <a:solidFill>
              <a:srgbClr val="595454"/>
            </a:solidFill>
            <a:prstDash val="solid"/>
            <a:tailEnd type="triangle"/>
          </a:ln>
          <a:effectLst/>
        </p:spPr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53B44909-7150-4412-B5AD-6F3141800691}"/>
              </a:ext>
            </a:extLst>
          </p:cNvPr>
          <p:cNvSpPr/>
          <p:nvPr/>
        </p:nvSpPr>
        <p:spPr>
          <a:xfrm>
            <a:off x="8113734" y="3920398"/>
            <a:ext cx="850330" cy="370970"/>
          </a:xfrm>
          <a:prstGeom prst="rect">
            <a:avLst/>
          </a:prstGeom>
          <a:solidFill>
            <a:srgbClr val="EEE7E7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vert="horz" lIns="0" rIns="0" rtlCol="0" anchor="ctr"/>
          <a:lstStyle/>
          <a:p>
            <a:pPr algn="ctr">
              <a:defRPr/>
            </a:pPr>
            <a:r>
              <a:rPr lang="en-US" sz="1050" kern="0" dirty="0">
                <a:solidFill>
                  <a:srgbClr val="595454"/>
                </a:solidFill>
                <a:latin typeface="Trebuchet MS" panose="020B0603020202020204"/>
                <a:ea typeface="ＭＳ Ｐゴシック"/>
              </a:rPr>
              <a:t>Stop Treatment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062798C6-BF7D-4CF8-9420-F16F9991D6A2}"/>
              </a:ext>
            </a:extLst>
          </p:cNvPr>
          <p:cNvCxnSpPr>
            <a:cxnSpLocks/>
            <a:stCxn id="39" idx="0"/>
          </p:cNvCxnSpPr>
          <p:nvPr/>
        </p:nvCxnSpPr>
        <p:spPr>
          <a:xfrm flipV="1">
            <a:off x="9894243" y="3232740"/>
            <a:ext cx="182585" cy="1210"/>
          </a:xfrm>
          <a:prstGeom prst="straightConnector1">
            <a:avLst/>
          </a:prstGeom>
          <a:noFill/>
          <a:ln w="6350" cap="flat" cmpd="sng" algn="ctr">
            <a:solidFill>
              <a:srgbClr val="595454"/>
            </a:solidFill>
            <a:prstDash val="solid"/>
            <a:tailEnd type="triangle"/>
          </a:ln>
          <a:effectLst/>
        </p:spPr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BD9A90C4-C5D0-4BEB-AC8D-0DEBF128AF65}"/>
              </a:ext>
            </a:extLst>
          </p:cNvPr>
          <p:cNvCxnSpPr>
            <a:cxnSpLocks/>
            <a:stCxn id="24" idx="3"/>
          </p:cNvCxnSpPr>
          <p:nvPr/>
        </p:nvCxnSpPr>
        <p:spPr>
          <a:xfrm>
            <a:off x="8964063" y="3516793"/>
            <a:ext cx="166672" cy="0"/>
          </a:xfrm>
          <a:prstGeom prst="straightConnector1">
            <a:avLst/>
          </a:prstGeom>
          <a:noFill/>
          <a:ln w="6350" cap="flat" cmpd="sng" algn="ctr">
            <a:solidFill>
              <a:srgbClr val="595454"/>
            </a:solidFill>
            <a:prstDash val="solid"/>
            <a:tailEnd type="triangle"/>
          </a:ln>
          <a:effectLst/>
        </p:spPr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6D6B5FF8-9C0E-4198-834E-383C04BB40D9}"/>
              </a:ext>
            </a:extLst>
          </p:cNvPr>
          <p:cNvCxnSpPr>
            <a:cxnSpLocks/>
            <a:stCxn id="44" idx="3"/>
          </p:cNvCxnSpPr>
          <p:nvPr/>
        </p:nvCxnSpPr>
        <p:spPr>
          <a:xfrm>
            <a:off x="8964065" y="4105882"/>
            <a:ext cx="1263713" cy="0"/>
          </a:xfrm>
          <a:prstGeom prst="straightConnector1">
            <a:avLst/>
          </a:prstGeom>
          <a:noFill/>
          <a:ln w="6350" cap="flat" cmpd="sng" algn="ctr">
            <a:solidFill>
              <a:srgbClr val="595454"/>
            </a:solidFill>
            <a:prstDash val="solid"/>
            <a:tailEnd type="triangle"/>
          </a:ln>
          <a:effectLst/>
        </p:spPr>
      </p:cxnSp>
      <p:sp>
        <p:nvSpPr>
          <p:cNvPr id="48" name="Content Placeholder 4">
            <a:extLst>
              <a:ext uri="{FF2B5EF4-FFF2-40B4-BE49-F238E27FC236}">
                <a16:creationId xmlns:a16="http://schemas.microsoft.com/office/drawing/2014/main" id="{C90F94C2-FAB4-45CC-B5EC-189D79AF8460}"/>
              </a:ext>
            </a:extLst>
          </p:cNvPr>
          <p:cNvSpPr txBox="1">
            <a:spLocks/>
          </p:cNvSpPr>
          <p:nvPr/>
        </p:nvSpPr>
        <p:spPr>
          <a:xfrm>
            <a:off x="1688102" y="1640898"/>
            <a:ext cx="8833937" cy="5474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7800" indent="-1778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C4C4C"/>
                </a:solidFill>
                <a:latin typeface="+mn-lt"/>
                <a:ea typeface="+mn-ea"/>
                <a:cs typeface="+mn-cs"/>
              </a:defRPr>
            </a:lvl1pPr>
            <a:lvl2pPr marL="487363" indent="-1873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1800" kern="1200">
                <a:solidFill>
                  <a:srgbClr val="4C4C4C"/>
                </a:solidFill>
                <a:latin typeface="+mn-lt"/>
                <a:ea typeface="+mn-ea"/>
                <a:cs typeface="+mn-cs"/>
              </a:defRPr>
            </a:lvl2pPr>
            <a:lvl3pPr marL="771525" indent="-1365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C4C4C"/>
                </a:solidFill>
                <a:latin typeface="+mn-lt"/>
                <a:ea typeface="+mn-ea"/>
                <a:cs typeface="+mn-cs"/>
              </a:defRPr>
            </a:lvl3pPr>
            <a:lvl4pPr marL="1028700" indent="-1778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1400" kern="1200">
                <a:solidFill>
                  <a:srgbClr val="4C4C4C"/>
                </a:solidFill>
                <a:latin typeface="+mn-lt"/>
                <a:ea typeface="+mn-ea"/>
                <a:cs typeface="+mn-cs"/>
              </a:defRPr>
            </a:lvl4pPr>
            <a:lvl5pPr marL="1206500" indent="-1778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kern="1200">
                <a:solidFill>
                  <a:srgbClr val="4C4C4C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57189">
              <a:lnSpc>
                <a:spcPct val="100000"/>
              </a:lnSpc>
              <a:spcBef>
                <a:spcPts val="0"/>
              </a:spcBef>
              <a:buClrTx/>
              <a:buNone/>
              <a:defRPr/>
            </a:pPr>
            <a:r>
              <a:rPr lang="en-US" sz="1400" b="1" dirty="0">
                <a:solidFill>
                  <a:schemeClr val="tx1"/>
                </a:solidFill>
              </a:rPr>
              <a:t>International, multicenter, placebo (PBO)-controlled, double-blind, randomized, phase III study of </a:t>
            </a:r>
            <a:br>
              <a:rPr lang="en-US" sz="1400" b="1" dirty="0">
                <a:solidFill>
                  <a:schemeClr val="tx1"/>
                </a:solidFill>
              </a:rPr>
            </a:br>
            <a:r>
              <a:rPr lang="en-US" sz="1400" b="1" dirty="0">
                <a:solidFill>
                  <a:schemeClr val="tx1"/>
                </a:solidFill>
              </a:rPr>
              <a:t>Oral-AZA as maintenance Tx in pts with AML in first remission post-IC</a:t>
            </a:r>
          </a:p>
          <a:p>
            <a:pPr marL="177796" indent="-177796" algn="ctr" defTabSz="914378">
              <a:buClr>
                <a:srgbClr val="222658"/>
              </a:buClr>
              <a:defRPr/>
            </a:pPr>
            <a:endParaRPr lang="en-US" sz="1600" dirty="0">
              <a:solidFill>
                <a:schemeClr val="tx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36124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100" dirty="0">
                <a:solidFill>
                  <a:srgbClr val="595454"/>
                </a:solidFill>
              </a:rPr>
              <a:t>Overall and relapse-free survival</a:t>
            </a:r>
            <a:endParaRPr lang="en-US" sz="2100" strike="sngStrike" baseline="30000" dirty="0">
              <a:solidFill>
                <a:srgbClr val="FF0000"/>
              </a:solidFill>
              <a:highlight>
                <a:srgbClr val="FFFF00"/>
              </a:highlight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956ED67-5313-4907-91CD-E628E79F0B81}"/>
              </a:ext>
            </a:extLst>
          </p:cNvPr>
          <p:cNvSpPr/>
          <p:nvPr/>
        </p:nvSpPr>
        <p:spPr>
          <a:xfrm>
            <a:off x="1790702" y="5403970"/>
            <a:ext cx="8372475" cy="559127"/>
          </a:xfrm>
          <a:prstGeom prst="rect">
            <a:avLst/>
          </a:prstGeom>
        </p:spPr>
        <p:txBody>
          <a:bodyPr wrap="square" anchor="b" anchorCtr="0">
            <a:spAutoFit/>
          </a:bodyPr>
          <a:lstStyle/>
          <a:p>
            <a:pPr>
              <a:lnSpc>
                <a:spcPct val="90000"/>
              </a:lnSpc>
              <a:spcAft>
                <a:spcPts val="225"/>
              </a:spcAft>
              <a:defRPr/>
            </a:pPr>
            <a:r>
              <a:rPr lang="en-US" sz="750" dirty="0">
                <a:solidFill>
                  <a:srgbClr val="595454"/>
                </a:solidFill>
                <a:latin typeface="Trebuchet MS" panose="020B0603020202020204"/>
              </a:rPr>
              <a:t>1. Wei et al. </a:t>
            </a:r>
            <a:r>
              <a:rPr lang="en-US" sz="750" i="1" dirty="0">
                <a:solidFill>
                  <a:srgbClr val="595454"/>
                </a:solidFill>
                <a:latin typeface="Trebuchet MS" panose="020B0603020202020204"/>
              </a:rPr>
              <a:t>NEJM 2021</a:t>
            </a:r>
            <a:r>
              <a:rPr lang="en-US" sz="750" spc="-40" dirty="0">
                <a:solidFill>
                  <a:srgbClr val="595454"/>
                </a:solidFill>
                <a:latin typeface="Trebuchet MS" panose="020B0603020202020204"/>
              </a:rPr>
              <a:t>.</a:t>
            </a:r>
            <a:endParaRPr lang="en-US" sz="750" dirty="0">
              <a:solidFill>
                <a:srgbClr val="595454"/>
              </a:solidFill>
              <a:latin typeface="Trebuchet MS" panose="020B0603020202020204"/>
            </a:endParaRPr>
          </a:p>
          <a:p>
            <a:pPr>
              <a:lnSpc>
                <a:spcPct val="90000"/>
              </a:lnSpc>
              <a:spcAft>
                <a:spcPts val="225"/>
              </a:spcAft>
              <a:defRPr/>
            </a:pPr>
            <a:r>
              <a:rPr lang="en-US" sz="750" dirty="0">
                <a:solidFill>
                  <a:srgbClr val="595454"/>
                </a:solidFill>
                <a:latin typeface="Trebuchet MS" panose="020B0603020202020204"/>
              </a:rPr>
              <a:t>OS was defined as the time from randomization to death by any cause. Kaplan-Meier estimated OS was compared for Oral-AZA </a:t>
            </a:r>
            <a:r>
              <a:rPr lang="en-US" sz="750" i="1" dirty="0">
                <a:solidFill>
                  <a:srgbClr val="595454"/>
                </a:solidFill>
                <a:latin typeface="Trebuchet MS" panose="020B0603020202020204"/>
              </a:rPr>
              <a:t>vs. </a:t>
            </a:r>
            <a:r>
              <a:rPr lang="en-US" sz="750" dirty="0">
                <a:solidFill>
                  <a:srgbClr val="595454"/>
                </a:solidFill>
                <a:latin typeface="Trebuchet MS" panose="020B0603020202020204"/>
              </a:rPr>
              <a:t>placebo by stratified log-rank test. HRs and 95%CIs were generated using a stratified Cox proportional hazards model. </a:t>
            </a:r>
          </a:p>
          <a:p>
            <a:pPr>
              <a:lnSpc>
                <a:spcPct val="90000"/>
              </a:lnSpc>
              <a:spcAft>
                <a:spcPts val="225"/>
              </a:spcAft>
              <a:defRPr/>
            </a:pPr>
            <a:r>
              <a:rPr lang="en-US" sz="750" dirty="0">
                <a:solidFill>
                  <a:srgbClr val="595454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AZA, azacitidine; mo, months; </a:t>
            </a:r>
            <a:r>
              <a:rPr lang="en-US" sz="750" dirty="0">
                <a:solidFill>
                  <a:srgbClr val="595454"/>
                </a:solidFill>
                <a:latin typeface="Trebuchet MS" panose="020B0603020202020204"/>
              </a:rPr>
              <a:t>No., number; OS, overall survival; PBO, placebo; RFS, relapse-free survival.</a:t>
            </a:r>
          </a:p>
        </p:txBody>
      </p:sp>
      <p:sp>
        <p:nvSpPr>
          <p:cNvPr id="22" name="Content Placeholder 4">
            <a:extLst>
              <a:ext uri="{FF2B5EF4-FFF2-40B4-BE49-F238E27FC236}">
                <a16:creationId xmlns:a16="http://schemas.microsoft.com/office/drawing/2014/main" id="{EB361ABE-D2E4-472A-8554-81015C6645CD}"/>
              </a:ext>
            </a:extLst>
          </p:cNvPr>
          <p:cNvSpPr txBox="1">
            <a:spLocks/>
          </p:cNvSpPr>
          <p:nvPr/>
        </p:nvSpPr>
        <p:spPr>
          <a:xfrm>
            <a:off x="1807847" y="1712131"/>
            <a:ext cx="8576308" cy="505157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300"/>
              </a:spcAft>
              <a:buClr>
                <a:schemeClr val="tx2"/>
              </a:buClr>
              <a:buFont typeface="Arial" panose="020B0604020202020204" pitchFamily="34" charset="0"/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192024" indent="-192024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566928" indent="-256032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–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886968" indent="-201168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207008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–"/>
              <a:tabLst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92020" lvl="1" indent="-192020" defTabSz="914378">
              <a:lnSpc>
                <a:spcPct val="100000"/>
              </a:lnSpc>
              <a:buClr>
                <a:srgbClr val="595454"/>
              </a:buClr>
              <a:defRPr/>
            </a:pPr>
            <a:r>
              <a:rPr lang="en-US" sz="1400" dirty="0">
                <a:solidFill>
                  <a:srgbClr val="595454"/>
                </a:solidFill>
                <a:latin typeface="Trebuchet MS" panose="020B0603020202020204"/>
              </a:rPr>
              <a:t>Oral-AZA 300 mg QD was associated with significantly improved overall survival (OS) (</a:t>
            </a:r>
            <a:r>
              <a:rPr lang="en-US" sz="1400" i="1" dirty="0">
                <a:solidFill>
                  <a:srgbClr val="595454"/>
                </a:solidFill>
                <a:latin typeface="Trebuchet MS" panose="020B0603020202020204"/>
              </a:rPr>
              <a:t>P</a:t>
            </a:r>
            <a:r>
              <a:rPr lang="en-US" sz="1400" dirty="0">
                <a:solidFill>
                  <a:srgbClr val="595454"/>
                </a:solidFill>
                <a:latin typeface="Trebuchet MS" panose="020B0603020202020204"/>
              </a:rPr>
              <a:t> = 0.0009) and relapse-free survival (RFS) (</a:t>
            </a:r>
            <a:r>
              <a:rPr lang="en-US" sz="1400" i="1" dirty="0">
                <a:solidFill>
                  <a:srgbClr val="595454"/>
                </a:solidFill>
                <a:latin typeface="Trebuchet MS" panose="020B0603020202020204"/>
              </a:rPr>
              <a:t>P</a:t>
            </a:r>
            <a:r>
              <a:rPr lang="en-US" sz="1400" dirty="0">
                <a:solidFill>
                  <a:srgbClr val="595454"/>
                </a:solidFill>
                <a:latin typeface="Trebuchet MS" panose="020B0603020202020204"/>
              </a:rPr>
              <a:t> = 0.0001) vs. PBO</a:t>
            </a:r>
            <a:r>
              <a:rPr lang="en-US" sz="1400" baseline="30000" dirty="0">
                <a:solidFill>
                  <a:srgbClr val="595454"/>
                </a:solidFill>
                <a:latin typeface="Trebuchet MS" panose="020B0603020202020204"/>
              </a:rPr>
              <a:t>1</a:t>
            </a:r>
            <a:endParaRPr lang="en-US" sz="1400" strike="sngStrike" dirty="0">
              <a:solidFill>
                <a:srgbClr val="595454"/>
              </a:solidFill>
              <a:latin typeface="Trebuchet MS" panose="020B060302020202020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BA123D6-4F3F-4144-85A7-DD50EBDB36CE}"/>
              </a:ext>
            </a:extLst>
          </p:cNvPr>
          <p:cNvSpPr txBox="1"/>
          <p:nvPr/>
        </p:nvSpPr>
        <p:spPr>
          <a:xfrm>
            <a:off x="2084832" y="2298728"/>
            <a:ext cx="38282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1200" b="1" dirty="0">
                <a:solidFill>
                  <a:srgbClr val="595454"/>
                </a:solidFill>
                <a:latin typeface="Trebuchet MS" panose="020B0603020202020204"/>
              </a:rPr>
              <a:t>OVERALL SURVIVAL</a:t>
            </a:r>
          </a:p>
        </p:txBody>
      </p:sp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89CE38CC-20BD-4187-A09C-0F8E6DE5501C}"/>
              </a:ext>
            </a:extLst>
          </p:cNvPr>
          <p:cNvGraphicFramePr>
            <a:graphicFrameLocks/>
          </p:cNvGraphicFramePr>
          <p:nvPr/>
        </p:nvGraphicFramePr>
        <p:xfrm>
          <a:off x="1967032" y="2339198"/>
          <a:ext cx="4114800" cy="24688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36EFF11A-6D5B-4934-938E-FA0C3C8523A1}"/>
              </a:ext>
            </a:extLst>
          </p:cNvPr>
          <p:cNvSpPr txBox="1"/>
          <p:nvPr/>
        </p:nvSpPr>
        <p:spPr>
          <a:xfrm>
            <a:off x="1626831" y="4826882"/>
            <a:ext cx="4493103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04853" algn="ctr"/>
                <a:tab pos="1670009" algn="ctr"/>
                <a:tab pos="2444689" algn="ctr"/>
                <a:tab pos="3975001" algn="ctr"/>
                <a:tab pos="4740157" algn="ctr"/>
                <a:tab pos="5516425" algn="ctr"/>
                <a:tab pos="6281581" algn="ctr"/>
                <a:tab pos="7056262" algn="ctr"/>
                <a:tab pos="7811893" algn="ctr"/>
                <a:tab pos="8586573" algn="ctr"/>
                <a:tab pos="9342205" algn="ctr"/>
                <a:tab pos="10107360" algn="ctr"/>
              </a:tabLst>
              <a:defRPr/>
            </a:pPr>
            <a:r>
              <a:rPr lang="en-US" sz="825" b="1" u="sng" kern="0" dirty="0">
                <a:solidFill>
                  <a:srgbClr val="595454"/>
                </a:solidFill>
                <a:latin typeface="Trebuchet MS" panose="020B0603020202020204"/>
                <a:cs typeface="Arial" panose="020B0604020202020204" pitchFamily="34" charset="0"/>
              </a:rPr>
              <a:t>No. at risk:</a:t>
            </a:r>
          </a:p>
          <a:p>
            <a:pPr>
              <a:tabLst>
                <a:tab pos="576248" algn="ctr"/>
                <a:tab pos="869928" algn="ctr"/>
                <a:tab pos="1144559" algn="ctr"/>
                <a:tab pos="1428714" algn="ctr"/>
                <a:tab pos="1712870" algn="ctr"/>
                <a:tab pos="1997025" algn="ctr"/>
                <a:tab pos="2273243" algn="ctr"/>
                <a:tab pos="2557399" algn="ctr"/>
                <a:tab pos="2841554" algn="ctr"/>
                <a:tab pos="3124122" algn="ctr"/>
                <a:tab pos="3408278" algn="ctr"/>
                <a:tab pos="3692433" algn="ctr"/>
                <a:tab pos="3968651" algn="ctr"/>
                <a:tab pos="4260743" algn="ctr"/>
              </a:tabLst>
              <a:defRPr/>
            </a:pPr>
            <a:r>
              <a:rPr lang="en-US" sz="825" b="1" kern="0" dirty="0">
                <a:solidFill>
                  <a:srgbClr val="FCAC25"/>
                </a:solidFill>
                <a:latin typeface="Trebuchet MS" panose="020B0603020202020204"/>
                <a:cs typeface="Arial" panose="020B0604020202020204" pitchFamily="34" charset="0"/>
              </a:rPr>
              <a:t>Oral-AZA</a:t>
            </a:r>
            <a:r>
              <a:rPr lang="en-US" sz="825" kern="0" dirty="0">
                <a:solidFill>
                  <a:srgbClr val="FCAC25"/>
                </a:solidFill>
                <a:latin typeface="Trebuchet MS" panose="020B0603020202020204"/>
                <a:cs typeface="Arial" panose="020B0604020202020204" pitchFamily="34" charset="0"/>
              </a:rPr>
              <a:t>	</a:t>
            </a:r>
            <a:r>
              <a:rPr lang="en-US" sz="825" kern="0" dirty="0">
                <a:latin typeface="Trebuchet MS" panose="020B0603020202020204"/>
                <a:cs typeface="Arial" panose="020B0604020202020204" pitchFamily="34" charset="0"/>
              </a:rPr>
              <a:t>238	213	168	133	115	87	59	37	26	18	15	5	1	0</a:t>
            </a:r>
          </a:p>
          <a:p>
            <a:pPr defTabSz="928665">
              <a:tabLst>
                <a:tab pos="576248" algn="ctr"/>
                <a:tab pos="869928" algn="ctr"/>
                <a:tab pos="1144559" algn="ctr"/>
                <a:tab pos="1428714" algn="ctr"/>
                <a:tab pos="1712870" algn="ctr"/>
                <a:tab pos="1997025" algn="ctr"/>
                <a:tab pos="2273243" algn="ctr"/>
                <a:tab pos="2557399" algn="ctr"/>
                <a:tab pos="2841554" algn="ctr"/>
                <a:tab pos="3124122" algn="ctr"/>
                <a:tab pos="3408278" algn="ctr"/>
                <a:tab pos="3692433" algn="ctr"/>
                <a:tab pos="3968651" algn="ctr"/>
                <a:tab pos="4260743" algn="ctr"/>
              </a:tabLst>
              <a:defRPr/>
            </a:pPr>
            <a:r>
              <a:rPr lang="en-US" sz="825" b="1" kern="0" dirty="0">
                <a:solidFill>
                  <a:srgbClr val="A69F9F"/>
                </a:solidFill>
                <a:latin typeface="Trebuchet MS" panose="020B0603020202020204"/>
                <a:cs typeface="Arial" panose="020B0604020202020204" pitchFamily="34" charset="0"/>
              </a:rPr>
              <a:t>Placebo</a:t>
            </a:r>
            <a:r>
              <a:rPr lang="en-US" sz="825" kern="0" dirty="0">
                <a:solidFill>
                  <a:srgbClr val="787272"/>
                </a:solidFill>
                <a:latin typeface="Trebuchet MS" panose="020B0603020202020204"/>
                <a:cs typeface="Arial" panose="020B0604020202020204" pitchFamily="34" charset="0"/>
              </a:rPr>
              <a:t>	</a:t>
            </a:r>
            <a:r>
              <a:rPr lang="en-US" sz="825" kern="0" dirty="0">
                <a:latin typeface="Trebuchet MS" panose="020B0603020202020204"/>
                <a:cs typeface="Arial" panose="020B0604020202020204" pitchFamily="34" charset="0"/>
              </a:rPr>
              <a:t>234	183	127	96	82	58	34	27	19	14	11	6	1	0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3C5FAD4-7CFE-4327-A799-BDA83AF8DAE8}"/>
              </a:ext>
            </a:extLst>
          </p:cNvPr>
          <p:cNvSpPr txBox="1"/>
          <p:nvPr/>
        </p:nvSpPr>
        <p:spPr>
          <a:xfrm rot="16200000">
            <a:off x="812971" y="3427444"/>
            <a:ext cx="2145173" cy="138500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>
            <a:spAutoFit/>
          </a:bodyPr>
          <a:lstStyle/>
          <a:p>
            <a:pPr algn="ctr">
              <a:defRPr/>
            </a:pPr>
            <a:r>
              <a:rPr lang="en-US" sz="900" kern="0" dirty="0">
                <a:solidFill>
                  <a:srgbClr val="595454"/>
                </a:solidFill>
                <a:latin typeface="Trebuchet MS" panose="020B0603020202020204"/>
                <a:cs typeface="Arial" panose="020B0604020202020204" pitchFamily="34" charset="0"/>
              </a:rPr>
              <a:t>Survival Probability</a:t>
            </a:r>
          </a:p>
        </p:txBody>
      </p:sp>
      <p:graphicFrame>
        <p:nvGraphicFramePr>
          <p:cNvPr id="23" name="Chart 22">
            <a:extLst>
              <a:ext uri="{FF2B5EF4-FFF2-40B4-BE49-F238E27FC236}">
                <a16:creationId xmlns:a16="http://schemas.microsoft.com/office/drawing/2014/main" id="{B8BBF6FD-D771-43D5-8157-BA57885BEE9F}"/>
              </a:ext>
            </a:extLst>
          </p:cNvPr>
          <p:cNvGraphicFramePr>
            <a:graphicFrameLocks/>
          </p:cNvGraphicFramePr>
          <p:nvPr/>
        </p:nvGraphicFramePr>
        <p:xfrm>
          <a:off x="6550998" y="2340379"/>
          <a:ext cx="4114800" cy="24688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0" name="TextBox 29">
            <a:extLst>
              <a:ext uri="{FF2B5EF4-FFF2-40B4-BE49-F238E27FC236}">
                <a16:creationId xmlns:a16="http://schemas.microsoft.com/office/drawing/2014/main" id="{176358E4-EE58-4924-8865-9B40459303D4}"/>
              </a:ext>
            </a:extLst>
          </p:cNvPr>
          <p:cNvSpPr txBox="1"/>
          <p:nvPr/>
        </p:nvSpPr>
        <p:spPr>
          <a:xfrm>
            <a:off x="6118483" y="4824137"/>
            <a:ext cx="4509216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04853" algn="ctr"/>
                <a:tab pos="1670009" algn="ctr"/>
                <a:tab pos="2444689" algn="ctr"/>
                <a:tab pos="3975001" algn="ctr"/>
                <a:tab pos="4740157" algn="ctr"/>
                <a:tab pos="5516425" algn="ctr"/>
                <a:tab pos="6281581" algn="ctr"/>
                <a:tab pos="7056262" algn="ctr"/>
                <a:tab pos="7811893" algn="ctr"/>
                <a:tab pos="8586573" algn="ctr"/>
                <a:tab pos="9342205" algn="ctr"/>
                <a:tab pos="10107360" algn="ctr"/>
              </a:tabLst>
              <a:defRPr/>
            </a:pPr>
            <a:r>
              <a:rPr lang="en-US" sz="825" b="1" u="sng" kern="0" dirty="0">
                <a:solidFill>
                  <a:srgbClr val="595454"/>
                </a:solidFill>
                <a:latin typeface="Trebuchet MS" panose="020B0603020202020204"/>
                <a:cs typeface="Arial" panose="020B0604020202020204" pitchFamily="34" charset="0"/>
              </a:rPr>
              <a:t>No. at risk:</a:t>
            </a:r>
          </a:p>
          <a:p>
            <a:pPr>
              <a:tabLst>
                <a:tab pos="595298" algn="ctr"/>
                <a:tab pos="896915" algn="ctr"/>
                <a:tab pos="1208058" algn="ctr"/>
                <a:tab pos="1509675" algn="ctr"/>
                <a:tab pos="1819229" algn="ctr"/>
                <a:tab pos="2130372" algn="ctr"/>
                <a:tab pos="2431989" algn="ctr"/>
                <a:tab pos="2743132" algn="ctr"/>
                <a:tab pos="3044749" algn="ctr"/>
                <a:tab pos="3355891" algn="ctr"/>
                <a:tab pos="3657509" algn="ctr"/>
                <a:tab pos="3976589" algn="ctr"/>
                <a:tab pos="4278206" algn="ctr"/>
              </a:tabLst>
              <a:defRPr/>
            </a:pPr>
            <a:r>
              <a:rPr lang="en-US" sz="825" b="1" kern="0" dirty="0">
                <a:solidFill>
                  <a:srgbClr val="FCAC25"/>
                </a:solidFill>
                <a:latin typeface="Trebuchet MS" panose="020B0603020202020204"/>
                <a:cs typeface="Arial" panose="020B0604020202020204" pitchFamily="34" charset="0"/>
              </a:rPr>
              <a:t>Oral-AZA</a:t>
            </a:r>
            <a:r>
              <a:rPr lang="en-US" sz="825" kern="0" dirty="0">
                <a:solidFill>
                  <a:srgbClr val="FCAC25"/>
                </a:solidFill>
                <a:latin typeface="Trebuchet MS" panose="020B0603020202020204"/>
                <a:cs typeface="Arial" panose="020B0604020202020204" pitchFamily="34" charset="0"/>
              </a:rPr>
              <a:t>	</a:t>
            </a:r>
            <a:r>
              <a:rPr lang="en-US" sz="825" kern="0" dirty="0">
                <a:latin typeface="Trebuchet MS" panose="020B0603020202020204"/>
                <a:cs typeface="Arial" panose="020B0604020202020204" pitchFamily="34" charset="0"/>
              </a:rPr>
              <a:t>238	143	92	68	47	30	8	5	3	2	1	1	0</a:t>
            </a:r>
          </a:p>
          <a:p>
            <a:pPr>
              <a:tabLst>
                <a:tab pos="595298" algn="ctr"/>
                <a:tab pos="896915" algn="ctr"/>
                <a:tab pos="1208058" algn="ctr"/>
                <a:tab pos="1509675" algn="ctr"/>
                <a:tab pos="1819229" algn="ctr"/>
                <a:tab pos="2130372" algn="ctr"/>
                <a:tab pos="2431989" algn="ctr"/>
                <a:tab pos="2743132" algn="ctr"/>
                <a:tab pos="3044749" algn="ctr"/>
                <a:tab pos="3355891" algn="ctr"/>
                <a:tab pos="3657509" algn="ctr"/>
                <a:tab pos="3976589" algn="ctr"/>
                <a:tab pos="4278206" algn="ctr"/>
              </a:tabLst>
              <a:defRPr/>
            </a:pPr>
            <a:r>
              <a:rPr lang="en-US" sz="825" b="1" kern="0" dirty="0">
                <a:solidFill>
                  <a:srgbClr val="A69F9F"/>
                </a:solidFill>
                <a:latin typeface="Trebuchet MS" panose="020B0603020202020204"/>
                <a:cs typeface="Arial" panose="020B0604020202020204" pitchFamily="34" charset="0"/>
              </a:rPr>
              <a:t>Placebo</a:t>
            </a:r>
            <a:r>
              <a:rPr lang="en-US" sz="825" kern="0" dirty="0">
                <a:solidFill>
                  <a:srgbClr val="787272"/>
                </a:solidFill>
                <a:latin typeface="Trebuchet MS" panose="020B0603020202020204"/>
                <a:cs typeface="Arial" panose="020B0604020202020204" pitchFamily="34" charset="0"/>
              </a:rPr>
              <a:t>	</a:t>
            </a:r>
            <a:r>
              <a:rPr lang="en-US" sz="825" kern="0" dirty="0">
                <a:latin typeface="Trebuchet MS" panose="020B0603020202020204"/>
                <a:cs typeface="Arial" panose="020B0604020202020204" pitchFamily="34" charset="0"/>
              </a:rPr>
              <a:t>234	96	55	37	29	23	6	4	3	1	0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8CFBAEC-EC6D-4E48-9AEC-A95F3C9EDC42}"/>
              </a:ext>
            </a:extLst>
          </p:cNvPr>
          <p:cNvSpPr txBox="1"/>
          <p:nvPr/>
        </p:nvSpPr>
        <p:spPr>
          <a:xfrm>
            <a:off x="7457592" y="4792393"/>
            <a:ext cx="2363542" cy="1385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defRPr/>
            </a:pPr>
            <a:r>
              <a:rPr lang="en-US" sz="900" kern="0" dirty="0">
                <a:solidFill>
                  <a:srgbClr val="595454"/>
                </a:solidFill>
                <a:latin typeface="Trebuchet MS" panose="020B0603020202020204"/>
              </a:rPr>
              <a:t>Months from randomization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390A4C6-CCC6-42E0-AAC7-4CE9C159D726}"/>
              </a:ext>
            </a:extLst>
          </p:cNvPr>
          <p:cNvSpPr txBox="1"/>
          <p:nvPr/>
        </p:nvSpPr>
        <p:spPr>
          <a:xfrm rot="16200000">
            <a:off x="5321191" y="3428843"/>
            <a:ext cx="2176112" cy="138500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>
            <a:spAutoFit/>
          </a:bodyPr>
          <a:lstStyle/>
          <a:p>
            <a:pPr algn="ctr">
              <a:defRPr/>
            </a:pPr>
            <a:r>
              <a:rPr lang="en-US" sz="900" kern="0" dirty="0">
                <a:solidFill>
                  <a:srgbClr val="595454"/>
                </a:solidFill>
                <a:latin typeface="Trebuchet MS" panose="020B0603020202020204"/>
                <a:cs typeface="Arial" panose="020B0604020202020204" pitchFamily="34" charset="0"/>
              </a:rPr>
              <a:t>Relapse-free Survival Probability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1C4A5FC-243A-414D-B177-1D755107419B}"/>
              </a:ext>
            </a:extLst>
          </p:cNvPr>
          <p:cNvSpPr txBox="1"/>
          <p:nvPr/>
        </p:nvSpPr>
        <p:spPr>
          <a:xfrm>
            <a:off x="6622360" y="2298728"/>
            <a:ext cx="3801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1200" b="1" dirty="0">
                <a:solidFill>
                  <a:srgbClr val="595454"/>
                </a:solidFill>
                <a:latin typeface="Trebuchet MS" panose="020B0603020202020204"/>
              </a:rPr>
              <a:t>RELAPSE-FREE SURVIVAL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97DDB92-3704-4331-8B0F-1F5720147132}"/>
              </a:ext>
            </a:extLst>
          </p:cNvPr>
          <p:cNvSpPr txBox="1"/>
          <p:nvPr/>
        </p:nvSpPr>
        <p:spPr>
          <a:xfrm>
            <a:off x="2814570" y="4792393"/>
            <a:ext cx="2363542" cy="1385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defRPr/>
            </a:pPr>
            <a:r>
              <a:rPr lang="en-US" sz="900" kern="0" dirty="0">
                <a:solidFill>
                  <a:srgbClr val="595454"/>
                </a:solidFill>
                <a:latin typeface="Trebuchet MS" panose="020B0603020202020204"/>
              </a:rPr>
              <a:t>Months from randomization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628EB2F-14F8-46E9-9244-A5CAB091DFCD}"/>
              </a:ext>
            </a:extLst>
          </p:cNvPr>
          <p:cNvSpPr txBox="1"/>
          <p:nvPr/>
        </p:nvSpPr>
        <p:spPr>
          <a:xfrm>
            <a:off x="5410200" y="6400800"/>
            <a:ext cx="44109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595454"/>
                </a:solidFill>
              </a:rPr>
              <a:t>Wei et al NEJM, 2020</a:t>
            </a:r>
            <a:endParaRPr lang="en-US" sz="18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82978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>
            <a:extLst>
              <a:ext uri="{FF2B5EF4-FFF2-40B4-BE49-F238E27FC236}">
                <a16:creationId xmlns:a16="http://schemas.microsoft.com/office/drawing/2014/main" id="{2C12241E-581B-4C90-89FF-A41ACCA12023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133600" y="661115"/>
            <a:ext cx="7391400" cy="826889"/>
          </a:xfrm>
        </p:spPr>
        <p:txBody>
          <a:bodyPr>
            <a:normAutofit/>
          </a:bodyPr>
          <a:lstStyle/>
          <a:p>
            <a:r>
              <a:rPr lang="en-US" altLang="en-US" sz="2700" dirty="0"/>
              <a:t>VIALE-M: Is there a better maintenance </a:t>
            </a:r>
            <a:r>
              <a:rPr lang="en-US" altLang="en-US" sz="2700" dirty="0" err="1"/>
              <a:t>rx</a:t>
            </a:r>
            <a:r>
              <a:rPr lang="en-US" altLang="en-US" sz="2700" dirty="0"/>
              <a:t>?</a:t>
            </a:r>
          </a:p>
        </p:txBody>
      </p:sp>
      <p:sp>
        <p:nvSpPr>
          <p:cNvPr id="130051" name="Rectangle 2">
            <a:extLst>
              <a:ext uri="{FF2B5EF4-FFF2-40B4-BE49-F238E27FC236}">
                <a16:creationId xmlns:a16="http://schemas.microsoft.com/office/drawing/2014/main" id="{14071EF3-EF53-4F49-B0F8-02CD8A6592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7800" y="1600202"/>
            <a:ext cx="9144000" cy="3819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marL="228600" indent="-215900" algn="l"/>
            <a:r>
              <a:rPr lang="en-US" sz="2000" dirty="0">
                <a:solidFill>
                  <a:srgbClr val="58595B"/>
                </a:solidFill>
                <a:latin typeface="open sans" panose="020B0606030504020204" pitchFamily="34" charset="0"/>
              </a:rPr>
              <a:t>Randomized, Double-Blind, 2-Arm, Multicenter, Phase 3 Study of </a:t>
            </a:r>
            <a:r>
              <a:rPr lang="en-US" sz="2000" dirty="0" err="1">
                <a:solidFill>
                  <a:srgbClr val="58595B"/>
                </a:solidFill>
                <a:latin typeface="open sans" panose="020B0606030504020204" pitchFamily="34" charset="0"/>
              </a:rPr>
              <a:t>Venetoclax</a:t>
            </a:r>
            <a:r>
              <a:rPr lang="en-US" sz="2000" dirty="0">
                <a:solidFill>
                  <a:srgbClr val="58595B"/>
                </a:solidFill>
                <a:latin typeface="open sans" panose="020B0606030504020204" pitchFamily="34" charset="0"/>
              </a:rPr>
              <a:t> and Oral </a:t>
            </a:r>
            <a:r>
              <a:rPr lang="en-US" sz="2000" dirty="0" err="1">
                <a:solidFill>
                  <a:srgbClr val="58595B"/>
                </a:solidFill>
                <a:latin typeface="open sans" panose="020B0606030504020204" pitchFamily="34" charset="0"/>
              </a:rPr>
              <a:t>Azacitidine</a:t>
            </a:r>
            <a:r>
              <a:rPr lang="en-US" sz="2000" dirty="0">
                <a:solidFill>
                  <a:srgbClr val="58595B"/>
                </a:solidFill>
                <a:latin typeface="open sans" panose="020B0606030504020204" pitchFamily="34" charset="0"/>
              </a:rPr>
              <a:t> Versus Oral </a:t>
            </a:r>
            <a:r>
              <a:rPr lang="en-US" sz="2000" dirty="0" err="1">
                <a:solidFill>
                  <a:srgbClr val="58595B"/>
                </a:solidFill>
                <a:latin typeface="open sans" panose="020B0606030504020204" pitchFamily="34" charset="0"/>
              </a:rPr>
              <a:t>Azacitidine</a:t>
            </a:r>
            <a:r>
              <a:rPr lang="en-US" sz="2000" dirty="0">
                <a:solidFill>
                  <a:srgbClr val="58595B"/>
                </a:solidFill>
                <a:latin typeface="open sans" panose="020B0606030504020204" pitchFamily="34" charset="0"/>
              </a:rPr>
              <a:t> ( CC-486) as Maintenance Therapy for Patients With Acute Myeloid Leukemia in First Remission After Conventional Chemotherapy (VIALE-M)</a:t>
            </a:r>
          </a:p>
          <a:p>
            <a:pPr marL="228600" indent="-215900" algn="l"/>
            <a:r>
              <a:rPr lang="en-US" sz="2000" dirty="0">
                <a:solidFill>
                  <a:srgbClr val="58595B"/>
                </a:solidFill>
                <a:latin typeface="open sans" panose="020B0606030504020204" pitchFamily="34" charset="0"/>
              </a:rPr>
              <a:t>Part 1 will be the Dose Confirmation portion to determine recommended Phase 3 dose (RPTD) of </a:t>
            </a:r>
            <a:r>
              <a:rPr lang="en-US" sz="2000" dirty="0" err="1">
                <a:solidFill>
                  <a:srgbClr val="58595B"/>
                </a:solidFill>
                <a:latin typeface="open sans" panose="020B0606030504020204" pitchFamily="34" charset="0"/>
              </a:rPr>
              <a:t>venetoclax</a:t>
            </a:r>
            <a:r>
              <a:rPr lang="en-US" sz="2000" dirty="0">
                <a:solidFill>
                  <a:srgbClr val="58595B"/>
                </a:solidFill>
                <a:latin typeface="open sans" panose="020B0606030504020204" pitchFamily="34" charset="0"/>
              </a:rPr>
              <a:t> in combination with CC-486.</a:t>
            </a:r>
          </a:p>
          <a:p>
            <a:pPr marL="228600" indent="-215900" algn="l"/>
            <a:r>
              <a:rPr lang="en-US" sz="2000" dirty="0">
                <a:solidFill>
                  <a:srgbClr val="58595B"/>
                </a:solidFill>
                <a:latin typeface="open sans" panose="020B0606030504020204" pitchFamily="34" charset="0"/>
              </a:rPr>
              <a:t>Part 3 will be conducted in 2 phases - Dose Finding portion to determine RPTD of </a:t>
            </a:r>
            <a:r>
              <a:rPr lang="en-US" sz="2000" dirty="0" err="1">
                <a:solidFill>
                  <a:srgbClr val="58595B"/>
                </a:solidFill>
                <a:latin typeface="open sans" panose="020B0606030504020204" pitchFamily="34" charset="0"/>
              </a:rPr>
              <a:t>venetoclax</a:t>
            </a:r>
            <a:r>
              <a:rPr lang="en-US" sz="2000" dirty="0">
                <a:solidFill>
                  <a:srgbClr val="58595B"/>
                </a:solidFill>
                <a:latin typeface="open sans" panose="020B0606030504020204" pitchFamily="34" charset="0"/>
              </a:rPr>
              <a:t> in combination with CC-486 and Randomization portion to evaluate if </a:t>
            </a:r>
            <a:r>
              <a:rPr lang="en-US" sz="2000" dirty="0" err="1">
                <a:solidFill>
                  <a:srgbClr val="58595B"/>
                </a:solidFill>
                <a:latin typeface="open sans" panose="020B0606030504020204" pitchFamily="34" charset="0"/>
              </a:rPr>
              <a:t>venetoclax</a:t>
            </a:r>
            <a:r>
              <a:rPr lang="en-US" sz="2000" dirty="0">
                <a:solidFill>
                  <a:srgbClr val="58595B"/>
                </a:solidFill>
                <a:latin typeface="open sans" panose="020B0606030504020204" pitchFamily="34" charset="0"/>
              </a:rPr>
              <a:t> in combination with CC-486 as maintenance therapy improves relapse-free survival (RFS) compared to CC-486. N=482, any age&gt;17 </a:t>
            </a:r>
            <a:r>
              <a:rPr lang="en-US" sz="2000" dirty="0" err="1">
                <a:solidFill>
                  <a:srgbClr val="58595B"/>
                </a:solidFill>
                <a:latin typeface="open sans" panose="020B0606030504020204" pitchFamily="34" charset="0"/>
              </a:rPr>
              <a:t>yo</a:t>
            </a:r>
            <a:endParaRPr lang="en-US" sz="2000" dirty="0">
              <a:solidFill>
                <a:srgbClr val="58595B"/>
              </a:solidFill>
              <a:latin typeface="open sans" panose="020B0606030504020204" pitchFamily="34" charset="0"/>
            </a:endParaRPr>
          </a:p>
          <a:p>
            <a:pPr marL="228600" indent="-215900">
              <a:lnSpc>
                <a:spcPct val="90000"/>
              </a:lnSpc>
              <a:spcBef>
                <a:spcPct val="0"/>
              </a:spcBef>
              <a:spcAft>
                <a:spcPts val="338"/>
              </a:spcAft>
              <a:buNone/>
            </a:pPr>
            <a:endParaRPr lang="en-US" altLang="en-US" sz="1575" b="1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957080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9067800" cy="1143000"/>
          </a:xfrm>
        </p:spPr>
        <p:txBody>
          <a:bodyPr/>
          <a:lstStyle/>
          <a:p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AML: Induction and Maintenance Options in patients without targeted agent: CONCLUSIONS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1333500" y="2514600"/>
            <a:ext cx="9525000" cy="4038600"/>
          </a:xfrm>
        </p:spPr>
        <p:txBody>
          <a:bodyPr>
            <a:normAutofit/>
          </a:bodyPr>
          <a:lstStyle/>
          <a:p>
            <a:pPr lvl="1">
              <a:defRPr/>
            </a:pPr>
            <a:r>
              <a:rPr lang="en-US" sz="2400" kern="1200" dirty="0">
                <a:latin typeface="Arial" panose="020B0604020202020204" pitchFamily="34" charset="0"/>
                <a:cs typeface="Arial" panose="020B0604020202020204" pitchFamily="34" charset="0"/>
              </a:rPr>
              <a:t>ONE INDUCTION SIZE DOES NOT FIT ALL</a:t>
            </a:r>
          </a:p>
          <a:p>
            <a:pPr lvl="1">
              <a:defRPr/>
            </a:pPr>
            <a:r>
              <a:rPr lang="en-US" sz="2400" kern="1200" dirty="0">
                <a:latin typeface="Arial" panose="020B0604020202020204" pitchFamily="34" charset="0"/>
                <a:cs typeface="Arial" panose="020B0604020202020204" pitchFamily="34" charset="0"/>
              </a:rPr>
              <a:t>INDUCTION GOAL: Safe achievement of minimal disease state</a:t>
            </a:r>
          </a:p>
          <a:p>
            <a:pPr lvl="2">
              <a:defRPr/>
            </a:pPr>
            <a:r>
              <a:rPr lang="en-US" sz="2000" kern="1200" dirty="0">
                <a:latin typeface="Arial" panose="020B0604020202020204" pitchFamily="34" charset="0"/>
                <a:cs typeface="Arial" panose="020B0604020202020204" pitchFamily="34" charset="0"/>
              </a:rPr>
              <a:t>Addition of VEN may help</a:t>
            </a:r>
          </a:p>
          <a:p>
            <a:pPr lvl="1">
              <a:defRPr/>
            </a:pPr>
            <a:r>
              <a:rPr lang="en-US" sz="2400" kern="1200" dirty="0">
                <a:latin typeface="Arial" panose="020B0604020202020204" pitchFamily="34" charset="0"/>
                <a:cs typeface="Arial" panose="020B0604020202020204" pitchFamily="34" charset="0"/>
              </a:rPr>
              <a:t>POST-REMISSION Goal: Eradicate all ds</a:t>
            </a:r>
          </a:p>
          <a:p>
            <a:pPr lvl="2">
              <a:defRPr/>
            </a:pPr>
            <a:r>
              <a:rPr lang="en-US" kern="1200" dirty="0">
                <a:latin typeface="Arial" panose="020B0604020202020204" pitchFamily="34" charset="0"/>
                <a:cs typeface="Arial" panose="020B0604020202020204" pitchFamily="34" charset="0"/>
              </a:rPr>
              <a:t>ALLOGENEIC TRANSPLANT helps most</a:t>
            </a:r>
          </a:p>
          <a:p>
            <a:pPr lvl="2">
              <a:defRPr/>
            </a:pPr>
            <a:r>
              <a:rPr lang="en-US" kern="1200" dirty="0">
                <a:latin typeface="Arial" panose="020B0604020202020204" pitchFamily="34" charset="0"/>
                <a:cs typeface="Arial" panose="020B0604020202020204" pitchFamily="34" charset="0"/>
              </a:rPr>
              <a:t>Addition of HMA </a:t>
            </a:r>
            <a:r>
              <a:rPr lang="en-US" kern="1200" dirty="0" err="1">
                <a:latin typeface="Arial" panose="020B0604020202020204" pitchFamily="34" charset="0"/>
                <a:cs typeface="Arial" panose="020B0604020202020204" pitchFamily="34" charset="0"/>
              </a:rPr>
              <a:t>maint</a:t>
            </a:r>
            <a:r>
              <a:rPr lang="en-US" kern="1200" dirty="0">
                <a:latin typeface="Arial" panose="020B0604020202020204" pitchFamily="34" charset="0"/>
                <a:cs typeface="Arial" panose="020B0604020202020204" pitchFamily="34" charset="0"/>
              </a:rPr>
              <a:t> +/- VEN may help</a:t>
            </a:r>
          </a:p>
          <a:p>
            <a:pPr>
              <a:buFontTx/>
              <a:buNone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319243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48669" y="1447800"/>
            <a:ext cx="5105400" cy="352425"/>
          </a:xfrm>
        </p:spPr>
        <p:txBody>
          <a:bodyPr anchor="b" anchorCtr="1">
            <a:normAutofit fontScale="90000"/>
          </a:bodyPr>
          <a:lstStyle/>
          <a:p>
            <a:pPr eaLnBrk="1" hangingPunct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Acknowledgements</a:t>
            </a:r>
          </a:p>
        </p:txBody>
      </p:sp>
      <p:sp>
        <p:nvSpPr>
          <p:cNvPr id="2170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3400" y="2138879"/>
            <a:ext cx="7935913" cy="4257675"/>
          </a:xfrm>
        </p:spPr>
        <p:txBody>
          <a:bodyPr anchorCtr="1">
            <a:noAutofit/>
          </a:bodyPr>
          <a:lstStyle/>
          <a:p>
            <a:r>
              <a:rPr lang="en-US" sz="1350" dirty="0">
                <a:latin typeface="Arial" panose="020B0604020202020204" pitchFamily="34" charset="0"/>
                <a:cs typeface="Arial" panose="020B0604020202020204" pitchFamily="34" charset="0"/>
              </a:rPr>
              <a:t>Clinical Team at DFCI:</a:t>
            </a:r>
          </a:p>
          <a:p>
            <a:pPr lvl="1" eaLnBrk="1" hangingPunct="1"/>
            <a:r>
              <a:rPr lang="en-US" sz="1350" b="1" dirty="0">
                <a:solidFill>
                  <a:srgbClr val="007FA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Dan DeAngelo</a:t>
            </a:r>
            <a:r>
              <a:rPr lang="en-US" sz="1350" b="1" dirty="0">
                <a:latin typeface="Arial" panose="020B0604020202020204" pitchFamily="34" charset="0"/>
                <a:cs typeface="Arial" panose="020B0604020202020204" pitchFamily="34" charset="0"/>
              </a:rPr>
              <a:t>, Martha Wadleigh, Max Stahl, Jackie Garcia, Goyo Abel, Eric Winer, Marlise Luskin, Shai Shimony</a:t>
            </a:r>
          </a:p>
          <a:p>
            <a:pPr lvl="1" eaLnBrk="1" hangingPunct="1"/>
            <a:r>
              <a:rPr lang="en-US" sz="1350" b="1" dirty="0">
                <a:latin typeface="Arial" panose="020B0604020202020204" pitchFamily="34" charset="0"/>
                <a:cs typeface="Arial" panose="020B0604020202020204" pitchFamily="34" charset="0"/>
              </a:rPr>
              <a:t>Ilene </a:t>
            </a:r>
            <a:r>
              <a:rPr lang="en-US" sz="1350" b="1" dirty="0" err="1">
                <a:latin typeface="Arial" panose="020B0604020202020204" pitchFamily="34" charset="0"/>
                <a:cs typeface="Arial" panose="020B0604020202020204" pitchFamily="34" charset="0"/>
              </a:rPr>
              <a:t>Galinsky</a:t>
            </a:r>
            <a:r>
              <a:rPr lang="en-US" sz="1350" b="1" dirty="0">
                <a:latin typeface="Arial" panose="020B0604020202020204" pitchFamily="34" charset="0"/>
                <a:cs typeface="Arial" panose="020B0604020202020204" pitchFamily="34" charset="0"/>
              </a:rPr>
              <a:t>, NP</a:t>
            </a:r>
          </a:p>
          <a:p>
            <a:pPr lvl="1" eaLnBrk="1" hangingPunct="1"/>
            <a:r>
              <a:rPr lang="en-US" sz="1350" b="1" dirty="0">
                <a:latin typeface="Arial" panose="020B0604020202020204" pitchFamily="34" charset="0"/>
                <a:cs typeface="Arial" panose="020B0604020202020204" pitchFamily="34" charset="0"/>
              </a:rPr>
              <a:t>Mary Girard, PA, Theresa Nguyen, NP, Kelly Ling, PA</a:t>
            </a:r>
          </a:p>
          <a:p>
            <a:pPr lvl="2"/>
            <a:r>
              <a:rPr lang="en-US" sz="1350" b="1" dirty="0">
                <a:latin typeface="Arial" panose="020B0604020202020204" pitchFamily="34" charset="0"/>
                <a:cs typeface="Arial" panose="020B0604020202020204" pitchFamily="34" charset="0"/>
              </a:rPr>
              <a:t>BMT Team: Antin, Cutler, Ho, Gooptu, Koreth, Romee, Nikiforow, Shapiro, Soiffer</a:t>
            </a:r>
          </a:p>
          <a:p>
            <a:pPr lvl="2"/>
            <a:r>
              <a:rPr lang="en-US" sz="1350" b="1" dirty="0">
                <a:latin typeface="Arial" panose="020B0604020202020204" pitchFamily="34" charset="0"/>
                <a:cs typeface="Arial" panose="020B0604020202020204" pitchFamily="34" charset="0"/>
              </a:rPr>
              <a:t>DFHCC Team: Avigan, Rosenblatt, Amrein, Fathi, Brunner, Hobbs, Graubert</a:t>
            </a:r>
          </a:p>
          <a:p>
            <a:r>
              <a:rPr lang="en-US" sz="1350" dirty="0">
                <a:latin typeface="Arial" panose="020B0604020202020204" pitchFamily="34" charset="0"/>
                <a:cs typeface="Arial" panose="020B0604020202020204" pitchFamily="34" charset="0"/>
              </a:rPr>
              <a:t>Scientific Team at Dana-Farber/Harvard Cancer Center</a:t>
            </a:r>
          </a:p>
          <a:p>
            <a:pPr lvl="1" eaLnBrk="1" hangingPunct="1"/>
            <a:r>
              <a:rPr lang="en-US" sz="1350" b="1" dirty="0">
                <a:latin typeface="Arial" panose="020B0604020202020204" pitchFamily="34" charset="0"/>
                <a:cs typeface="Arial" panose="020B0604020202020204" pitchFamily="34" charset="0"/>
              </a:rPr>
              <a:t>Ben Ebert; Andy Lane, Coleman Lindsley, Jim Griffin, Tony Letai, David Weinstock, Mark Murakami, Kim Stegmaier, Donna Neuberg, Tom Look, Scott Armstrong, Tim Graubert, </a:t>
            </a:r>
            <a:r>
              <a:rPr lang="en-US" sz="1350" b="1" dirty="0" err="1">
                <a:latin typeface="Arial" panose="020B0604020202020204" pitchFamily="34" charset="0"/>
                <a:cs typeface="Arial" panose="020B0604020202020204" pitchFamily="34" charset="0"/>
              </a:rPr>
              <a:t>Zusana</a:t>
            </a:r>
            <a:r>
              <a:rPr lang="en-US" sz="1350" b="1" dirty="0">
                <a:latin typeface="Arial" panose="020B0604020202020204" pitchFamily="34" charset="0"/>
                <a:cs typeface="Arial" panose="020B0604020202020204" pitchFamily="34" charset="0"/>
              </a:rPr>
              <a:t> Tothova, Rahul Vedula, Chris Reilly, Lachelle Weeks</a:t>
            </a:r>
          </a:p>
          <a:p>
            <a:r>
              <a:rPr lang="en-US" sz="1350" dirty="0">
                <a:latin typeface="Arial" panose="020B0604020202020204" pitchFamily="34" charset="0"/>
                <a:cs typeface="Arial" panose="020B0604020202020204" pitchFamily="34" charset="0"/>
              </a:rPr>
              <a:t>Worldwide Collaborators</a:t>
            </a:r>
          </a:p>
          <a:p>
            <a:pPr lvl="1" eaLnBrk="1" hangingPunct="1"/>
            <a:r>
              <a:rPr lang="en-US" sz="1350" b="1" dirty="0">
                <a:latin typeface="Arial" panose="020B0604020202020204" pitchFamily="34" charset="0"/>
                <a:cs typeface="Arial" panose="020B0604020202020204" pitchFamily="34" charset="0"/>
              </a:rPr>
              <a:t>Alliance: R Larson, G Marcucci, W Blum, G Uy, G Roboz, S Mandrekar, W Stock, J Byrd</a:t>
            </a:r>
          </a:p>
          <a:p>
            <a:pPr lvl="1" eaLnBrk="1" hangingPunct="1"/>
            <a:r>
              <a:rPr lang="en-US" sz="1350" b="1" dirty="0">
                <a:latin typeface="Arial" panose="020B0604020202020204" pitchFamily="34" charset="0"/>
                <a:cs typeface="Arial" panose="020B0604020202020204" pitchFamily="34" charset="0"/>
              </a:rPr>
              <a:t>Worldwide: C Schiffer, T Fischer, H </a:t>
            </a:r>
            <a:r>
              <a:rPr lang="en-US" sz="1350" b="1" dirty="0" err="1">
                <a:latin typeface="Arial" panose="020B0604020202020204" pitchFamily="34" charset="0"/>
                <a:cs typeface="Arial" panose="020B0604020202020204" pitchFamily="34" charset="0"/>
              </a:rPr>
              <a:t>Dohner</a:t>
            </a:r>
            <a:r>
              <a:rPr lang="en-US" sz="1350" b="1" dirty="0">
                <a:latin typeface="Arial" panose="020B0604020202020204" pitchFamily="34" charset="0"/>
                <a:cs typeface="Arial" panose="020B0604020202020204" pitchFamily="34" charset="0"/>
              </a:rPr>
              <a:t>, K </a:t>
            </a:r>
            <a:r>
              <a:rPr lang="en-US" sz="1350" b="1" dirty="0" err="1">
                <a:latin typeface="Arial" panose="020B0604020202020204" pitchFamily="34" charset="0"/>
                <a:cs typeface="Arial" panose="020B0604020202020204" pitchFamily="34" charset="0"/>
              </a:rPr>
              <a:t>Dohner</a:t>
            </a:r>
            <a:r>
              <a:rPr lang="en-US" sz="1350" b="1" dirty="0">
                <a:latin typeface="Arial" panose="020B0604020202020204" pitchFamily="34" charset="0"/>
                <a:cs typeface="Arial" panose="020B0604020202020204" pitchFamily="34" charset="0"/>
              </a:rPr>
              <a:t>, C Thiede, R Schlenk, and others</a:t>
            </a:r>
          </a:p>
          <a:p>
            <a:pPr lvl="1" eaLnBrk="1" hangingPunct="1"/>
            <a:r>
              <a:rPr lang="en-US" sz="1350" b="1" dirty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sz="1350" b="1" dirty="0" err="1">
                <a:latin typeface="Arial" panose="020B0604020202020204" pitchFamily="34" charset="0"/>
                <a:cs typeface="Arial" panose="020B0604020202020204" pitchFamily="34" charset="0"/>
              </a:rPr>
              <a:t>memorium</a:t>
            </a:r>
            <a:r>
              <a:rPr lang="en-US" sz="1350" b="1" dirty="0">
                <a:latin typeface="Arial" panose="020B0604020202020204" pitchFamily="34" charset="0"/>
                <a:cs typeface="Arial" panose="020B0604020202020204" pitchFamily="34" charset="0"/>
              </a:rPr>
              <a:t>; Eli Estey, Clara Bloomfield, Francesco </a:t>
            </a:r>
            <a:r>
              <a:rPr lang="en-US" sz="1350" b="1" dirty="0" err="1">
                <a:latin typeface="Arial" panose="020B0604020202020204" pitchFamily="34" charset="0"/>
                <a:cs typeface="Arial" panose="020B0604020202020204" pitchFamily="34" charset="0"/>
              </a:rPr>
              <a:t>LoCoco</a:t>
            </a:r>
            <a:endParaRPr lang="en-US" sz="13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:a16="http://schemas.microsoft.com/office/drawing/2014/main" id="{D8AADDEF-F6D1-4F09-A931-A2439DEB31F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1600" y="5671027"/>
            <a:ext cx="1236890" cy="695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701963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Double-click to edi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2" name="Double-click to edit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pic>
        <p:nvPicPr>
          <p:cNvPr id="133" name="Screen Shot 2021-12-10 at 7.37.07 PM.png" descr="Screen Shot 2021-12-10 at 7.37.07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746136625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Double-click to edi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6" name="Double-click to edit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pic>
        <p:nvPicPr>
          <p:cNvPr id="137" name="Screen Shot 2021-12-10 at 7.38.12 PM.png" descr="Screen Shot 2021-12-10 at 7.38.12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78916171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title"/>
          </p:nvPr>
        </p:nvSpPr>
        <p:spPr>
          <a:xfrm>
            <a:off x="1600200" y="304800"/>
            <a:ext cx="9067800" cy="1143000"/>
          </a:xfrm>
        </p:spPr>
        <p:txBody>
          <a:bodyPr/>
          <a:lstStyle/>
          <a:p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AML: Induction and Maintenance Options in patients without targeted agent 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1752600" y="1905000"/>
            <a:ext cx="8686800" cy="6248400"/>
          </a:xfrm>
        </p:spPr>
        <p:txBody>
          <a:bodyPr>
            <a:normAutofit/>
          </a:bodyPr>
          <a:lstStyle/>
          <a:p>
            <a:pPr lvl="1">
              <a:defRPr/>
            </a:pPr>
            <a:r>
              <a:rPr lang="en-US" sz="2400" kern="1200" dirty="0">
                <a:latin typeface="Arial" panose="020B0604020202020204" pitchFamily="34" charset="0"/>
                <a:cs typeface="Arial" panose="020B0604020202020204" pitchFamily="34" charset="0"/>
              </a:rPr>
              <a:t>GOALS</a:t>
            </a:r>
          </a:p>
          <a:p>
            <a:pPr lvl="1">
              <a:defRPr/>
            </a:pPr>
            <a:r>
              <a:rPr lang="en-US" sz="2400" kern="1200" dirty="0">
                <a:latin typeface="Arial" panose="020B0604020202020204" pitchFamily="34" charset="0"/>
                <a:cs typeface="Arial" panose="020B0604020202020204" pitchFamily="34" charset="0"/>
              </a:rPr>
              <a:t> DISEASE HETEROGENEITY</a:t>
            </a:r>
          </a:p>
          <a:p>
            <a:pPr lvl="1">
              <a:defRPr/>
            </a:pPr>
            <a:r>
              <a:rPr lang="en-US" sz="2400" kern="1200" dirty="0">
                <a:latin typeface="Arial" panose="020B0604020202020204" pitchFamily="34" charset="0"/>
                <a:cs typeface="Arial" panose="020B0604020202020204" pitchFamily="34" charset="0"/>
              </a:rPr>
              <a:t>INDUCTION RESULTS</a:t>
            </a:r>
          </a:p>
          <a:p>
            <a:pPr lvl="2">
              <a:defRPr/>
            </a:pPr>
            <a:r>
              <a:rPr lang="en-US" kern="1200" dirty="0">
                <a:latin typeface="Arial" panose="020B0604020202020204" pitchFamily="34" charset="0"/>
                <a:cs typeface="Arial" panose="020B0604020202020204" pitchFamily="34" charset="0"/>
              </a:rPr>
              <a:t>INDUCTION with VENETOCLAX</a:t>
            </a:r>
          </a:p>
          <a:p>
            <a:pPr lvl="1">
              <a:defRPr/>
            </a:pPr>
            <a:r>
              <a:rPr lang="en-US" sz="2400" kern="1200" dirty="0">
                <a:latin typeface="Arial" panose="020B0604020202020204" pitchFamily="34" charset="0"/>
                <a:cs typeface="Arial" panose="020B0604020202020204" pitchFamily="34" charset="0"/>
              </a:rPr>
              <a:t>POST-REMISSION THERAPY</a:t>
            </a:r>
          </a:p>
          <a:p>
            <a:pPr lvl="2">
              <a:defRPr/>
            </a:pPr>
            <a:r>
              <a:rPr lang="en-US" kern="1200" dirty="0">
                <a:latin typeface="Arial" panose="020B0604020202020204" pitchFamily="34" charset="0"/>
                <a:cs typeface="Arial" panose="020B0604020202020204" pitchFamily="34" charset="0"/>
              </a:rPr>
              <a:t>CHEMOTHERAPY CONSOLIDATION</a:t>
            </a:r>
          </a:p>
          <a:p>
            <a:pPr lvl="2">
              <a:defRPr/>
            </a:pPr>
            <a:r>
              <a:rPr lang="en-US" kern="1200" dirty="0">
                <a:latin typeface="Arial" panose="020B0604020202020204" pitchFamily="34" charset="0"/>
                <a:cs typeface="Arial" panose="020B0604020202020204" pitchFamily="34" charset="0"/>
              </a:rPr>
              <a:t>ALLOGENEIC TRANSPLANT</a:t>
            </a:r>
          </a:p>
          <a:p>
            <a:pPr lvl="2">
              <a:defRPr/>
            </a:pPr>
            <a:r>
              <a:rPr lang="en-US" kern="1200" dirty="0">
                <a:latin typeface="Arial" panose="020B0604020202020204" pitchFamily="34" charset="0"/>
                <a:cs typeface="Arial" panose="020B0604020202020204" pitchFamily="34" charset="0"/>
              </a:rPr>
              <a:t>MAINTENANCE</a:t>
            </a:r>
          </a:p>
          <a:p>
            <a:pPr>
              <a:buFontTx/>
              <a:buNone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2650" y="365127"/>
            <a:ext cx="7886700" cy="1151441"/>
          </a:xfrm>
        </p:spPr>
        <p:txBody>
          <a:bodyPr/>
          <a:lstStyle/>
          <a:p>
            <a:pPr algn="ctr"/>
            <a:r>
              <a:rPr lang="en-US" dirty="0">
                <a:latin typeface="Arial" pitchFamily="34" charset="0"/>
                <a:cs typeface="Arial" pitchFamily="34" charset="0"/>
              </a:rPr>
              <a:t>AML: General Treatment Principles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eaLnBrk="0" hangingPunct="0">
              <a:lnSpc>
                <a:spcPct val="110000"/>
              </a:lnSpc>
              <a:buFontTx/>
              <a:buChar char="•"/>
            </a:pPr>
            <a:r>
              <a:rPr lang="en-US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Goal 1: </a:t>
            </a:r>
            <a:r>
              <a:rPr lang="en-US" sz="2800" b="1" dirty="0">
                <a:latin typeface="Arial" pitchFamily="34" charset="0"/>
                <a:cs typeface="Arial" pitchFamily="34" charset="0"/>
              </a:rPr>
              <a:t>Induction therapy to reduce gross leukemia to undetectable levels (2-3 log cell kill); to achieve CR ( no AML, </a:t>
            </a:r>
            <a:r>
              <a:rPr lang="en-US" sz="2800" b="1" dirty="0" err="1">
                <a:latin typeface="Arial" pitchFamily="34" charset="0"/>
                <a:cs typeface="Arial" pitchFamily="34" charset="0"/>
              </a:rPr>
              <a:t>nl</a:t>
            </a:r>
            <a:r>
              <a:rPr lang="en-US" sz="2800" b="1" dirty="0">
                <a:latin typeface="Arial" pitchFamily="34" charset="0"/>
                <a:cs typeface="Arial" pitchFamily="34" charset="0"/>
              </a:rPr>
              <a:t> CBC)</a:t>
            </a:r>
          </a:p>
          <a:p>
            <a:pPr eaLnBrk="0" hangingPunct="0">
              <a:lnSpc>
                <a:spcPct val="110000"/>
              </a:lnSpc>
              <a:buFontTx/>
              <a:buChar char="•"/>
            </a:pPr>
            <a:endParaRPr lang="en-US" sz="2800" b="1" dirty="0">
              <a:latin typeface="Arial" pitchFamily="34" charset="0"/>
              <a:cs typeface="Arial" pitchFamily="34" charset="0"/>
            </a:endParaRPr>
          </a:p>
          <a:p>
            <a:pPr eaLnBrk="0" hangingPunct="0">
              <a:lnSpc>
                <a:spcPct val="110000"/>
              </a:lnSpc>
              <a:buClr>
                <a:schemeClr val="tx1"/>
              </a:buClr>
              <a:buFontTx/>
              <a:buChar char="•"/>
            </a:pPr>
            <a:r>
              <a:rPr lang="en-US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Goal 2: </a:t>
            </a:r>
            <a:r>
              <a:rPr lang="en-US" sz="2800" b="1" dirty="0">
                <a:latin typeface="Arial" pitchFamily="34" charset="0"/>
                <a:cs typeface="Arial" pitchFamily="34" charset="0"/>
              </a:rPr>
              <a:t>Reduce 10</a:t>
            </a:r>
            <a:r>
              <a:rPr lang="en-US" sz="2800" b="1" baseline="30000" dirty="0">
                <a:latin typeface="Arial" pitchFamily="34" charset="0"/>
                <a:cs typeface="Arial" pitchFamily="34" charset="0"/>
              </a:rPr>
              <a:t>9</a:t>
            </a:r>
            <a:r>
              <a:rPr lang="en-US" sz="2800" b="1" dirty="0">
                <a:latin typeface="Arial" pitchFamily="34" charset="0"/>
                <a:cs typeface="Arial" pitchFamily="34" charset="0"/>
              </a:rPr>
              <a:t> - 10</a:t>
            </a:r>
            <a:r>
              <a:rPr lang="en-US" sz="2800" b="1" baseline="30000" dirty="0">
                <a:latin typeface="Arial" pitchFamily="34" charset="0"/>
                <a:cs typeface="Arial" pitchFamily="34" charset="0"/>
              </a:rPr>
              <a:t>10 </a:t>
            </a:r>
            <a:r>
              <a:rPr lang="en-US" sz="2800" b="1" dirty="0">
                <a:latin typeface="Arial" pitchFamily="34" charset="0"/>
                <a:cs typeface="Arial" pitchFamily="34" charset="0"/>
              </a:rPr>
              <a:t> cells, undetectable by standard means, present at CR, to a level low enough to achieve prolonged disease-free survival (‘cure’)</a:t>
            </a:r>
            <a:endParaRPr lang="en-US" sz="2800" dirty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2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/>
          <p:cNvSpPr>
            <a:spLocks noGrp="1" noChangeArrowheads="1"/>
          </p:cNvSpPr>
          <p:nvPr>
            <p:ph type="title"/>
          </p:nvPr>
        </p:nvSpPr>
        <p:spPr>
          <a:xfrm>
            <a:off x="2133600" y="-152400"/>
            <a:ext cx="7772400" cy="1371600"/>
          </a:xfrm>
        </p:spPr>
        <p:txBody>
          <a:bodyPr/>
          <a:lstStyle/>
          <a:p>
            <a:r>
              <a:rPr lang="en-US" sz="4000" b="1" dirty="0">
                <a:latin typeface="Arial" pitchFamily="34" charset="0"/>
              </a:rPr>
              <a:t>AML: Key Endpoints</a:t>
            </a:r>
            <a:endParaRPr lang="en-US" dirty="0"/>
          </a:p>
        </p:txBody>
      </p:sp>
      <p:sp>
        <p:nvSpPr>
          <p:cNvPr id="430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219200"/>
            <a:ext cx="10134599" cy="4114800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b="1" dirty="0">
                <a:latin typeface="Arial" pitchFamily="34" charset="0"/>
              </a:rPr>
              <a:t>Overall survival (OS)</a:t>
            </a:r>
          </a:p>
          <a:p>
            <a:pPr>
              <a:lnSpc>
                <a:spcPct val="120000"/>
              </a:lnSpc>
            </a:pPr>
            <a:r>
              <a:rPr lang="en-US" b="1" dirty="0">
                <a:latin typeface="Arial" pitchFamily="34" charset="0"/>
              </a:rPr>
              <a:t>Event-free survival (event= no CR, relapse, death)</a:t>
            </a:r>
          </a:p>
          <a:p>
            <a:pPr lvl="1">
              <a:lnSpc>
                <a:spcPct val="120000"/>
              </a:lnSpc>
            </a:pPr>
            <a:r>
              <a:rPr lang="en-US" b="1" dirty="0">
                <a:latin typeface="Arial" pitchFamily="34" charset="0"/>
              </a:rPr>
              <a:t>Somewhat correlated with OS</a:t>
            </a:r>
          </a:p>
          <a:p>
            <a:pPr lvl="1">
              <a:lnSpc>
                <a:spcPct val="120000"/>
              </a:lnSpc>
            </a:pPr>
            <a:r>
              <a:rPr lang="en-US" b="1" dirty="0">
                <a:latin typeface="Arial" pitchFamily="34" charset="0"/>
              </a:rPr>
              <a:t>Has intrinsic value to pts: when no event they are in CR with acceptable counts</a:t>
            </a:r>
          </a:p>
          <a:p>
            <a:pPr>
              <a:lnSpc>
                <a:spcPct val="120000"/>
              </a:lnSpc>
            </a:pPr>
            <a:r>
              <a:rPr lang="en-US" b="1" dirty="0">
                <a:latin typeface="Arial" pitchFamily="34" charset="0"/>
              </a:rPr>
              <a:t>Complete remission ( CR)</a:t>
            </a:r>
          </a:p>
          <a:p>
            <a:pPr lvl="1">
              <a:lnSpc>
                <a:spcPct val="120000"/>
              </a:lnSpc>
            </a:pPr>
            <a:r>
              <a:rPr lang="en-US" b="1" dirty="0">
                <a:latin typeface="Arial" pitchFamily="34" charset="0"/>
              </a:rPr>
              <a:t>CR with incomplete </a:t>
            </a:r>
            <a:r>
              <a:rPr lang="en-US" b="1" dirty="0" err="1">
                <a:latin typeface="Arial" pitchFamily="34" charset="0"/>
              </a:rPr>
              <a:t>plt</a:t>
            </a:r>
            <a:r>
              <a:rPr lang="en-US" b="1" dirty="0">
                <a:latin typeface="Arial" pitchFamily="34" charset="0"/>
              </a:rPr>
              <a:t> ( or ANC) recovery has value</a:t>
            </a:r>
          </a:p>
          <a:p>
            <a:pPr lvl="1">
              <a:lnSpc>
                <a:spcPct val="120000"/>
              </a:lnSpc>
            </a:pPr>
            <a:r>
              <a:rPr lang="en-US" b="1" dirty="0">
                <a:latin typeface="Arial" pitchFamily="34" charset="0"/>
              </a:rPr>
              <a:t>CR at MRD negative level has most value !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5" name="Rectangle 6"/>
          <p:cNvSpPr>
            <a:spLocks noGrp="1" noChangeArrowheads="1"/>
          </p:cNvSpPr>
          <p:nvPr>
            <p:ph type="title" idx="4294967295"/>
          </p:nvPr>
        </p:nvSpPr>
        <p:spPr>
          <a:xfrm>
            <a:off x="1699633" y="1"/>
            <a:ext cx="8714678" cy="518072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New European Leukemia Net (ELN) 2017:Genetic-Cytogenetic Prognostic Subgroups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2873537"/>
              </p:ext>
            </p:extLst>
          </p:nvPr>
        </p:nvGraphicFramePr>
        <p:xfrm>
          <a:off x="190499" y="518072"/>
          <a:ext cx="11811001" cy="5821680"/>
        </p:xfrm>
        <a:graphic>
          <a:graphicData uri="http://schemas.openxmlformats.org/drawingml/2006/table">
            <a:tbl>
              <a:tblPr/>
              <a:tblGrid>
                <a:gridCol w="19106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196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387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38724">
                  <a:extLst>
                    <a:ext uri="{9D8B030D-6E8A-4147-A177-3AD203B41FA5}">
                      <a16:colId xmlns:a16="http://schemas.microsoft.com/office/drawing/2014/main" val="1227549266"/>
                    </a:ext>
                  </a:extLst>
                </a:gridCol>
                <a:gridCol w="5203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2746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Genetic Risk Group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buClr>
                          <a:schemeClr val="folHlink"/>
                        </a:buClr>
                        <a:buSzPct val="115000"/>
                        <a:buFont typeface="Times"/>
                        <a:defRPr sz="2400" b="1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eaLnBrk="0" hangingPunct="0">
                        <a:lnSpc>
                          <a:spcPct val="95000"/>
                        </a:lnSpc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000" b="1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eaLnBrk="0" hangingPunct="0">
                        <a:lnSpc>
                          <a:spcPct val="95000"/>
                        </a:lnSpc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Symbol" pitchFamily="18" charset="2"/>
                        <a:defRPr b="1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eaLnBrk="0" hangingPunct="0">
                        <a:lnSpc>
                          <a:spcPct val="95000"/>
                        </a:lnSpc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b="1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eaLnBrk="0" hangingPunct="0">
                        <a:lnSpc>
                          <a:spcPct val="95000"/>
                        </a:lnSpc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Symbol" pitchFamily="18" charset="2"/>
                        <a:defRPr b="1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5000"/>
                        <a:buFont typeface="Symbol" pitchFamily="18" charset="2"/>
                        <a:defRPr b="1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5000"/>
                        <a:buFont typeface="Symbol" pitchFamily="18" charset="2"/>
                        <a:defRPr b="1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5000"/>
                        <a:buFont typeface="Symbol" pitchFamily="18" charset="2"/>
                        <a:defRPr b="1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5000"/>
                        <a:buFont typeface="Symbol" pitchFamily="18" charset="2"/>
                        <a:defRPr b="1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15000"/>
                        <a:buFont typeface="Times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Frequency</a:t>
                      </a:r>
                    </a:p>
                  </a:txBody>
                  <a:tcPr marT="45700" marB="457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buClr>
                          <a:schemeClr val="folHlink"/>
                        </a:buClr>
                        <a:buSzPct val="115000"/>
                        <a:buFont typeface="Times"/>
                        <a:defRPr sz="2400" b="1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eaLnBrk="0" hangingPunct="0">
                        <a:lnSpc>
                          <a:spcPct val="95000"/>
                        </a:lnSpc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000" b="1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eaLnBrk="0" hangingPunct="0">
                        <a:lnSpc>
                          <a:spcPct val="95000"/>
                        </a:lnSpc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Symbol" pitchFamily="18" charset="2"/>
                        <a:defRPr b="1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eaLnBrk="0" hangingPunct="0">
                        <a:lnSpc>
                          <a:spcPct val="95000"/>
                        </a:lnSpc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b="1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eaLnBrk="0" hangingPunct="0">
                        <a:lnSpc>
                          <a:spcPct val="95000"/>
                        </a:lnSpc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Symbol" pitchFamily="18" charset="2"/>
                        <a:defRPr b="1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5000"/>
                        <a:buFont typeface="Symbol" pitchFamily="18" charset="2"/>
                        <a:defRPr b="1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5000"/>
                        <a:buFont typeface="Symbol" pitchFamily="18" charset="2"/>
                        <a:defRPr b="1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5000"/>
                        <a:buFont typeface="Symbol" pitchFamily="18" charset="2"/>
                        <a:defRPr b="1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5000"/>
                        <a:buFont typeface="Symbol" pitchFamily="18" charset="2"/>
                        <a:defRPr b="1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15000"/>
                        <a:buFont typeface="Times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CR</a:t>
                      </a:r>
                    </a:p>
                  </a:txBody>
                  <a:tcPr marT="45700" marB="457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15000"/>
                        <a:buFont typeface="Times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OS</a:t>
                      </a:r>
                    </a:p>
                  </a:txBody>
                  <a:tcPr marT="45700" marB="457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Subset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9119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Favorable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CCC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buClr>
                          <a:schemeClr val="folHlink"/>
                        </a:buClr>
                        <a:buSzPct val="115000"/>
                        <a:buFont typeface="Times"/>
                        <a:defRPr sz="2400" b="1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eaLnBrk="0" hangingPunct="0">
                        <a:lnSpc>
                          <a:spcPct val="95000"/>
                        </a:lnSpc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000" b="1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eaLnBrk="0" hangingPunct="0">
                        <a:lnSpc>
                          <a:spcPct val="95000"/>
                        </a:lnSpc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Symbol" pitchFamily="18" charset="2"/>
                        <a:defRPr b="1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eaLnBrk="0" hangingPunct="0">
                        <a:lnSpc>
                          <a:spcPct val="95000"/>
                        </a:lnSpc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b="1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eaLnBrk="0" hangingPunct="0">
                        <a:lnSpc>
                          <a:spcPct val="95000"/>
                        </a:lnSpc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Symbol" pitchFamily="18" charset="2"/>
                        <a:defRPr b="1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5000"/>
                        <a:buFont typeface="Symbol" pitchFamily="18" charset="2"/>
                        <a:defRPr b="1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5000"/>
                        <a:buFont typeface="Symbol" pitchFamily="18" charset="2"/>
                        <a:defRPr b="1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5000"/>
                        <a:buFont typeface="Symbol" pitchFamily="18" charset="2"/>
                        <a:defRPr b="1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5000"/>
                        <a:buFont typeface="Symbol" pitchFamily="18" charset="2"/>
                        <a:defRPr b="1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15000"/>
                        <a:buFont typeface="Times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15%</a:t>
                      </a:r>
                    </a:p>
                  </a:txBody>
                  <a:tcPr marT="45700" marB="457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CCC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buClr>
                          <a:schemeClr val="folHlink"/>
                        </a:buClr>
                        <a:buSzPct val="115000"/>
                        <a:buFont typeface="Times"/>
                        <a:defRPr sz="2400" b="1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eaLnBrk="0" hangingPunct="0">
                        <a:lnSpc>
                          <a:spcPct val="95000"/>
                        </a:lnSpc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000" b="1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eaLnBrk="0" hangingPunct="0">
                        <a:lnSpc>
                          <a:spcPct val="95000"/>
                        </a:lnSpc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Symbol" pitchFamily="18" charset="2"/>
                        <a:defRPr b="1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eaLnBrk="0" hangingPunct="0">
                        <a:lnSpc>
                          <a:spcPct val="95000"/>
                        </a:lnSpc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b="1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eaLnBrk="0" hangingPunct="0">
                        <a:lnSpc>
                          <a:spcPct val="95000"/>
                        </a:lnSpc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Symbol" pitchFamily="18" charset="2"/>
                        <a:defRPr b="1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5000"/>
                        <a:buFont typeface="Symbol" pitchFamily="18" charset="2"/>
                        <a:defRPr b="1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5000"/>
                        <a:buFont typeface="Symbol" pitchFamily="18" charset="2"/>
                        <a:defRPr b="1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5000"/>
                        <a:buFont typeface="Symbol" pitchFamily="18" charset="2"/>
                        <a:defRPr b="1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5000"/>
                        <a:buFont typeface="Symbol" pitchFamily="18" charset="2"/>
                        <a:defRPr b="1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15000"/>
                        <a:buFont typeface="Times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80-90%</a:t>
                      </a:r>
                    </a:p>
                  </a:txBody>
                  <a:tcPr marT="45700" marB="457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CC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15000"/>
                        <a:buFont typeface="Times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65%</a:t>
                      </a:r>
                    </a:p>
                  </a:txBody>
                  <a:tcPr marT="45700" marB="457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CC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t(8;21)(q22;q22); </a:t>
                      </a:r>
                      <a:r>
                        <a:rPr kumimoji="0" lang="en-US" sz="1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RUNX1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-</a:t>
                      </a:r>
                      <a:r>
                        <a:rPr kumimoji="0" lang="en-US" sz="1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RUNX1T1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inv(16)(p13.1q22) or t(16;16)(p13.1;q22); </a:t>
                      </a:r>
                      <a:r>
                        <a:rPr kumimoji="0" lang="en-US" sz="1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CBFB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-</a:t>
                      </a:r>
                      <a:r>
                        <a:rPr kumimoji="0" lang="en-US" sz="1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MYH11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Mutated </a:t>
                      </a:r>
                      <a:r>
                        <a:rPr kumimoji="0" lang="en-US" sz="1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NPM1 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without </a:t>
                      </a:r>
                      <a:r>
                        <a:rPr kumimoji="0" lang="en-US" sz="1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FLT3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-ITD or </a:t>
                      </a:r>
                      <a:r>
                        <a:rPr kumimoji="0" lang="en-US" sz="1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FLT3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-ITD </a:t>
                      </a:r>
                      <a:r>
                        <a:rPr kumimoji="0" lang="en-US" sz="1400" b="1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low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Biallelic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Mutated </a:t>
                      </a:r>
                      <a:r>
                        <a:rPr kumimoji="0" lang="en-US" sz="1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CEBPA 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CC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1887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Intermed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E7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buClr>
                          <a:schemeClr val="folHlink"/>
                        </a:buClr>
                        <a:buSzPct val="115000"/>
                        <a:buFont typeface="Times"/>
                        <a:defRPr sz="2400" b="1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eaLnBrk="0" hangingPunct="0">
                        <a:lnSpc>
                          <a:spcPct val="95000"/>
                        </a:lnSpc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000" b="1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eaLnBrk="0" hangingPunct="0">
                        <a:lnSpc>
                          <a:spcPct val="95000"/>
                        </a:lnSpc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Symbol" pitchFamily="18" charset="2"/>
                        <a:defRPr b="1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eaLnBrk="0" hangingPunct="0">
                        <a:lnSpc>
                          <a:spcPct val="95000"/>
                        </a:lnSpc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b="1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eaLnBrk="0" hangingPunct="0">
                        <a:lnSpc>
                          <a:spcPct val="95000"/>
                        </a:lnSpc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Symbol" pitchFamily="18" charset="2"/>
                        <a:defRPr b="1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5000"/>
                        <a:buFont typeface="Symbol" pitchFamily="18" charset="2"/>
                        <a:defRPr b="1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5000"/>
                        <a:buFont typeface="Symbol" pitchFamily="18" charset="2"/>
                        <a:defRPr b="1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5000"/>
                        <a:buFont typeface="Symbol" pitchFamily="18" charset="2"/>
                        <a:defRPr b="1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5000"/>
                        <a:buFont typeface="Symbol" pitchFamily="18" charset="2"/>
                        <a:defRPr b="1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15000"/>
                        <a:buFont typeface="Times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55%</a:t>
                      </a:r>
                    </a:p>
                  </a:txBody>
                  <a:tcPr marT="45700" marB="457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E7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buClr>
                          <a:schemeClr val="folHlink"/>
                        </a:buClr>
                        <a:buSzPct val="115000"/>
                        <a:buFont typeface="Times"/>
                        <a:defRPr sz="2400" b="1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eaLnBrk="0" hangingPunct="0">
                        <a:lnSpc>
                          <a:spcPct val="95000"/>
                        </a:lnSpc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000" b="1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eaLnBrk="0" hangingPunct="0">
                        <a:lnSpc>
                          <a:spcPct val="95000"/>
                        </a:lnSpc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Symbol" pitchFamily="18" charset="2"/>
                        <a:defRPr b="1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eaLnBrk="0" hangingPunct="0">
                        <a:lnSpc>
                          <a:spcPct val="95000"/>
                        </a:lnSpc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b="1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eaLnBrk="0" hangingPunct="0">
                        <a:lnSpc>
                          <a:spcPct val="95000"/>
                        </a:lnSpc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Symbol" pitchFamily="18" charset="2"/>
                        <a:defRPr b="1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5000"/>
                        <a:buFont typeface="Symbol" pitchFamily="18" charset="2"/>
                        <a:defRPr b="1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5000"/>
                        <a:buFont typeface="Symbol" pitchFamily="18" charset="2"/>
                        <a:defRPr b="1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5000"/>
                        <a:buFont typeface="Symbol" pitchFamily="18" charset="2"/>
                        <a:defRPr b="1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5000"/>
                        <a:buFont typeface="Symbol" pitchFamily="18" charset="2"/>
                        <a:defRPr b="1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15000"/>
                        <a:buFont typeface="Times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60-75%</a:t>
                      </a:r>
                    </a:p>
                  </a:txBody>
                  <a:tcPr marT="45700" marB="457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E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15000"/>
                        <a:buFont typeface="Times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50%</a:t>
                      </a:r>
                    </a:p>
                  </a:txBody>
                  <a:tcPr marT="45700" marB="457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E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Mutated </a:t>
                      </a:r>
                      <a:r>
                        <a:rPr kumimoji="0" lang="en-US" sz="1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NPM1 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and </a:t>
                      </a:r>
                      <a:r>
                        <a:rPr kumimoji="0" lang="en-US" sz="1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FLT3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-ITD </a:t>
                      </a:r>
                      <a:r>
                        <a:rPr kumimoji="0" lang="en-US" sz="1400" b="1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high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Wild-type </a:t>
                      </a:r>
                      <a:r>
                        <a:rPr kumimoji="0" lang="en-US" sz="1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NPM1 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without </a:t>
                      </a:r>
                      <a:r>
                        <a:rPr kumimoji="0" lang="en-US" sz="1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FLT3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-ITD or </a:t>
                      </a:r>
                      <a:r>
                        <a:rPr kumimoji="0" lang="en-US" sz="1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FLT3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-ITD </a:t>
                      </a:r>
                      <a:r>
                        <a:rPr kumimoji="0" lang="en-US" sz="1400" b="1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low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(without adverse-risk genetic lesions)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Wild-type </a:t>
                      </a:r>
                      <a:r>
                        <a:rPr kumimoji="0" lang="en-US" sz="1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NPM1 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and </a:t>
                      </a:r>
                      <a:r>
                        <a:rPr kumimoji="0" lang="en-US" sz="1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FLT3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-ITD (normal </a:t>
                      </a:r>
                      <a:r>
                        <a:rPr kumimoji="0" lang="en-US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karyotype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  <a:defRPr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t(9;11)(p22;q23); </a:t>
                      </a:r>
                      <a:r>
                        <a:rPr kumimoji="0" lang="en-US" sz="1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MLLT3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-</a:t>
                      </a:r>
                      <a:r>
                        <a:rPr kumimoji="0" lang="en-US" sz="1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MLL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Any cytogenetics not classified as favorable or adverse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E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3927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Adverse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CCC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buClr>
                          <a:schemeClr val="folHlink"/>
                        </a:buClr>
                        <a:buSzPct val="115000"/>
                        <a:buFont typeface="Times"/>
                        <a:defRPr sz="2400" b="1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eaLnBrk="0" hangingPunct="0">
                        <a:lnSpc>
                          <a:spcPct val="95000"/>
                        </a:lnSpc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000" b="1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eaLnBrk="0" hangingPunct="0">
                        <a:lnSpc>
                          <a:spcPct val="95000"/>
                        </a:lnSpc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Symbol" pitchFamily="18" charset="2"/>
                        <a:defRPr b="1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eaLnBrk="0" hangingPunct="0">
                        <a:lnSpc>
                          <a:spcPct val="95000"/>
                        </a:lnSpc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b="1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eaLnBrk="0" hangingPunct="0">
                        <a:lnSpc>
                          <a:spcPct val="95000"/>
                        </a:lnSpc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Symbol" pitchFamily="18" charset="2"/>
                        <a:defRPr b="1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5000"/>
                        <a:buFont typeface="Symbol" pitchFamily="18" charset="2"/>
                        <a:defRPr b="1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5000"/>
                        <a:buFont typeface="Symbol" pitchFamily="18" charset="2"/>
                        <a:defRPr b="1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5000"/>
                        <a:buFont typeface="Symbol" pitchFamily="18" charset="2"/>
                        <a:defRPr b="1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5000"/>
                        <a:buFont typeface="Symbol" pitchFamily="18" charset="2"/>
                        <a:defRPr b="1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15000"/>
                        <a:buFont typeface="Times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30%</a:t>
                      </a:r>
                    </a:p>
                  </a:txBody>
                  <a:tcPr marT="45700" marB="457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CCC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buClr>
                          <a:schemeClr val="folHlink"/>
                        </a:buClr>
                        <a:buSzPct val="115000"/>
                        <a:buFont typeface="Times"/>
                        <a:defRPr sz="2400" b="1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eaLnBrk="0" hangingPunct="0">
                        <a:lnSpc>
                          <a:spcPct val="95000"/>
                        </a:lnSpc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000" b="1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eaLnBrk="0" hangingPunct="0">
                        <a:lnSpc>
                          <a:spcPct val="95000"/>
                        </a:lnSpc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Symbol" pitchFamily="18" charset="2"/>
                        <a:defRPr b="1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eaLnBrk="0" hangingPunct="0">
                        <a:lnSpc>
                          <a:spcPct val="95000"/>
                        </a:lnSpc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b="1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eaLnBrk="0" hangingPunct="0">
                        <a:lnSpc>
                          <a:spcPct val="95000"/>
                        </a:lnSpc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Symbol" pitchFamily="18" charset="2"/>
                        <a:defRPr b="1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5000"/>
                        <a:buFont typeface="Symbol" pitchFamily="18" charset="2"/>
                        <a:defRPr b="1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5000"/>
                        <a:buFont typeface="Symbol" pitchFamily="18" charset="2"/>
                        <a:defRPr b="1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5000"/>
                        <a:buFont typeface="Symbol" pitchFamily="18" charset="2"/>
                        <a:defRPr b="1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5000"/>
                        <a:buFont typeface="Symbol" pitchFamily="18" charset="2"/>
                        <a:defRPr b="1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15000"/>
                        <a:buFont typeface="Times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40-50%</a:t>
                      </a:r>
                    </a:p>
                  </a:txBody>
                  <a:tcPr marT="45700" marB="457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CC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15000"/>
                        <a:buFont typeface="Times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20%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15000"/>
                        <a:buFont typeface="Times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( 7% in MK)</a:t>
                      </a:r>
                    </a:p>
                  </a:txBody>
                  <a:tcPr marT="45700" marB="457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CC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t(6;9)(p23;q34); </a:t>
                      </a:r>
                      <a:r>
                        <a:rPr kumimoji="0" lang="en-US" sz="1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DEK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-</a:t>
                      </a:r>
                      <a:r>
                        <a:rPr kumimoji="0" lang="en-US" sz="1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NUP214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t(v;11)(v;q23); </a:t>
                      </a:r>
                      <a:r>
                        <a:rPr kumimoji="0" lang="en-US" sz="1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MLL (KMT2A) 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rearranged</a:t>
                      </a:r>
                      <a:endParaRPr kumimoji="0" lang="en-US" sz="1400" b="1" i="1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Inv(3)(q21q26.2) or t(3;3)(q21;q26.2); </a:t>
                      </a:r>
                      <a:r>
                        <a:rPr kumimoji="0" lang="en-US" sz="1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RPN1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-</a:t>
                      </a:r>
                      <a:r>
                        <a:rPr kumimoji="0" lang="en-US" sz="1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EVI1 (GATA2, MECOM (EVI1)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t(9;22)(q34.1;q11.2) </a:t>
                      </a:r>
                      <a:r>
                        <a:rPr kumimoji="0" lang="en-US" sz="1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BCR-ABL1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Monosomy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5 or del(5q); </a:t>
                      </a:r>
                      <a:r>
                        <a:rPr kumimoji="0" lang="en-US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monosomy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7; </a:t>
                      </a:r>
                      <a:r>
                        <a:rPr kumimoji="0" lang="en-US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monosomy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17; abnormal 17p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Complex </a:t>
                      </a:r>
                      <a:r>
                        <a:rPr kumimoji="0" lang="en-US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karyotype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(≥ 3 abnormalities) or </a:t>
                      </a:r>
                      <a:r>
                        <a:rPr kumimoji="0" lang="en-US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monosomal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karyotype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Wild-type </a:t>
                      </a:r>
                      <a:r>
                        <a:rPr kumimoji="0" lang="en-US" sz="1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NPM1 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and </a:t>
                      </a:r>
                      <a:r>
                        <a:rPr kumimoji="0" lang="en-US" sz="1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FLT3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-ITD </a:t>
                      </a:r>
                      <a:r>
                        <a:rPr kumimoji="0" lang="en-US" sz="1400" b="1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high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Mutated </a:t>
                      </a:r>
                      <a:r>
                        <a:rPr kumimoji="0" lang="en-US" sz="1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RUNX1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Mutated </a:t>
                      </a:r>
                      <a:r>
                        <a:rPr kumimoji="0" lang="en-US" sz="1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ASXL1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Mutated </a:t>
                      </a:r>
                      <a:r>
                        <a:rPr kumimoji="0" lang="en-US" sz="1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TP53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CC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98660" name="Text Box 4"/>
          <p:cNvSpPr txBox="1">
            <a:spLocks noChangeArrowheads="1"/>
          </p:cNvSpPr>
          <p:nvPr/>
        </p:nvSpPr>
        <p:spPr bwMode="auto">
          <a:xfrm>
            <a:off x="2209800" y="6471585"/>
            <a:ext cx="96266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en-US" sz="1400" dirty="0">
                <a:solidFill>
                  <a:schemeClr val="tx1"/>
                </a:solidFill>
              </a:rPr>
              <a:t>Döhner H et al, </a:t>
            </a:r>
            <a:r>
              <a:rPr lang="en-US" sz="1400" i="1" dirty="0">
                <a:solidFill>
                  <a:schemeClr val="tx1"/>
                </a:solidFill>
              </a:rPr>
              <a:t>Blood</a:t>
            </a:r>
            <a:r>
              <a:rPr lang="en-US" sz="1400" dirty="0">
                <a:solidFill>
                  <a:schemeClr val="tx1"/>
                </a:solidFill>
              </a:rPr>
              <a:t> 2017. </a:t>
            </a:r>
            <a:r>
              <a:rPr lang="en-US" sz="1400" dirty="0" err="1">
                <a:solidFill>
                  <a:schemeClr val="tx1"/>
                </a:solidFill>
              </a:rPr>
              <a:t>Bothakur</a:t>
            </a:r>
            <a:r>
              <a:rPr lang="en-US" sz="1400" dirty="0">
                <a:solidFill>
                  <a:schemeClr val="tx1"/>
                </a:solidFill>
              </a:rPr>
              <a:t> G et al, </a:t>
            </a:r>
            <a:r>
              <a:rPr lang="en-US" sz="1400" i="1" dirty="0">
                <a:solidFill>
                  <a:schemeClr val="tx1"/>
                </a:solidFill>
              </a:rPr>
              <a:t>Am J </a:t>
            </a:r>
            <a:r>
              <a:rPr lang="en-US" sz="1400" i="1" dirty="0" err="1">
                <a:solidFill>
                  <a:schemeClr val="tx1"/>
                </a:solidFill>
              </a:rPr>
              <a:t>Hematol</a:t>
            </a:r>
            <a:r>
              <a:rPr lang="en-US" sz="1400" dirty="0">
                <a:solidFill>
                  <a:schemeClr val="tx1"/>
                </a:solidFill>
              </a:rPr>
              <a:t>, 2014. Baron F et al, </a:t>
            </a:r>
            <a:r>
              <a:rPr lang="en-US" sz="1400" i="1" dirty="0" err="1">
                <a:solidFill>
                  <a:schemeClr val="tx1"/>
                </a:solidFill>
              </a:rPr>
              <a:t>Haematologica</a:t>
            </a:r>
            <a:r>
              <a:rPr lang="en-US" sz="1400" dirty="0">
                <a:solidFill>
                  <a:schemeClr val="tx1"/>
                </a:solidFill>
              </a:rPr>
              <a:t>, 2019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51495" y="574715"/>
            <a:ext cx="396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ELN 2017</a:t>
            </a:r>
          </a:p>
        </p:txBody>
      </p:sp>
    </p:spTree>
    <p:custDataLst>
      <p:tags r:id="rId1"/>
    </p:custData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5" name="Rectangle 6"/>
          <p:cNvSpPr>
            <a:spLocks noGrp="1" noChangeArrowheads="1"/>
          </p:cNvSpPr>
          <p:nvPr>
            <p:ph type="title"/>
          </p:nvPr>
        </p:nvSpPr>
        <p:spPr>
          <a:xfrm>
            <a:off x="2057400" y="228601"/>
            <a:ext cx="7886700" cy="660787"/>
          </a:xfrm>
        </p:spPr>
        <p:txBody>
          <a:bodyPr anchor="b">
            <a:noAutofit/>
          </a:bodyPr>
          <a:lstStyle/>
          <a:p>
            <a:pPr>
              <a:lnSpc>
                <a:spcPts val="4265"/>
              </a:lnSpc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AML Therapy for Patients Age &lt;60 Years:</a:t>
            </a:r>
          </a:p>
        </p:txBody>
      </p:sp>
      <p:sp>
        <p:nvSpPr>
          <p:cNvPr id="190466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1104900" y="1523999"/>
            <a:ext cx="9982200" cy="5105400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INDUCTION</a:t>
            </a:r>
          </a:p>
          <a:p>
            <a:pPr lvl="2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Daunorubicin 60-90 mg/m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/d x 3 ( or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ida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12 mg/m2/d x3)</a:t>
            </a:r>
          </a:p>
          <a:p>
            <a:pPr marL="914400" lvl="2" indent="0"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        Cytarabine 100-200 mg/m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/d x 7 continuous infusion*</a:t>
            </a:r>
          </a:p>
          <a:p>
            <a:pPr lvl="2"/>
            <a:r>
              <a:rPr lang="en-US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</a:t>
            </a:r>
            <a:r>
              <a:rPr lang="en-US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Midostaurin</a:t>
            </a:r>
            <a:r>
              <a:rPr lang="en-US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50 mg bid day 8-21 for mut FLT3</a:t>
            </a:r>
          </a:p>
          <a:p>
            <a:pPr lvl="2"/>
            <a:r>
              <a:rPr lang="en-US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GO 3 mg/m2 d 1, 4, and 7, </a:t>
            </a:r>
            <a:r>
              <a:rPr lang="en-US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esp</a:t>
            </a:r>
            <a:r>
              <a:rPr lang="en-US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CBF</a:t>
            </a:r>
            <a:endParaRPr lang="en-US" dirty="0">
              <a:solidFill>
                <a:schemeClr val="tx2"/>
              </a:solidFill>
              <a:highlight>
                <a:srgbClr val="FF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/>
            <a:r>
              <a:rPr lang="en-US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CPX-351, d 1, 3, and 5 for h/o MDS, MDS-type cytogenetics</a:t>
            </a:r>
          </a:p>
          <a:p>
            <a:pPr lvl="2"/>
            <a:r>
              <a:rPr lang="en-US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??Substitute HMA-VEN based regimens in adverse risk</a:t>
            </a:r>
          </a:p>
          <a:p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D055298-1970-4929-9E0C-1FC5C745446E}"/>
              </a:ext>
            </a:extLst>
          </p:cNvPr>
          <p:cNvSpPr txBox="1"/>
          <p:nvPr/>
        </p:nvSpPr>
        <p:spPr>
          <a:xfrm>
            <a:off x="5864311" y="6248400"/>
            <a:ext cx="81595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*</a:t>
            </a:r>
            <a:r>
              <a:rPr lang="en-US" sz="1800" dirty="0">
                <a:solidFill>
                  <a:schemeClr val="tx1"/>
                </a:solidFill>
              </a:rPr>
              <a:t>FLAG-IDA may have a role in the very fit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57907174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PICLOCKTEMPLATE" val="true"/>
  <p:tag name="KPISTOPSPOLLING" val="tru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Footnote"/>
</p:tagLst>
</file>

<file path=ppt/theme/theme1.xml><?xml version="1.0" encoding="utf-8"?>
<a:theme xmlns:a="http://schemas.openxmlformats.org/drawingml/2006/main" name="Blank Presentation">
  <a:themeElements>
    <a:clrScheme name="">
      <a:dk1>
        <a:srgbClr val="000000"/>
      </a:dk1>
      <a:lt1>
        <a:srgbClr val="FFFFFF"/>
      </a:lt1>
      <a:dk2>
        <a:srgbClr val="000066"/>
      </a:dk2>
      <a:lt2>
        <a:srgbClr val="FFFF00"/>
      </a:lt2>
      <a:accent1>
        <a:srgbClr val="00CC99"/>
      </a:accent1>
      <a:accent2>
        <a:srgbClr val="3333CC"/>
      </a:accent2>
      <a:accent3>
        <a:srgbClr val="AAAAB8"/>
      </a:accent3>
      <a:accent4>
        <a:srgbClr val="DADADA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002C77"/>
      </a:accent3>
      <a:accent4>
        <a:srgbClr val="62BB46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BMS Oral Presentation Theme">
  <a:themeElements>
    <a:clrScheme name="Custom 9">
      <a:dk1>
        <a:srgbClr val="595454"/>
      </a:dk1>
      <a:lt1>
        <a:srgbClr val="FFFFFF"/>
      </a:lt1>
      <a:dk2>
        <a:srgbClr val="595454"/>
      </a:dk2>
      <a:lt2>
        <a:srgbClr val="A69F9F"/>
      </a:lt2>
      <a:accent1>
        <a:srgbClr val="BE2BBB"/>
      </a:accent1>
      <a:accent2>
        <a:srgbClr val="33D6F1"/>
      </a:accent2>
      <a:accent3>
        <a:srgbClr val="59FFB9"/>
      </a:accent3>
      <a:accent4>
        <a:srgbClr val="FDA97D"/>
      </a:accent4>
      <a:accent5>
        <a:srgbClr val="FFD186"/>
      </a:accent5>
      <a:accent6>
        <a:srgbClr val="AE7A65"/>
      </a:accent6>
      <a:hlink>
        <a:srgbClr val="BE2BBB"/>
      </a:hlink>
      <a:folHlink>
        <a:srgbClr val="A69F9F"/>
      </a:folHlink>
    </a:clrScheme>
    <a:fontScheme name="Trebuchet MS">
      <a:majorFont>
        <a:latin typeface="Trebuchet MS" panose="020B0603020202020204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BMS Oral Presentation Theme" id="{0CC9795C-4ADE-4495-B9B9-2800DCAE6F09}" vid="{52177A21-35EF-4B26-B190-380B47F34901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TH blue SLIDE MASTER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2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TH blue SLIDE MASTER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0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45000"/>
          <a:buFont typeface="Wingdings" pitchFamily="2" charset="2"/>
          <a:buNone/>
          <a:tabLst/>
          <a:defRPr kumimoji="0" lang="en-GB" sz="2400" b="0" i="0" u="none" strike="noStrike" cap="none" normalizeH="0" baseline="0" smtClean="0">
            <a:ln>
              <a:noFill/>
            </a:ln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0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45000"/>
          <a:buFont typeface="Wingdings" pitchFamily="2" charset="2"/>
          <a:buNone/>
          <a:tabLst/>
          <a:defRPr kumimoji="0" lang="en-GB" sz="2400" b="0" i="0" u="none" strike="noStrike" cap="none" normalizeH="0" baseline="0" smtClean="0">
            <a:ln>
              <a:noFill/>
            </a:ln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862A45804C7345BFDE61DA2C172BE7" ma:contentTypeVersion="17" ma:contentTypeDescription="Create a new document." ma:contentTypeScope="" ma:versionID="0836c851ab56100df1895fa2a218104e">
  <xsd:schema xmlns:xsd="http://www.w3.org/2001/XMLSchema" xmlns:xs="http://www.w3.org/2001/XMLSchema" xmlns:p="http://schemas.microsoft.com/office/2006/metadata/properties" xmlns:ns1="96f1686b-f877-4eb8-89ab-3a67a5dc2612" xmlns:ns3="b4104d5b-b872-4636-a728-507be7308f43" targetNamespace="http://schemas.microsoft.com/office/2006/metadata/properties" ma:root="true" ma:fieldsID="fd973d22d93f3f1ceb87c2fa5e19ecd8" ns1:_="" ns3:_="">
    <xsd:import namespace="96f1686b-f877-4eb8-89ab-3a67a5dc2612"/>
    <xsd:import namespace="b4104d5b-b872-4636-a728-507be7308f43"/>
    <xsd:element name="properties">
      <xsd:complexType>
        <xsd:sequence>
          <xsd:element name="documentManagement">
            <xsd:complexType>
              <xsd:all>
                <xsd:element ref="ns1:QID" minOccurs="0"/>
                <xsd:element ref="ns1:Status" minOccurs="0"/>
                <xsd:element ref="ns1:MediaServiceMetadata" minOccurs="0"/>
                <xsd:element ref="ns1:MediaServiceFastMetadata" minOccurs="0"/>
                <xsd:element ref="ns1:MediaServiceAutoTags" minOccurs="0"/>
                <xsd:element ref="ns1:MediaServiceOCR" minOccurs="0"/>
                <xsd:element ref="ns1:MediaServiceDateTaken" minOccurs="0"/>
                <xsd:element ref="ns1:MediaServiceLocation" minOccurs="0"/>
                <xsd:element ref="ns3:SharedWithUsers" minOccurs="0"/>
                <xsd:element ref="ns3:SharedWithDetails" minOccurs="0"/>
                <xsd:element ref="ns1:MediaServiceEventHashCode" minOccurs="0"/>
                <xsd:element ref="ns1:MediaServiceGenerationTime" minOccurs="0"/>
                <xsd:element ref="ns3:TaxKeywordTaxHTField" minOccurs="0"/>
                <xsd:element ref="ns3:TaxCatchAll" minOccurs="0"/>
                <xsd:element ref="ns1:MediaServiceAutoKeyPoints" minOccurs="0"/>
                <xsd:element ref="ns1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6f1686b-f877-4eb8-89ab-3a67a5dc2612" elementFormDefault="qualified">
    <xsd:import namespace="http://schemas.microsoft.com/office/2006/documentManagement/types"/>
    <xsd:import namespace="http://schemas.microsoft.com/office/infopath/2007/PartnerControls"/>
    <xsd:element name="QID" ma:index="0" nillable="true" ma:displayName="QID" ma:indexed="true" ma:internalName="QID">
      <xsd:simpleType>
        <xsd:restriction base="dms:Number"/>
      </xsd:simpleType>
    </xsd:element>
    <xsd:element name="Status" ma:index="3" nillable="true" ma:displayName="Status" ma:format="Dropdown" ma:internalName="Status">
      <xsd:simpleType>
        <xsd:restriction base="dms:Choice">
          <xsd:enumeration value="Not started"/>
          <xsd:enumeration value="Web Build"/>
          <xsd:enumeration value="In Progress"/>
          <xsd:enumeration value="Launched"/>
          <xsd:enumeration value="Complete"/>
          <xsd:enumeration value="Delayed"/>
        </xsd:restriction>
      </xsd:simpleType>
    </xsd:element>
    <xsd:element name="MediaServiceMetadata" ma:index="6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7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8" nillable="true" ma:displayName="MediaServiceAutoTags" ma:internalName="MediaServiceAutoTags" ma:readOnly="true">
      <xsd:simpleType>
        <xsd:restriction base="dms:Text"/>
      </xsd:simpleType>
    </xsd:element>
    <xsd:element name="MediaServiceOCR" ma:index="9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1" nillable="true" ma:displayName="MediaServiceLocation" ma:internalName="MediaServiceLocation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2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104d5b-b872-4636-a728-507be7308f4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KeywordTaxHTField" ma:index="21" nillable="true" ma:taxonomy="true" ma:internalName="TaxKeywordTaxHTField" ma:taxonomyFieldName="TaxKeyword" ma:displayName="Enterprise Keywords" ma:fieldId="{23f27201-bee3-471e-b2e7-b64fd8b7ca38}" ma:taxonomyMulti="true" ma:sspId="00000000-0000-0000-0000-000000000000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22" nillable="true" ma:displayName="Taxonomy Catch All Column" ma:hidden="true" ma:list="{d75259b8-d078-43ce-9531-d35c0553c861}" ma:internalName="TaxCatchAll" ma:showField="CatchAllData" ma:web="b4104d5b-b872-4636-a728-507be7308f4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6" ma:displayName="Content Type"/>
        <xsd:element ref="dc:title" minOccurs="0" maxOccurs="1" ma:index="2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96f1686b-f877-4eb8-89ab-3a67a5dc2612" xsi:nil="true"/>
    <TaxCatchAll xmlns="b4104d5b-b872-4636-a728-507be7308f43" xsi:nil="true"/>
    <QID xmlns="96f1686b-f877-4eb8-89ab-3a67a5dc2612" xsi:nil="true"/>
    <TaxKeywordTaxHTField xmlns="b4104d5b-b872-4636-a728-507be7308f43">
      <Terms xmlns="http://schemas.microsoft.com/office/infopath/2007/PartnerControls"/>
    </TaxKeywordTaxHTField>
  </documentManagement>
</p:properties>
</file>

<file path=customXml/itemProps1.xml><?xml version="1.0" encoding="utf-8"?>
<ds:datastoreItem xmlns:ds="http://schemas.openxmlformats.org/officeDocument/2006/customXml" ds:itemID="{2E1FC916-300B-40BB-8CD7-3816CD40DEDF}"/>
</file>

<file path=customXml/itemProps2.xml><?xml version="1.0" encoding="utf-8"?>
<ds:datastoreItem xmlns:ds="http://schemas.openxmlformats.org/officeDocument/2006/customXml" ds:itemID="{DCC35DB5-8AF0-4288-883A-A6AF23DA9E1D}"/>
</file>

<file path=customXml/itemProps3.xml><?xml version="1.0" encoding="utf-8"?>
<ds:datastoreItem xmlns:ds="http://schemas.openxmlformats.org/officeDocument/2006/customXml" ds:itemID="{05B78DF3-3384-4410-93F7-F9A5479C0EE1}"/>
</file>

<file path=docProps/app.xml><?xml version="1.0" encoding="utf-8"?>
<Properties xmlns="http://schemas.openxmlformats.org/officeDocument/2006/extended-properties" xmlns:vt="http://schemas.openxmlformats.org/officeDocument/2006/docPropsVTypes">
  <Template>BADBOY:Microsoft Office 98 (8.0):Templates:Blank Presentation</Template>
  <TotalTime>5950</TotalTime>
  <Words>3543</Words>
  <Application>Microsoft Macintosh PowerPoint</Application>
  <PresentationFormat>Widescreen</PresentationFormat>
  <Paragraphs>404</Paragraphs>
  <Slides>24</Slides>
  <Notes>8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9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43" baseType="lpstr">
      <vt:lpstr>Arial</vt:lpstr>
      <vt:lpstr>Calibri</vt:lpstr>
      <vt:lpstr>Calibri Light</vt:lpstr>
      <vt:lpstr>open sans</vt:lpstr>
      <vt:lpstr>Symbol</vt:lpstr>
      <vt:lpstr>Times</vt:lpstr>
      <vt:lpstr>Times New Roman</vt:lpstr>
      <vt:lpstr>Trebuchet MS</vt:lpstr>
      <vt:lpstr>Wingdings</vt:lpstr>
      <vt:lpstr>Blank Presentation</vt:lpstr>
      <vt:lpstr>Office Theme</vt:lpstr>
      <vt:lpstr>Office Theme</vt:lpstr>
      <vt:lpstr>BMS Oral Presentation Theme</vt:lpstr>
      <vt:lpstr>Office Theme</vt:lpstr>
      <vt:lpstr>1_TH blue SLIDE MASTER</vt:lpstr>
      <vt:lpstr>2_Office Theme</vt:lpstr>
      <vt:lpstr>TH blue SLIDE MASTER</vt:lpstr>
      <vt:lpstr>Default Design</vt:lpstr>
      <vt:lpstr>Worksheet</vt:lpstr>
      <vt:lpstr>Induction and Maintenance Options for Younger Patients with AML and No Targetable mutations  Richard M Stone, MD Chief of Staff Director, Translational Research, Leukemia Division, Medical Oncology Dana-Farber Cancer Institute Professor of Medicine Harvard Medical School Boston, MA </vt:lpstr>
      <vt:lpstr>PowerPoint Presentation</vt:lpstr>
      <vt:lpstr>PowerPoint Presentation</vt:lpstr>
      <vt:lpstr>PowerPoint Presentation</vt:lpstr>
      <vt:lpstr>AML: Induction and Maintenance Options in patients without targeted agent </vt:lpstr>
      <vt:lpstr>AML: General Treatment Principles</vt:lpstr>
      <vt:lpstr>AML: Key Endpoints</vt:lpstr>
      <vt:lpstr>New European Leukemia Net (ELN) 2017:Genetic-Cytogenetic Prognostic Subgroups</vt:lpstr>
      <vt:lpstr>AML Therapy for Patients Age &lt;60 Years:</vt:lpstr>
      <vt:lpstr>Long term Outcome in Adverse risk pts is poor</vt:lpstr>
      <vt:lpstr>Venetoclax: BCL-2 Selective Inhibitor</vt:lpstr>
      <vt:lpstr>FLAG-IDA-VEN: Study Cohorts and Treatment Schedule, Dinardo C, et al, JCO 2021</vt:lpstr>
      <vt:lpstr>PowerPoint Presentation</vt:lpstr>
      <vt:lpstr>PowerPoint Presentation</vt:lpstr>
      <vt:lpstr>AML Therapy for Patients Age &lt;60 Years:</vt:lpstr>
      <vt:lpstr>Consolidation: DFS (and OS) Benefit Only in  Patients &lt; 60 Years Receiving High-Dose Ara-C</vt:lpstr>
      <vt:lpstr>PowerPoint Presentation</vt:lpstr>
      <vt:lpstr>VIALE-T: Is there a useful post alloCT maintenance rx?</vt:lpstr>
      <vt:lpstr>Oral azacitidine</vt:lpstr>
      <vt:lpstr>QUAZAR AML-001: Study design and eligibility criteria, Wei et al NEJM, 2020.</vt:lpstr>
      <vt:lpstr>Overall and relapse-free survival</vt:lpstr>
      <vt:lpstr>VIALE-M: Is there a better maintenance rx?</vt:lpstr>
      <vt:lpstr>AML: Induction and Maintenance Options in patients without targeted agent: CONCLUSIONS</vt:lpstr>
      <vt:lpstr>Acknowledgements</vt:lpstr>
    </vt:vector>
  </TitlesOfParts>
  <Company>John Newcomb Design Associates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CACHEXIA IN CANCER PATIENTS</dc:title>
  <dc:creator>John Newcomb</dc:creator>
  <cp:lastModifiedBy>Fernando Rendina</cp:lastModifiedBy>
  <cp:revision>613</cp:revision>
  <cp:lastPrinted>2020-08-16T14:50:08Z</cp:lastPrinted>
  <dcterms:created xsi:type="dcterms:W3CDTF">2000-04-20T08:12:39Z</dcterms:created>
  <dcterms:modified xsi:type="dcterms:W3CDTF">2021-12-28T15:28:41Z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ContentTypeId">
    <vt:lpwstr>0x01010018862A45804C7345BFDE61DA2C172BE7</vt:lpwstr>
  </property>
  <property fmtid="{D5CDD505-2E9C-101B-9397-08002B2CF9AE}" pid="4" name="TaxKeyword">
    <vt:lpwstr/>
  </property>
</Properties>
</file>