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charts/colors3.xml" ContentType="application/vnd.ms-office.chartcolorstyl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Override4.xml" ContentType="application/vnd.openxmlformats-officedocument.themeOverride+xml"/>
  <Override PartName="/ppt/charts/colors4.xml" ContentType="application/vnd.ms-office.chartcolorstyle+xml"/>
  <Override PartName="/ppt/charts/style4.xml" ContentType="application/vnd.ms-office.chartstyl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style3.xml" ContentType="application/vnd.ms-office.chartstyl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1" r:id="rId3"/>
    <p:sldMasterId id="2147483745" r:id="rId4"/>
    <p:sldMasterId id="2147483787" r:id="rId5"/>
    <p:sldMasterId id="2147483800" r:id="rId6"/>
    <p:sldMasterId id="2147483812" r:id="rId7"/>
    <p:sldMasterId id="2147483824" r:id="rId8"/>
    <p:sldMasterId id="2147483846" r:id="rId9"/>
    <p:sldMasterId id="2147483858" r:id="rId10"/>
    <p:sldMasterId id="2147483870" r:id="rId11"/>
    <p:sldMasterId id="2147483882" r:id="rId12"/>
  </p:sldMasterIdLst>
  <p:notesMasterIdLst>
    <p:notesMasterId r:id="rId45"/>
  </p:notesMasterIdLst>
  <p:sldIdLst>
    <p:sldId id="950" r:id="rId13"/>
    <p:sldId id="951" r:id="rId14"/>
    <p:sldId id="1747256554" r:id="rId15"/>
    <p:sldId id="1747256552" r:id="rId16"/>
    <p:sldId id="657" r:id="rId17"/>
    <p:sldId id="269" r:id="rId18"/>
    <p:sldId id="271" r:id="rId19"/>
    <p:sldId id="8342" r:id="rId20"/>
    <p:sldId id="277" r:id="rId21"/>
    <p:sldId id="1747256604" r:id="rId22"/>
    <p:sldId id="328" r:id="rId23"/>
    <p:sldId id="8200" r:id="rId24"/>
    <p:sldId id="8254" r:id="rId25"/>
    <p:sldId id="8173" r:id="rId26"/>
    <p:sldId id="8325" r:id="rId27"/>
    <p:sldId id="952" r:id="rId28"/>
    <p:sldId id="1747256603" r:id="rId29"/>
    <p:sldId id="281" r:id="rId30"/>
    <p:sldId id="1747256557" r:id="rId31"/>
    <p:sldId id="399" r:id="rId32"/>
    <p:sldId id="8087" r:id="rId33"/>
    <p:sldId id="280" r:id="rId34"/>
    <p:sldId id="290" r:id="rId35"/>
    <p:sldId id="286" r:id="rId36"/>
    <p:sldId id="289" r:id="rId37"/>
    <p:sldId id="953" r:id="rId38"/>
    <p:sldId id="1747256602" r:id="rId39"/>
    <p:sldId id="294" r:id="rId40"/>
    <p:sldId id="296" r:id="rId41"/>
    <p:sldId id="1747256600" r:id="rId42"/>
    <p:sldId id="1747256601" r:id="rId43"/>
    <p:sldId id="827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19" autoAdjust="0"/>
    <p:restoredTop sz="94660"/>
  </p:normalViewPr>
  <p:slideViewPr>
    <p:cSldViewPr snapToGrid="0">
      <p:cViewPr varScale="1">
        <p:scale>
          <a:sx n="95" d="100"/>
          <a:sy n="95" d="100"/>
        </p:scale>
        <p:origin x="18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/CIFS2\HOMEDIR$\Thoracic\Projects\ALK%20TKI%20Resistance\ALK%202nd%20Generation%20Inhibitor%20MS\Important%20Core%20Data\Justin%20-%20ALK%20Secondary%20Resistance%2010.16.15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/CIFS2\HOMEDIR$\Thoracic\Projects\ALK%20TKI%20Resistance\ALK%202nd%20Generation%20Inhibitor%20MS\Important%20Core%20Data\Justin%20-%20ALK%20Secondary%20Resistance%2010.16.15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\alice\Talk_Material\Alectinib%20resistant%20biopsie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200" b="1" dirty="0" err="1">
                <a:solidFill>
                  <a:srgbClr val="123F45"/>
                </a:solidFill>
                <a:latin typeface="Arial Narrow" panose="020B0606020202030204" pitchFamily="34" charset="0"/>
              </a:rPr>
              <a:t>Lorlatinib</a:t>
            </a:r>
            <a:r>
              <a:rPr lang="en-US" sz="1200" b="1" dirty="0">
                <a:solidFill>
                  <a:srgbClr val="123F45"/>
                </a:solidFill>
                <a:latin typeface="Arial Narrow" panose="020B0606020202030204" pitchFamily="34" charset="0"/>
              </a:rPr>
              <a:t> (n=149)</a:t>
            </a:r>
          </a:p>
        </c:rich>
      </c:tx>
      <c:layout>
        <c:manualLayout>
          <c:xMode val="edge"/>
          <c:yMode val="edge"/>
          <c:x val="0.37995088761827683"/>
          <c:y val="4.65946805059591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667540620832889E-2"/>
          <c:y val="0.12109726036819551"/>
          <c:w val="0.83036232046005509"/>
          <c:h val="0.803561345390037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Any grade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Bradycardia</c:v>
                </c:pt>
                <c:pt idx="1">
                  <c:v>Decreased appetite</c:v>
                </c:pt>
                <c:pt idx="2">
                  <c:v>Dysgeusia</c:v>
                </c:pt>
                <c:pt idx="3">
                  <c:v>Hyperlipidaemia</c:v>
                </c:pt>
                <c:pt idx="4">
                  <c:v>Vomiting</c:v>
                </c:pt>
                <c:pt idx="5">
                  <c:v>AST increased</c:v>
                </c:pt>
                <c:pt idx="6">
                  <c:v>Nausea</c:v>
                </c:pt>
                <c:pt idx="7">
                  <c:v>Mood effects</c:v>
                </c:pt>
                <c:pt idx="8">
                  <c:v>Constipation</c:v>
                </c:pt>
                <c:pt idx="9">
                  <c:v>ALT increased</c:v>
                </c:pt>
                <c:pt idx="10">
                  <c:v>Vision disorder</c:v>
                </c:pt>
                <c:pt idx="11">
                  <c:v>Hypertension</c:v>
                </c:pt>
                <c:pt idx="12">
                  <c:v>Fatigue</c:v>
                </c:pt>
                <c:pt idx="13">
                  <c:v>Anaemia</c:v>
                </c:pt>
                <c:pt idx="14">
                  <c:v>Diarrhoea</c:v>
                </c:pt>
                <c:pt idx="15">
                  <c:v>Cognitive effects</c:v>
                </c:pt>
                <c:pt idx="16">
                  <c:v>Peripheral neuropathy</c:v>
                </c:pt>
                <c:pt idx="17">
                  <c:v>Weight increased</c:v>
                </c:pt>
                <c:pt idx="18">
                  <c:v>Edema</c:v>
                </c:pt>
                <c:pt idx="19">
                  <c:v>Hypertriglyceridemia</c:v>
                </c:pt>
                <c:pt idx="20">
                  <c:v>Hypercholesterolemia</c:v>
                </c:pt>
              </c:strCache>
            </c:strRef>
          </c:cat>
          <c:val>
            <c:numRef>
              <c:f>Sheet1!$B$2:$B$22</c:f>
              <c:numCache>
                <c:formatCode>0%</c:formatCode>
                <c:ptCount val="21"/>
                <c:pt idx="0">
                  <c:v>0.01</c:v>
                </c:pt>
                <c:pt idx="1">
                  <c:v>0.03</c:v>
                </c:pt>
                <c:pt idx="2">
                  <c:v>0.05</c:v>
                </c:pt>
                <c:pt idx="3">
                  <c:v>0.11</c:v>
                </c:pt>
                <c:pt idx="4">
                  <c:v>0.13</c:v>
                </c:pt>
                <c:pt idx="5">
                  <c:v>0.14000000000000001</c:v>
                </c:pt>
                <c:pt idx="6">
                  <c:v>0.15</c:v>
                </c:pt>
                <c:pt idx="7">
                  <c:v>0.16</c:v>
                </c:pt>
                <c:pt idx="8">
                  <c:v>0.17</c:v>
                </c:pt>
                <c:pt idx="9">
                  <c:v>0.17</c:v>
                </c:pt>
                <c:pt idx="10">
                  <c:v>0.18</c:v>
                </c:pt>
                <c:pt idx="11">
                  <c:v>0.18</c:v>
                </c:pt>
                <c:pt idx="12">
                  <c:v>0.19</c:v>
                </c:pt>
                <c:pt idx="13">
                  <c:v>0.19</c:v>
                </c:pt>
                <c:pt idx="14">
                  <c:v>0.21</c:v>
                </c:pt>
                <c:pt idx="15">
                  <c:v>0.21</c:v>
                </c:pt>
                <c:pt idx="16">
                  <c:v>0.34</c:v>
                </c:pt>
                <c:pt idx="17">
                  <c:v>0.38</c:v>
                </c:pt>
                <c:pt idx="18">
                  <c:v>0.55000000000000004</c:v>
                </c:pt>
                <c:pt idx="19">
                  <c:v>0.64</c:v>
                </c:pt>
                <c:pt idx="2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5-433A-B3F8-5FCACB68B0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Grade 3-4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Bradycardia</c:v>
                </c:pt>
                <c:pt idx="1">
                  <c:v>Decreased appetite</c:v>
                </c:pt>
                <c:pt idx="2">
                  <c:v>Dysgeusia</c:v>
                </c:pt>
                <c:pt idx="3">
                  <c:v>Hyperlipidaemia</c:v>
                </c:pt>
                <c:pt idx="4">
                  <c:v>Vomiting</c:v>
                </c:pt>
                <c:pt idx="5">
                  <c:v>AST increased</c:v>
                </c:pt>
                <c:pt idx="6">
                  <c:v>Nausea</c:v>
                </c:pt>
                <c:pt idx="7">
                  <c:v>Mood effects</c:v>
                </c:pt>
                <c:pt idx="8">
                  <c:v>Constipation</c:v>
                </c:pt>
                <c:pt idx="9">
                  <c:v>ALT increased</c:v>
                </c:pt>
                <c:pt idx="10">
                  <c:v>Vision disorder</c:v>
                </c:pt>
                <c:pt idx="11">
                  <c:v>Hypertension</c:v>
                </c:pt>
                <c:pt idx="12">
                  <c:v>Fatigue</c:v>
                </c:pt>
                <c:pt idx="13">
                  <c:v>Anaemia</c:v>
                </c:pt>
                <c:pt idx="14">
                  <c:v>Diarrhoea</c:v>
                </c:pt>
                <c:pt idx="15">
                  <c:v>Cognitive effects</c:v>
                </c:pt>
                <c:pt idx="16">
                  <c:v>Peripheral neuropathy</c:v>
                </c:pt>
                <c:pt idx="17">
                  <c:v>Weight increased</c:v>
                </c:pt>
                <c:pt idx="18">
                  <c:v>Edema</c:v>
                </c:pt>
                <c:pt idx="19">
                  <c:v>Hypertriglyceridemia</c:v>
                </c:pt>
                <c:pt idx="20">
                  <c:v>Hypercholesterolemia</c:v>
                </c:pt>
              </c:strCache>
            </c:strRef>
          </c:cat>
          <c:val>
            <c:numRef>
              <c:f>Sheet1!$C$2:$C$22</c:f>
              <c:numCache>
                <c:formatCode>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0.02</c:v>
                </c:pt>
                <c:pt idx="4">
                  <c:v>0.01</c:v>
                </c:pt>
                <c:pt idx="5">
                  <c:v>0.02</c:v>
                </c:pt>
                <c:pt idx="6">
                  <c:v>0.01</c:v>
                </c:pt>
                <c:pt idx="7">
                  <c:v>0.01</c:v>
                </c:pt>
                <c:pt idx="8">
                  <c:v>0</c:v>
                </c:pt>
                <c:pt idx="9">
                  <c:v>0.03</c:v>
                </c:pt>
                <c:pt idx="10">
                  <c:v>0</c:v>
                </c:pt>
                <c:pt idx="11">
                  <c:v>0.1</c:v>
                </c:pt>
                <c:pt idx="12">
                  <c:v>0.01</c:v>
                </c:pt>
                <c:pt idx="13">
                  <c:v>0.03</c:v>
                </c:pt>
                <c:pt idx="14">
                  <c:v>0.01</c:v>
                </c:pt>
                <c:pt idx="15">
                  <c:v>0.02</c:v>
                </c:pt>
                <c:pt idx="16">
                  <c:v>0.02</c:v>
                </c:pt>
                <c:pt idx="17">
                  <c:v>0.17</c:v>
                </c:pt>
                <c:pt idx="18">
                  <c:v>0.04</c:v>
                </c:pt>
                <c:pt idx="19">
                  <c:v>0.2</c:v>
                </c:pt>
                <c:pt idx="2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B5-433A-B3F8-5FCACB68B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095580416"/>
        <c:axId val="1095578776"/>
      </c:barChart>
      <c:catAx>
        <c:axId val="1095580416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1095578776"/>
        <c:crosses val="autoZero"/>
        <c:auto val="1"/>
        <c:lblAlgn val="ctr"/>
        <c:lblOffset val="100"/>
        <c:noMultiLvlLbl val="0"/>
      </c:catAx>
      <c:valAx>
        <c:axId val="1095578776"/>
        <c:scaling>
          <c:orientation val="maxMin"/>
        </c:scaling>
        <c:delete val="0"/>
        <c:axPos val="b"/>
        <c:numFmt formatCode="0%" sourceLinked="0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595959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095580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rgbClr val="BB5B05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200" b="1" dirty="0" err="1">
                <a:solidFill>
                  <a:srgbClr val="BB5B05"/>
                </a:solidFill>
                <a:latin typeface="Arial Narrow" panose="020B0606020202030204" pitchFamily="34" charset="0"/>
              </a:rPr>
              <a:t>Crizotinib</a:t>
            </a:r>
            <a:r>
              <a:rPr lang="en-US" sz="1200" b="1" dirty="0">
                <a:solidFill>
                  <a:srgbClr val="BB5B05"/>
                </a:solidFill>
                <a:latin typeface="Arial Narrow" panose="020B0606020202030204" pitchFamily="34" charset="0"/>
              </a:rPr>
              <a:t> (n=142)</a:t>
            </a:r>
          </a:p>
        </c:rich>
      </c:tx>
      <c:layout>
        <c:manualLayout>
          <c:xMode val="edge"/>
          <c:yMode val="edge"/>
          <c:x val="0.37995088761827683"/>
          <c:y val="4.65946805059591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rgbClr val="BB5B05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667540620832889E-2"/>
          <c:y val="0.12109726036819551"/>
          <c:w val="0.83036232046005509"/>
          <c:h val="0.803561345390037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Any grade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Bradycardia</c:v>
                </c:pt>
                <c:pt idx="1">
                  <c:v>Decreased appetite</c:v>
                </c:pt>
                <c:pt idx="2">
                  <c:v>Dysgeusia</c:v>
                </c:pt>
                <c:pt idx="3">
                  <c:v>Hyperlipidaemia</c:v>
                </c:pt>
                <c:pt idx="4">
                  <c:v>Vomiting</c:v>
                </c:pt>
                <c:pt idx="5">
                  <c:v>AST increased</c:v>
                </c:pt>
                <c:pt idx="6">
                  <c:v>Nausea</c:v>
                </c:pt>
                <c:pt idx="7">
                  <c:v>Mood effects</c:v>
                </c:pt>
                <c:pt idx="8">
                  <c:v>Constipation</c:v>
                </c:pt>
                <c:pt idx="9">
                  <c:v>ALT increased</c:v>
                </c:pt>
                <c:pt idx="10">
                  <c:v>Vision disorder</c:v>
                </c:pt>
                <c:pt idx="11">
                  <c:v>Hypertension</c:v>
                </c:pt>
                <c:pt idx="12">
                  <c:v>Fatigue</c:v>
                </c:pt>
                <c:pt idx="13">
                  <c:v>Anaemia</c:v>
                </c:pt>
                <c:pt idx="14">
                  <c:v>Diarrhoea</c:v>
                </c:pt>
                <c:pt idx="15">
                  <c:v>Cognitive effects</c:v>
                </c:pt>
                <c:pt idx="16">
                  <c:v>Peripheral neuropathy</c:v>
                </c:pt>
                <c:pt idx="17">
                  <c:v>Weight increased</c:v>
                </c:pt>
                <c:pt idx="18">
                  <c:v>Edema</c:v>
                </c:pt>
                <c:pt idx="19">
                  <c:v>Hypertriglyceridemia</c:v>
                </c:pt>
                <c:pt idx="20">
                  <c:v>Hypercholesterolemia</c:v>
                </c:pt>
              </c:strCache>
            </c:strRef>
          </c:cat>
          <c:val>
            <c:numRef>
              <c:f>Sheet1!$B$2:$B$22</c:f>
              <c:numCache>
                <c:formatCode>0%</c:formatCode>
                <c:ptCount val="21"/>
                <c:pt idx="0">
                  <c:v>0.12</c:v>
                </c:pt>
                <c:pt idx="1">
                  <c:v>0.25</c:v>
                </c:pt>
                <c:pt idx="2">
                  <c:v>0.16</c:v>
                </c:pt>
                <c:pt idx="3">
                  <c:v>0</c:v>
                </c:pt>
                <c:pt idx="4">
                  <c:v>0.39</c:v>
                </c:pt>
                <c:pt idx="5">
                  <c:v>0.27</c:v>
                </c:pt>
                <c:pt idx="6">
                  <c:v>0.52</c:v>
                </c:pt>
                <c:pt idx="7">
                  <c:v>0.05</c:v>
                </c:pt>
                <c:pt idx="8">
                  <c:v>0.3</c:v>
                </c:pt>
                <c:pt idx="9">
                  <c:v>0.34</c:v>
                </c:pt>
                <c:pt idx="10">
                  <c:v>0.39</c:v>
                </c:pt>
                <c:pt idx="11">
                  <c:v>0.02</c:v>
                </c:pt>
                <c:pt idx="12">
                  <c:v>0.32</c:v>
                </c:pt>
                <c:pt idx="13">
                  <c:v>0.08</c:v>
                </c:pt>
                <c:pt idx="14">
                  <c:v>0.52</c:v>
                </c:pt>
                <c:pt idx="15">
                  <c:v>0.06</c:v>
                </c:pt>
                <c:pt idx="16">
                  <c:v>0.15</c:v>
                </c:pt>
                <c:pt idx="17">
                  <c:v>0.13</c:v>
                </c:pt>
                <c:pt idx="18">
                  <c:v>0.39</c:v>
                </c:pt>
                <c:pt idx="19">
                  <c:v>0.06</c:v>
                </c:pt>
                <c:pt idx="2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5-433A-B3F8-5FCACB68B0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Grade 3-4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Bradycardia</c:v>
                </c:pt>
                <c:pt idx="1">
                  <c:v>Decreased appetite</c:v>
                </c:pt>
                <c:pt idx="2">
                  <c:v>Dysgeusia</c:v>
                </c:pt>
                <c:pt idx="3">
                  <c:v>Hyperlipidaemia</c:v>
                </c:pt>
                <c:pt idx="4">
                  <c:v>Vomiting</c:v>
                </c:pt>
                <c:pt idx="5">
                  <c:v>AST increased</c:v>
                </c:pt>
                <c:pt idx="6">
                  <c:v>Nausea</c:v>
                </c:pt>
                <c:pt idx="7">
                  <c:v>Mood effects</c:v>
                </c:pt>
                <c:pt idx="8">
                  <c:v>Constipation</c:v>
                </c:pt>
                <c:pt idx="9">
                  <c:v>ALT increased</c:v>
                </c:pt>
                <c:pt idx="10">
                  <c:v>Vision disorder</c:v>
                </c:pt>
                <c:pt idx="11">
                  <c:v>Hypertension</c:v>
                </c:pt>
                <c:pt idx="12">
                  <c:v>Fatigue</c:v>
                </c:pt>
                <c:pt idx="13">
                  <c:v>Anaemia</c:v>
                </c:pt>
                <c:pt idx="14">
                  <c:v>Diarrhoea</c:v>
                </c:pt>
                <c:pt idx="15">
                  <c:v>Cognitive effects</c:v>
                </c:pt>
                <c:pt idx="16">
                  <c:v>Peripheral neuropathy</c:v>
                </c:pt>
                <c:pt idx="17">
                  <c:v>Weight increased</c:v>
                </c:pt>
                <c:pt idx="18">
                  <c:v>Edema</c:v>
                </c:pt>
                <c:pt idx="19">
                  <c:v>Hypertriglyceridemia</c:v>
                </c:pt>
                <c:pt idx="20">
                  <c:v>Hypercholesterolemia</c:v>
                </c:pt>
              </c:strCache>
            </c:strRef>
          </c:cat>
          <c:val>
            <c:numRef>
              <c:f>Sheet1!$C$2:$C$22</c:f>
              <c:numCache>
                <c:formatCode>0%</c:formatCode>
                <c:ptCount val="21"/>
                <c:pt idx="0">
                  <c:v>0</c:v>
                </c:pt>
                <c:pt idx="1">
                  <c:v>0.03</c:v>
                </c:pt>
                <c:pt idx="2">
                  <c:v>0</c:v>
                </c:pt>
                <c:pt idx="3">
                  <c:v>0</c:v>
                </c:pt>
                <c:pt idx="4">
                  <c:v>0.01</c:v>
                </c:pt>
                <c:pt idx="5">
                  <c:v>0.04</c:v>
                </c:pt>
                <c:pt idx="6">
                  <c:v>0.02</c:v>
                </c:pt>
                <c:pt idx="7">
                  <c:v>0</c:v>
                </c:pt>
                <c:pt idx="8">
                  <c:v>0.01</c:v>
                </c:pt>
                <c:pt idx="9">
                  <c:v>0.04</c:v>
                </c:pt>
                <c:pt idx="10">
                  <c:v>0.01</c:v>
                </c:pt>
                <c:pt idx="11">
                  <c:v>0</c:v>
                </c:pt>
                <c:pt idx="12">
                  <c:v>0.03</c:v>
                </c:pt>
                <c:pt idx="13">
                  <c:v>0.03</c:v>
                </c:pt>
                <c:pt idx="14">
                  <c:v>0.01</c:v>
                </c:pt>
                <c:pt idx="15">
                  <c:v>0</c:v>
                </c:pt>
                <c:pt idx="16">
                  <c:v>0.01</c:v>
                </c:pt>
                <c:pt idx="17">
                  <c:v>0.02</c:v>
                </c:pt>
                <c:pt idx="18">
                  <c:v>0.01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B5-433A-B3F8-5FCACB68B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095580416"/>
        <c:axId val="1095578776"/>
      </c:barChart>
      <c:catAx>
        <c:axId val="1095580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95578776"/>
        <c:crosses val="autoZero"/>
        <c:auto val="1"/>
        <c:lblAlgn val="ctr"/>
        <c:lblOffset val="100"/>
        <c:noMultiLvlLbl val="0"/>
      </c:catAx>
      <c:valAx>
        <c:axId val="1095578776"/>
        <c:scaling>
          <c:orientation val="minMax"/>
          <c:max val="0.8"/>
        </c:scaling>
        <c:delete val="0"/>
        <c:axPos val="b"/>
        <c:numFmt formatCode="0%" sourceLinked="0"/>
        <c:majorTickMark val="out"/>
        <c:minorTickMark val="out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595959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09558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336097914233309"/>
          <c:y val="0.143161751956148"/>
          <c:w val="0.26676225662885805"/>
          <c:h val="9.9232001167066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595959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352843394575699"/>
          <c:y val="5.0925925925925999E-2"/>
          <c:w val="0.53888888888888997"/>
          <c:h val="0.89814814814814903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0000FF"/>
              </a:solidFill>
              <a:ln w="15875">
                <a:solidFill>
                  <a:sysClr val="windowText" lastClr="0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769-4365-9D96-E30BD3CECB7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1769-4365-9D96-E30BD3CECB76}"/>
              </c:ext>
            </c:extLst>
          </c:dPt>
          <c:dPt>
            <c:idx val="2"/>
            <c:bubble3D val="0"/>
            <c:spPr>
              <a:solidFill>
                <a:srgbClr val="660066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1769-4365-9D96-E30BD3CECB76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1769-4365-9D96-E30BD3CECB76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1769-4365-9D96-E30BD3CECB76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1769-4365-9D96-E30BD3CECB76}"/>
              </c:ext>
            </c:extLst>
          </c:dPt>
          <c:dPt>
            <c:idx val="6"/>
            <c:bubble3D val="0"/>
            <c:spPr>
              <a:solidFill>
                <a:schemeClr val="accent6">
                  <a:lumMod val="50000"/>
                </a:schemeClr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1769-4365-9D96-E30BD3CECB76}"/>
              </c:ext>
            </c:extLst>
          </c:dPt>
          <c:dPt>
            <c:idx val="7"/>
            <c:bubble3D val="0"/>
            <c:spPr>
              <a:solidFill>
                <a:srgbClr val="007379">
                  <a:lumMod val="20000"/>
                  <a:lumOff val="80000"/>
                </a:srgbClr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1769-4365-9D96-E30BD3CECB76}"/>
              </c:ext>
            </c:extLst>
          </c:dPt>
          <c:dPt>
            <c:idx val="8"/>
            <c:bubble3D val="0"/>
            <c:spPr>
              <a:solidFill>
                <a:srgbClr val="FFFFFF">
                  <a:lumMod val="75000"/>
                </a:srgbClr>
              </a:solidFill>
              <a:ln w="15875">
                <a:solidFill>
                  <a:srgbClr val="0000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1769-4365-9D96-E30BD3CECB76}"/>
              </c:ext>
            </c:extLst>
          </c:dPt>
          <c:dPt>
            <c:idx val="9"/>
            <c:bubble3D val="0"/>
            <c:spPr>
              <a:solidFill>
                <a:schemeClr val="bg1">
                  <a:lumMod val="75000"/>
                </a:schemeClr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3-1769-4365-9D96-E30BD3CECB76}"/>
              </c:ext>
            </c:extLst>
          </c:dPt>
          <c:cat>
            <c:strRef>
              <c:f>Charts!$M$2:$M$11</c:f>
              <c:strCache>
                <c:ptCount val="10"/>
                <c:pt idx="0">
                  <c:v>L1196M</c:v>
                </c:pt>
                <c:pt idx="1">
                  <c:v>G1269A</c:v>
                </c:pt>
                <c:pt idx="2">
                  <c:v>C1156Y</c:v>
                </c:pt>
                <c:pt idx="3">
                  <c:v>G1202R</c:v>
                </c:pt>
                <c:pt idx="4">
                  <c:v>I1171T</c:v>
                </c:pt>
                <c:pt idx="5">
                  <c:v>S1206Y</c:v>
                </c:pt>
                <c:pt idx="6">
                  <c:v>E1210K</c:v>
                </c:pt>
                <c:pt idx="7">
                  <c:v>≥ 2 ALK mutations</c:v>
                </c:pt>
                <c:pt idx="8">
                  <c:v>ALK Amp</c:v>
                </c:pt>
                <c:pt idx="9">
                  <c:v>WT</c:v>
                </c:pt>
              </c:strCache>
            </c:strRef>
          </c:cat>
          <c:val>
            <c:numRef>
              <c:f>Charts!$O$2:$O$11</c:f>
              <c:numCache>
                <c:formatCode>General</c:formatCode>
                <c:ptCount val="10"/>
                <c:pt idx="0">
                  <c:v>7.2727272727272696E-2</c:v>
                </c:pt>
                <c:pt idx="1">
                  <c:v>1.8181818181818198E-2</c:v>
                </c:pt>
                <c:pt idx="2">
                  <c:v>1.8181818181818198E-2</c:v>
                </c:pt>
                <c:pt idx="3">
                  <c:v>1.8181818181818198E-2</c:v>
                </c:pt>
                <c:pt idx="4">
                  <c:v>1.8181818181818198E-2</c:v>
                </c:pt>
                <c:pt idx="5">
                  <c:v>1.8181818181818198E-2</c:v>
                </c:pt>
                <c:pt idx="6">
                  <c:v>1.8181818181818198E-2</c:v>
                </c:pt>
                <c:pt idx="7">
                  <c:v>1.8181818181818198E-2</c:v>
                </c:pt>
                <c:pt idx="8">
                  <c:v>8.3000000000000199E-2</c:v>
                </c:pt>
                <c:pt idx="9">
                  <c:v>0.71700000000000097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769-4365-9D96-E30BD3CEC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5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C4A-452B-85D5-C5A40E962BC7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C4A-452B-85D5-C5A40E962BC7}"/>
              </c:ext>
            </c:extLst>
          </c:dPt>
          <c:dPt>
            <c:idx val="2"/>
            <c:bubble3D val="0"/>
            <c:spPr>
              <a:solidFill>
                <a:srgbClr val="008000"/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C4A-452B-85D5-C5A40E962BC7}"/>
              </c:ext>
            </c:extLst>
          </c:dPt>
          <c:dPt>
            <c:idx val="3"/>
            <c:bubble3D val="0"/>
            <c:spPr>
              <a:solidFill>
                <a:srgbClr val="0000FF"/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C4A-452B-85D5-C5A40E962BC7}"/>
              </c:ext>
            </c:extLst>
          </c:dPt>
          <c:dPt>
            <c:idx val="4"/>
            <c:bubble3D val="0"/>
            <c:spPr>
              <a:solidFill>
                <a:srgbClr val="C6F4F1"/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C4A-452B-85D5-C5A40E962BC7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2C4A-452B-85D5-C5A40E962BC7}"/>
              </c:ext>
            </c:extLst>
          </c:dPt>
          <c:cat>
            <c:strRef>
              <c:f>Charts!$A$2:$A$7</c:f>
              <c:strCache>
                <c:ptCount val="6"/>
                <c:pt idx="0">
                  <c:v>G1202R</c:v>
                </c:pt>
                <c:pt idx="1">
                  <c:v>G1202del</c:v>
                </c:pt>
                <c:pt idx="2">
                  <c:v>F1174C</c:v>
                </c:pt>
                <c:pt idx="3">
                  <c:v>L1196M</c:v>
                </c:pt>
                <c:pt idx="4">
                  <c:v>≥2 ALK Resistance mutations</c:v>
                </c:pt>
                <c:pt idx="5">
                  <c:v>WT</c:v>
                </c:pt>
              </c:strCache>
            </c:strRef>
          </c:cat>
          <c:val>
            <c:numRef>
              <c:f>Charts!$B$2:$B$7</c:f>
              <c:numCache>
                <c:formatCode>General</c:formatCode>
                <c:ptCount val="6"/>
                <c:pt idx="0">
                  <c:v>4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C4A-452B-85D5-C5A40E962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>
      <a:bevelT/>
    </a:sp3d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BFC-42A0-B67E-04DEBC0E750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1BFC-42A0-B67E-04DEBC0E750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1BFC-42A0-B67E-04DEBC0E7505}"/>
              </c:ext>
            </c:extLst>
          </c:dPt>
          <c:dPt>
            <c:idx val="3"/>
            <c:bubble3D val="0"/>
            <c:spPr>
              <a:solidFill>
                <a:srgbClr val="145AF8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1BFC-42A0-B67E-04DEBC0E7505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1BFC-42A0-B67E-04DEBC0E7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1BFC-42A0-B67E-04DEBC0E7505}"/>
              </c:ext>
            </c:extLst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1BFC-42A0-B67E-04DEBC0E7505}"/>
              </c:ext>
            </c:extLst>
          </c:dPt>
          <c:cat>
            <c:strRef>
              <c:f>Sheet1!$A$50:$A$56</c:f>
              <c:strCache>
                <c:ptCount val="7"/>
                <c:pt idx="0">
                  <c:v>ALK G1202R</c:v>
                </c:pt>
                <c:pt idx="1">
                  <c:v>ALK I1171N/S/T</c:v>
                </c:pt>
                <c:pt idx="2">
                  <c:v>ALK V1180L</c:v>
                </c:pt>
                <c:pt idx="3">
                  <c:v>ALK L1196M/Q</c:v>
                </c:pt>
                <c:pt idx="4">
                  <c:v>ALK G1269A</c:v>
                </c:pt>
                <c:pt idx="5">
                  <c:v>ALK compound mutation</c:v>
                </c:pt>
                <c:pt idx="6">
                  <c:v>ALK WT</c:v>
                </c:pt>
              </c:strCache>
            </c:strRef>
          </c:cat>
          <c:val>
            <c:numRef>
              <c:f>Sheet1!$B$50:$B$56</c:f>
              <c:numCache>
                <c:formatCode>General</c:formatCode>
                <c:ptCount val="7"/>
                <c:pt idx="0">
                  <c:v>12</c:v>
                </c:pt>
                <c:pt idx="1">
                  <c:v>9</c:v>
                </c:pt>
                <c:pt idx="2">
                  <c:v>4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BFC-42A0-B67E-04DEBC0E7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E31-42C9-8861-9A4DCF2957FF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1E31-42C9-8861-9A4DCF2957FF}"/>
              </c:ext>
            </c:extLst>
          </c:dPt>
          <c:dPt>
            <c:idx val="2"/>
            <c:bubble3D val="0"/>
            <c:spPr>
              <a:solidFill>
                <a:srgbClr val="D2F9FF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1E31-42C9-8861-9A4DCF2957FF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1E31-42C9-8861-9A4DCF2957FF}"/>
              </c:ext>
            </c:extLst>
          </c:dPt>
          <c:cat>
            <c:strRef>
              <c:f>Sheet1!$A$105:$A$108</c:f>
              <c:strCache>
                <c:ptCount val="4"/>
                <c:pt idx="0">
                  <c:v>ALK G1202R</c:v>
                </c:pt>
                <c:pt idx="1">
                  <c:v>ALK I1171N</c:v>
                </c:pt>
                <c:pt idx="2">
                  <c:v>ALK compound mutation</c:v>
                </c:pt>
                <c:pt idx="3">
                  <c:v>ALK WT </c:v>
                </c:pt>
              </c:strCache>
            </c:strRef>
          </c:cat>
          <c:val>
            <c:numRef>
              <c:f>Sheet1!$B$105:$B$108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31-42C9-8861-9A4DCF2957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/>
    </cs:fontRef>
    <cs:defRPr sz="100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/>
    </cs:fontRef>
    <cs:defRPr sz="9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/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4F6FA-8F9C-498E-89D3-0E0907B76663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101E7-CB14-437B-97D5-75A066873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6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>
            <a:extLst>
              <a:ext uri="{FF2B5EF4-FFF2-40B4-BE49-F238E27FC236}">
                <a16:creationId xmlns:a16="http://schemas.microsoft.com/office/drawing/2014/main" id="{32C14117-013C-40D9-AA49-6E1993EBA2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19" name="Notes Placeholder 2">
            <a:extLst>
              <a:ext uri="{FF2B5EF4-FFF2-40B4-BE49-F238E27FC236}">
                <a16:creationId xmlns:a16="http://schemas.microsoft.com/office/drawing/2014/main" id="{DAF60EAB-1434-40B7-8216-F6F73D9315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30+15</a:t>
            </a:r>
            <a:endParaRPr lang="en-US" altLang="en-US" dirty="0"/>
          </a:p>
        </p:txBody>
      </p:sp>
      <p:sp>
        <p:nvSpPr>
          <p:cNvPr id="265220" name="Slide Number Placeholder 3">
            <a:extLst>
              <a:ext uri="{FF2B5EF4-FFF2-40B4-BE49-F238E27FC236}">
                <a16:creationId xmlns:a16="http://schemas.microsoft.com/office/drawing/2014/main" id="{1093C556-6457-4A36-BA99-952BFBD45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758563-18A1-4D6C-870C-5D03D91025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Program: v-f-adtte-fref11.sa</a:t>
            </a:r>
          </a:p>
          <a:p>
            <a:r>
              <a:rPr lang="en-US" dirty="0"/>
              <a:t>Table: Program: v-t-adtte-tref37.sas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89ECD-42B8-4A09-997D-E61804CE4B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B2211CD4-6974-4BB5-A431-6EED318EC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65932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5175" cy="4003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9D1375F4-5153-5046-9BDE-01C249B388C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535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5175" cy="4003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9D1375F4-5153-5046-9BDE-01C249B388C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58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5175" cy="4003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9D1375F4-5153-5046-9BDE-01C249B388C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754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Slide Image Placeholder 1">
            <a:extLst>
              <a:ext uri="{FF2B5EF4-FFF2-40B4-BE49-F238E27FC236}">
                <a16:creationId xmlns:a16="http://schemas.microsoft.com/office/drawing/2014/main" id="{8E6D3344-B605-44D9-AB4D-C83186ED73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9955" name="Notes Placeholder 2">
            <a:extLst>
              <a:ext uri="{FF2B5EF4-FFF2-40B4-BE49-F238E27FC236}">
                <a16:creationId xmlns:a16="http://schemas.microsoft.com/office/drawing/2014/main" id="{BEFA5A92-301E-4721-9525-83D23330CC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24" name="Slide Number Placeholder 3">
            <a:extLst>
              <a:ext uri="{FF2B5EF4-FFF2-40B4-BE49-F238E27FC236}">
                <a16:creationId xmlns:a16="http://schemas.microsoft.com/office/drawing/2014/main" id="{0F8C70BB-4B1C-4285-AE6B-7A1A58D3F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E3732-62F5-40AF-922F-F514279FE472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Helvetica"/>
              <a:sym typeface="Helvetic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</a:t>
            </a:r>
            <a:r>
              <a:rPr lang="en-US" baseline="0" dirty="0"/>
              <a:t> </a:t>
            </a:r>
            <a:r>
              <a:rPr lang="en-US" dirty="0"/>
              <a:t>analysis weighted by number of patients</a:t>
            </a:r>
            <a:r>
              <a:rPr lang="en-US" baseline="0" dirty="0"/>
              <a:t> per study = 13.6 months and ORR = 70%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8AB4D-B3A5-C14D-983B-84D5F7836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1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IC-ORR of 55%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8AB4D-B3A5-C14D-983B-84D5F7836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41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difference between ORR and IC-ORR of 26% versus 52.6% in </a:t>
            </a:r>
            <a:r>
              <a:rPr lang="en-US" dirty="0" err="1"/>
              <a:t>crizotinib</a:t>
            </a:r>
            <a:r>
              <a:rPr lang="en-US" dirty="0"/>
              <a:t>-treated patients.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8AB4D-B3A5-C14D-983B-84D5F7836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5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1"/>
            <a:ext cx="10363200" cy="1470025"/>
          </a:xfrm>
        </p:spPr>
        <p:txBody>
          <a:bodyPr/>
          <a:lstStyle>
            <a:lvl1pPr>
              <a:defRPr>
                <a:solidFill>
                  <a:srgbClr val="CFB8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51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1357E-313F-4346-9388-273A8E30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D8E94-95A2-4C4E-9A3D-F77DB39A84EA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8427E-FE6E-4561-B379-B2CB041F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F1584-84D4-44CB-BD93-EFA24C3C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115ED-CED4-4E22-93D7-0F12175DCD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48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380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909E4-BDF2-4FA7-BC8E-273D4210E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D1855-1B5C-4BDC-8955-3F3A0FF837BC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1E9E8-786C-4278-A297-8EBE4A60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DDDAC-8F92-4A79-AA40-2F7B94A3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905A7-A37D-4EF2-854A-62E1A4CC4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8985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FB1D58-013E-41A1-A4D7-FBBE95CB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8B19F-DCDE-43C2-93E0-D34DAF01EB19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B3072F-7AB3-411E-AF81-9A61C2B4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70A5FC9-F7C0-4814-8EFD-32C3EC01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9AD74-8C33-4B13-8FE6-84D9F8DFC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4930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5D98A64-4A0D-46FF-A691-B149FEBC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8030D-6D85-4E2F-BE4F-71FA9BAA4403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990034-B0C4-4505-8F99-DFF00E11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067843-9058-4984-B3B9-B2132CB8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2D70F-156D-4011-B713-0B0BE18BB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7453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1AD580A-778C-4DC3-90D8-5CA32029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4ABD7-DB76-46F4-8E65-2B21F65DF97F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63BFF5-4FFE-4A62-A9C5-FC6DD875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8157FB-4AC3-4936-9BD5-878B668D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1C1D5-9027-4B5D-B163-6AC87A16C4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1356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r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4984750"/>
          </a:xfrm>
        </p:spPr>
        <p:txBody>
          <a:bodyPr/>
          <a:lstStyle>
            <a:lvl1pPr>
              <a:defRPr sz="32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8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4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38227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6C8D98-16DE-406B-A879-335EA24D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5A065-A03C-413E-AF65-C5F63ECE10EB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784DCA-28D4-4A30-93A3-9D33092D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3DE387-CEF5-4AFA-9DA2-80C0C0878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B8BB-DA7C-424B-B096-5495E2B2CB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4047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05262"/>
            <a:ext cx="73152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273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720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B2756D-2A75-4F14-ABD5-B34410DB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473C-2B70-4D85-818C-C32D057B547B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6E86C5-5097-4504-930D-E3DBBB1C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40BE36-D4D2-439C-9BC4-7EB77D1D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96984-C128-42A9-A83B-5640A709F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3436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380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AD939-B488-48B6-85CD-E9EC3874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B47E6-ECAA-438D-AEB1-D44A695A11F8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B92EC-47AB-4248-A0A4-68BD52CC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EE9DA-6561-46F4-9117-F66FD986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8347E-164F-421E-9F8B-1460AA25B7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0872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59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59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BEB26-8FF0-4FA9-B295-AED6C0AC1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E7280-82D8-4251-848A-9595A7E1F711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AC645-C2E4-4997-9F4D-35E261CC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81F68-B949-4253-9CDC-E80991D2D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5435E-E26B-4C58-B085-D59B064DCE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4999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1"/>
            <a:ext cx="10363200" cy="1470025"/>
          </a:xfrm>
        </p:spPr>
        <p:txBody>
          <a:bodyPr/>
          <a:lstStyle>
            <a:lvl1pPr>
              <a:defRPr>
                <a:solidFill>
                  <a:srgbClr val="CFB8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51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1357E-313F-4346-9388-273A8E30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D8E94-95A2-4C4E-9A3D-F77DB39A84EA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8427E-FE6E-4561-B379-B2CB041F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F1584-84D4-44CB-BD93-EFA24C3C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115ED-CED4-4E22-93D7-0F12175DCD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2354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0A608-E9AD-4DA9-86FA-F4E3D27E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C3A2D-0B48-4E7A-A6C7-450AFA1DB989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CF21A-55F0-48E6-87FC-6525A6CC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E09F8-6968-4CC7-BBFF-DC019773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B5DF2-F058-4B9A-9E11-10424858A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5077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814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812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A4075-D9A2-45C1-8A96-EB2B65C0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E6523-F01F-4909-9418-325946356DD9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993A6-7BF0-4669-B3C3-44300B78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4C835-28C7-4A20-B51E-64148CA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A30E1-B4D9-4A0C-932A-091375384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42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59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59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237C5-7F43-4C7C-8786-3C95B8E44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A3EED-95D9-4081-A4AE-ACB9F040E1F0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9476B-9B84-481B-B6C8-B85F97D46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26519-26A6-432D-9ADC-11813BF3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DFD7C-86DD-4962-8B8D-C6F3CAD88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7595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E280EC-5F62-4971-B317-D0D21C65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D8840-73D7-49D5-AFC6-E03F5BFBDAF7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2D651B-E670-48CE-91FB-4DBCC6E75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0839EC-FC4A-4B6A-B48F-E98DF1D4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DC112-3A02-480C-914C-E3823F515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4519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DC476D-B522-418E-9DEE-6452B3DE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556BD-C95C-401E-AA7A-BB3D5C891B77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7798BA-A194-44C5-AA49-72404976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0C1FCC-E81A-481F-8251-C51C2D83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6FB7D-DE5D-449C-90B4-D9C8F8F51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3666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4A30D6-B1C6-4377-B60C-CABBE8CD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2B65F-133E-4A60-9717-0CB4CB2251AA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71B547-89A9-40A6-A90E-AED47683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47609B-B27F-4D97-A5EB-3691853B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AB6BB-F671-4394-B7BE-27DBE9F079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478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BF836C-807B-4B5F-8C0F-C1333E3F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9CE5-4B5D-4FD2-A1A0-37CBEDB83D91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2BD433-7B8A-4EE9-85C1-D83081C17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BF594E-7D1F-4712-9E55-3F7FB65C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94D39-04E1-46A2-B725-BA3EB3FEBD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306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r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4984750"/>
          </a:xfrm>
        </p:spPr>
        <p:txBody>
          <a:bodyPr/>
          <a:lstStyle>
            <a:lvl1pPr>
              <a:defRPr sz="32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8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4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38227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9FB019-62BA-4DB7-917D-02B4480D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96B5F-72CA-4033-9AF6-FEC3209BD5AA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6F52A3-C7E5-4FCC-8FA4-61CF31CE4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51590C-0C8E-4772-A293-1BFAC3C2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BA24-CC08-47AB-96A3-93FDA24C7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0224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05262"/>
            <a:ext cx="73152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273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720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EA1049-D902-4841-9D6D-60E78828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DE710-96E7-48E2-9F2E-4F390F2AC1FF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C15B67-3559-459C-809A-5B54C194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57E778-50FA-4167-874B-91086B39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DE598-FFD4-4984-82FF-B14669BBAD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2158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380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909E4-BDF2-4FA7-BC8E-273D4210E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D1855-1B5C-4BDC-8955-3F3A0FF837BC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1E9E8-786C-4278-A297-8EBE4A60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DDDAC-8F92-4A79-AA40-2F7B94A3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905A7-A37D-4EF2-854A-62E1A4CC4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0797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59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59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237C5-7F43-4C7C-8786-3C95B8E44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A3EED-95D9-4081-A4AE-ACB9F040E1F0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9476B-9B84-481B-B6C8-B85F97D46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26519-26A6-432D-9ADC-11813BF3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DFD7C-86DD-4962-8B8D-C6F3CAD880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0382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2"/>
            <a:ext cx="10363200" cy="1470025"/>
          </a:xfrm>
        </p:spPr>
        <p:txBody>
          <a:bodyPr/>
          <a:lstStyle>
            <a:lvl1pPr>
              <a:defRPr>
                <a:solidFill>
                  <a:srgbClr val="CFB8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51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0A24C-1580-4389-8151-30CBCB23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09600" y="5562601"/>
            <a:ext cx="284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D69ADA9E-C6B9-4C90-A4B0-3848A54A0465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825FA-3E1F-410D-987A-718A2D24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5562601"/>
            <a:ext cx="3860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A2A4A3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EEC88-8499-4D19-A9EE-D9ECADA2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5562601"/>
            <a:ext cx="284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8681D1CC-96A8-4399-9347-EBCBD5C6D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3778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091F1-1C64-4E4B-B437-935293BB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FEF00A0B-C3AE-48C3-9E2A-3969287A0D4F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55137-3489-4E56-B49E-E43B127CF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104B4-AD6B-4C30-BEF5-BF4766C1A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8253759C-02EF-4A64-B43B-77BE50F91E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228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EB68-DBB9-4ED4-B773-1932852FF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0A71E-1455-4406-A2F5-49F44CFE5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FE633-FDE3-4F9A-B388-AACB0015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79587-BE46-48CA-9BD1-1F2F3FD2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28F5-6C32-49CF-8561-8476A983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290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55600" y="6310859"/>
            <a:ext cx="5632451" cy="321716"/>
          </a:xfrm>
        </p:spPr>
        <p:txBody>
          <a:bodyPr anchor="b"/>
          <a:lstStyle>
            <a:lvl1pPr marL="0" indent="0" algn="l">
              <a:spcAft>
                <a:spcPts val="113"/>
              </a:spcAft>
              <a:buNone/>
              <a:defRPr sz="563"/>
            </a:lvl1pPr>
            <a:lvl2pPr marL="144661" indent="0" algn="l">
              <a:buNone/>
              <a:defRPr sz="619"/>
            </a:lvl2pPr>
            <a:lvl3pPr marL="332185" indent="0" algn="l">
              <a:buNone/>
              <a:defRPr sz="591"/>
            </a:lvl3pPr>
            <a:lvl4pPr marL="439341" indent="0" algn="l">
              <a:buNone/>
              <a:defRPr sz="563"/>
            </a:lvl4pPr>
            <a:lvl5pPr marL="578644" indent="0" algn="l">
              <a:buNone/>
              <a:defRPr sz="563"/>
            </a:lvl5pPr>
          </a:lstStyle>
          <a:p>
            <a:pPr lvl="0"/>
            <a:endParaRPr lang="en-GB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09780" y="6310859"/>
            <a:ext cx="5632451" cy="321716"/>
          </a:xfrm>
        </p:spPr>
        <p:txBody>
          <a:bodyPr anchor="b"/>
          <a:lstStyle>
            <a:lvl1pPr marL="0" indent="0" algn="r">
              <a:spcAft>
                <a:spcPts val="113"/>
              </a:spcAft>
              <a:buNone/>
              <a:defRPr sz="563"/>
            </a:lvl1pPr>
            <a:lvl2pPr marL="144661" indent="0" algn="l">
              <a:buNone/>
              <a:defRPr sz="619"/>
            </a:lvl2pPr>
            <a:lvl3pPr marL="332185" indent="0" algn="l">
              <a:buNone/>
              <a:defRPr sz="591"/>
            </a:lvl3pPr>
            <a:lvl4pPr marL="439341" indent="0" algn="l">
              <a:buNone/>
              <a:defRPr sz="563"/>
            </a:lvl4pPr>
            <a:lvl5pPr marL="578644" indent="0" algn="l">
              <a:buNone/>
              <a:defRPr sz="563"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8487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15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35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35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15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35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35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1A5D0F-1AE9-4CDE-9A10-B55DBDBDCE6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09600" y="5562601"/>
            <a:ext cx="284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BA654C19-4F98-4B64-9A3E-838B2EC32489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61FB673-DEB6-4338-BC15-E270BEED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5562601"/>
            <a:ext cx="3860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A2A4A3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824F9-4960-40C0-B55A-BA4B06F17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5562601"/>
            <a:ext cx="284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CCEC3558-B7DB-4755-83F0-66B980360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9166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81402"/>
            <a:ext cx="10363200" cy="1362075"/>
          </a:xfrm>
        </p:spPr>
        <p:txBody>
          <a:bodyPr anchor="t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81214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9BE73-E552-4580-ABBA-B3524335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09600" y="5562601"/>
            <a:ext cx="284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2AA2A3B8-238B-4B3A-AFBD-4114E06D5161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DA01F-F156-455A-93DE-4D4D01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5562601"/>
            <a:ext cx="3860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A2A4A3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51B20-0755-4ED7-8B86-D97568A7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5562601"/>
            <a:ext cx="284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defRPr>
            </a:lvl1pPr>
          </a:lstStyle>
          <a:p>
            <a:pPr>
              <a:defRPr/>
            </a:pPr>
            <a:fld id="{5BF3E130-343D-420D-813B-2BDCB190F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770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438A9-17FF-4C06-8050-0501D0F43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5E55D-2612-4810-AC39-4C9B7A5EC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71DCD-1117-4AC9-A721-F12FC7C5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294B1-6FD4-44E0-B2C6-B98308226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16B6D-5D71-49F3-8022-972D1058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39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74439-D027-441D-8B2E-610752221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A8B6C-0779-41E5-B19A-39E644585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7FB5F-FD03-433D-86BE-66BC1CD96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4E755-B0B2-410F-B159-46162911C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B2493-E1F7-4D5F-80BC-4D1B75A9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35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85225-B0A3-4885-B86B-845DCE57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E579C-7D8A-4A41-A0B0-E6F85D205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9DA45-ABE8-4AAE-89BC-88D5FFCB5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A4AF8-857B-4539-96A2-50230F4A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BCB14-FA72-4EA1-8550-D91B27B1E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7F1A5-4B5B-430C-8169-DA451541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112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47F2F-F87B-498F-8D05-342F1B64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A22A1-47EE-4CD8-833A-6736959DC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F43F1-0C73-4625-9CD6-D9C0E3891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7A550-3E7C-4015-9AC6-F4B4DE48F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C812B-5DF2-4076-B660-81289D06A5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1238A-D178-4C0B-9178-32B527F0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0FCCA-F338-40CB-AE0C-A0ADACD4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CB0305-F46D-4D79-AEA0-8A59446C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79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670D-0431-465C-8375-A5730320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108AC-B82A-451A-A9B5-77DCAF9A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0BC57-E27B-4E65-A9BA-F783013D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BFE4C-16F2-4CE2-8CA6-08E57561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87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9EBC8-70EA-4DC3-BE33-23BFB8AA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4FDC7-DFF8-4A51-9CE2-167C6D7E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83BA3-629D-473E-9746-EBADA99B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45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48A7-1D9A-491D-9CBF-AA9D3099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0AEB6-DD2C-48D4-9A8B-3668EAF2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F2C20-62F3-4B58-B44E-0E8AC1C43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84A5C-B215-4B42-8436-712DD488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541F1-2843-4725-83B3-DB8F3877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E93CF-587A-4ECB-A0CC-52AC7985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8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0A608-E9AD-4DA9-86FA-F4E3D27E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C3A2D-0B48-4E7A-A6C7-450AFA1DB989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CF21A-55F0-48E6-87FC-6525A6CC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E09F8-6968-4CC7-BBFF-DC019773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B5DF2-F058-4B9A-9E11-10424858A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973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0F90D-922D-4C77-80CC-113100BC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9ED76-762A-4F10-93C5-AC577C169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33A0D5-EEA5-483E-82E3-059CD1325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18BAA-D0CE-4DAD-9062-DBD022A7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FD50A-D49C-4D52-A0B9-349F09E2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4EF93-F5F3-420D-98DA-8E40826D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10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0CDE-6D05-4107-BFAE-565EFFAF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AB7AEB-AEBE-474C-80F1-B2932F963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7E855-ED55-4695-8274-87A25CAF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444E-5FF4-4F94-98D9-0960830F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BC229-6966-40CD-911A-F19388FF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04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00BCC-E0F4-40CE-9043-ADCD8A41C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226861-9A49-4641-9E7A-6F5732AE6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29573-06E5-4CC0-A054-FF8E3FAE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21683-5164-4107-878A-0991201C0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415B3-ADD7-4A36-A6A0-0F65601C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05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76BC44-0BA7-2641-B695-1EEBAC493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F034C2-8D6D-904A-B3E9-9C8A2014C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b="31169"/>
          <a:stretch/>
        </p:blipFill>
        <p:spPr>
          <a:xfrm>
            <a:off x="0" y="6331228"/>
            <a:ext cx="12192000" cy="5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56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DE2B9D-68E6-3941-977E-D535683D4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2" y="0"/>
            <a:ext cx="12191379" cy="68580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C384DCD-6A6D-0241-9672-C27967C73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155" y="1777727"/>
            <a:ext cx="4733743" cy="132735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4233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Title of the presentation</a:t>
            </a:r>
            <a:endParaRPr lang="en-CH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1DFFE38-B0A2-4440-BAE3-05A6E4C5F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155" y="3105082"/>
            <a:ext cx="4733743" cy="44684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17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Subtitle of the presentation</a:t>
            </a:r>
            <a:endParaRPr lang="en-CH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4281579-8C94-4A07-92B9-E3755CB3B9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55" y="4887472"/>
            <a:ext cx="4733743" cy="44684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17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Name of the speaker</a:t>
            </a:r>
          </a:p>
          <a:p>
            <a:pPr lvl="0"/>
            <a:endParaRPr lang="en-CH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BB6DA70-F5FB-42FB-BF55-77602A1A47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155" y="5334316"/>
            <a:ext cx="4733743" cy="44684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117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Title and affiliation</a:t>
            </a:r>
          </a:p>
          <a:p>
            <a:pPr lvl="0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91661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B2B70D5-7739-B443-B2F0-C56A4507D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" y="0"/>
            <a:ext cx="12191379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8B6B60D-8125-6D4C-AB07-FCFECD6AE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92" y="1777727"/>
            <a:ext cx="4739006" cy="711283"/>
          </a:xfrm>
          <a:prstGeom prst="rect">
            <a:avLst/>
          </a:prstGeom>
        </p:spPr>
        <p:txBody>
          <a:bodyPr/>
          <a:lstStyle>
            <a:lvl1pPr algn="l">
              <a:defRPr sz="4233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Title of the </a:t>
            </a:r>
            <a:br>
              <a:rPr lang="en-US" dirty="0"/>
            </a:br>
            <a:r>
              <a:rPr lang="en-US" dirty="0"/>
              <a:t>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AB0E7-B534-FD4C-8CFF-779C6BD388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67892" y="3108069"/>
            <a:ext cx="4739006" cy="38071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Subtitle of the chapter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07372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7" t="5548" r="79289" b="83339"/>
          <a:stretch/>
        </p:blipFill>
        <p:spPr>
          <a:xfrm>
            <a:off x="352974" y="172257"/>
            <a:ext cx="2764086" cy="10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72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7" t="5548" r="79289" b="83339"/>
          <a:stretch/>
        </p:blipFill>
        <p:spPr>
          <a:xfrm>
            <a:off x="352974" y="172257"/>
            <a:ext cx="2764086" cy="10161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BC44D-45C6-4246-9EF2-A1FCFBD3E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6" y="459509"/>
            <a:ext cx="8303174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Title of the slide </a:t>
            </a:r>
            <a:endParaRPr lang="en-C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FEC4C-98CC-4743-A283-E1DA61707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9EA5EC-FAA6-466C-9643-7D653C123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399" y="1777727"/>
            <a:ext cx="11261596" cy="462076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31382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AFC14D3-50E6-40EA-B749-001FC629E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23" r="46875"/>
          <a:stretch/>
        </p:blipFill>
        <p:spPr>
          <a:xfrm>
            <a:off x="10699529" y="0"/>
            <a:ext cx="1524175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7" t="5548" r="79289" b="83339"/>
          <a:stretch/>
        </p:blipFill>
        <p:spPr>
          <a:xfrm>
            <a:off x="352974" y="172257"/>
            <a:ext cx="2764086" cy="1016168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E90215-D68F-4E45-A3B7-9720FAB65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6" y="459509"/>
            <a:ext cx="8303174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Title of the slide </a:t>
            </a:r>
            <a:endParaRPr lang="en-CH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1CD9B11-34BA-4182-B95A-063278EA6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8414BE1-69A9-4539-BBBA-2665FEE13B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399" y="1777727"/>
            <a:ext cx="11261596" cy="462076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383868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AFC14D3-50E6-40EA-B749-001FC629E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23" r="46875"/>
          <a:stretch/>
        </p:blipFill>
        <p:spPr>
          <a:xfrm>
            <a:off x="10699529" y="0"/>
            <a:ext cx="1524175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7" t="5548" r="79289" b="83339"/>
          <a:stretch/>
        </p:blipFill>
        <p:spPr>
          <a:xfrm>
            <a:off x="352974" y="172257"/>
            <a:ext cx="2764086" cy="1016168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E90215-D68F-4E45-A3B7-9720FAB65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6" y="459509"/>
            <a:ext cx="8303174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Title of the slide </a:t>
            </a:r>
            <a:endParaRPr lang="en-CH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1CD9B11-34BA-4182-B95A-063278EA6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8414BE1-69A9-4539-BBBA-2665FEE13B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9" y="1777727"/>
            <a:ext cx="5578996" cy="462076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A05E94D3-72C1-456A-9527-67A3100AF0D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13400" y="1777728"/>
            <a:ext cx="5301777" cy="4621020"/>
          </a:xfrm>
          <a:prstGeom prst="rect">
            <a:avLst/>
          </a:prstGeom>
        </p:spPr>
        <p:txBody>
          <a:bodyPr/>
          <a:lstStyle>
            <a:lvl1pPr>
              <a:defRPr lang="en-CH" sz="2117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here to edit Chart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7228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814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812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A4075-D9A2-45C1-8A96-EB2B65C0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E6523-F01F-4909-9418-325946356DD9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993A6-7BF0-4669-B3C3-44300B78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4C835-28C7-4A20-B51E-64148CA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A30E1-B4D9-4A0C-932A-091375384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342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7" t="5548" r="79289" b="83339"/>
          <a:stretch/>
        </p:blipFill>
        <p:spPr>
          <a:xfrm>
            <a:off x="352974" y="172257"/>
            <a:ext cx="2764086" cy="1016168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E90215-D68F-4E45-A3B7-9720FAB65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6" y="459509"/>
            <a:ext cx="8303174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Title of the slide </a:t>
            </a:r>
            <a:endParaRPr lang="en-CH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1CD9B11-34BA-4182-B95A-063278EA6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8414BE1-69A9-4539-BBBA-2665FEE13B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9" y="1777727"/>
            <a:ext cx="5578996" cy="462076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A05E94D3-72C1-456A-9527-67A3100AF0D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13400" y="1777728"/>
            <a:ext cx="5301777" cy="4621020"/>
          </a:xfrm>
          <a:prstGeom prst="rect">
            <a:avLst/>
          </a:prstGeom>
        </p:spPr>
        <p:txBody>
          <a:bodyPr/>
          <a:lstStyle>
            <a:lvl1pPr>
              <a:defRPr lang="en-CH" sz="2117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here to edit Chart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951121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AFC14D3-50E6-40EA-B749-001FC629E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23" r="46875"/>
          <a:stretch/>
        </p:blipFill>
        <p:spPr>
          <a:xfrm>
            <a:off x="10699529" y="0"/>
            <a:ext cx="1524175" cy="68580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7" t="5548" r="79289" b="83339"/>
          <a:stretch/>
        </p:blipFill>
        <p:spPr>
          <a:xfrm>
            <a:off x="352974" y="172257"/>
            <a:ext cx="2764086" cy="1016168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E90215-D68F-4E45-A3B7-9720FAB65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6" y="459509"/>
            <a:ext cx="8303174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Title of the slide </a:t>
            </a:r>
            <a:endParaRPr lang="en-CH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1CD9B11-34BA-4182-B95A-063278EA6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8414BE1-69A9-4539-BBBA-2665FEE13B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9" y="1777727"/>
            <a:ext cx="5578996" cy="4620764"/>
          </a:xfrm>
          <a:prstGeom prst="rect">
            <a:avLst/>
          </a:prstGeom>
        </p:spPr>
        <p:txBody>
          <a:bodyPr/>
          <a:lstStyle>
            <a:lvl1pPr>
              <a:defRPr sz="2117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Insert body text </a:t>
            </a:r>
            <a:endParaRPr lang="en-CH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C6B3B7-FE75-4764-8310-EDA1031070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4427" y="1792183"/>
            <a:ext cx="5300749" cy="4606564"/>
          </a:xfrm>
          <a:prstGeom prst="rect">
            <a:avLst/>
          </a:prstGeom>
        </p:spPr>
        <p:txBody>
          <a:bodyPr/>
          <a:lstStyle>
            <a:lvl1pPr>
              <a:defRPr lang="en-CH" sz="2117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here to insert picture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95497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7" t="5548" r="79289" b="83339"/>
          <a:stretch/>
        </p:blipFill>
        <p:spPr>
          <a:xfrm>
            <a:off x="352974" y="172257"/>
            <a:ext cx="2764086" cy="101616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91DDC7A-5292-435E-BD4C-0E5744E6A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6" y="459509"/>
            <a:ext cx="8303174" cy="508084"/>
          </a:xfrm>
          <a:prstGeom prst="rect">
            <a:avLst/>
          </a:prstGeom>
        </p:spPr>
        <p:txBody>
          <a:bodyPr/>
          <a:lstStyle>
            <a:lvl1pPr>
              <a:defRPr sz="3175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Title of the slide </a:t>
            </a:r>
            <a:endParaRPr lang="en-C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A6067A2-C9F0-453A-B291-14C9A754B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469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Click here to enter Subtitle of the slide </a:t>
            </a:r>
            <a:endParaRPr lang="en-CH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904CAAF-F58E-4627-B188-5C3736E4452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15931" y="1792183"/>
            <a:ext cx="11259065" cy="4698948"/>
          </a:xfrm>
          <a:prstGeom prst="rect">
            <a:avLst/>
          </a:prstGeom>
        </p:spPr>
        <p:txBody>
          <a:bodyPr/>
          <a:lstStyle>
            <a:lvl1pPr>
              <a:defRPr sz="2117">
                <a:solidFill>
                  <a:srgbClr val="767A7C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here to add table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59119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348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DE2B9D-68E6-3941-977E-D535683D4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2" y="0"/>
            <a:ext cx="12191379" cy="6858000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1DFFE38-B0A2-4440-BAE3-05A6E4C5F4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155" y="3105082"/>
            <a:ext cx="4733743" cy="44684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1764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European Society for Medical Oncology </a:t>
            </a:r>
            <a:br>
              <a:rPr lang="en-GB" dirty="0"/>
            </a:br>
            <a:r>
              <a:rPr lang="en-GB" dirty="0"/>
              <a:t>Via Ginevra 4, CH-6900 Lugano</a:t>
            </a:r>
            <a:br>
              <a:rPr lang="en-GB" dirty="0"/>
            </a:br>
            <a:r>
              <a:rPr lang="en-GB" dirty="0"/>
              <a:t>T. +41 (0)91 973 19 00</a:t>
            </a:r>
            <a:br>
              <a:rPr lang="en-GB" dirty="0"/>
            </a:br>
            <a:r>
              <a:rPr lang="en-GB" dirty="0"/>
              <a:t>esmo@esmo.org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2A9856-B1BD-428E-A01C-9C039C3673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155" y="5842401"/>
            <a:ext cx="4733743" cy="44684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764" b="0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esmo.org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68A396-155A-4FFC-8B3E-009D7BB78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155" y="2527940"/>
            <a:ext cx="4733743" cy="44684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764" b="1" i="0">
                <a:solidFill>
                  <a:srgbClr val="418E97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GB" dirty="0"/>
              <a:t>Contacts ESMO</a:t>
            </a:r>
          </a:p>
        </p:txBody>
      </p:sp>
    </p:spTree>
    <p:extLst>
      <p:ext uri="{BB962C8B-B14F-4D97-AF65-F5344CB8AC3E}">
        <p14:creationId xmlns:p14="http://schemas.microsoft.com/office/powerpoint/2010/main" val="3974399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9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17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2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48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E280EC-5F62-4971-B317-D0D21C65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D8840-73D7-49D5-AFC6-E03F5BFBDAF7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2D651B-E670-48CE-91FB-4DBCC6E75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0839EC-FC4A-4B6A-B48F-E98DF1D4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DC112-3A02-480C-914C-E3823F515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722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1"/>
            <a:ext cx="10363200" cy="1470025"/>
          </a:xfrm>
        </p:spPr>
        <p:txBody>
          <a:bodyPr/>
          <a:lstStyle>
            <a:lvl1pPr>
              <a:defRPr>
                <a:solidFill>
                  <a:srgbClr val="CFB8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51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FD1D5-2D24-46EA-B566-39859FCF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03199-7018-4902-AA15-10A514EA870A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81F1E-5B8E-459A-BDAB-6E28A3D1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A71C1-CA57-43CA-87BB-3ED48464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EA29AD83-7C5D-4826-8C0B-748EC601D2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403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4A034-92CD-40B1-A05B-F4754C7B30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A991D-B682-46E7-AA5B-5B62BCD6240E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0AA29-1D17-4420-B466-C971E817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E108F-D5E6-442E-B8FE-F7E95098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C55F2E09-73B9-48E5-9ADB-61D314DC6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39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814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812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55E63-8DDC-40F1-B04B-63EE8AF4C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477FF-4962-4625-AC0C-62BEA121CC32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1163E-C960-474B-85BB-19350594B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32A7B-221A-472F-B296-72CAD8E2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539711F1-004E-4DB1-B5E5-8E1132273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794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C6F202-996A-404F-85FC-B7CDF469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6056C-7712-4676-A00C-693EA3EAD828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F90FA2-3F5B-47F0-A0F1-5C9422EC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201E34-7E93-4E24-85DF-2961E87B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43D34DA1-3C04-4659-9685-0361D67D3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917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673E2A-E4C9-48DD-861F-961B5EAE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13CCB-3FFD-48CF-B676-DAE551F4515F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0033B9-817C-4A0F-85A1-4BB56D87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66306E-6518-45EC-A70E-768891C4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68D9FCF-EA0E-4476-B53C-732D20C3D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00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8A6902-AD10-49E0-924E-3CC7CD66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9FC35-EDDF-44A6-B225-7C09618F2765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6CE028D-8065-464C-A0F6-53B13FFC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630FE1-017D-4B95-A733-530C71C1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8A102F4-8DB4-4753-AFB1-20F56C4A9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943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50524A9-A442-4A32-ABBE-AC8BDF2F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A81A7-1D9B-4E8B-ABEE-01B3C6B6337B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79AD63-5216-48F0-B0B9-155B0BFC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F26EF4-B769-4072-B577-CC7894FA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26F62E12-8B26-4A27-9702-38C9B33A5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477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r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4984750"/>
          </a:xfrm>
        </p:spPr>
        <p:txBody>
          <a:bodyPr/>
          <a:lstStyle>
            <a:lvl1pPr>
              <a:defRPr sz="32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8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4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38227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F2A47A-8464-4428-AF89-926C69794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E16E8-8894-4B7A-A1BF-B8C06E655316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FD45B7-0AC3-4A95-95CC-E21AE340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0D4676-677B-4673-BA14-CBBDDD4E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98A49D1A-5676-4CE4-887A-7274CFB540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523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05262"/>
            <a:ext cx="73152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273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720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07321B-693E-41F0-BAF0-E8C2CB84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35CFE-C229-4A7D-9C50-E2E1E8028DC6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50FFA2-7FB8-4FA9-858B-8FD01814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925E33-E7C3-42E3-9C65-C090B402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DF7273F5-4556-492B-947F-E80C4258C1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8772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380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F3BBD-13FB-4B6B-8586-BF7BA60B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6E0C6-AE0D-4377-AC8C-51D01B3A2595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42E36-33C5-429F-B10F-573518A5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29609-8B73-4082-982C-118ACA82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B74B8B22-6A2D-4F8F-870F-D224C699DB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06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DC476D-B522-418E-9DEE-6452B3DE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556BD-C95C-401E-AA7A-BB3D5C891B77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7798BA-A194-44C5-AA49-72404976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0C1FCC-E81A-481F-8251-C51C2D83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6FB7D-DE5D-449C-90B4-D9C8F8F51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060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59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59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C3C6E-CD69-42B9-9F7F-361853C8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0F287-3E6E-43EB-9EE8-814EF1BFF2ED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86837-7FCC-4818-AAD2-9BD5C25A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00FCD-82E1-4C36-B850-62A1F06D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62739017-8726-458E-8084-21E75F1271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543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43873" y="6309320"/>
            <a:ext cx="6934436" cy="431800"/>
          </a:xfrm>
        </p:spPr>
        <p:txBody>
          <a:bodyPr anchor="b"/>
          <a:lstStyle>
            <a:lvl1pPr algn="r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876402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CED6-00EC-4FCB-B737-B957E754A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7EFF9-EEE1-4E01-858C-7DF0FD173AD8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C890C-466C-4BE9-AEAD-B1707C04B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37AB4-D6D5-4B18-B7D1-A45D4DA3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034A-7728-4DFC-95AC-2BB428469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034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5B648-D2E6-40E3-AD55-3946BD7F2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79E64-EB11-4013-8ADF-09669B9CE474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83BD-D3BD-455C-85D2-1AE981F86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9BE80-492E-42B1-ACA6-8A3D3117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2CC69-DEC5-4520-B093-46AE276EF6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832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EE0C8-88CE-48C8-8ACB-547EB4BA7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1A1E2-06EA-4345-AEDB-B75B32E4AD8E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4AE0D-42A6-4FFB-BDFC-34469877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D2839-DD19-41AF-B54A-70715955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F3714-3F61-4F7E-AF4B-E093671FB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352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2A4B1-BA14-4045-9FC6-A6B50F69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76CCC-B665-4012-9350-30A324F31271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FA076B-81A9-4CDA-ABEF-C851A6EA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041D44-F230-4236-A89A-7CF97F3A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40E15-CCF9-4B55-8497-5DD22B47D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092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40E0036-6ADF-42DD-90D7-493009E6E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493F-5472-4894-A96F-3957A5861471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707C5F-23BB-4F51-9385-C1FE0AB1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8EF955-7154-402F-AB13-DAE59E83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E4A57-AB8A-4DF7-BC95-72A3C864E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532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F0C691-4A79-4172-A86D-2366FE83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9278F-1ED1-45D0-8FEC-64DB7F1239CE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C1AE60-BD06-4FB3-A7F7-F1AD74D2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7E030-A0C0-4E1F-9374-69198F3FC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B4EF0-E791-4F74-A45B-64C579951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369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A87EBFE-5229-45C5-8C8E-86833FA3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063E6-6840-4C65-A36E-17EEF422B969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B2A2B8-CE9D-4783-ADF5-9E05C0474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909E64-41CC-4606-B7F3-760DC23F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BCBB7-C8E4-4DF0-84F3-1E31E353D6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374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E12957-C2FE-4C70-AA1E-61360439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EB1AA-6C43-414C-83F7-3E5C382ED4F3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F75FEA-195B-4C9B-BEED-E8A91B69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0E2EB0-E35C-4DA0-AF59-D8102B7B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28477-1AF8-406A-BC1F-D167FB02C1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76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4A30D6-B1C6-4377-B60C-CABBE8CD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2B65F-133E-4A60-9717-0CB4CB2251AA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71B547-89A9-40A6-A90E-AED47683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47609B-B27F-4D97-A5EB-3691853B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AB6BB-F671-4394-B7BE-27DBE9F079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0480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3279AE-11F9-464C-8059-4B623DA2A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F093B-D8F6-4637-83AA-37CE40306D9D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0B0685-54CE-4D24-AD85-25DE4107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E31018-08D7-429D-A667-20355117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2F651-A36F-4698-BD30-5ADFDCA34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2065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59CA2-ADB2-49D6-8DFF-5C300913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529DF-2F85-420C-BF20-AF15C957DD67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3189-4986-4233-86F2-E3BBC5B3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50E80-CB37-49E8-9701-4AD8377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FE8D-9287-4F2D-9594-0C4DB9D9E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92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4D999-A6A9-4C8A-8C19-392BB8331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9D76E-5059-4CA7-A1D2-AE5755B16E86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7B848-7AB6-4FD4-90E8-A85BB2D8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0877A-74D2-43FA-A093-7F02DD59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CC91B-1B17-46C9-A40E-1D0C6E8ED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443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51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A17C3-DA8E-4946-8D92-108BED85C875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B2A85-9726-CE42-BDD8-B6246AB00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64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2ABBD-8444-F04A-9779-23A0BA0C393F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9B7B1-50E7-BC4A-84CA-68EC86462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300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814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812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A509C-4186-6141-B011-E4D08442BFBD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72F10-671C-464B-9E47-DC9C16130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8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4694-ACC6-9640-925A-6F09EEA0F958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7CDC7-C97C-AA48-BC36-A44C34297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42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159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504F2-280D-FF42-AA22-1603AF15D0BE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3F810-E390-EA48-9796-F7F992255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78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BEA8-09A2-B94D-B79B-8BFC68E61BFF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FD853-40EB-4242-A8C5-FAD2A503C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316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B97C7-E3BB-1942-B0F8-FF81CE173788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443A5-9F6A-0346-BE9A-EE06AE801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906889" y="1262944"/>
            <a:ext cx="224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Edit</a:t>
            </a:r>
            <a:r>
              <a:rPr lang="en-US" sz="1800" baseline="0" dirty="0">
                <a:solidFill>
                  <a:srgbClr val="000000"/>
                </a:solidFill>
              </a:rPr>
              <a:t> Text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6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BF836C-807B-4B5F-8C0F-C1333E3F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9CE5-4B5D-4FD2-A1A0-37CBEDB83D91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2BD433-7B8A-4EE9-85C1-D83081C17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BF594E-7D1F-4712-9E55-3F7FB65C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94D39-04E1-46A2-B725-BA3EB3FEBD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7661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r"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4984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38227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CCB49-20A1-A748-9C5E-EFBBF0FF2393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46C2-C69F-AC44-AB10-D83B3534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66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05262"/>
            <a:ext cx="73152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2734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720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FE2D1-3424-DD42-950F-33997C9FA13B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D7CFD-D042-4F43-AF5B-40254C44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9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380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7C4-C26E-1C44-A022-5010BDD605F4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7C82A-180B-744B-A97D-8BD8C6D2B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05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59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59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2443A-59B3-AE49-8720-9C9858F8E6DB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D73DF-CC3A-3C47-A9AA-C68C1373F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193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1"/>
            <a:ext cx="10363200" cy="14700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51175"/>
            <a:ext cx="85344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/>
            </a:pPr>
            <a:fld id="{EB0A17C3-DA8E-4946-8D92-108BED85C875}" type="datetimeFigureOut">
              <a:rPr lang="en-US" smtClean="0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/>
            </a:pPr>
            <a:fld id="{D91B2A85-9726-CE42-BDD8-B6246AB000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361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872ABBD-8444-F04A-9779-23A0BA0C393F}" type="datetimeFigureOut">
              <a:rPr lang="en-US" smtClean="0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3F9B7B1-50E7-BC4A-84CA-68EC864622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038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81401"/>
            <a:ext cx="10363200" cy="1362075"/>
          </a:xfrm>
        </p:spPr>
        <p:txBody>
          <a:bodyPr anchor="t"/>
          <a:lstStyle>
            <a:lvl1pPr algn="l">
              <a:defRPr sz="5333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812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20A509C-4186-6141-B011-E4D08442BFBD}" type="datetimeFigureOut">
              <a:rPr lang="en-US" smtClean="0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8C72F10-671C-464B-9E47-DC9C161304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05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2F54694-ACC6-9640-925A-6F09EEA0F958}" type="datetimeFigureOut">
              <a:rPr lang="en-US" smtClean="0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827CDC7-C97C-AA48-BC36-A44C342973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556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1591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1591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C504F2-280D-FF42-AA22-1603AF15D0BE}" type="datetimeFigureOut">
              <a:rPr lang="en-US" smtClean="0"/>
              <a:pPr>
                <a:defRPr/>
              </a:pPr>
              <a:t>10/14/20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233F810-E390-EA48-9796-F7F9922557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48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1E3BEA8-09A2-B94D-B79B-8BFC68E61BFF}" type="datetimeFigureOut">
              <a:rPr lang="en-US" smtClean="0"/>
              <a:pPr>
                <a:defRPr/>
              </a:pPr>
              <a:t>10/14/20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7FD853-40EB-4242-A8C5-FAD2A503CB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0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t"/>
          <a:lstStyle>
            <a:lvl1pPr algn="r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4984750"/>
          </a:xfrm>
        </p:spPr>
        <p:txBody>
          <a:bodyPr/>
          <a:lstStyle>
            <a:lvl1pPr>
              <a:defRPr sz="32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8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4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solidFill>
                  <a:srgbClr val="4B92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38227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9FB019-62BA-4DB7-917D-02B4480D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96B5F-72CA-4033-9AF6-FEC3209BD5AA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6F52A3-C7E5-4FCC-8FA4-61CF31CE4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51590C-0C8E-4772-A293-1BFAC3C2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BA24-CC08-47AB-96A3-93FDA24C7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0174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B97C7-E3BB-1942-B0F8-FF81CE173788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443A5-9F6A-0346-BE9A-EE06AE801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906890" y="1262945"/>
            <a:ext cx="2248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Edit</a:t>
            </a:r>
            <a:r>
              <a:rPr lang="en-US" sz="2400" baseline="0" dirty="0">
                <a:solidFill>
                  <a:srgbClr val="000000"/>
                </a:solidFill>
              </a:rPr>
              <a:t> Text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21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t"/>
          <a:lstStyle>
            <a:lvl1pPr algn="r">
              <a:defRPr sz="2667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49847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3822700"/>
          </a:xfrm>
        </p:spPr>
        <p:txBody>
          <a:bodyPr/>
          <a:lstStyle>
            <a:lvl1pPr marL="0" indent="0" algn="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CCB49-20A1-A748-9C5E-EFBBF0FF2393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46C2-C69F-AC44-AB10-D83B3534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596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05261"/>
            <a:ext cx="7315200" cy="56673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3273425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7200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FE2D1-3424-DD42-950F-33997C9FA13B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D7CFD-D042-4F43-AF5B-40254C44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170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3809999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9C537C4-C26E-1C44-A022-5010BDD605F4}" type="datetimeFigureOut">
              <a:rPr lang="en-US" smtClean="0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577C82A-180B-744B-A97D-8BD8C6D2B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861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59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59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2443A-59B3-AE49-8720-9C9858F8E6DB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D73DF-CC3A-3C47-A9AA-C68C1373F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895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51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A17C3-DA8E-4946-8D92-108BED85C875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B2A85-9726-CE42-BDD8-B6246AB00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684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2ABBD-8444-F04A-9779-23A0BA0C393F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9B7B1-50E7-BC4A-84CA-68EC86462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106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81402"/>
            <a:ext cx="10363200" cy="1362075"/>
          </a:xfrm>
        </p:spPr>
        <p:txBody>
          <a:bodyPr anchor="t"/>
          <a:lstStyle>
            <a:lvl1pPr algn="l">
              <a:defRPr sz="3996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81214"/>
            <a:ext cx="10363200" cy="1500187"/>
          </a:xfrm>
        </p:spPr>
        <p:txBody>
          <a:bodyPr anchor="b"/>
          <a:lstStyle>
            <a:lvl1pPr marL="0" indent="0">
              <a:buNone/>
              <a:defRPr sz="1998">
                <a:solidFill>
                  <a:srgbClr val="000000"/>
                </a:solidFill>
              </a:defRPr>
            </a:lvl1pPr>
            <a:lvl2pPr marL="456777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A509C-4186-6141-B011-E4D08442BFBD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72F10-671C-464B-9E47-DC9C16130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71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4694-ACC6-9640-925A-6F09EEA0F958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7CDC7-C97C-AA48-BC36-A44C34297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9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8" b="0">
                <a:solidFill>
                  <a:srgbClr val="000000"/>
                </a:solidFill>
              </a:defRPr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159125"/>
          </a:xfr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8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398" b="0">
                <a:solidFill>
                  <a:srgbClr val="000000"/>
                </a:solidFill>
              </a:defRPr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7"/>
            <a:ext cx="5389033" cy="3159125"/>
          </a:xfr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8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504F2-280D-FF42-AA22-1603AF15D0BE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3F810-E390-EA48-9796-F7F992255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8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05262"/>
            <a:ext cx="73152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273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720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EA1049-D902-4841-9D6D-60E78828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DE710-96E7-48E2-9F2E-4F390F2AC1FF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C15B67-3559-459C-809A-5B54C194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57E778-50FA-4167-874B-91086B39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DE598-FFD4-4984-82FF-B14669BBAD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6304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BEA8-09A2-B94D-B79B-8BFC68E61BFF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FD853-40EB-4242-A8C5-FAD2A503C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772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B97C7-E3BB-1942-B0F8-FF81CE173788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443A5-9F6A-0346-BE9A-EE06AE801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906890" y="1262944"/>
            <a:ext cx="2248369" cy="36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8" dirty="0">
                <a:solidFill>
                  <a:srgbClr val="000000"/>
                </a:solidFill>
              </a:rPr>
              <a:t>Edit</a:t>
            </a:r>
            <a:r>
              <a:rPr lang="en-US" sz="1798" baseline="0" dirty="0">
                <a:solidFill>
                  <a:srgbClr val="000000"/>
                </a:solidFill>
              </a:rPr>
              <a:t> Text</a:t>
            </a:r>
            <a:endParaRPr lang="en-US" sz="1798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82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t"/>
          <a:lstStyle>
            <a:lvl1pPr algn="r">
              <a:defRPr sz="1998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4984749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0"/>
            <a:ext cx="4011084" cy="3822700"/>
          </a:xfrm>
        </p:spPr>
        <p:txBody>
          <a:bodyPr/>
          <a:lstStyle>
            <a:lvl1pPr marL="0" indent="0" algn="r">
              <a:buNone/>
              <a:defRPr sz="1399"/>
            </a:lvl1pPr>
            <a:lvl2pPr marL="456777" indent="0">
              <a:buNone/>
              <a:defRPr sz="1199"/>
            </a:lvl2pPr>
            <a:lvl3pPr marL="913554" indent="0">
              <a:buNone/>
              <a:defRPr sz="999"/>
            </a:lvl3pPr>
            <a:lvl4pPr marL="1370331" indent="0">
              <a:buNone/>
              <a:defRPr sz="899"/>
            </a:lvl4pPr>
            <a:lvl5pPr marL="1827108" indent="0">
              <a:buNone/>
              <a:defRPr sz="899"/>
            </a:lvl5pPr>
            <a:lvl6pPr marL="2283885" indent="0">
              <a:buNone/>
              <a:defRPr sz="899"/>
            </a:lvl6pPr>
            <a:lvl7pPr marL="2740663" indent="0">
              <a:buNone/>
              <a:defRPr sz="899"/>
            </a:lvl7pPr>
            <a:lvl8pPr marL="3197440" indent="0">
              <a:buNone/>
              <a:defRPr sz="899"/>
            </a:lvl8pPr>
            <a:lvl9pPr marL="3654217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CCB49-20A1-A748-9C5E-EFBBF0FF2393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46C2-C69F-AC44-AB10-D83B3534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00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005262"/>
            <a:ext cx="7315200" cy="566738"/>
          </a:xfrm>
        </p:spPr>
        <p:txBody>
          <a:bodyPr anchor="b"/>
          <a:lstStyle>
            <a:lvl1pPr algn="l">
              <a:defRPr sz="199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273425"/>
          </a:xfrm>
        </p:spPr>
        <p:txBody>
          <a:bodyPr rtlCol="0">
            <a:normAutofit/>
          </a:bodyPr>
          <a:lstStyle>
            <a:lvl1pPr marL="0" indent="0">
              <a:buNone/>
              <a:defRPr sz="3197"/>
            </a:lvl1pPr>
            <a:lvl2pPr marL="456777" indent="0">
              <a:buNone/>
              <a:defRPr sz="2797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5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572002"/>
            <a:ext cx="7315200" cy="804861"/>
          </a:xfrm>
        </p:spPr>
        <p:txBody>
          <a:bodyPr/>
          <a:lstStyle>
            <a:lvl1pPr marL="0" indent="0">
              <a:buNone/>
              <a:defRPr sz="1399"/>
            </a:lvl1pPr>
            <a:lvl2pPr marL="456777" indent="0">
              <a:buNone/>
              <a:defRPr sz="1199"/>
            </a:lvl2pPr>
            <a:lvl3pPr marL="913554" indent="0">
              <a:buNone/>
              <a:defRPr sz="999"/>
            </a:lvl3pPr>
            <a:lvl4pPr marL="1370331" indent="0">
              <a:buNone/>
              <a:defRPr sz="899"/>
            </a:lvl4pPr>
            <a:lvl5pPr marL="1827108" indent="0">
              <a:buNone/>
              <a:defRPr sz="899"/>
            </a:lvl5pPr>
            <a:lvl6pPr marL="2283885" indent="0">
              <a:buNone/>
              <a:defRPr sz="899"/>
            </a:lvl6pPr>
            <a:lvl7pPr marL="2740663" indent="0">
              <a:buNone/>
              <a:defRPr sz="899"/>
            </a:lvl7pPr>
            <a:lvl8pPr marL="3197440" indent="0">
              <a:buNone/>
              <a:defRPr sz="899"/>
            </a:lvl8pPr>
            <a:lvl9pPr marL="3654217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FE2D1-3424-DD42-950F-33997C9FA13B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D7CFD-D042-4F43-AF5B-40254C44F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536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380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7C4-C26E-1C44-A022-5010BDD605F4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7C82A-180B-744B-A97D-8BD8C6D2B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712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059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059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2443A-59B3-AE49-8720-9C9858F8E6DB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56260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556260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D73DF-CC3A-3C47-A9AA-C68C1373F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933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1"/>
            <a:ext cx="10363200" cy="1470025"/>
          </a:xfrm>
        </p:spPr>
        <p:txBody>
          <a:bodyPr/>
          <a:lstStyle>
            <a:lvl1pPr>
              <a:defRPr>
                <a:solidFill>
                  <a:srgbClr val="CFB8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51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E056A-A4FE-441D-BC79-D2384668C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0F6BA-791E-445E-A5C9-2591871B169E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AA70-1D4E-4D0C-A810-46BAC1E60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F2051-F640-4A61-926E-3618C7D1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73DD8-6BF6-4F7D-B0B7-C7F77F36F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7935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733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37F11-2B3A-4F7C-8DFA-BAB29E18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5B25B-5872-4662-A17C-A158AB2A3211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2E80D-5040-4ADF-82DD-425BB9881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EB1D4-2347-4AF7-8C4C-A5864321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3F1F6-870A-4C72-A642-0B1CF721A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6033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5814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0812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5535A-D59E-4AAD-895B-AF0DAF80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825D3-BBE4-4CEC-9D9D-4B5BB1106AEC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74C1C-1359-445A-8173-48E394EB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FB1B3-C9DF-4CD4-8DE9-DC1BA6D2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A5E8F-C1A4-42A5-9008-290345221F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7329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FB8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3733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733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58ED47-5E1D-4170-8CE8-F8B057F8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F195D-F49E-423C-AB99-E931C4D058AD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981A20-1A0D-4C42-842D-0992EC07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5562601"/>
            <a:ext cx="3860800" cy="365125"/>
          </a:xfrm>
        </p:spPr>
        <p:txBody>
          <a:bodyPr/>
          <a:lstStyle>
            <a:lvl1pPr>
              <a:defRPr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8F267A-6021-478A-92B4-ED7B3A41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55626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7C7A2-9180-40BD-86AF-6008D24CC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11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750E-E050-4FBD-9584-33BFCE81EFBE}"/>
              </a:ext>
            </a:extLst>
          </p:cNvPr>
          <p:cNvSpPr/>
          <p:nvPr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049FC6-9B50-423B-BB2F-304F4696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BD915-03E7-497A-8180-5BCBEE6F9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C346-32F5-49A5-B46E-06727D149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A2A4A3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878735-0CE0-419C-A171-B309E7873155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D18F-3E3D-43CC-80CA-50EB38AD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557847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A2A4A3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3E223-B523-476E-8311-4EB254D66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A2A4A3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03A976-EC9B-4D5A-8F2E-A58E0B37AB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6" name="Picture 10" descr="amc_cmyk_h1r.eps">
            <a:extLst>
              <a:ext uri="{FF2B5EF4-FFF2-40B4-BE49-F238E27FC236}">
                <a16:creationId xmlns:a16="http://schemas.microsoft.com/office/drawing/2014/main" id="{4B48C84A-9229-47B6-A176-0EFAFDB57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172201"/>
            <a:ext cx="375496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201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CFB87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MS PGothic" panose="020B0600070205080204" pitchFamily="34" charset="-128"/>
          <a:cs typeface="HelveticaNeueLT St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MS PGothic" panose="020B0600070205080204" pitchFamily="34" charset="-128"/>
          <a:cs typeface="HelveticaNeueLT St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MS PGothic" panose="020B0600070205080204" pitchFamily="34" charset="-128"/>
          <a:cs typeface="HelveticaNeueLT St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MS PGothic" panose="020B0600070205080204" pitchFamily="34" charset="-128"/>
          <a:cs typeface="HelveticaNeueLT St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MS PGothic" panose="020B0600070205080204" pitchFamily="34" charset="-128"/>
          <a:cs typeface="HelveticaNeueLT Std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MS PGothic" panose="020B0600070205080204" pitchFamily="34" charset="-128"/>
          <a:cs typeface="HelveticaNeueLT St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i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65AE9-AEB0-46F2-AFD9-36CC22ABE0F0}"/>
              </a:ext>
            </a:extLst>
          </p:cNvPr>
          <p:cNvSpPr/>
          <p:nvPr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6DC7F8-440D-49CD-A863-2D388AD2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90DD8-9081-4CA8-9940-CD4501035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EB3E-24BD-4B46-B92E-8A0C04F1B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A2A4A3"/>
                </a:solidFill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85BBB-033E-4FFE-96F0-B04EC86BDF06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57D34-5005-4C54-8443-1E8E744EE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55784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A2A4A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C6186-3015-407C-B76F-B5BB3CC87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A2A4A3"/>
                </a:solidFill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44F5B9-5EE9-482D-815F-23E7F6DB72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176" name="Picture 10" descr="amc_cmyk_h1r.eps">
            <a:extLst>
              <a:ext uri="{FF2B5EF4-FFF2-40B4-BE49-F238E27FC236}">
                <a16:creationId xmlns:a16="http://schemas.microsoft.com/office/drawing/2014/main" id="{6F5F00A1-7EE9-486B-BEF8-79EA6C4897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172201"/>
            <a:ext cx="375496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33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CFB87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ＭＳ Ｐゴシック" panose="020B0600070205080204" pitchFamily="34" charset="-128"/>
          <a:cs typeface="HelveticaNeueLT St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ＭＳ Ｐゴシック" panose="020B0600070205080204" pitchFamily="34" charset="-128"/>
          <a:cs typeface="HelveticaNeueLT St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ＭＳ Ｐゴシック" panose="020B0600070205080204" pitchFamily="34" charset="-128"/>
          <a:cs typeface="HelveticaNeueLT St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ＭＳ Ｐゴシック" panose="020B0600070205080204" pitchFamily="34" charset="-128"/>
          <a:cs typeface="HelveticaNeueLT St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ＭＳ Ｐゴシック" panose="020B0600070205080204" pitchFamily="34" charset="-128"/>
          <a:cs typeface="HelveticaNeueLT Std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ＭＳ Ｐゴシック" panose="020B0600070205080204" pitchFamily="34" charset="-128"/>
          <a:cs typeface="HelveticaNeueLT St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i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C750E-E050-4FBD-9584-33BFCE81EFBE}"/>
              </a:ext>
            </a:extLst>
          </p:cNvPr>
          <p:cNvSpPr/>
          <p:nvPr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049FC6-9B50-423B-BB2F-304F4696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BD915-03E7-497A-8180-5BCBEE6F9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C346-32F5-49A5-B46E-06727D149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A2A4A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878735-0CE0-419C-A171-B309E7873155}" type="datetimeFigureOut">
              <a:rPr lang="en-US" altLang="en-US" smtClean="0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D18F-3E3D-43CC-80CA-50EB38AD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5578476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A2A4A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3E223-B523-476E-8311-4EB254D66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A2A4A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03A976-EC9B-4D5A-8F2E-A58E0B37AB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6" name="Picture 10" descr="amc_cmyk_h1r.eps">
            <a:extLst>
              <a:ext uri="{FF2B5EF4-FFF2-40B4-BE49-F238E27FC236}">
                <a16:creationId xmlns:a16="http://schemas.microsoft.com/office/drawing/2014/main" id="{4B48C84A-9229-47B6-A176-0EFAFDB57D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172201"/>
            <a:ext cx="375496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4385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CFB87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MS PGothic" panose="020B0600070205080204" pitchFamily="34" charset="-128"/>
          <a:cs typeface="HelveticaNeueLT St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MS PGothic" panose="020B0600070205080204" pitchFamily="34" charset="-128"/>
          <a:cs typeface="HelveticaNeueLT St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MS PGothic" panose="020B0600070205080204" pitchFamily="34" charset="-128"/>
          <a:cs typeface="HelveticaNeueLT St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MS PGothic" panose="020B0600070205080204" pitchFamily="34" charset="-128"/>
          <a:cs typeface="HelveticaNeueLT Std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i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0F2F46D5-6B71-4718-9937-4E246DD219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8900"/>
            <a:ext cx="12192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>
            <a:extLst>
              <a:ext uri="{FF2B5EF4-FFF2-40B4-BE49-F238E27FC236}">
                <a16:creationId xmlns:a16="http://schemas.microsoft.com/office/drawing/2014/main" id="{77277CA9-88F7-4E44-BEBF-E14E6ED88F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05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/>
          <a:ea typeface="Calibri"/>
          <a:cs typeface="Calibri"/>
          <a:sym typeface="Calibri" panose="020F0502020204030204" pitchFamily="34" charset="0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Calibri"/>
          <a:ea typeface="Calibri"/>
          <a:cs typeface="Calibri"/>
          <a:sym typeface="Calibri" panose="020F0502020204030204" pitchFamily="34" charset="0"/>
        </a:defRPr>
      </a:lvl1pPr>
      <a:lvl2pPr marL="342900" indent="-381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Calibri"/>
          <a:ea typeface="Calibri"/>
          <a:cs typeface="Calibri"/>
          <a:sym typeface="Calibri" panose="020F0502020204030204" pitchFamily="34" charset="0"/>
        </a:defRPr>
      </a:lvl2pPr>
      <a:lvl3pPr marL="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Calibri"/>
          <a:ea typeface="Calibri"/>
          <a:cs typeface="Calibri"/>
          <a:sym typeface="Calibri" panose="020F0502020204030204" pitchFamily="34" charset="0"/>
        </a:defRPr>
      </a:lvl3pPr>
      <a:lvl4pPr marL="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Calibri"/>
          <a:ea typeface="Calibri"/>
          <a:cs typeface="Calibri"/>
          <a:sym typeface="Calibri" panose="020F0502020204030204" pitchFamily="34" charset="0"/>
        </a:defRPr>
      </a:lvl4pPr>
      <a:lvl5pPr marL="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Calibri"/>
          <a:ea typeface="Calibri"/>
          <a:cs typeface="Calibri"/>
          <a:sym typeface="Calibri" panose="020F0502020204030204" pitchFamily="34" charset="0"/>
        </a:defRPr>
      </a:lvl5pPr>
      <a:lvl6pPr marL="342900" marR="0" indent="0" algn="ct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6pPr>
      <a:lvl7pPr marL="342900" marR="0" indent="0" algn="ct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7pPr>
      <a:lvl8pPr marL="342900" marR="0" indent="0" algn="ct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8pPr>
      <a:lvl9pPr marL="342900" marR="0" indent="0" algn="ctr" defTabSz="9144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878787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F2E7FF-DC99-41AD-9694-019CE45B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A780C-8C14-43BF-AB36-D6F1B030E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D9B04-E439-4138-BF8D-ECCDA0641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09FC4-C779-4067-924A-23FC67661E9A}" type="datetimeFigureOut">
              <a:rPr lang="en-US" smtClean="0"/>
              <a:t>10/14/20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27AD1-C83C-4BC9-BBCC-FA21AE421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F6919-3E38-44F9-9F47-8714CF0AE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3AB4-B61E-4A0E-964A-E5BD121741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4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38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dt="0"/>
  <p:txStyles>
    <p:titleStyle>
      <a:lvl1pPr algn="ctr" defTabSz="80645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57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80645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57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80645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57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80645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57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80645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57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4435503" indent="-403228" algn="ctr" defTabSz="8064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57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5241958" indent="-403228" algn="ctr" defTabSz="8064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57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6048413" indent="-403228" algn="ctr" defTabSz="8064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57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6854868" indent="-403228" algn="ctr" defTabSz="80645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57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604841" indent="-604841" algn="l" defTabSz="806455" rtl="0" eaLnBrk="0" fontAlgn="base" hangingPunct="0">
        <a:lnSpc>
          <a:spcPct val="93000"/>
        </a:lnSpc>
        <a:spcBef>
          <a:spcPct val="0"/>
        </a:spcBef>
        <a:spcAft>
          <a:spcPts val="1279"/>
        </a:spcAft>
        <a:buClr>
          <a:srgbClr val="000000"/>
        </a:buClr>
        <a:buSzPct val="100000"/>
        <a:buFont typeface="Times New Roman" panose="02020603050405020304" pitchFamily="18" charset="0"/>
        <a:defRPr sz="2999" kern="1200">
          <a:solidFill>
            <a:srgbClr val="000000"/>
          </a:solidFill>
          <a:latin typeface="+mn-lt"/>
          <a:ea typeface="+mn-ea"/>
          <a:cs typeface="+mn-cs"/>
        </a:defRPr>
      </a:lvl1pPr>
      <a:lvl2pPr marL="1310490" indent="-504034" algn="l" defTabSz="806455" rtl="0" eaLnBrk="0" fontAlgn="base" hangingPunct="0">
        <a:lnSpc>
          <a:spcPct val="93000"/>
        </a:lnSpc>
        <a:spcBef>
          <a:spcPct val="0"/>
        </a:spcBef>
        <a:spcAft>
          <a:spcPts val="1037"/>
        </a:spcAft>
        <a:buClr>
          <a:srgbClr val="000000"/>
        </a:buClr>
        <a:buSzPct val="100000"/>
        <a:buFont typeface="Times New Roman" panose="02020603050405020304" pitchFamily="18" charset="0"/>
        <a:defRPr sz="2469" kern="1200">
          <a:solidFill>
            <a:srgbClr val="000000"/>
          </a:solidFill>
          <a:latin typeface="+mn-lt"/>
          <a:ea typeface="+mn-ea"/>
          <a:cs typeface="+mn-cs"/>
        </a:defRPr>
      </a:lvl2pPr>
      <a:lvl3pPr marL="2016138" indent="-403228" algn="l" defTabSz="806455" rtl="0" eaLnBrk="0" fontAlgn="base" hangingPunct="0">
        <a:lnSpc>
          <a:spcPct val="93000"/>
        </a:lnSpc>
        <a:spcBef>
          <a:spcPct val="0"/>
        </a:spcBef>
        <a:spcAft>
          <a:spcPts val="773"/>
        </a:spcAft>
        <a:buClr>
          <a:srgbClr val="000000"/>
        </a:buClr>
        <a:buSzPct val="100000"/>
        <a:buFont typeface="Times New Roman" panose="02020603050405020304" pitchFamily="18" charset="0"/>
        <a:defRPr sz="2117" kern="1200">
          <a:solidFill>
            <a:srgbClr val="000000"/>
          </a:solidFill>
          <a:latin typeface="+mn-lt"/>
          <a:ea typeface="+mn-ea"/>
          <a:cs typeface="+mn-cs"/>
        </a:defRPr>
      </a:lvl3pPr>
      <a:lvl4pPr marL="2822593" indent="-403228" algn="l" defTabSz="806455" rtl="0" eaLnBrk="0" fontAlgn="base" hangingPunct="0">
        <a:lnSpc>
          <a:spcPct val="93000"/>
        </a:lnSpc>
        <a:spcBef>
          <a:spcPct val="0"/>
        </a:spcBef>
        <a:spcAft>
          <a:spcPts val="508"/>
        </a:spcAft>
        <a:buClr>
          <a:srgbClr val="000000"/>
        </a:buClr>
        <a:buSzPct val="100000"/>
        <a:buFont typeface="Times New Roman" panose="02020603050405020304" pitchFamily="18" charset="0"/>
        <a:defRPr sz="1764" kern="1200">
          <a:solidFill>
            <a:srgbClr val="000000"/>
          </a:solidFill>
          <a:latin typeface="+mn-lt"/>
          <a:ea typeface="+mn-ea"/>
          <a:cs typeface="+mn-cs"/>
        </a:defRPr>
      </a:lvl4pPr>
      <a:lvl5pPr marL="3629048" indent="-403228" algn="l" defTabSz="806455" rtl="0" eaLnBrk="0" fontAlgn="base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8" charset="0"/>
        <a:defRPr sz="1764" kern="1200">
          <a:solidFill>
            <a:srgbClr val="000000"/>
          </a:solidFill>
          <a:latin typeface="+mn-lt"/>
          <a:ea typeface="+mn-ea"/>
          <a:cs typeface="+mn-cs"/>
        </a:defRPr>
      </a:lvl5pPr>
      <a:lvl6pPr marL="4435503" indent="-403228" algn="l" defTabSz="1612910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6pPr>
      <a:lvl7pPr marL="5241958" indent="-403228" algn="l" defTabSz="1612910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7pPr>
      <a:lvl8pPr marL="6048413" indent="-403228" algn="l" defTabSz="1612910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8pPr>
      <a:lvl9pPr marL="6854868" indent="-403228" algn="l" defTabSz="1612910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31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2910" rtl="0" eaLnBrk="1" latinLnBrk="0" hangingPunct="1">
        <a:defRPr sz="3175" kern="1200">
          <a:solidFill>
            <a:schemeClr val="tx1"/>
          </a:solidFill>
          <a:latin typeface="+mn-lt"/>
          <a:ea typeface="+mn-ea"/>
          <a:cs typeface="+mn-cs"/>
        </a:defRPr>
      </a:lvl1pPr>
      <a:lvl2pPr marL="806455" algn="l" defTabSz="1612910" rtl="0" eaLnBrk="1" latinLnBrk="0" hangingPunct="1">
        <a:defRPr sz="3175" kern="1200">
          <a:solidFill>
            <a:schemeClr val="tx1"/>
          </a:solidFill>
          <a:latin typeface="+mn-lt"/>
          <a:ea typeface="+mn-ea"/>
          <a:cs typeface="+mn-cs"/>
        </a:defRPr>
      </a:lvl2pPr>
      <a:lvl3pPr marL="1612910" algn="l" defTabSz="1612910" rtl="0" eaLnBrk="1" latinLnBrk="0" hangingPunct="1">
        <a:defRPr sz="3175" kern="1200">
          <a:solidFill>
            <a:schemeClr val="tx1"/>
          </a:solidFill>
          <a:latin typeface="+mn-lt"/>
          <a:ea typeface="+mn-ea"/>
          <a:cs typeface="+mn-cs"/>
        </a:defRPr>
      </a:lvl3pPr>
      <a:lvl4pPr marL="2419365" algn="l" defTabSz="1612910" rtl="0" eaLnBrk="1" latinLnBrk="0" hangingPunct="1">
        <a:defRPr sz="3175" kern="1200">
          <a:solidFill>
            <a:schemeClr val="tx1"/>
          </a:solidFill>
          <a:latin typeface="+mn-lt"/>
          <a:ea typeface="+mn-ea"/>
          <a:cs typeface="+mn-cs"/>
        </a:defRPr>
      </a:lvl4pPr>
      <a:lvl5pPr marL="3225820" algn="l" defTabSz="1612910" rtl="0" eaLnBrk="1" latinLnBrk="0" hangingPunct="1">
        <a:defRPr sz="3175" kern="1200">
          <a:solidFill>
            <a:schemeClr val="tx1"/>
          </a:solidFill>
          <a:latin typeface="+mn-lt"/>
          <a:ea typeface="+mn-ea"/>
          <a:cs typeface="+mn-cs"/>
        </a:defRPr>
      </a:lvl5pPr>
      <a:lvl6pPr marL="4032275" algn="l" defTabSz="1612910" rtl="0" eaLnBrk="1" latinLnBrk="0" hangingPunct="1">
        <a:defRPr sz="3175" kern="1200">
          <a:solidFill>
            <a:schemeClr val="tx1"/>
          </a:solidFill>
          <a:latin typeface="+mn-lt"/>
          <a:ea typeface="+mn-ea"/>
          <a:cs typeface="+mn-cs"/>
        </a:defRPr>
      </a:lvl6pPr>
      <a:lvl7pPr marL="4838730" algn="l" defTabSz="1612910" rtl="0" eaLnBrk="1" latinLnBrk="0" hangingPunct="1">
        <a:defRPr sz="3175" kern="1200">
          <a:solidFill>
            <a:schemeClr val="tx1"/>
          </a:solidFill>
          <a:latin typeface="+mn-lt"/>
          <a:ea typeface="+mn-ea"/>
          <a:cs typeface="+mn-cs"/>
        </a:defRPr>
      </a:lvl7pPr>
      <a:lvl8pPr marL="5645186" algn="l" defTabSz="1612910" rtl="0" eaLnBrk="1" latinLnBrk="0" hangingPunct="1">
        <a:defRPr sz="3175" kern="1200">
          <a:solidFill>
            <a:schemeClr val="tx1"/>
          </a:solidFill>
          <a:latin typeface="+mn-lt"/>
          <a:ea typeface="+mn-ea"/>
          <a:cs typeface="+mn-cs"/>
        </a:defRPr>
      </a:lvl8pPr>
      <a:lvl9pPr marL="6451641" algn="l" defTabSz="1612910" rtl="0" eaLnBrk="1" latinLnBrk="0" hangingPunct="1">
        <a:defRPr sz="3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7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694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4301B0-061E-4B4C-BC92-65974A1532F9}"/>
              </a:ext>
            </a:extLst>
          </p:cNvPr>
          <p:cNvSpPr/>
          <p:nvPr/>
        </p:nvSpPr>
        <p:spPr>
          <a:xfrm>
            <a:off x="0" y="601980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B1608-E97E-4220-8E5D-2867B55F2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197EE-C169-4240-8AB2-A83D21BE2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4C184-1C67-41CA-8F56-96BDBCD8E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A2A4A3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FCB4F1-802E-4D17-B706-F94A0BB3FFE7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DD7A-F188-47BA-B3EF-4BC831C9B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55784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A2A4A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1272-AE40-4FBF-84BB-90B37E4D2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A2A4A3"/>
                </a:solidFill>
                <a:cs typeface="Arial" panose="020B0604020202020204" pitchFamily="34" charset="0"/>
              </a:defRPr>
            </a:lvl1pPr>
          </a:lstStyle>
          <a:p>
            <a:fld id="{E69EA3BE-FC37-4606-86A8-DA6A8EE4741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056" name="Picture 10" descr="amc_cmyk_h1r.eps">
            <a:extLst>
              <a:ext uri="{FF2B5EF4-FFF2-40B4-BE49-F238E27FC236}">
                <a16:creationId xmlns:a16="http://schemas.microsoft.com/office/drawing/2014/main" id="{459D1F39-ED3E-4114-8966-6AF81DD9E7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172201"/>
            <a:ext cx="375496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887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CFB87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ＭＳ Ｐゴシック" panose="020B0600070205080204" pitchFamily="34" charset="-128"/>
          <a:cs typeface="HelveticaNeueLT St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ＭＳ Ｐゴシック" panose="020B0600070205080204" pitchFamily="34" charset="-128"/>
          <a:cs typeface="HelveticaNeueLT St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ＭＳ Ｐゴシック" panose="020B0600070205080204" pitchFamily="34" charset="-128"/>
          <a:cs typeface="HelveticaNeueLT St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ＭＳ Ｐゴシック" panose="020B0600070205080204" pitchFamily="34" charset="-128"/>
          <a:cs typeface="HelveticaNeueLT St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ＭＳ Ｐゴシック" panose="020B0600070205080204" pitchFamily="34" charset="-128"/>
          <a:cs typeface="HelveticaNeueLT Std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FB879"/>
          </a:solidFill>
          <a:latin typeface="HelveticaNeueLT Std"/>
          <a:ea typeface="HelveticaNeueLT Std"/>
          <a:cs typeface="HelveticaNeueLT St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ＭＳ Ｐゴシック" panose="020B0600070205080204" pitchFamily="34" charset="-128"/>
          <a:cs typeface="HelveticaNeueLT St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i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HelveticaNeueLT Std"/>
          <a:ea typeface="HelveticaNeueLT Std"/>
          <a:cs typeface="HelveticaNeueLT St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>
            <a:extLst>
              <a:ext uri="{FF2B5EF4-FFF2-40B4-BE49-F238E27FC236}">
                <a16:creationId xmlns:a16="http://schemas.microsoft.com/office/drawing/2014/main" id="{AB7D9685-71E3-45C2-914E-CD98B5B985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5E54D16B-1160-46A9-AE16-47C8805541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44394-9797-4D58-8E48-74193BB46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2355417-2901-424D-A476-E2AFFC225569}" type="datetimeFigureOut">
              <a:rPr lang="en-US" altLang="en-US"/>
              <a:pPr>
                <a:defRPr/>
              </a:pPr>
              <a:t>10/14/20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66798-49BE-446E-8735-E3B818F1E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950CE-DBB9-4DA2-A258-2246C3FB0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F6E2ECF-7F56-43AC-9D6A-98AF119E5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44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rgbClr val="565A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A2A4A3"/>
                </a:solidFill>
                <a:cs typeface="Arial" charset="0"/>
              </a:defRPr>
            </a:lvl1pPr>
          </a:lstStyle>
          <a:p>
            <a:pPr>
              <a:defRPr/>
            </a:pPr>
            <a:fld id="{DBDAA148-7CEF-6848-ACC7-D9562C40E446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5784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A2A4A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A2A4A3"/>
                </a:solidFill>
                <a:cs typeface="Arial" charset="0"/>
              </a:defRPr>
            </a:lvl1pPr>
          </a:lstStyle>
          <a:p>
            <a:pPr>
              <a:defRPr/>
            </a:pPr>
            <a:fld id="{26CC35BA-4023-154C-8A4A-CE7F8A3EF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uccclogo_horiz_4c_rv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" y="6359525"/>
            <a:ext cx="303318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977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HelveticaNeueLT Std"/>
          <a:ea typeface="HelveticaNeueLT Std"/>
          <a:cs typeface="HelveticaNeueLT Std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HelveticaNeueLT Std"/>
          <a:ea typeface="HelveticaNeueLT Std"/>
          <a:cs typeface="HelveticaNeueLT Std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HelveticaNeueLT Std"/>
          <a:ea typeface="HelveticaNeueLT Std"/>
          <a:cs typeface="HelveticaNeueLT Std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HelveticaNeueLT Std"/>
          <a:ea typeface="HelveticaNeueLT Std"/>
          <a:cs typeface="HelveticaNeueLT St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404040"/>
          </a:solidFill>
          <a:latin typeface="HelveticaNeueLT Std"/>
          <a:ea typeface="ＭＳ Ｐゴシック" charset="0"/>
          <a:cs typeface="HelveticaNeueLT St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i="1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18250"/>
            <a:ext cx="12192000" cy="539751"/>
          </a:xfrm>
          <a:prstGeom prst="rect">
            <a:avLst/>
          </a:prstGeom>
          <a:solidFill>
            <a:srgbClr val="565A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4470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3810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/>
            </a:pPr>
            <a:fld id="{DBDAA148-7CEF-6848-ACC7-D9562C40E446}" type="datetimeFigureOut">
              <a:rPr lang="en-US" smtClean="0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5784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5784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/>
            </a:pPr>
            <a:fld id="{26CC35BA-4023-154C-8A4A-CE7F8A3EF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7" descr="uccclogo_horiz_4c_rv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1" y="6363220"/>
            <a:ext cx="2231631" cy="43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1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333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333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5pPr>
      <a:lvl6pPr marL="609585" algn="l" rtl="0" fontAlgn="base">
        <a:spcBef>
          <a:spcPct val="0"/>
        </a:spcBef>
        <a:spcAft>
          <a:spcPct val="0"/>
        </a:spcAft>
        <a:defRPr sz="5333">
          <a:solidFill>
            <a:srgbClr val="FFC000"/>
          </a:solidFill>
          <a:latin typeface="HelveticaNeueLT Std"/>
          <a:ea typeface="HelveticaNeueLT Std"/>
          <a:cs typeface="HelveticaNeueLT Std"/>
        </a:defRPr>
      </a:lvl6pPr>
      <a:lvl7pPr marL="1219170" algn="l" rtl="0" fontAlgn="base">
        <a:spcBef>
          <a:spcPct val="0"/>
        </a:spcBef>
        <a:spcAft>
          <a:spcPct val="0"/>
        </a:spcAft>
        <a:defRPr sz="5333">
          <a:solidFill>
            <a:srgbClr val="FFC000"/>
          </a:solidFill>
          <a:latin typeface="HelveticaNeueLT Std"/>
          <a:ea typeface="HelveticaNeueLT Std"/>
          <a:cs typeface="HelveticaNeueLT Std"/>
        </a:defRPr>
      </a:lvl7pPr>
      <a:lvl8pPr marL="1828754" algn="l" rtl="0" fontAlgn="base">
        <a:spcBef>
          <a:spcPct val="0"/>
        </a:spcBef>
        <a:spcAft>
          <a:spcPct val="0"/>
        </a:spcAft>
        <a:defRPr sz="5333">
          <a:solidFill>
            <a:srgbClr val="FFC000"/>
          </a:solidFill>
          <a:latin typeface="HelveticaNeueLT Std"/>
          <a:ea typeface="HelveticaNeueLT Std"/>
          <a:cs typeface="HelveticaNeueLT Std"/>
        </a:defRPr>
      </a:lvl8pPr>
      <a:lvl9pPr marL="2438339" algn="l" rtl="0" fontAlgn="base">
        <a:spcBef>
          <a:spcPct val="0"/>
        </a:spcBef>
        <a:spcAft>
          <a:spcPct val="0"/>
        </a:spcAft>
        <a:defRPr sz="5333">
          <a:solidFill>
            <a:srgbClr val="FFC000"/>
          </a:solidFill>
          <a:latin typeface="HelveticaNeueLT Std"/>
          <a:ea typeface="HelveticaNeueLT Std"/>
          <a:cs typeface="HelveticaNeueLT Std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33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467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b="0" i="0" kern="1200">
          <a:solidFill>
            <a:schemeClr val="bg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18251"/>
            <a:ext cx="12192000" cy="539750"/>
          </a:xfrm>
          <a:prstGeom prst="rect">
            <a:avLst/>
          </a:prstGeom>
          <a:solidFill>
            <a:srgbClr val="565A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8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199"/>
            <a:ext cx="10972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57847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9">
                <a:solidFill>
                  <a:srgbClr val="A2A4A3"/>
                </a:solidFill>
                <a:cs typeface="Arial" charset="0"/>
              </a:defRPr>
            </a:lvl1pPr>
          </a:lstStyle>
          <a:p>
            <a:pPr>
              <a:defRPr/>
            </a:pPr>
            <a:fld id="{DBDAA148-7CEF-6848-ACC7-D9562C40E446}" type="datetimeFigureOut">
              <a:rPr lang="en-US"/>
              <a:pPr>
                <a:defRPr/>
              </a:pPr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5784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99">
                <a:solidFill>
                  <a:srgbClr val="A2A4A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57847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99">
                <a:solidFill>
                  <a:srgbClr val="A2A4A3"/>
                </a:solidFill>
                <a:cs typeface="Arial" charset="0"/>
              </a:defRPr>
            </a:lvl1pPr>
          </a:lstStyle>
          <a:p>
            <a:pPr>
              <a:defRPr/>
            </a:pPr>
            <a:fld id="{26CC35BA-4023-154C-8A4A-CE7F8A3EF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uccclogo_horiz_4c_rv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" y="6359524"/>
            <a:ext cx="303318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107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96" kern="1200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96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96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96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96">
          <a:solidFill>
            <a:schemeClr val="bg1"/>
          </a:solidFill>
          <a:latin typeface="HelveticaNeueLT Std"/>
          <a:ea typeface="ＭＳ Ｐゴシック" charset="0"/>
          <a:cs typeface="HelveticaNeueLT Std"/>
        </a:defRPr>
      </a:lvl5pPr>
      <a:lvl6pPr marL="456777" algn="l" rtl="0" fontAlgn="base">
        <a:spcBef>
          <a:spcPct val="0"/>
        </a:spcBef>
        <a:spcAft>
          <a:spcPct val="0"/>
        </a:spcAft>
        <a:defRPr sz="3996">
          <a:solidFill>
            <a:srgbClr val="FFC000"/>
          </a:solidFill>
          <a:latin typeface="HelveticaNeueLT Std"/>
          <a:ea typeface="HelveticaNeueLT Std"/>
          <a:cs typeface="HelveticaNeueLT Std"/>
        </a:defRPr>
      </a:lvl6pPr>
      <a:lvl7pPr marL="913554" algn="l" rtl="0" fontAlgn="base">
        <a:spcBef>
          <a:spcPct val="0"/>
        </a:spcBef>
        <a:spcAft>
          <a:spcPct val="0"/>
        </a:spcAft>
        <a:defRPr sz="3996">
          <a:solidFill>
            <a:srgbClr val="FFC000"/>
          </a:solidFill>
          <a:latin typeface="HelveticaNeueLT Std"/>
          <a:ea typeface="HelveticaNeueLT Std"/>
          <a:cs typeface="HelveticaNeueLT Std"/>
        </a:defRPr>
      </a:lvl7pPr>
      <a:lvl8pPr marL="1370331" algn="l" rtl="0" fontAlgn="base">
        <a:spcBef>
          <a:spcPct val="0"/>
        </a:spcBef>
        <a:spcAft>
          <a:spcPct val="0"/>
        </a:spcAft>
        <a:defRPr sz="3996">
          <a:solidFill>
            <a:srgbClr val="FFC000"/>
          </a:solidFill>
          <a:latin typeface="HelveticaNeueLT Std"/>
          <a:ea typeface="HelveticaNeueLT Std"/>
          <a:cs typeface="HelveticaNeueLT Std"/>
        </a:defRPr>
      </a:lvl8pPr>
      <a:lvl9pPr marL="1827108" algn="l" rtl="0" fontAlgn="base">
        <a:spcBef>
          <a:spcPct val="0"/>
        </a:spcBef>
        <a:spcAft>
          <a:spcPct val="0"/>
        </a:spcAft>
        <a:defRPr sz="3996">
          <a:solidFill>
            <a:srgbClr val="FFC000"/>
          </a:solidFill>
          <a:latin typeface="HelveticaNeueLT Std"/>
          <a:ea typeface="HelveticaNeueLT Std"/>
          <a:cs typeface="HelveticaNeueLT Std"/>
        </a:defRPr>
      </a:lvl9pPr>
    </p:titleStyle>
    <p:bodyStyle>
      <a:lvl1pPr marL="342583" indent="-34258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97" kern="1200">
          <a:solidFill>
            <a:srgbClr val="404040"/>
          </a:solidFill>
          <a:latin typeface="HelveticaNeueLT Std"/>
          <a:ea typeface="ＭＳ Ｐゴシック" charset="0"/>
          <a:cs typeface="HelveticaNeueLT Std"/>
        </a:defRPr>
      </a:lvl1pPr>
      <a:lvl2pPr marL="742263" indent="-28548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98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2pPr>
      <a:lvl3pPr marL="1141943" indent="-2283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98" i="1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3pPr>
      <a:lvl4pPr marL="1598720" indent="-2283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98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4pPr>
      <a:lvl5pPr marL="2055497" indent="-2283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98" kern="1200">
          <a:solidFill>
            <a:srgbClr val="404040"/>
          </a:solidFill>
          <a:latin typeface="HelveticaNeueLT Std"/>
          <a:ea typeface="HelveticaNeueLT Std"/>
          <a:cs typeface="HelveticaNeueLT Std"/>
        </a:defRPr>
      </a:lvl5pPr>
      <a:lvl6pPr marL="2512274" indent="-228389" algn="l" defTabSz="913554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8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itle 1">
            <a:extLst>
              <a:ext uri="{FF2B5EF4-FFF2-40B4-BE49-F238E27FC236}">
                <a16:creationId xmlns:a16="http://schemas.microsoft.com/office/drawing/2014/main" id="{AF756B34-7A88-4557-A2B1-EA12E93B27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62870" y="267146"/>
            <a:ext cx="10766718" cy="1470025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altLang="en-US" sz="3600" b="1" dirty="0">
                <a:effectLst/>
                <a:latin typeface="HelveticaNeueLT Std" charset="0"/>
                <a:cs typeface="HelveticaNeueLT Std" charset="0"/>
              </a:rPr>
              <a:t>ALK/ROS1 rearranged NSCLC</a:t>
            </a:r>
            <a:endParaRPr lang="en-US" altLang="en-US" sz="3200" i="1" dirty="0">
              <a:effectLst/>
              <a:latin typeface="HelveticaNeueLT Std" charset="0"/>
              <a:cs typeface="HelveticaNeueLT Std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1207825-3389-4A5C-968A-7DA4E07CB446}"/>
              </a:ext>
            </a:extLst>
          </p:cNvPr>
          <p:cNvSpPr>
            <a:spLocks noGrp="1"/>
          </p:cNvSpPr>
          <p:nvPr/>
        </p:nvSpPr>
        <p:spPr>
          <a:xfrm>
            <a:off x="2767473" y="4597954"/>
            <a:ext cx="68897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NeueLT Std" charset="0"/>
                <a:ea typeface="MS PGothic" panose="020B0600070205080204" pitchFamily="34" charset="-128"/>
                <a:cs typeface="HelveticaNeueLT Std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defRPr sz="2400" i="1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uLnTx/>
                <a:uFillTx/>
                <a:latin typeface="HelveticaNeueLT Std" charset="0"/>
                <a:ea typeface="MS PGothic" panose="020B0600070205080204" pitchFamily="34" charset="-128"/>
              </a:rPr>
              <a:t>D. Ross Camidge, MD PhD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uLnTx/>
                <a:uFillTx/>
                <a:latin typeface="HelveticaNeueLT Std" charset="0"/>
                <a:ea typeface="MS PGothic" panose="020B0600070205080204" pitchFamily="34" charset="-128"/>
              </a:rPr>
              <a:t>Joyce Zeff Chair in Lung Cancer Research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uLnTx/>
                <a:uFillTx/>
                <a:latin typeface="HelveticaNeueLT Std" charset="0"/>
                <a:ea typeface="MS PGothic" panose="020B0600070205080204" pitchFamily="34" charset="-128"/>
              </a:rPr>
              <a:t>Director of Thoracic Oncology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uLnTx/>
                <a:uFillTx/>
                <a:latin typeface="HelveticaNeueLT Std" charset="0"/>
                <a:ea typeface="MS PGothic" panose="020B0600070205080204" pitchFamily="34" charset="-128"/>
              </a:rPr>
              <a:t>University of Colorado Cancer Center</a:t>
            </a: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uLnTx/>
              <a:uFillTx/>
              <a:latin typeface="HelveticaNeueLT Std" charset="0"/>
              <a:ea typeface="MS PGothic" panose="020B0600070205080204" pitchFamily="34" charset="-128"/>
            </a:endParaRPr>
          </a:p>
        </p:txBody>
      </p:sp>
      <p:sp>
        <p:nvSpPr>
          <p:cNvPr id="264196" name="TextBox 3">
            <a:extLst>
              <a:ext uri="{FF2B5EF4-FFF2-40B4-BE49-F238E27FC236}">
                <a16:creationId xmlns:a16="http://schemas.microsoft.com/office/drawing/2014/main" id="{317F081D-D25E-4395-8D97-8E28385B1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7287" y="6165888"/>
            <a:ext cx="1689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NeueLT Std" charset="0"/>
                <a:ea typeface="MS PGothic" panose="020B0600070205080204" pitchFamily="34" charset="-128"/>
                <a:cs typeface="HelveticaNeueLT Std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i="1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RTP, Fall 2020</a:t>
            </a:r>
          </a:p>
        </p:txBody>
      </p:sp>
      <p:pic>
        <p:nvPicPr>
          <p:cNvPr id="264197" name="Picture 2">
            <a:extLst>
              <a:ext uri="{FF2B5EF4-FFF2-40B4-BE49-F238E27FC236}">
                <a16:creationId xmlns:a16="http://schemas.microsoft.com/office/drawing/2014/main" id="{0062B483-3E1C-4B84-9933-DEA2EF5DC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23334" r="24290" b="14445"/>
          <a:stretch>
            <a:fillRect/>
          </a:stretch>
        </p:blipFill>
        <p:spPr bwMode="auto">
          <a:xfrm>
            <a:off x="4954587" y="1737171"/>
            <a:ext cx="2282825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207" name="TextBox 2">
            <a:extLst>
              <a:ext uri="{FF2B5EF4-FFF2-40B4-BE49-F238E27FC236}">
                <a16:creationId xmlns:a16="http://schemas.microsoft.com/office/drawing/2014/main" id="{B54D805E-2754-4CE8-B971-174087E51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6" y="4054922"/>
            <a:ext cx="13612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NeueLT Std" charset="0"/>
                <a:ea typeface="MS PGothic" panose="020B0600070205080204" pitchFamily="34" charset="-128"/>
                <a:cs typeface="HelveticaNeueLT Std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i="1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Denver, Colorado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A60938-094F-4834-8AC7-46BF01AB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3329"/>
            <a:ext cx="10972800" cy="1143000"/>
          </a:xfrm>
        </p:spPr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B7E6ED-4D54-4660-BCD1-B8E69D3AA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86521"/>
            <a:ext cx="10972800" cy="5257800"/>
          </a:xfrm>
        </p:spPr>
        <p:txBody>
          <a:bodyPr>
            <a:normAutofit/>
          </a:bodyPr>
          <a:lstStyle/>
          <a:p>
            <a:r>
              <a:rPr lang="en-US" sz="2400" dirty="0"/>
              <a:t>59 year old Caucasian male, handyman, light ex smoker</a:t>
            </a:r>
          </a:p>
          <a:p>
            <a:r>
              <a:rPr lang="en-US" sz="2400" dirty="0"/>
              <a:t>Sept 2010 presented with cough. Staging showed right perihilar and RLL mass, malignant right pleural effusion. ALK FISH+</a:t>
            </a:r>
          </a:p>
          <a:p>
            <a:r>
              <a:rPr lang="en-US" sz="2400" b="1" dirty="0"/>
              <a:t>First line Rx:</a:t>
            </a:r>
            <a:r>
              <a:rPr lang="en-US" sz="2400" dirty="0"/>
              <a:t> cisplatin, docetaxel, and bevacizumab X 6 from 12/2010 to 3/2011, with complete response to Rx. Observation through 9/2011 then PD.</a:t>
            </a:r>
          </a:p>
          <a:p>
            <a:r>
              <a:rPr lang="en-US" sz="2400" b="1" dirty="0"/>
              <a:t>Second line Rx:</a:t>
            </a:r>
            <a:r>
              <a:rPr lang="en-US" sz="2400" dirty="0"/>
              <a:t> </a:t>
            </a:r>
            <a:r>
              <a:rPr lang="en-US" sz="2400" dirty="0" err="1"/>
              <a:t>crizotinib</a:t>
            </a:r>
            <a:r>
              <a:rPr lang="en-US" sz="2400" dirty="0"/>
              <a:t> from 9/2011- 11/20/2012 (response) then lung and liver progression</a:t>
            </a:r>
          </a:p>
          <a:p>
            <a:r>
              <a:rPr lang="en-US" sz="2400" b="1" dirty="0"/>
              <a:t>Third line:</a:t>
            </a:r>
            <a:r>
              <a:rPr lang="en-US" sz="2400" dirty="0"/>
              <a:t> Dec 2012 clinical trial with </a:t>
            </a:r>
            <a:r>
              <a:rPr lang="en-US" sz="2400" dirty="0" err="1"/>
              <a:t>ceritinib</a:t>
            </a:r>
            <a:r>
              <a:rPr lang="en-US" sz="2400" dirty="0"/>
              <a:t>, response before nodal progression irradiated Sept 2014. Further lung progression in Nov 2018</a:t>
            </a:r>
          </a:p>
          <a:p>
            <a:r>
              <a:rPr lang="en-US" sz="2400" b="1" dirty="0" err="1"/>
              <a:t>Rebiopsy</a:t>
            </a:r>
            <a:r>
              <a:rPr lang="en-US" sz="2400" b="1" dirty="0"/>
              <a:t> lung Nov 2018: EML4-ALK T1151K</a:t>
            </a:r>
          </a:p>
          <a:p>
            <a:r>
              <a:rPr lang="en-US" sz="2400" b="1" dirty="0"/>
              <a:t>Fourth line: </a:t>
            </a:r>
            <a:r>
              <a:rPr lang="en-US" sz="2400" dirty="0"/>
              <a:t>Clinical trial with </a:t>
            </a:r>
            <a:r>
              <a:rPr lang="en-US" sz="2400" dirty="0" err="1"/>
              <a:t>brigatinib</a:t>
            </a:r>
            <a:r>
              <a:rPr lang="en-US" sz="2400" dirty="0"/>
              <a:t> from 11/28/18: CR to therapy. </a:t>
            </a:r>
            <a:r>
              <a:rPr lang="en-US" sz="2400" b="1" dirty="0"/>
              <a:t>Ongoing Oct 2020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37042-B7A2-447F-9455-7FDB500F2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0" t="27398" r="25373" b="17398"/>
          <a:stretch/>
        </p:blipFill>
        <p:spPr>
          <a:xfrm>
            <a:off x="10326029" y="16727"/>
            <a:ext cx="1865971" cy="139844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F8CF4AE-1C1E-4AAC-A71B-9722C71E24F8}"/>
              </a:ext>
            </a:extLst>
          </p:cNvPr>
          <p:cNvSpPr/>
          <p:nvPr/>
        </p:nvSpPr>
        <p:spPr>
          <a:xfrm rot="5400000">
            <a:off x="10659480" y="507306"/>
            <a:ext cx="356839" cy="1228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26DF2-44F1-4C7A-9434-35C6CFD87AEB}"/>
              </a:ext>
            </a:extLst>
          </p:cNvPr>
          <p:cNvSpPr txBox="1"/>
          <p:nvPr/>
        </p:nvSpPr>
        <p:spPr>
          <a:xfrm>
            <a:off x="8883491" y="8229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 2018</a:t>
            </a:r>
          </a:p>
        </p:txBody>
      </p:sp>
    </p:spTree>
    <p:extLst>
      <p:ext uri="{BB962C8B-B14F-4D97-AF65-F5344CB8AC3E}">
        <p14:creationId xmlns:p14="http://schemas.microsoft.com/office/powerpoint/2010/main" val="886043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497AB-FF86-475B-BC98-EF5C3CAD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25"/>
            <a:ext cx="10515600" cy="7896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ALK Resistance Mutations are More Common After Progression on Second-Generation ALK inhibitors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6A0A62-8B6F-4DA3-B424-F7D86A597105}"/>
              </a:ext>
            </a:extLst>
          </p:cNvPr>
          <p:cNvSpPr/>
          <p:nvPr/>
        </p:nvSpPr>
        <p:spPr>
          <a:xfrm>
            <a:off x="0" y="1077648"/>
            <a:ext cx="12192000" cy="5118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522A472-4917-42F0-8BC0-549D77A24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592" y="1908779"/>
            <a:ext cx="4267200" cy="63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Crizotinib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N=55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BAE938A-32D6-4CD5-BEBF-35A1ADB0D9BB}"/>
              </a:ext>
            </a:extLst>
          </p:cNvPr>
          <p:cNvGraphicFramePr/>
          <p:nvPr/>
        </p:nvGraphicFramePr>
        <p:xfrm>
          <a:off x="1128524" y="2431067"/>
          <a:ext cx="32766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B2B384A-454E-4C16-851B-4D27B47FCFEE}"/>
              </a:ext>
            </a:extLst>
          </p:cNvPr>
          <p:cNvGrpSpPr>
            <a:grpSpLocks/>
          </p:cNvGrpSpPr>
          <p:nvPr/>
        </p:nvGrpSpPr>
        <p:grpSpPr bwMode="auto">
          <a:xfrm>
            <a:off x="1837811" y="4351482"/>
            <a:ext cx="8516379" cy="1616324"/>
            <a:chOff x="533029" y="4956175"/>
            <a:chExt cx="7048871" cy="8461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3F1664-8826-4884-9B0E-37C7A17BB6BD}"/>
                </a:ext>
              </a:extLst>
            </p:cNvPr>
            <p:cNvSpPr/>
            <p:nvPr/>
          </p:nvSpPr>
          <p:spPr>
            <a:xfrm>
              <a:off x="2219569" y="5344735"/>
              <a:ext cx="152400" cy="1524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  <a:scene3d>
              <a:camera prst="perspectiveAbove"/>
              <a:lightRig rig="threePt" dir="t"/>
            </a:scene3d>
            <a:sp3d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3DFF7C-64CA-428A-84A8-066B0E2D1BED}"/>
                </a:ext>
              </a:extLst>
            </p:cNvPr>
            <p:cNvSpPr/>
            <p:nvPr/>
          </p:nvSpPr>
          <p:spPr>
            <a:xfrm>
              <a:off x="533029" y="5021354"/>
              <a:ext cx="152400" cy="152400"/>
            </a:xfrm>
            <a:prstGeom prst="rect">
              <a:avLst/>
            </a:prstGeom>
            <a:solidFill>
              <a:srgbClr val="0000FF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  <a:scene3d>
              <a:camera prst="perspectiveAbove"/>
              <a:lightRig rig="threePt" dir="t"/>
            </a:scene3d>
            <a:sp3d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314B32-4076-44AB-8EF8-071EBAF9F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138" y="4972050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L1196M/Q        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D780B5-B782-4590-9395-DB82D4CDB784}"/>
                </a:ext>
              </a:extLst>
            </p:cNvPr>
            <p:cNvSpPr/>
            <p:nvPr/>
          </p:nvSpPr>
          <p:spPr>
            <a:xfrm>
              <a:off x="533029" y="5344735"/>
              <a:ext cx="152400" cy="1524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  <a:scene3d>
              <a:camera prst="perspectiveAbove"/>
              <a:lightRig rig="threePt" dir="t"/>
            </a:scene3d>
            <a:sp3d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47E6C9-DE57-4B1C-9F45-0BEB387014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138" y="5283200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G1269A       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F739E8-4B1B-4A7F-822D-C1AF5468AC25}"/>
                </a:ext>
              </a:extLst>
            </p:cNvPr>
            <p:cNvSpPr/>
            <p:nvPr/>
          </p:nvSpPr>
          <p:spPr>
            <a:xfrm>
              <a:off x="533029" y="5649756"/>
              <a:ext cx="152400" cy="152400"/>
            </a:xfrm>
            <a:prstGeom prst="rect">
              <a:avLst/>
            </a:prstGeom>
            <a:solidFill>
              <a:srgbClr val="660066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  <a:scene3d>
              <a:camera prst="perspectiveAbove"/>
              <a:lightRig rig="threePt" dir="t"/>
            </a:scene3d>
            <a:sp3d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46C2A4-FBB9-4135-8B1E-D2B4A1CFD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138" y="5589588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C1156Y         </a:t>
              </a:r>
            </a:p>
          </p:txBody>
        </p:sp>
        <p:sp>
          <p:nvSpPr>
            <p:cNvPr id="15" name="TextBox 74">
              <a:extLst>
                <a:ext uri="{FF2B5EF4-FFF2-40B4-BE49-F238E27FC236}">
                  <a16:creationId xmlns:a16="http://schemas.microsoft.com/office/drawing/2014/main" id="{6F469512-230A-44A4-B8EC-9039FBC66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839" y="5283200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I1171T/N/S        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52B4B4-472E-45CE-B0C4-8F861C49C40B}"/>
                </a:ext>
              </a:extLst>
            </p:cNvPr>
            <p:cNvSpPr/>
            <p:nvPr/>
          </p:nvSpPr>
          <p:spPr>
            <a:xfrm>
              <a:off x="2219022" y="5021263"/>
              <a:ext cx="152406" cy="152400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85">
              <a:extLst>
                <a:ext uri="{FF2B5EF4-FFF2-40B4-BE49-F238E27FC236}">
                  <a16:creationId xmlns:a16="http://schemas.microsoft.com/office/drawing/2014/main" id="{2F5A6249-48AE-4C9B-BF90-30805681D5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839" y="4967288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G1202R        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ACD867-C6EF-4050-A392-23CF7AAB0761}"/>
                </a:ext>
              </a:extLst>
            </p:cNvPr>
            <p:cNvSpPr/>
            <p:nvPr/>
          </p:nvSpPr>
          <p:spPr>
            <a:xfrm>
              <a:off x="5790829" y="5021354"/>
              <a:ext cx="152400" cy="152400"/>
            </a:xfrm>
            <a:prstGeom prst="rect">
              <a:avLst/>
            </a:prstGeom>
            <a:solidFill>
              <a:srgbClr val="FF92BD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  <a:scene3d>
              <a:camera prst="perspectiveAbove"/>
              <a:lightRig rig="threePt" dir="t"/>
            </a:scene3d>
            <a:sp3d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87">
              <a:extLst>
                <a:ext uri="{FF2B5EF4-FFF2-40B4-BE49-F238E27FC236}">
                  <a16:creationId xmlns:a16="http://schemas.microsoft.com/office/drawing/2014/main" id="{EADFBB6B-26AB-42AA-B8CC-0669C5E826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8837" y="4956175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G1202del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AFC298-F138-453C-947B-E28D2DF26CB6}"/>
                </a:ext>
              </a:extLst>
            </p:cNvPr>
            <p:cNvSpPr/>
            <p:nvPr/>
          </p:nvSpPr>
          <p:spPr>
            <a:xfrm>
              <a:off x="4038229" y="5344735"/>
              <a:ext cx="152400" cy="152400"/>
            </a:xfrm>
            <a:prstGeom prst="rect">
              <a:avLst/>
            </a:prstGeom>
            <a:solidFill>
              <a:srgbClr val="0080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  <a:scene3d>
              <a:camera prst="perspectiveAbove"/>
              <a:lightRig rig="threePt" dir="t"/>
            </a:scene3d>
            <a:sp3d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89">
              <a:extLst>
                <a:ext uri="{FF2B5EF4-FFF2-40B4-BE49-F238E27FC236}">
                  <a16:creationId xmlns:a16="http://schemas.microsoft.com/office/drawing/2014/main" id="{383F087D-ED5E-41DA-A8F1-BCD8A88DE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112" y="5272088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F1174C        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70C26E-589C-4DFA-98CF-D1BEA14A0BE4}"/>
                </a:ext>
              </a:extLst>
            </p:cNvPr>
            <p:cNvSpPr/>
            <p:nvPr/>
          </p:nvSpPr>
          <p:spPr>
            <a:xfrm>
              <a:off x="4038229" y="5649756"/>
              <a:ext cx="152400" cy="152400"/>
            </a:xfrm>
            <a:prstGeom prst="rect">
              <a:avLst/>
            </a:prstGeom>
            <a:solidFill>
              <a:srgbClr val="FF882F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  <a:scene3d>
              <a:camera prst="perspectiveAbove"/>
              <a:lightRig rig="threePt" dir="t"/>
            </a:scene3d>
            <a:sp3d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91">
              <a:extLst>
                <a:ext uri="{FF2B5EF4-FFF2-40B4-BE49-F238E27FC236}">
                  <a16:creationId xmlns:a16="http://schemas.microsoft.com/office/drawing/2014/main" id="{0A7F0707-DDF4-4890-B509-6F08FDEE9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112" y="5588000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V1180L       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1D3B1B-4414-420D-8A75-0710A5699686}"/>
                </a:ext>
              </a:extLst>
            </p:cNvPr>
            <p:cNvSpPr/>
            <p:nvPr/>
          </p:nvSpPr>
          <p:spPr>
            <a:xfrm>
              <a:off x="2219022" y="5649913"/>
              <a:ext cx="152406" cy="152400"/>
            </a:xfrm>
            <a:prstGeom prst="rect">
              <a:avLst/>
            </a:prstGeom>
            <a:solidFill>
              <a:srgbClr val="8DC63F">
                <a:lumMod val="60000"/>
                <a:lumOff val="4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93">
              <a:extLst>
                <a:ext uri="{FF2B5EF4-FFF2-40B4-BE49-F238E27FC236}">
                  <a16:creationId xmlns:a16="http://schemas.microsoft.com/office/drawing/2014/main" id="{C2665945-38FE-4ACB-AD27-780B7C0CB5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839" y="5588000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S1206Y        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DA0C35E-B8E1-4AE4-B67D-CA864F2F3B35}"/>
                </a:ext>
              </a:extLst>
            </p:cNvPr>
            <p:cNvSpPr/>
            <p:nvPr/>
          </p:nvSpPr>
          <p:spPr>
            <a:xfrm>
              <a:off x="4038371" y="5021263"/>
              <a:ext cx="152406" cy="152400"/>
            </a:xfrm>
            <a:prstGeom prst="rect">
              <a:avLst/>
            </a:prstGeom>
            <a:solidFill>
              <a:srgbClr val="F46500">
                <a:lumMod val="5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95">
              <a:extLst>
                <a:ext uri="{FF2B5EF4-FFF2-40B4-BE49-F238E27FC236}">
                  <a16:creationId xmlns:a16="http://schemas.microsoft.com/office/drawing/2014/main" id="{90C59D58-39DF-4559-B0EF-B067E92CC7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2112" y="4956175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E1210K        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320EBF-FC16-4A0A-9073-365C95095398}"/>
                </a:ext>
              </a:extLst>
            </p:cNvPr>
            <p:cNvSpPr/>
            <p:nvPr/>
          </p:nvSpPr>
          <p:spPr>
            <a:xfrm>
              <a:off x="5791042" y="5345113"/>
              <a:ext cx="152406" cy="152400"/>
            </a:xfrm>
            <a:prstGeom prst="rect">
              <a:avLst/>
            </a:prstGeom>
            <a:solidFill>
              <a:srgbClr val="7CE1EE">
                <a:lumMod val="40000"/>
                <a:lumOff val="60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97">
              <a:extLst>
                <a:ext uri="{FF2B5EF4-FFF2-40B4-BE49-F238E27FC236}">
                  <a16:creationId xmlns:a16="http://schemas.microsoft.com/office/drawing/2014/main" id="{33E209A4-D2AD-49F4-9BDC-DFCF79114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8837" y="5272088"/>
              <a:ext cx="1643063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≥2 ALK mutations        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DB5C63A-0196-4C19-91F0-22F8764D5CFC}"/>
                </a:ext>
              </a:extLst>
            </p:cNvPr>
            <p:cNvSpPr/>
            <p:nvPr/>
          </p:nvSpPr>
          <p:spPr>
            <a:xfrm>
              <a:off x="5795714" y="5643745"/>
              <a:ext cx="152400" cy="152400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  <a:scene3d>
              <a:camera prst="perspectiveAbove"/>
              <a:lightRig rig="threePt" dir="t"/>
            </a:scene3d>
            <a:sp3d/>
          </p:spPr>
          <p:txBody>
            <a:bodyPr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101">
              <a:extLst>
                <a:ext uri="{FF2B5EF4-FFF2-40B4-BE49-F238E27FC236}">
                  <a16:creationId xmlns:a16="http://schemas.microsoft.com/office/drawing/2014/main" id="{5536DA46-E516-4CBA-B2F2-9F2A09EC2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7249" y="5573804"/>
              <a:ext cx="1644651" cy="14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ＭＳ Ｐゴシック" charset="0"/>
                </a:defRPr>
              </a:lvl9pPr>
            </a:lstStyle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ALK WT        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90B1BC-C6B1-4FB9-B551-3C2A6554E6D4}"/>
              </a:ext>
            </a:extLst>
          </p:cNvPr>
          <p:cNvGrpSpPr/>
          <p:nvPr/>
        </p:nvGrpSpPr>
        <p:grpSpPr>
          <a:xfrm>
            <a:off x="2780792" y="1908779"/>
            <a:ext cx="4267200" cy="2427288"/>
            <a:chOff x="1371600" y="1363662"/>
            <a:chExt cx="4267200" cy="242728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E26A4BD-D31D-4542-94F7-840C869D3E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1363662"/>
              <a:ext cx="4267200" cy="2427288"/>
              <a:chOff x="1371600" y="1981200"/>
              <a:chExt cx="4267200" cy="2427288"/>
            </a:xfrm>
          </p:grpSpPr>
          <p:graphicFrame>
            <p:nvGraphicFramePr>
              <p:cNvPr id="35" name="Chart 34">
                <a:extLst>
                  <a:ext uri="{FF2B5EF4-FFF2-40B4-BE49-F238E27FC236}">
                    <a16:creationId xmlns:a16="http://schemas.microsoft.com/office/drawing/2014/main" id="{50BEDC5A-2DC4-4D77-8155-E3239AAF079E}"/>
                  </a:ext>
                </a:extLst>
              </p:cNvPr>
              <p:cNvGraphicFramePr/>
              <p:nvPr/>
            </p:nvGraphicFramePr>
            <p:xfrm>
              <a:off x="2362200" y="2427288"/>
              <a:ext cx="2209800" cy="1981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6" name="TextBox 32">
                <a:extLst>
                  <a:ext uri="{FF2B5EF4-FFF2-40B4-BE49-F238E27FC236}">
                    <a16:creationId xmlns:a16="http://schemas.microsoft.com/office/drawing/2014/main" id="{6215B974-256F-4A2D-97C6-90E18F2426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1600" y="1981200"/>
                <a:ext cx="4267200" cy="636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Lucida Grande" charset="0"/>
                    <a:ea typeface="ＭＳ Ｐゴシック" charset="0"/>
                  </a:defRPr>
                </a:lvl9pPr>
              </a:lstStyle>
              <a:p>
                <a:pPr marL="0" marR="0" lvl="0" indent="0" algn="ctr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Ceritinib</a:t>
                </a:r>
                <a:endParaRPr kumimoji="0" lang="en-US" sz="21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endParaRPr>
              </a:p>
              <a:p>
                <a:pPr marL="0" marR="0" lvl="0" indent="0" algn="ctr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N=24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3D79FB3-EA39-48DC-A239-DB949CF87F86}"/>
                </a:ext>
              </a:extLst>
            </p:cNvPr>
            <p:cNvSpPr txBox="1"/>
            <p:nvPr/>
          </p:nvSpPr>
          <p:spPr>
            <a:xfrm>
              <a:off x="3429000" y="2157741"/>
              <a:ext cx="7104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G1202R</a:t>
              </a:r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7FC6318A-2C03-4791-99F1-EA178246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724" y="1908779"/>
            <a:ext cx="4267200" cy="63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Alectinib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N=46</a:t>
            </a:r>
          </a:p>
        </p:txBody>
      </p:sp>
      <p:sp>
        <p:nvSpPr>
          <p:cNvPr id="38" name="TextBox 33">
            <a:extLst>
              <a:ext uri="{FF2B5EF4-FFF2-40B4-BE49-F238E27FC236}">
                <a16:creationId xmlns:a16="http://schemas.microsoft.com/office/drawing/2014/main" id="{D855C6CE-1300-4185-9E98-9A1F32382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792" y="1908779"/>
            <a:ext cx="4267200" cy="63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ＭＳ Ｐゴシック" charset="0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Brigatinib</a:t>
            </a:r>
          </a:p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N=7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93EFB48A-642D-4B48-879C-7240930E1BA4}"/>
              </a:ext>
            </a:extLst>
          </p:cNvPr>
          <p:cNvGraphicFramePr>
            <a:graphicFrameLocks/>
          </p:cNvGraphicFramePr>
          <p:nvPr/>
        </p:nvGraphicFramePr>
        <p:xfrm>
          <a:off x="5474779" y="2334083"/>
          <a:ext cx="3361669" cy="202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77372DA2-328C-465C-BDA4-9D8DD2981C7C}"/>
              </a:ext>
            </a:extLst>
          </p:cNvPr>
          <p:cNvGraphicFramePr>
            <a:graphicFrameLocks/>
          </p:cNvGraphicFramePr>
          <p:nvPr/>
        </p:nvGraphicFramePr>
        <p:xfrm>
          <a:off x="8250219" y="2333823"/>
          <a:ext cx="2415823" cy="2023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B3C22039-1B21-4E3E-AF73-5B07DE269739}"/>
              </a:ext>
            </a:extLst>
          </p:cNvPr>
          <p:cNvSpPr txBox="1"/>
          <p:nvPr/>
        </p:nvSpPr>
        <p:spPr>
          <a:xfrm>
            <a:off x="5763126" y="6490361"/>
            <a:ext cx="12179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346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Justin F. Gainor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EA5AE8-C5E3-4F1F-A8E8-CE252C045E25}"/>
              </a:ext>
            </a:extLst>
          </p:cNvPr>
          <p:cNvSpPr txBox="1"/>
          <p:nvPr/>
        </p:nvSpPr>
        <p:spPr>
          <a:xfrm>
            <a:off x="2774587" y="3636916"/>
            <a:ext cx="711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amp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AF8FE9-3DC2-47C4-A389-B1BC5310EEAA}"/>
              </a:ext>
            </a:extLst>
          </p:cNvPr>
          <p:cNvSpPr txBox="1"/>
          <p:nvPr/>
        </p:nvSpPr>
        <p:spPr>
          <a:xfrm>
            <a:off x="7146566" y="2712646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G1202R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67806F-00E4-49F9-87AE-52D3055096F3}"/>
              </a:ext>
            </a:extLst>
          </p:cNvPr>
          <p:cNvSpPr txBox="1"/>
          <p:nvPr/>
        </p:nvSpPr>
        <p:spPr>
          <a:xfrm>
            <a:off x="9470319" y="2712646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G1202R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8EE583-A0D1-4F60-9EC8-F14AFB8FFE13}"/>
              </a:ext>
            </a:extLst>
          </p:cNvPr>
          <p:cNvSpPr/>
          <p:nvPr/>
        </p:nvSpPr>
        <p:spPr>
          <a:xfrm>
            <a:off x="7672962" y="6363887"/>
            <a:ext cx="3299839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D274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 Updated from Gainor JF, Dardaei L, et al. Cancer Discovery 2016; 2. Lin JJ, et al. ASCO 2018.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148B7D2-9640-4406-9D2D-7607E58CB8CD}"/>
              </a:ext>
            </a:extLst>
          </p:cNvPr>
          <p:cNvSpPr/>
          <p:nvPr/>
        </p:nvSpPr>
        <p:spPr>
          <a:xfrm>
            <a:off x="253649" y="6380811"/>
            <a:ext cx="6690363" cy="419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5479E3A-EE98-4136-83E0-AE28656E72CD}"/>
              </a:ext>
            </a:extLst>
          </p:cNvPr>
          <p:cNvSpPr/>
          <p:nvPr/>
        </p:nvSpPr>
        <p:spPr>
          <a:xfrm rot="21351752">
            <a:off x="2391460" y="3249185"/>
            <a:ext cx="1107366" cy="1407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963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BE211A2-241F-4B79-AC29-7322564B0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461509"/>
              </p:ext>
            </p:extLst>
          </p:nvPr>
        </p:nvGraphicFramePr>
        <p:xfrm>
          <a:off x="2977729" y="2749907"/>
          <a:ext cx="3967081" cy="1379368"/>
        </p:xfrm>
        <a:graphic>
          <a:graphicData uri="http://schemas.openxmlformats.org/drawingml/2006/table">
            <a:tbl>
              <a:tblPr/>
              <a:tblGrid>
                <a:gridCol w="1581812">
                  <a:extLst>
                    <a:ext uri="{9D8B030D-6E8A-4147-A177-3AD203B41FA5}">
                      <a16:colId xmlns:a16="http://schemas.microsoft.com/office/drawing/2014/main" val="570895932"/>
                    </a:ext>
                  </a:extLst>
                </a:gridCol>
                <a:gridCol w="1193295">
                  <a:extLst>
                    <a:ext uri="{9D8B030D-6E8A-4147-A177-3AD203B41FA5}">
                      <a16:colId xmlns:a16="http://schemas.microsoft.com/office/drawing/2014/main" val="602708574"/>
                    </a:ext>
                  </a:extLst>
                </a:gridCol>
                <a:gridCol w="1191974">
                  <a:extLst>
                    <a:ext uri="{9D8B030D-6E8A-4147-A177-3AD203B41FA5}">
                      <a16:colId xmlns:a16="http://schemas.microsoft.com/office/drawing/2014/main" val="904861412"/>
                    </a:ext>
                  </a:extLst>
                </a:gridCol>
              </a:tblGrid>
              <a:tr h="158167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              EXP3B,4–5 (n=135)</a:t>
                      </a:r>
                    </a:p>
                  </a:txBody>
                  <a:tcPr marL="25710" marR="25710" marT="25736" marB="25736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032738"/>
                  </a:ext>
                </a:extLst>
              </a:tr>
              <a:tr h="264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25710" marR="25710" marT="25736" marB="2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E497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No Mutation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E497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(n=81)</a:t>
                      </a:r>
                    </a:p>
                  </a:txBody>
                  <a:tcPr marL="25710" marR="25710" marT="25736" marB="2573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12325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≥1 Mutation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12325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(n=29)</a:t>
                      </a:r>
                    </a:p>
                  </a:txBody>
                  <a:tcPr marL="25710" marR="25710" marT="25736" marB="25736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54338"/>
                  </a:ext>
                </a:extLst>
              </a:tr>
              <a:tr h="1741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Number with event, n (%)</a:t>
                      </a:r>
                    </a:p>
                  </a:txBody>
                  <a:tcPr marL="25710" marR="25710" marT="25736" marB="25736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E497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57 (70.4)</a:t>
                      </a:r>
                    </a:p>
                  </a:txBody>
                  <a:tcPr marL="25710" marR="25710" marT="25736" marB="25736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E12325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 (58.6)</a:t>
                      </a:r>
                    </a:p>
                  </a:txBody>
                  <a:tcPr marL="25710" marR="25710" marT="25736" marB="25736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273082"/>
                  </a:ext>
                </a:extLst>
              </a:tr>
              <a:tr h="264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Median PFS, months </a:t>
                      </a:r>
                      <a:b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25710" marR="25710" marT="25736" marB="25736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E497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5.4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E497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(3.9, 6.9) </a:t>
                      </a:r>
                    </a:p>
                  </a:txBody>
                  <a:tcPr marL="25710" marR="25710" marT="25736" marB="25736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12325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11.0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12325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(6.9, 22.9)</a:t>
                      </a:r>
                    </a:p>
                  </a:txBody>
                  <a:tcPr marL="25710" marR="25710" marT="25736" marB="25736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11659"/>
                  </a:ext>
                </a:extLst>
              </a:tr>
            </a:tbl>
          </a:graphicData>
        </a:graphic>
      </p:graphicFrame>
      <p:sp>
        <p:nvSpPr>
          <p:cNvPr id="435219" name="Rectangle 196">
            <a:extLst>
              <a:ext uri="{FF2B5EF4-FFF2-40B4-BE49-F238E27FC236}">
                <a16:creationId xmlns:a16="http://schemas.microsoft.com/office/drawing/2014/main" id="{0076B99B-BABB-43FF-88CB-1ADDCAD73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5281" y="4223632"/>
            <a:ext cx="27995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a</a:t>
            </a:r>
            <a:r>
              <a:rPr kumimoji="0" lang="en-GB" alt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Detected</a:t>
            </a:r>
            <a:r>
              <a:rPr kumimoji="0" lang="en-GB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 in archival or de novo </a:t>
            </a:r>
            <a:r>
              <a:rPr kumimoji="0" lang="en-GB" alt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tumor</a:t>
            </a:r>
            <a:r>
              <a:rPr kumimoji="0" lang="en-GB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 tissue.</a:t>
            </a:r>
          </a:p>
        </p:txBody>
      </p:sp>
      <p:grpSp>
        <p:nvGrpSpPr>
          <p:cNvPr id="508946" name="Group 4">
            <a:extLst>
              <a:ext uri="{FF2B5EF4-FFF2-40B4-BE49-F238E27FC236}">
                <a16:creationId xmlns:a16="http://schemas.microsoft.com/office/drawing/2014/main" id="{2C9B4BB4-D0D3-480B-B7DC-E85FC039147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8390" y="3604167"/>
            <a:ext cx="5488058" cy="2845754"/>
            <a:chOff x="326" y="887"/>
            <a:chExt cx="4090" cy="2016"/>
          </a:xfrm>
        </p:grpSpPr>
        <p:sp>
          <p:nvSpPr>
            <p:cNvPr id="435222" name="AutoShape 3">
              <a:extLst>
                <a:ext uri="{FF2B5EF4-FFF2-40B4-BE49-F238E27FC236}">
                  <a16:creationId xmlns:a16="http://schemas.microsoft.com/office/drawing/2014/main" id="{6E56C4CB-55A0-42EE-BC78-E9E983C242C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6" y="887"/>
              <a:ext cx="4090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23" name="Rectangle 5">
              <a:extLst>
                <a:ext uri="{FF2B5EF4-FFF2-40B4-BE49-F238E27FC236}">
                  <a16:creationId xmlns:a16="http://schemas.microsoft.com/office/drawing/2014/main" id="{B3F2571A-C1B7-4C20-A495-46F240427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" y="17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40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24" name="Rectangle 6">
              <a:extLst>
                <a:ext uri="{FF2B5EF4-FFF2-40B4-BE49-F238E27FC236}">
                  <a16:creationId xmlns:a16="http://schemas.microsoft.com/office/drawing/2014/main" id="{EB848DA7-4B3D-485C-A568-23093E844B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42" y="2388"/>
              <a:ext cx="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25" name="Rectangle 13">
              <a:extLst>
                <a:ext uri="{FF2B5EF4-FFF2-40B4-BE49-F238E27FC236}">
                  <a16:creationId xmlns:a16="http://schemas.microsoft.com/office/drawing/2014/main" id="{A400DF43-EA85-40CB-BE41-F16B5CF3A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510"/>
              <a:ext cx="567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65 Helvetica Medium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Time (months)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26" name="Line 14">
              <a:extLst>
                <a:ext uri="{FF2B5EF4-FFF2-40B4-BE49-F238E27FC236}">
                  <a16:creationId xmlns:a16="http://schemas.microsoft.com/office/drawing/2014/main" id="{99FD720B-7197-4E86-B9BE-07D4947521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" y="1091"/>
              <a:ext cx="0" cy="125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27" name="Line 15">
              <a:extLst>
                <a:ext uri="{FF2B5EF4-FFF2-40B4-BE49-F238E27FC236}">
                  <a16:creationId xmlns:a16="http://schemas.microsoft.com/office/drawing/2014/main" id="{18DCF547-33AB-4095-A3A1-7B56DD7BD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" y="1841"/>
              <a:ext cx="3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28" name="Rectangle 16">
              <a:extLst>
                <a:ext uri="{FF2B5EF4-FFF2-40B4-BE49-F238E27FC236}">
                  <a16:creationId xmlns:a16="http://schemas.microsoft.com/office/drawing/2014/main" id="{6E2765A8-CB84-4D0A-9C22-B387779AA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" y="1531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60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29" name="Line 17">
              <a:extLst>
                <a:ext uri="{FF2B5EF4-FFF2-40B4-BE49-F238E27FC236}">
                  <a16:creationId xmlns:a16="http://schemas.microsoft.com/office/drawing/2014/main" id="{84ACFED9-FD7D-4393-8C94-E5ABB4F14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" y="1592"/>
              <a:ext cx="3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30" name="Rectangle 18">
              <a:extLst>
                <a:ext uri="{FF2B5EF4-FFF2-40B4-BE49-F238E27FC236}">
                  <a16:creationId xmlns:a16="http://schemas.microsoft.com/office/drawing/2014/main" id="{7CD4F86E-8D7D-42D5-BC44-A1334AFA1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" y="1285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80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31" name="Line 19">
              <a:extLst>
                <a:ext uri="{FF2B5EF4-FFF2-40B4-BE49-F238E27FC236}">
                  <a16:creationId xmlns:a16="http://schemas.microsoft.com/office/drawing/2014/main" id="{15ED9E45-8985-4502-9DA7-5CF513017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" y="1345"/>
              <a:ext cx="3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32" name="Rectangle 20">
              <a:extLst>
                <a:ext uri="{FF2B5EF4-FFF2-40B4-BE49-F238E27FC236}">
                  <a16:creationId xmlns:a16="http://schemas.microsoft.com/office/drawing/2014/main" id="{E67E0547-B68A-4A2C-965C-50EAD2AF8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" y="1035"/>
              <a:ext cx="147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100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33" name="Line 21">
              <a:extLst>
                <a:ext uri="{FF2B5EF4-FFF2-40B4-BE49-F238E27FC236}">
                  <a16:creationId xmlns:a16="http://schemas.microsoft.com/office/drawing/2014/main" id="{AB888E3A-A864-4A0B-A188-EC7B7ADD2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" y="1096"/>
              <a:ext cx="3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34" name="Rectangle 22">
              <a:extLst>
                <a:ext uri="{FF2B5EF4-FFF2-40B4-BE49-F238E27FC236}">
                  <a16:creationId xmlns:a16="http://schemas.microsoft.com/office/drawing/2014/main" id="{A04374B3-293D-4D97-9281-364ECE527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" y="2042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35" name="Line 23">
              <a:extLst>
                <a:ext uri="{FF2B5EF4-FFF2-40B4-BE49-F238E27FC236}">
                  <a16:creationId xmlns:a16="http://schemas.microsoft.com/office/drawing/2014/main" id="{C5ABB009-F311-43E8-A6DC-56B1179AB8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" y="2095"/>
              <a:ext cx="3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36" name="Rectangle 24">
              <a:extLst>
                <a:ext uri="{FF2B5EF4-FFF2-40B4-BE49-F238E27FC236}">
                  <a16:creationId xmlns:a16="http://schemas.microsoft.com/office/drawing/2014/main" id="{94943AF0-66EF-4E11-9737-B590E1CFF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" y="2281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37" name="Line 25">
              <a:extLst>
                <a:ext uri="{FF2B5EF4-FFF2-40B4-BE49-F238E27FC236}">
                  <a16:creationId xmlns:a16="http://schemas.microsoft.com/office/drawing/2014/main" id="{9A60AEF3-AF2B-437D-BB5A-7D79E6439C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" y="2345"/>
              <a:ext cx="3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38" name="Rectangle 26">
              <a:extLst>
                <a:ext uri="{FF2B5EF4-FFF2-40B4-BE49-F238E27FC236}">
                  <a16:creationId xmlns:a16="http://schemas.microsoft.com/office/drawing/2014/main" id="{8410B43F-0E55-4E28-91F1-3D2BD09BB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39" name="Line 27">
              <a:extLst>
                <a:ext uri="{FF2B5EF4-FFF2-40B4-BE49-F238E27FC236}">
                  <a16:creationId xmlns:a16="http://schemas.microsoft.com/office/drawing/2014/main" id="{BC434B3A-D70D-410C-88F9-912B9C73F2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4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40" name="Rectangle 28">
              <a:extLst>
                <a:ext uri="{FF2B5EF4-FFF2-40B4-BE49-F238E27FC236}">
                  <a16:creationId xmlns:a16="http://schemas.microsoft.com/office/drawing/2014/main" id="{94325E63-6FFD-4E9F-8B3B-3DD467AFA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41" name="Line 29">
              <a:extLst>
                <a:ext uri="{FF2B5EF4-FFF2-40B4-BE49-F238E27FC236}">
                  <a16:creationId xmlns:a16="http://schemas.microsoft.com/office/drawing/2014/main" id="{0E50C612-23E6-4D87-B8F5-E2FBF2BDFE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6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42" name="Rectangle 30">
              <a:extLst>
                <a:ext uri="{FF2B5EF4-FFF2-40B4-BE49-F238E27FC236}">
                  <a16:creationId xmlns:a16="http://schemas.microsoft.com/office/drawing/2014/main" id="{2396482A-6083-4C0D-8D1D-1EF9070A0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2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43" name="Line 31">
              <a:extLst>
                <a:ext uri="{FF2B5EF4-FFF2-40B4-BE49-F238E27FC236}">
                  <a16:creationId xmlns:a16="http://schemas.microsoft.com/office/drawing/2014/main" id="{FA5A061D-2262-4D6B-AC0E-A8DC86C1E9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2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44" name="Rectangle 32">
              <a:extLst>
                <a:ext uri="{FF2B5EF4-FFF2-40B4-BE49-F238E27FC236}">
                  <a16:creationId xmlns:a16="http://schemas.microsoft.com/office/drawing/2014/main" id="{9796C27D-7F8A-4FC7-A0F2-1B830E310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45" name="Line 33">
              <a:extLst>
                <a:ext uri="{FF2B5EF4-FFF2-40B4-BE49-F238E27FC236}">
                  <a16:creationId xmlns:a16="http://schemas.microsoft.com/office/drawing/2014/main" id="{7E8734E8-D3D7-434D-96A3-776B53DFA1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9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46" name="Rectangle 34">
              <a:extLst>
                <a:ext uri="{FF2B5EF4-FFF2-40B4-BE49-F238E27FC236}">
                  <a16:creationId xmlns:a16="http://schemas.microsoft.com/office/drawing/2014/main" id="{16A6448B-5DA3-49AF-9693-A1E386F07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3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47" name="Line 35">
              <a:extLst>
                <a:ext uri="{FF2B5EF4-FFF2-40B4-BE49-F238E27FC236}">
                  <a16:creationId xmlns:a16="http://schemas.microsoft.com/office/drawing/2014/main" id="{F0FC569C-2C09-44A5-B40F-218B1ACDDA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2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48" name="Rectangle 36">
              <a:extLst>
                <a:ext uri="{FF2B5EF4-FFF2-40B4-BE49-F238E27FC236}">
                  <a16:creationId xmlns:a16="http://schemas.microsoft.com/office/drawing/2014/main" id="{99C3373D-9124-493D-A11F-B558DE38E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5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49" name="Line 37">
              <a:extLst>
                <a:ext uri="{FF2B5EF4-FFF2-40B4-BE49-F238E27FC236}">
                  <a16:creationId xmlns:a16="http://schemas.microsoft.com/office/drawing/2014/main" id="{3958C025-3E80-4D5C-9DDB-B0C5A638EE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8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50" name="Rectangle 38">
              <a:extLst>
                <a:ext uri="{FF2B5EF4-FFF2-40B4-BE49-F238E27FC236}">
                  <a16:creationId xmlns:a16="http://schemas.microsoft.com/office/drawing/2014/main" id="{45D199DA-0F3F-4BD6-A36F-6862393C8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6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51" name="Line 39">
              <a:extLst>
                <a:ext uri="{FF2B5EF4-FFF2-40B4-BE49-F238E27FC236}">
                  <a16:creationId xmlns:a16="http://schemas.microsoft.com/office/drawing/2014/main" id="{2342AAE3-DEC9-429F-8621-AE359867A6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7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52" name="Rectangle 40">
              <a:extLst>
                <a:ext uri="{FF2B5EF4-FFF2-40B4-BE49-F238E27FC236}">
                  <a16:creationId xmlns:a16="http://schemas.microsoft.com/office/drawing/2014/main" id="{0A1BEC5C-CD67-47DB-8B2D-F1D11FD09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7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53" name="Line 41">
              <a:extLst>
                <a:ext uri="{FF2B5EF4-FFF2-40B4-BE49-F238E27FC236}">
                  <a16:creationId xmlns:a16="http://schemas.microsoft.com/office/drawing/2014/main" id="{4E0904FF-550E-4319-969C-798AC59AA2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54" name="Rectangle 42">
              <a:extLst>
                <a:ext uri="{FF2B5EF4-FFF2-40B4-BE49-F238E27FC236}">
                  <a16:creationId xmlns:a16="http://schemas.microsoft.com/office/drawing/2014/main" id="{90B9C422-042F-4EA4-9739-0504A7845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8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55" name="Line 43">
              <a:extLst>
                <a:ext uri="{FF2B5EF4-FFF2-40B4-BE49-F238E27FC236}">
                  <a16:creationId xmlns:a16="http://schemas.microsoft.com/office/drawing/2014/main" id="{7B723E40-C0D4-475F-A194-A9BB3D8F73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3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56" name="Rectangle 44">
              <a:extLst>
                <a:ext uri="{FF2B5EF4-FFF2-40B4-BE49-F238E27FC236}">
                  <a16:creationId xmlns:a16="http://schemas.microsoft.com/office/drawing/2014/main" id="{6B4AAE25-998D-41D4-81A4-08028FA45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379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9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57" name="Line 45">
              <a:extLst>
                <a:ext uri="{FF2B5EF4-FFF2-40B4-BE49-F238E27FC236}">
                  <a16:creationId xmlns:a16="http://schemas.microsoft.com/office/drawing/2014/main" id="{0CA76818-3D87-4283-B58F-1FEADA45BA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58" name="Rectangle 46">
              <a:extLst>
                <a:ext uri="{FF2B5EF4-FFF2-40B4-BE49-F238E27FC236}">
                  <a16:creationId xmlns:a16="http://schemas.microsoft.com/office/drawing/2014/main" id="{D39A2B4E-C710-4141-A60D-F24CCCAE0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59" name="Line 47">
              <a:extLst>
                <a:ext uri="{FF2B5EF4-FFF2-40B4-BE49-F238E27FC236}">
                  <a16:creationId xmlns:a16="http://schemas.microsoft.com/office/drawing/2014/main" id="{0D47662C-2B1E-4EB8-88CF-BC19C8B8A8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0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60" name="Rectangle 48">
              <a:extLst>
                <a:ext uri="{FF2B5EF4-FFF2-40B4-BE49-F238E27FC236}">
                  <a16:creationId xmlns:a16="http://schemas.microsoft.com/office/drawing/2014/main" id="{367BF633-85C0-4586-B080-CCAC14B67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8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11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61" name="Line 49">
              <a:extLst>
                <a:ext uri="{FF2B5EF4-FFF2-40B4-BE49-F238E27FC236}">
                  <a16:creationId xmlns:a16="http://schemas.microsoft.com/office/drawing/2014/main" id="{57F26637-C46D-4F94-B762-8EA643F24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6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62" name="Rectangle 50">
              <a:extLst>
                <a:ext uri="{FF2B5EF4-FFF2-40B4-BE49-F238E27FC236}">
                  <a16:creationId xmlns:a16="http://schemas.microsoft.com/office/drawing/2014/main" id="{AE8DFE91-634E-47A6-9A99-7A34A77C0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63" name="Line 51">
              <a:extLst>
                <a:ext uri="{FF2B5EF4-FFF2-40B4-BE49-F238E27FC236}">
                  <a16:creationId xmlns:a16="http://schemas.microsoft.com/office/drawing/2014/main" id="{D0ADB36B-D4C2-4E2C-A2CA-8CAB19CC3D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9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64" name="Rectangle 52">
              <a:extLst>
                <a:ext uri="{FF2B5EF4-FFF2-40B4-BE49-F238E27FC236}">
                  <a16:creationId xmlns:a16="http://schemas.microsoft.com/office/drawing/2014/main" id="{66AD433F-E0D0-4EBD-AC30-495D598EF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65" name="Line 53">
              <a:extLst>
                <a:ext uri="{FF2B5EF4-FFF2-40B4-BE49-F238E27FC236}">
                  <a16:creationId xmlns:a16="http://schemas.microsoft.com/office/drawing/2014/main" id="{22C8DB4C-FBC0-4918-809C-67994E936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4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66" name="Rectangle 54">
              <a:extLst>
                <a:ext uri="{FF2B5EF4-FFF2-40B4-BE49-F238E27FC236}">
                  <a16:creationId xmlns:a16="http://schemas.microsoft.com/office/drawing/2014/main" id="{0128F64A-849E-427E-83FF-2B2063223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4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67" name="Line 55">
              <a:extLst>
                <a:ext uri="{FF2B5EF4-FFF2-40B4-BE49-F238E27FC236}">
                  <a16:creationId xmlns:a16="http://schemas.microsoft.com/office/drawing/2014/main" id="{E0828C65-F9F7-4114-8C9D-76534741B4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92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68" name="Rectangle 56">
              <a:extLst>
                <a:ext uri="{FF2B5EF4-FFF2-40B4-BE49-F238E27FC236}">
                  <a16:creationId xmlns:a16="http://schemas.microsoft.com/office/drawing/2014/main" id="{9714BA12-9663-4EE7-ACBA-5DFE569D3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15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69" name="Line 57">
              <a:extLst>
                <a:ext uri="{FF2B5EF4-FFF2-40B4-BE49-F238E27FC236}">
                  <a16:creationId xmlns:a16="http://schemas.microsoft.com/office/drawing/2014/main" id="{1907CCAF-CE5E-438B-9358-38CBAF4D1B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8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70" name="Rectangle 58">
              <a:extLst>
                <a:ext uri="{FF2B5EF4-FFF2-40B4-BE49-F238E27FC236}">
                  <a16:creationId xmlns:a16="http://schemas.microsoft.com/office/drawing/2014/main" id="{9AA15C89-A878-4D85-B318-2BA479991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16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71" name="Line 59">
              <a:extLst>
                <a:ext uri="{FF2B5EF4-FFF2-40B4-BE49-F238E27FC236}">
                  <a16:creationId xmlns:a16="http://schemas.microsoft.com/office/drawing/2014/main" id="{CDBEC47A-FE76-4B05-9314-CF78537F5B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6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72" name="Rectangle 60">
              <a:extLst>
                <a:ext uri="{FF2B5EF4-FFF2-40B4-BE49-F238E27FC236}">
                  <a16:creationId xmlns:a16="http://schemas.microsoft.com/office/drawing/2014/main" id="{82FA9EAA-366D-49C6-9FAC-2D4EE04EE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4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17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73" name="Line 61">
              <a:extLst>
                <a:ext uri="{FF2B5EF4-FFF2-40B4-BE49-F238E27FC236}">
                  <a16:creationId xmlns:a16="http://schemas.microsoft.com/office/drawing/2014/main" id="{173B4B23-70FC-47CD-B701-CD6900DE8B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2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74" name="Rectangle 62">
              <a:extLst>
                <a:ext uri="{FF2B5EF4-FFF2-40B4-BE49-F238E27FC236}">
                  <a16:creationId xmlns:a16="http://schemas.microsoft.com/office/drawing/2014/main" id="{83968C38-F5EC-4140-919B-B3E2CF189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9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18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75" name="Line 63">
              <a:extLst>
                <a:ext uri="{FF2B5EF4-FFF2-40B4-BE49-F238E27FC236}">
                  <a16:creationId xmlns:a16="http://schemas.microsoft.com/office/drawing/2014/main" id="{F713A1B6-A13F-4154-A8E4-E9EC0FE3DF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97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76" name="Rectangle 64">
              <a:extLst>
                <a:ext uri="{FF2B5EF4-FFF2-40B4-BE49-F238E27FC236}">
                  <a16:creationId xmlns:a16="http://schemas.microsoft.com/office/drawing/2014/main" id="{5BD9E270-F512-4FF2-894D-4C5EBF879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19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77" name="Line 65">
              <a:extLst>
                <a:ext uri="{FF2B5EF4-FFF2-40B4-BE49-F238E27FC236}">
                  <a16:creationId xmlns:a16="http://schemas.microsoft.com/office/drawing/2014/main" id="{CA4384DF-4049-4474-A0DD-31757FA213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53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78" name="Rectangle 66">
              <a:extLst>
                <a:ext uri="{FF2B5EF4-FFF2-40B4-BE49-F238E27FC236}">
                  <a16:creationId xmlns:a16="http://schemas.microsoft.com/office/drawing/2014/main" id="{0B04D5A6-881F-4DE2-B8E2-FF8E24BD5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0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79" name="Line 67">
              <a:extLst>
                <a:ext uri="{FF2B5EF4-FFF2-40B4-BE49-F238E27FC236}">
                  <a16:creationId xmlns:a16="http://schemas.microsoft.com/office/drawing/2014/main" id="{0B8C196F-EC30-4EDB-A92C-99D2F3E829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08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80" name="Rectangle 68">
              <a:extLst>
                <a:ext uri="{FF2B5EF4-FFF2-40B4-BE49-F238E27FC236}">
                  <a16:creationId xmlns:a16="http://schemas.microsoft.com/office/drawing/2014/main" id="{BE0670E1-0716-4BB8-8C93-16C236594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9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21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81" name="Line 69">
              <a:extLst>
                <a:ext uri="{FF2B5EF4-FFF2-40B4-BE49-F238E27FC236}">
                  <a16:creationId xmlns:a16="http://schemas.microsoft.com/office/drawing/2014/main" id="{01E2DBDC-8184-460B-922D-5BD3975043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55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82" name="Rectangle 70">
              <a:extLst>
                <a:ext uri="{FF2B5EF4-FFF2-40B4-BE49-F238E27FC236}">
                  <a16:creationId xmlns:a16="http://schemas.microsoft.com/office/drawing/2014/main" id="{90BF27D0-9CDB-4207-B91F-2554C2333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83" name="Line 71">
              <a:extLst>
                <a:ext uri="{FF2B5EF4-FFF2-40B4-BE49-F238E27FC236}">
                  <a16:creationId xmlns:a16="http://schemas.microsoft.com/office/drawing/2014/main" id="{1D2E6BCE-1F6E-433C-9535-9C7372D4E1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4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284" name="Rectangle 72">
              <a:extLst>
                <a:ext uri="{FF2B5EF4-FFF2-40B4-BE49-F238E27FC236}">
                  <a16:creationId xmlns:a16="http://schemas.microsoft.com/office/drawing/2014/main" id="{03E4E502-F397-4CE6-88FE-EFE440174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" y="2379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85" name="Rectangle 73">
              <a:extLst>
                <a:ext uri="{FF2B5EF4-FFF2-40B4-BE49-F238E27FC236}">
                  <a16:creationId xmlns:a16="http://schemas.microsoft.com/office/drawing/2014/main" id="{21374D3B-60BE-4690-8913-C0776F7FF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76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86" name="Rectangle 74">
              <a:extLst>
                <a:ext uri="{FF2B5EF4-FFF2-40B4-BE49-F238E27FC236}">
                  <a16:creationId xmlns:a16="http://schemas.microsoft.com/office/drawing/2014/main" id="{C49A8E05-9A7E-4C16-B7C4-FF08AC0E7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81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87" name="Rectangle 75">
              <a:extLst>
                <a:ext uri="{FF2B5EF4-FFF2-40B4-BE49-F238E27FC236}">
                  <a16:creationId xmlns:a16="http://schemas.microsoft.com/office/drawing/2014/main" id="{7ADD3D01-05BA-469B-AB60-8A0BB8B63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56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88" name="Rectangle 76">
              <a:extLst>
                <a:ext uri="{FF2B5EF4-FFF2-40B4-BE49-F238E27FC236}">
                  <a16:creationId xmlns:a16="http://schemas.microsoft.com/office/drawing/2014/main" id="{AB85B893-0F75-4B94-97A6-13C5FE429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9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44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89" name="Rectangle 77">
              <a:extLst>
                <a:ext uri="{FF2B5EF4-FFF2-40B4-BE49-F238E27FC236}">
                  <a16:creationId xmlns:a16="http://schemas.microsoft.com/office/drawing/2014/main" id="{62FE2B66-0769-45C9-A417-2906F1F31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37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0" name="Rectangle 78">
              <a:extLst>
                <a:ext uri="{FF2B5EF4-FFF2-40B4-BE49-F238E27FC236}">
                  <a16:creationId xmlns:a16="http://schemas.microsoft.com/office/drawing/2014/main" id="{AF3D719B-FD93-44BC-82DB-BB8FA6F6F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8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1" name="Rectangle 79">
              <a:extLst>
                <a:ext uri="{FF2B5EF4-FFF2-40B4-BE49-F238E27FC236}">
                  <a16:creationId xmlns:a16="http://schemas.microsoft.com/office/drawing/2014/main" id="{E837465B-BCCD-42E7-B87F-180A0BA11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2" name="Rectangle 80">
              <a:extLst>
                <a:ext uri="{FF2B5EF4-FFF2-40B4-BE49-F238E27FC236}">
                  <a16:creationId xmlns:a16="http://schemas.microsoft.com/office/drawing/2014/main" id="{31087069-6602-441C-A582-9ED58EBB7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25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3" name="Rectangle 81">
              <a:extLst>
                <a:ext uri="{FF2B5EF4-FFF2-40B4-BE49-F238E27FC236}">
                  <a16:creationId xmlns:a16="http://schemas.microsoft.com/office/drawing/2014/main" id="{C63E2300-E6DF-4506-9893-5F6C12205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4" name="Rectangle 82">
              <a:extLst>
                <a:ext uri="{FF2B5EF4-FFF2-40B4-BE49-F238E27FC236}">
                  <a16:creationId xmlns:a16="http://schemas.microsoft.com/office/drawing/2014/main" id="{D2B66405-3488-4903-844A-2F6E7F7D0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5" name="Rectangle 83">
              <a:extLst>
                <a:ext uri="{FF2B5EF4-FFF2-40B4-BE49-F238E27FC236}">
                  <a16:creationId xmlns:a16="http://schemas.microsoft.com/office/drawing/2014/main" id="{3E62B022-37EA-4664-8F9F-4B465A321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0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6" name="Rectangle 84">
              <a:extLst>
                <a:ext uri="{FF2B5EF4-FFF2-40B4-BE49-F238E27FC236}">
                  <a16:creationId xmlns:a16="http://schemas.microsoft.com/office/drawing/2014/main" id="{44228BB9-D086-45D3-B915-62FBD4C3D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7" name="Rectangle 85">
              <a:extLst>
                <a:ext uri="{FF2B5EF4-FFF2-40B4-BE49-F238E27FC236}">
                  <a16:creationId xmlns:a16="http://schemas.microsoft.com/office/drawing/2014/main" id="{A41F5DA7-490B-4DA5-B3E6-CB5CE9A8A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8" name="Rectangle 86">
              <a:extLst>
                <a:ext uri="{FF2B5EF4-FFF2-40B4-BE49-F238E27FC236}">
                  <a16:creationId xmlns:a16="http://schemas.microsoft.com/office/drawing/2014/main" id="{1D836F10-4BEC-4F0F-8D88-1901B3F88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3" y="2680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299" name="Rectangle 87">
              <a:extLst>
                <a:ext uri="{FF2B5EF4-FFF2-40B4-BE49-F238E27FC236}">
                  <a16:creationId xmlns:a16="http://schemas.microsoft.com/office/drawing/2014/main" id="{E2D3960C-8E49-46B2-B663-6134B7D43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5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8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0" name="Rectangle 88">
              <a:extLst>
                <a:ext uri="{FF2B5EF4-FFF2-40B4-BE49-F238E27FC236}">
                  <a16:creationId xmlns:a16="http://schemas.microsoft.com/office/drawing/2014/main" id="{1F6B9181-96FB-4F7C-B711-E11ECE6F7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6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1" name="Rectangle 89">
              <a:extLst>
                <a:ext uri="{FF2B5EF4-FFF2-40B4-BE49-F238E27FC236}">
                  <a16:creationId xmlns:a16="http://schemas.microsoft.com/office/drawing/2014/main" id="{1E154CC6-1E92-4462-9468-EB7301853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2" name="Rectangle 90">
              <a:extLst>
                <a:ext uri="{FF2B5EF4-FFF2-40B4-BE49-F238E27FC236}">
                  <a16:creationId xmlns:a16="http://schemas.microsoft.com/office/drawing/2014/main" id="{54498744-EB12-4B19-AF7B-894DB197A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6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3" name="Rectangle 91">
              <a:extLst>
                <a:ext uri="{FF2B5EF4-FFF2-40B4-BE49-F238E27FC236}">
                  <a16:creationId xmlns:a16="http://schemas.microsoft.com/office/drawing/2014/main" id="{EBDF3FC1-754C-479B-9A61-D27DA8539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2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4" name="Rectangle 92">
              <a:extLst>
                <a:ext uri="{FF2B5EF4-FFF2-40B4-BE49-F238E27FC236}">
                  <a16:creationId xmlns:a16="http://schemas.microsoft.com/office/drawing/2014/main" id="{B7A7F216-3B0F-4119-B3EC-2197659A8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6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5" name="Rectangle 93">
              <a:extLst>
                <a:ext uri="{FF2B5EF4-FFF2-40B4-BE49-F238E27FC236}">
                  <a16:creationId xmlns:a16="http://schemas.microsoft.com/office/drawing/2014/main" id="{875C8DA8-F1BC-4292-89DA-C641B159D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6" name="Rectangle 94">
              <a:extLst>
                <a:ext uri="{FF2B5EF4-FFF2-40B4-BE49-F238E27FC236}">
                  <a16:creationId xmlns:a16="http://schemas.microsoft.com/office/drawing/2014/main" id="{FF60FF8F-A2C4-4C78-A2D2-D415C300B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0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7" name="Rectangle 95">
              <a:extLst>
                <a:ext uri="{FF2B5EF4-FFF2-40B4-BE49-F238E27FC236}">
                  <a16:creationId xmlns:a16="http://schemas.microsoft.com/office/drawing/2014/main" id="{79274D08-416B-44CB-AA58-6F63BE6C7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5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8" name="Rectangle 96">
              <a:extLst>
                <a:ext uri="{FF2B5EF4-FFF2-40B4-BE49-F238E27FC236}">
                  <a16:creationId xmlns:a16="http://schemas.microsoft.com/office/drawing/2014/main" id="{3EAA1A3E-E48D-4CF4-AB6A-2707D702C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3" y="2680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E497D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09" name="Rectangle 97">
              <a:extLst>
                <a:ext uri="{FF2B5EF4-FFF2-40B4-BE49-F238E27FC236}">
                  <a16:creationId xmlns:a16="http://schemas.microsoft.com/office/drawing/2014/main" id="{FA32727B-D6DF-4446-8C7A-9C0D80FD6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29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10" name="Rectangle 98">
              <a:extLst>
                <a:ext uri="{FF2B5EF4-FFF2-40B4-BE49-F238E27FC236}">
                  <a16:creationId xmlns:a16="http://schemas.microsoft.com/office/drawing/2014/main" id="{C0A53CC3-71B0-4ADE-9F66-13186F9F5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29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11" name="Freeform 99">
              <a:extLst>
                <a:ext uri="{FF2B5EF4-FFF2-40B4-BE49-F238E27FC236}">
                  <a16:creationId xmlns:a16="http://schemas.microsoft.com/office/drawing/2014/main" id="{7ADEA6A5-D161-425D-82AC-A868B0374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697"/>
              <a:ext cx="47" cy="64"/>
            </a:xfrm>
            <a:custGeom>
              <a:avLst/>
              <a:gdLst>
                <a:gd name="T0" fmla="*/ 0 w 46"/>
                <a:gd name="T1" fmla="*/ 64 h 64"/>
                <a:gd name="T2" fmla="*/ 8 w 46"/>
                <a:gd name="T3" fmla="*/ 64 h 64"/>
                <a:gd name="T4" fmla="*/ 8 w 46"/>
                <a:gd name="T5" fmla="*/ 14 h 64"/>
                <a:gd name="T6" fmla="*/ 8 w 46"/>
                <a:gd name="T7" fmla="*/ 14 h 64"/>
                <a:gd name="T8" fmla="*/ 38 w 46"/>
                <a:gd name="T9" fmla="*/ 64 h 64"/>
                <a:gd name="T10" fmla="*/ 46 w 46"/>
                <a:gd name="T11" fmla="*/ 64 h 64"/>
                <a:gd name="T12" fmla="*/ 46 w 46"/>
                <a:gd name="T13" fmla="*/ 0 h 64"/>
                <a:gd name="T14" fmla="*/ 38 w 46"/>
                <a:gd name="T15" fmla="*/ 0 h 64"/>
                <a:gd name="T16" fmla="*/ 38 w 46"/>
                <a:gd name="T17" fmla="*/ 52 h 64"/>
                <a:gd name="T18" fmla="*/ 38 w 46"/>
                <a:gd name="T19" fmla="*/ 52 h 64"/>
                <a:gd name="T20" fmla="*/ 8 w 46"/>
                <a:gd name="T21" fmla="*/ 0 h 64"/>
                <a:gd name="T22" fmla="*/ 0 w 46"/>
                <a:gd name="T23" fmla="*/ 0 h 64"/>
                <a:gd name="T24" fmla="*/ 0 w 46"/>
                <a:gd name="T25" fmla="*/ 64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64">
                  <a:moveTo>
                    <a:pt x="0" y="64"/>
                  </a:moveTo>
                  <a:lnTo>
                    <a:pt x="8" y="64"/>
                  </a:lnTo>
                  <a:lnTo>
                    <a:pt x="8" y="14"/>
                  </a:lnTo>
                  <a:lnTo>
                    <a:pt x="38" y="64"/>
                  </a:lnTo>
                  <a:lnTo>
                    <a:pt x="46" y="6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5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1E4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12" name="Freeform 100">
              <a:extLst>
                <a:ext uri="{FF2B5EF4-FFF2-40B4-BE49-F238E27FC236}">
                  <a16:creationId xmlns:a16="http://schemas.microsoft.com/office/drawing/2014/main" id="{F35F296D-D969-4B56-AB62-621ABE01FE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" y="2715"/>
              <a:ext cx="41" cy="46"/>
            </a:xfrm>
            <a:custGeom>
              <a:avLst/>
              <a:gdLst>
                <a:gd name="T0" fmla="*/ 0 w 40"/>
                <a:gd name="T1" fmla="*/ 22 h 46"/>
                <a:gd name="T2" fmla="*/ 0 w 40"/>
                <a:gd name="T3" fmla="*/ 22 h 46"/>
                <a:gd name="T4" fmla="*/ 2 w 40"/>
                <a:gd name="T5" fmla="*/ 32 h 46"/>
                <a:gd name="T6" fmla="*/ 6 w 40"/>
                <a:gd name="T7" fmla="*/ 40 h 46"/>
                <a:gd name="T8" fmla="*/ 12 w 40"/>
                <a:gd name="T9" fmla="*/ 44 h 46"/>
                <a:gd name="T10" fmla="*/ 20 w 40"/>
                <a:gd name="T11" fmla="*/ 46 h 46"/>
                <a:gd name="T12" fmla="*/ 20 w 40"/>
                <a:gd name="T13" fmla="*/ 46 h 46"/>
                <a:gd name="T14" fmla="*/ 28 w 40"/>
                <a:gd name="T15" fmla="*/ 44 h 46"/>
                <a:gd name="T16" fmla="*/ 34 w 40"/>
                <a:gd name="T17" fmla="*/ 40 h 46"/>
                <a:gd name="T18" fmla="*/ 38 w 40"/>
                <a:gd name="T19" fmla="*/ 32 h 46"/>
                <a:gd name="T20" fmla="*/ 40 w 40"/>
                <a:gd name="T21" fmla="*/ 22 h 46"/>
                <a:gd name="T22" fmla="*/ 40 w 40"/>
                <a:gd name="T23" fmla="*/ 22 h 46"/>
                <a:gd name="T24" fmla="*/ 38 w 40"/>
                <a:gd name="T25" fmla="*/ 14 h 46"/>
                <a:gd name="T26" fmla="*/ 34 w 40"/>
                <a:gd name="T27" fmla="*/ 6 h 46"/>
                <a:gd name="T28" fmla="*/ 28 w 40"/>
                <a:gd name="T29" fmla="*/ 0 h 46"/>
                <a:gd name="T30" fmla="*/ 20 w 40"/>
                <a:gd name="T31" fmla="*/ 0 h 46"/>
                <a:gd name="T32" fmla="*/ 20 w 40"/>
                <a:gd name="T33" fmla="*/ 0 h 46"/>
                <a:gd name="T34" fmla="*/ 12 w 40"/>
                <a:gd name="T35" fmla="*/ 0 h 46"/>
                <a:gd name="T36" fmla="*/ 6 w 40"/>
                <a:gd name="T37" fmla="*/ 6 h 46"/>
                <a:gd name="T38" fmla="*/ 2 w 40"/>
                <a:gd name="T39" fmla="*/ 14 h 46"/>
                <a:gd name="T40" fmla="*/ 0 w 40"/>
                <a:gd name="T41" fmla="*/ 22 h 46"/>
                <a:gd name="T42" fmla="*/ 0 w 40"/>
                <a:gd name="T43" fmla="*/ 22 h 46"/>
                <a:gd name="T44" fmla="*/ 8 w 40"/>
                <a:gd name="T45" fmla="*/ 22 h 46"/>
                <a:gd name="T46" fmla="*/ 8 w 40"/>
                <a:gd name="T47" fmla="*/ 22 h 46"/>
                <a:gd name="T48" fmla="*/ 8 w 40"/>
                <a:gd name="T49" fmla="*/ 16 h 46"/>
                <a:gd name="T50" fmla="*/ 12 w 40"/>
                <a:gd name="T51" fmla="*/ 10 h 46"/>
                <a:gd name="T52" fmla="*/ 16 w 40"/>
                <a:gd name="T53" fmla="*/ 6 h 46"/>
                <a:gd name="T54" fmla="*/ 20 w 40"/>
                <a:gd name="T55" fmla="*/ 6 h 46"/>
                <a:gd name="T56" fmla="*/ 20 w 40"/>
                <a:gd name="T57" fmla="*/ 6 h 46"/>
                <a:gd name="T58" fmla="*/ 26 w 40"/>
                <a:gd name="T59" fmla="*/ 6 h 46"/>
                <a:gd name="T60" fmla="*/ 30 w 40"/>
                <a:gd name="T61" fmla="*/ 10 h 46"/>
                <a:gd name="T62" fmla="*/ 32 w 40"/>
                <a:gd name="T63" fmla="*/ 16 h 46"/>
                <a:gd name="T64" fmla="*/ 32 w 40"/>
                <a:gd name="T65" fmla="*/ 22 h 46"/>
                <a:gd name="T66" fmla="*/ 32 w 40"/>
                <a:gd name="T67" fmla="*/ 22 h 46"/>
                <a:gd name="T68" fmla="*/ 32 w 40"/>
                <a:gd name="T69" fmla="*/ 30 h 46"/>
                <a:gd name="T70" fmla="*/ 30 w 40"/>
                <a:gd name="T71" fmla="*/ 36 h 46"/>
                <a:gd name="T72" fmla="*/ 26 w 40"/>
                <a:gd name="T73" fmla="*/ 38 h 46"/>
                <a:gd name="T74" fmla="*/ 20 w 40"/>
                <a:gd name="T75" fmla="*/ 40 h 46"/>
                <a:gd name="T76" fmla="*/ 20 w 40"/>
                <a:gd name="T77" fmla="*/ 40 h 46"/>
                <a:gd name="T78" fmla="*/ 16 w 40"/>
                <a:gd name="T79" fmla="*/ 38 h 46"/>
                <a:gd name="T80" fmla="*/ 12 w 40"/>
                <a:gd name="T81" fmla="*/ 36 h 46"/>
                <a:gd name="T82" fmla="*/ 8 w 40"/>
                <a:gd name="T83" fmla="*/ 30 h 46"/>
                <a:gd name="T84" fmla="*/ 8 w 40"/>
                <a:gd name="T85" fmla="*/ 22 h 46"/>
                <a:gd name="T86" fmla="*/ 8 w 40"/>
                <a:gd name="T87" fmla="*/ 22 h 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" h="46">
                  <a:moveTo>
                    <a:pt x="0" y="22"/>
                  </a:moveTo>
                  <a:lnTo>
                    <a:pt x="0" y="22"/>
                  </a:lnTo>
                  <a:lnTo>
                    <a:pt x="2" y="32"/>
                  </a:lnTo>
                  <a:lnTo>
                    <a:pt x="6" y="40"/>
                  </a:lnTo>
                  <a:lnTo>
                    <a:pt x="12" y="44"/>
                  </a:lnTo>
                  <a:lnTo>
                    <a:pt x="20" y="46"/>
                  </a:lnTo>
                  <a:lnTo>
                    <a:pt x="28" y="44"/>
                  </a:lnTo>
                  <a:lnTo>
                    <a:pt x="34" y="40"/>
                  </a:lnTo>
                  <a:lnTo>
                    <a:pt x="38" y="32"/>
                  </a:lnTo>
                  <a:lnTo>
                    <a:pt x="40" y="22"/>
                  </a:lnTo>
                  <a:lnTo>
                    <a:pt x="38" y="14"/>
                  </a:lnTo>
                  <a:lnTo>
                    <a:pt x="34" y="6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close/>
                  <a:moveTo>
                    <a:pt x="8" y="22"/>
                  </a:moveTo>
                  <a:lnTo>
                    <a:pt x="8" y="22"/>
                  </a:lnTo>
                  <a:lnTo>
                    <a:pt x="8" y="16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6" y="6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2" y="22"/>
                  </a:lnTo>
                  <a:lnTo>
                    <a:pt x="32" y="30"/>
                  </a:lnTo>
                  <a:lnTo>
                    <a:pt x="30" y="36"/>
                  </a:lnTo>
                  <a:lnTo>
                    <a:pt x="26" y="38"/>
                  </a:lnTo>
                  <a:lnTo>
                    <a:pt x="20" y="40"/>
                  </a:lnTo>
                  <a:lnTo>
                    <a:pt x="16" y="38"/>
                  </a:lnTo>
                  <a:lnTo>
                    <a:pt x="12" y="36"/>
                  </a:lnTo>
                  <a:lnTo>
                    <a:pt x="8" y="30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E4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13" name="Freeform 101">
              <a:extLst>
                <a:ext uri="{FF2B5EF4-FFF2-40B4-BE49-F238E27FC236}">
                  <a16:creationId xmlns:a16="http://schemas.microsoft.com/office/drawing/2014/main" id="{50584659-78A7-4747-8173-7EFDB8021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" y="2715"/>
              <a:ext cx="33" cy="46"/>
            </a:xfrm>
            <a:custGeom>
              <a:avLst/>
              <a:gdLst>
                <a:gd name="T0" fmla="*/ 0 w 34"/>
                <a:gd name="T1" fmla="*/ 46 h 46"/>
                <a:gd name="T2" fmla="*/ 6 w 34"/>
                <a:gd name="T3" fmla="*/ 46 h 46"/>
                <a:gd name="T4" fmla="*/ 6 w 34"/>
                <a:gd name="T5" fmla="*/ 20 h 46"/>
                <a:gd name="T6" fmla="*/ 6 w 34"/>
                <a:gd name="T7" fmla="*/ 20 h 46"/>
                <a:gd name="T8" fmla="*/ 8 w 34"/>
                <a:gd name="T9" fmla="*/ 14 h 46"/>
                <a:gd name="T10" fmla="*/ 10 w 34"/>
                <a:gd name="T11" fmla="*/ 10 h 46"/>
                <a:gd name="T12" fmla="*/ 14 w 34"/>
                <a:gd name="T13" fmla="*/ 6 h 46"/>
                <a:gd name="T14" fmla="*/ 18 w 34"/>
                <a:gd name="T15" fmla="*/ 6 h 46"/>
                <a:gd name="T16" fmla="*/ 18 w 34"/>
                <a:gd name="T17" fmla="*/ 6 h 46"/>
                <a:gd name="T18" fmla="*/ 22 w 34"/>
                <a:gd name="T19" fmla="*/ 6 h 46"/>
                <a:gd name="T20" fmla="*/ 24 w 34"/>
                <a:gd name="T21" fmla="*/ 8 h 46"/>
                <a:gd name="T22" fmla="*/ 26 w 34"/>
                <a:gd name="T23" fmla="*/ 12 h 46"/>
                <a:gd name="T24" fmla="*/ 28 w 34"/>
                <a:gd name="T25" fmla="*/ 14 h 46"/>
                <a:gd name="T26" fmla="*/ 28 w 34"/>
                <a:gd name="T27" fmla="*/ 46 h 46"/>
                <a:gd name="T28" fmla="*/ 34 w 34"/>
                <a:gd name="T29" fmla="*/ 46 h 46"/>
                <a:gd name="T30" fmla="*/ 34 w 34"/>
                <a:gd name="T31" fmla="*/ 16 h 46"/>
                <a:gd name="T32" fmla="*/ 34 w 34"/>
                <a:gd name="T33" fmla="*/ 16 h 46"/>
                <a:gd name="T34" fmla="*/ 34 w 34"/>
                <a:gd name="T35" fmla="*/ 8 h 46"/>
                <a:gd name="T36" fmla="*/ 30 w 34"/>
                <a:gd name="T37" fmla="*/ 4 h 46"/>
                <a:gd name="T38" fmla="*/ 26 w 34"/>
                <a:gd name="T39" fmla="*/ 0 h 46"/>
                <a:gd name="T40" fmla="*/ 20 w 34"/>
                <a:gd name="T41" fmla="*/ 0 h 46"/>
                <a:gd name="T42" fmla="*/ 20 w 34"/>
                <a:gd name="T43" fmla="*/ 0 h 46"/>
                <a:gd name="T44" fmla="*/ 12 w 34"/>
                <a:gd name="T45" fmla="*/ 2 h 46"/>
                <a:gd name="T46" fmla="*/ 6 w 34"/>
                <a:gd name="T47" fmla="*/ 8 h 46"/>
                <a:gd name="T48" fmla="*/ 6 w 34"/>
                <a:gd name="T49" fmla="*/ 8 h 46"/>
                <a:gd name="T50" fmla="*/ 6 w 34"/>
                <a:gd name="T51" fmla="*/ 0 h 46"/>
                <a:gd name="T52" fmla="*/ 0 w 34"/>
                <a:gd name="T53" fmla="*/ 0 h 46"/>
                <a:gd name="T54" fmla="*/ 0 w 34"/>
                <a:gd name="T55" fmla="*/ 46 h 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4" h="46">
                  <a:moveTo>
                    <a:pt x="0" y="46"/>
                  </a:moveTo>
                  <a:lnTo>
                    <a:pt x="6" y="46"/>
                  </a:lnTo>
                  <a:lnTo>
                    <a:pt x="6" y="20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8" y="46"/>
                  </a:lnTo>
                  <a:lnTo>
                    <a:pt x="34" y="46"/>
                  </a:lnTo>
                  <a:lnTo>
                    <a:pt x="34" y="16"/>
                  </a:lnTo>
                  <a:lnTo>
                    <a:pt x="34" y="8"/>
                  </a:lnTo>
                  <a:lnTo>
                    <a:pt x="30" y="4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1E4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14" name="Freeform 102">
              <a:extLst>
                <a:ext uri="{FF2B5EF4-FFF2-40B4-BE49-F238E27FC236}">
                  <a16:creationId xmlns:a16="http://schemas.microsoft.com/office/drawing/2014/main" id="{68060D6D-09C4-48E9-975A-B22203B87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" y="2715"/>
              <a:ext cx="38" cy="46"/>
            </a:xfrm>
            <a:custGeom>
              <a:avLst/>
              <a:gdLst>
                <a:gd name="T0" fmla="*/ 30 w 38"/>
                <a:gd name="T1" fmla="*/ 32 h 46"/>
                <a:gd name="T2" fmla="*/ 30 w 38"/>
                <a:gd name="T3" fmla="*/ 32 h 46"/>
                <a:gd name="T4" fmla="*/ 28 w 38"/>
                <a:gd name="T5" fmla="*/ 36 h 46"/>
                <a:gd name="T6" fmla="*/ 26 w 38"/>
                <a:gd name="T7" fmla="*/ 38 h 46"/>
                <a:gd name="T8" fmla="*/ 24 w 38"/>
                <a:gd name="T9" fmla="*/ 40 h 46"/>
                <a:gd name="T10" fmla="*/ 20 w 38"/>
                <a:gd name="T11" fmla="*/ 40 h 46"/>
                <a:gd name="T12" fmla="*/ 20 w 38"/>
                <a:gd name="T13" fmla="*/ 40 h 46"/>
                <a:gd name="T14" fmla="*/ 14 w 38"/>
                <a:gd name="T15" fmla="*/ 38 h 46"/>
                <a:gd name="T16" fmla="*/ 10 w 38"/>
                <a:gd name="T17" fmla="*/ 36 h 46"/>
                <a:gd name="T18" fmla="*/ 8 w 38"/>
                <a:gd name="T19" fmla="*/ 30 h 46"/>
                <a:gd name="T20" fmla="*/ 6 w 38"/>
                <a:gd name="T21" fmla="*/ 26 h 46"/>
                <a:gd name="T22" fmla="*/ 38 w 38"/>
                <a:gd name="T23" fmla="*/ 26 h 46"/>
                <a:gd name="T24" fmla="*/ 38 w 38"/>
                <a:gd name="T25" fmla="*/ 26 h 46"/>
                <a:gd name="T26" fmla="*/ 36 w 38"/>
                <a:gd name="T27" fmla="*/ 16 h 46"/>
                <a:gd name="T28" fmla="*/ 34 w 38"/>
                <a:gd name="T29" fmla="*/ 8 h 46"/>
                <a:gd name="T30" fmla="*/ 28 w 38"/>
                <a:gd name="T31" fmla="*/ 2 h 46"/>
                <a:gd name="T32" fmla="*/ 24 w 38"/>
                <a:gd name="T33" fmla="*/ 0 h 46"/>
                <a:gd name="T34" fmla="*/ 18 w 38"/>
                <a:gd name="T35" fmla="*/ 0 h 46"/>
                <a:gd name="T36" fmla="*/ 18 w 38"/>
                <a:gd name="T37" fmla="*/ 0 h 46"/>
                <a:gd name="T38" fmla="*/ 12 w 38"/>
                <a:gd name="T39" fmla="*/ 0 h 46"/>
                <a:gd name="T40" fmla="*/ 6 w 38"/>
                <a:gd name="T41" fmla="*/ 6 h 46"/>
                <a:gd name="T42" fmla="*/ 2 w 38"/>
                <a:gd name="T43" fmla="*/ 14 h 46"/>
                <a:gd name="T44" fmla="*/ 0 w 38"/>
                <a:gd name="T45" fmla="*/ 22 h 46"/>
                <a:gd name="T46" fmla="*/ 0 w 38"/>
                <a:gd name="T47" fmla="*/ 22 h 46"/>
                <a:gd name="T48" fmla="*/ 2 w 38"/>
                <a:gd name="T49" fmla="*/ 32 h 46"/>
                <a:gd name="T50" fmla="*/ 4 w 38"/>
                <a:gd name="T51" fmla="*/ 40 h 46"/>
                <a:gd name="T52" fmla="*/ 10 w 38"/>
                <a:gd name="T53" fmla="*/ 44 h 46"/>
                <a:gd name="T54" fmla="*/ 20 w 38"/>
                <a:gd name="T55" fmla="*/ 46 h 46"/>
                <a:gd name="T56" fmla="*/ 20 w 38"/>
                <a:gd name="T57" fmla="*/ 46 h 46"/>
                <a:gd name="T58" fmla="*/ 26 w 38"/>
                <a:gd name="T59" fmla="*/ 46 h 46"/>
                <a:gd name="T60" fmla="*/ 30 w 38"/>
                <a:gd name="T61" fmla="*/ 42 h 46"/>
                <a:gd name="T62" fmla="*/ 34 w 38"/>
                <a:gd name="T63" fmla="*/ 38 h 46"/>
                <a:gd name="T64" fmla="*/ 36 w 38"/>
                <a:gd name="T65" fmla="*/ 32 h 46"/>
                <a:gd name="T66" fmla="*/ 30 w 38"/>
                <a:gd name="T67" fmla="*/ 32 h 46"/>
                <a:gd name="T68" fmla="*/ 6 w 38"/>
                <a:gd name="T69" fmla="*/ 18 h 46"/>
                <a:gd name="T70" fmla="*/ 6 w 38"/>
                <a:gd name="T71" fmla="*/ 18 h 46"/>
                <a:gd name="T72" fmla="*/ 8 w 38"/>
                <a:gd name="T73" fmla="*/ 14 h 46"/>
                <a:gd name="T74" fmla="*/ 10 w 38"/>
                <a:gd name="T75" fmla="*/ 10 h 46"/>
                <a:gd name="T76" fmla="*/ 14 w 38"/>
                <a:gd name="T77" fmla="*/ 6 h 46"/>
                <a:gd name="T78" fmla="*/ 18 w 38"/>
                <a:gd name="T79" fmla="*/ 6 h 46"/>
                <a:gd name="T80" fmla="*/ 18 w 38"/>
                <a:gd name="T81" fmla="*/ 6 h 46"/>
                <a:gd name="T82" fmla="*/ 24 w 38"/>
                <a:gd name="T83" fmla="*/ 6 h 46"/>
                <a:gd name="T84" fmla="*/ 26 w 38"/>
                <a:gd name="T85" fmla="*/ 10 h 46"/>
                <a:gd name="T86" fmla="*/ 30 w 38"/>
                <a:gd name="T87" fmla="*/ 14 h 46"/>
                <a:gd name="T88" fmla="*/ 30 w 38"/>
                <a:gd name="T89" fmla="*/ 18 h 46"/>
                <a:gd name="T90" fmla="*/ 6 w 38"/>
                <a:gd name="T91" fmla="*/ 18 h 4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" h="46">
                  <a:moveTo>
                    <a:pt x="30" y="32"/>
                  </a:moveTo>
                  <a:lnTo>
                    <a:pt x="30" y="32"/>
                  </a:lnTo>
                  <a:lnTo>
                    <a:pt x="28" y="36"/>
                  </a:lnTo>
                  <a:lnTo>
                    <a:pt x="26" y="38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14" y="38"/>
                  </a:lnTo>
                  <a:lnTo>
                    <a:pt x="10" y="36"/>
                  </a:lnTo>
                  <a:lnTo>
                    <a:pt x="8" y="30"/>
                  </a:lnTo>
                  <a:lnTo>
                    <a:pt x="6" y="26"/>
                  </a:lnTo>
                  <a:lnTo>
                    <a:pt x="38" y="26"/>
                  </a:lnTo>
                  <a:lnTo>
                    <a:pt x="36" y="16"/>
                  </a:lnTo>
                  <a:lnTo>
                    <a:pt x="34" y="8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2" y="32"/>
                  </a:lnTo>
                  <a:lnTo>
                    <a:pt x="4" y="40"/>
                  </a:lnTo>
                  <a:lnTo>
                    <a:pt x="10" y="44"/>
                  </a:lnTo>
                  <a:lnTo>
                    <a:pt x="20" y="46"/>
                  </a:lnTo>
                  <a:lnTo>
                    <a:pt x="26" y="46"/>
                  </a:lnTo>
                  <a:lnTo>
                    <a:pt x="30" y="42"/>
                  </a:lnTo>
                  <a:lnTo>
                    <a:pt x="34" y="38"/>
                  </a:lnTo>
                  <a:lnTo>
                    <a:pt x="36" y="32"/>
                  </a:lnTo>
                  <a:lnTo>
                    <a:pt x="30" y="32"/>
                  </a:lnTo>
                  <a:close/>
                  <a:moveTo>
                    <a:pt x="6" y="18"/>
                  </a:moveTo>
                  <a:lnTo>
                    <a:pt x="6" y="18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6" y="10"/>
                  </a:lnTo>
                  <a:lnTo>
                    <a:pt x="30" y="14"/>
                  </a:lnTo>
                  <a:lnTo>
                    <a:pt x="3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1E4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15" name="Freeform 103">
              <a:extLst>
                <a:ext uri="{FF2B5EF4-FFF2-40B4-BE49-F238E27FC236}">
                  <a16:creationId xmlns:a16="http://schemas.microsoft.com/office/drawing/2014/main" id="{DA0E0848-6A9D-4431-BFC3-8ECEAB045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" y="2818"/>
              <a:ext cx="39" cy="55"/>
            </a:xfrm>
            <a:custGeom>
              <a:avLst/>
              <a:gdLst>
                <a:gd name="T0" fmla="*/ 0 w 38"/>
                <a:gd name="T1" fmla="*/ 46 h 56"/>
                <a:gd name="T2" fmla="*/ 38 w 38"/>
                <a:gd name="T3" fmla="*/ 24 h 56"/>
                <a:gd name="T4" fmla="*/ 38 w 38"/>
                <a:gd name="T5" fmla="*/ 22 h 56"/>
                <a:gd name="T6" fmla="*/ 0 w 38"/>
                <a:gd name="T7" fmla="*/ 0 h 56"/>
                <a:gd name="T8" fmla="*/ 0 w 38"/>
                <a:gd name="T9" fmla="*/ 6 h 56"/>
                <a:gd name="T10" fmla="*/ 32 w 38"/>
                <a:gd name="T11" fmla="*/ 24 h 56"/>
                <a:gd name="T12" fmla="*/ 0 w 38"/>
                <a:gd name="T13" fmla="*/ 42 h 56"/>
                <a:gd name="T14" fmla="*/ 0 w 38"/>
                <a:gd name="T15" fmla="*/ 46 h 56"/>
                <a:gd name="T16" fmla="*/ 0 w 38"/>
                <a:gd name="T17" fmla="*/ 52 h 56"/>
                <a:gd name="T18" fmla="*/ 0 w 38"/>
                <a:gd name="T19" fmla="*/ 56 h 56"/>
                <a:gd name="T20" fmla="*/ 38 w 38"/>
                <a:gd name="T21" fmla="*/ 56 h 56"/>
                <a:gd name="T22" fmla="*/ 38 w 38"/>
                <a:gd name="T23" fmla="*/ 52 h 56"/>
                <a:gd name="T24" fmla="*/ 0 w 38"/>
                <a:gd name="T25" fmla="*/ 52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56">
                  <a:moveTo>
                    <a:pt x="0" y="46"/>
                  </a:moveTo>
                  <a:lnTo>
                    <a:pt x="38" y="24"/>
                  </a:lnTo>
                  <a:lnTo>
                    <a:pt x="38" y="22"/>
                  </a:lnTo>
                  <a:lnTo>
                    <a:pt x="0" y="0"/>
                  </a:lnTo>
                  <a:lnTo>
                    <a:pt x="0" y="6"/>
                  </a:lnTo>
                  <a:lnTo>
                    <a:pt x="32" y="24"/>
                  </a:lnTo>
                  <a:lnTo>
                    <a:pt x="0" y="42"/>
                  </a:lnTo>
                  <a:lnTo>
                    <a:pt x="0" y="46"/>
                  </a:lnTo>
                  <a:close/>
                  <a:moveTo>
                    <a:pt x="0" y="52"/>
                  </a:moveTo>
                  <a:lnTo>
                    <a:pt x="0" y="56"/>
                  </a:lnTo>
                  <a:lnTo>
                    <a:pt x="38" y="56"/>
                  </a:lnTo>
                  <a:lnTo>
                    <a:pt x="38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16" name="Freeform 104">
              <a:extLst>
                <a:ext uri="{FF2B5EF4-FFF2-40B4-BE49-F238E27FC236}">
                  <a16:creationId xmlns:a16="http://schemas.microsoft.com/office/drawing/2014/main" id="{9A66B671-4747-4ED4-8CD5-343725374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" y="2812"/>
              <a:ext cx="20" cy="67"/>
            </a:xfrm>
            <a:custGeom>
              <a:avLst/>
              <a:gdLst>
                <a:gd name="T0" fmla="*/ 20 w 20"/>
                <a:gd name="T1" fmla="*/ 0 h 62"/>
                <a:gd name="T2" fmla="*/ 16 w 20"/>
                <a:gd name="T3" fmla="*/ 0 h 62"/>
                <a:gd name="T4" fmla="*/ 16 w 20"/>
                <a:gd name="T5" fmla="*/ 0 h 62"/>
                <a:gd name="T6" fmla="*/ 14 w 20"/>
                <a:gd name="T7" fmla="*/ 6 h 62"/>
                <a:gd name="T8" fmla="*/ 10 w 20"/>
                <a:gd name="T9" fmla="*/ 8 h 62"/>
                <a:gd name="T10" fmla="*/ 4 w 20"/>
                <a:gd name="T11" fmla="*/ 10 h 62"/>
                <a:gd name="T12" fmla="*/ 0 w 20"/>
                <a:gd name="T13" fmla="*/ 10 h 62"/>
                <a:gd name="T14" fmla="*/ 0 w 20"/>
                <a:gd name="T15" fmla="*/ 16 h 62"/>
                <a:gd name="T16" fmla="*/ 14 w 20"/>
                <a:gd name="T17" fmla="*/ 16 h 62"/>
                <a:gd name="T18" fmla="*/ 14 w 20"/>
                <a:gd name="T19" fmla="*/ 62 h 62"/>
                <a:gd name="T20" fmla="*/ 20 w 20"/>
                <a:gd name="T21" fmla="*/ 62 h 62"/>
                <a:gd name="T22" fmla="*/ 20 w 20"/>
                <a:gd name="T23" fmla="*/ 0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" h="62">
                  <a:moveTo>
                    <a:pt x="20" y="0"/>
                  </a:moveTo>
                  <a:lnTo>
                    <a:pt x="16" y="0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62"/>
                  </a:lnTo>
                  <a:lnTo>
                    <a:pt x="20" y="6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17" name="Freeform 105">
              <a:extLst>
                <a:ext uri="{FF2B5EF4-FFF2-40B4-BE49-F238E27FC236}">
                  <a16:creationId xmlns:a16="http://schemas.microsoft.com/office/drawing/2014/main" id="{7FAA4ADC-9527-4ABD-B70C-C00A9664A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2826"/>
              <a:ext cx="53" cy="46"/>
            </a:xfrm>
            <a:custGeom>
              <a:avLst/>
              <a:gdLst>
                <a:gd name="T0" fmla="*/ 0 w 56"/>
                <a:gd name="T1" fmla="*/ 46 h 46"/>
                <a:gd name="T2" fmla="*/ 6 w 56"/>
                <a:gd name="T3" fmla="*/ 46 h 46"/>
                <a:gd name="T4" fmla="*/ 6 w 56"/>
                <a:gd name="T5" fmla="*/ 18 h 46"/>
                <a:gd name="T6" fmla="*/ 6 w 56"/>
                <a:gd name="T7" fmla="*/ 18 h 46"/>
                <a:gd name="T8" fmla="*/ 6 w 56"/>
                <a:gd name="T9" fmla="*/ 14 h 46"/>
                <a:gd name="T10" fmla="*/ 8 w 56"/>
                <a:gd name="T11" fmla="*/ 10 h 46"/>
                <a:gd name="T12" fmla="*/ 12 w 56"/>
                <a:gd name="T13" fmla="*/ 8 h 46"/>
                <a:gd name="T14" fmla="*/ 16 w 56"/>
                <a:gd name="T15" fmla="*/ 6 h 46"/>
                <a:gd name="T16" fmla="*/ 16 w 56"/>
                <a:gd name="T17" fmla="*/ 6 h 46"/>
                <a:gd name="T18" fmla="*/ 20 w 56"/>
                <a:gd name="T19" fmla="*/ 6 h 46"/>
                <a:gd name="T20" fmla="*/ 24 w 56"/>
                <a:gd name="T21" fmla="*/ 8 h 46"/>
                <a:gd name="T22" fmla="*/ 24 w 56"/>
                <a:gd name="T23" fmla="*/ 16 h 46"/>
                <a:gd name="T24" fmla="*/ 24 w 56"/>
                <a:gd name="T25" fmla="*/ 46 h 46"/>
                <a:gd name="T26" fmla="*/ 32 w 56"/>
                <a:gd name="T27" fmla="*/ 46 h 46"/>
                <a:gd name="T28" fmla="*/ 32 w 56"/>
                <a:gd name="T29" fmla="*/ 18 h 46"/>
                <a:gd name="T30" fmla="*/ 32 w 56"/>
                <a:gd name="T31" fmla="*/ 18 h 46"/>
                <a:gd name="T32" fmla="*/ 32 w 56"/>
                <a:gd name="T33" fmla="*/ 12 h 46"/>
                <a:gd name="T34" fmla="*/ 34 w 56"/>
                <a:gd name="T35" fmla="*/ 8 h 46"/>
                <a:gd name="T36" fmla="*/ 38 w 56"/>
                <a:gd name="T37" fmla="*/ 6 h 46"/>
                <a:gd name="T38" fmla="*/ 42 w 56"/>
                <a:gd name="T39" fmla="*/ 6 h 46"/>
                <a:gd name="T40" fmla="*/ 42 w 56"/>
                <a:gd name="T41" fmla="*/ 6 h 46"/>
                <a:gd name="T42" fmla="*/ 46 w 56"/>
                <a:gd name="T43" fmla="*/ 6 h 46"/>
                <a:gd name="T44" fmla="*/ 48 w 56"/>
                <a:gd name="T45" fmla="*/ 8 h 46"/>
                <a:gd name="T46" fmla="*/ 50 w 56"/>
                <a:gd name="T47" fmla="*/ 16 h 46"/>
                <a:gd name="T48" fmla="*/ 50 w 56"/>
                <a:gd name="T49" fmla="*/ 46 h 46"/>
                <a:gd name="T50" fmla="*/ 56 w 56"/>
                <a:gd name="T51" fmla="*/ 46 h 46"/>
                <a:gd name="T52" fmla="*/ 56 w 56"/>
                <a:gd name="T53" fmla="*/ 12 h 46"/>
                <a:gd name="T54" fmla="*/ 56 w 56"/>
                <a:gd name="T55" fmla="*/ 12 h 46"/>
                <a:gd name="T56" fmla="*/ 56 w 56"/>
                <a:gd name="T57" fmla="*/ 6 h 46"/>
                <a:gd name="T58" fmla="*/ 52 w 56"/>
                <a:gd name="T59" fmla="*/ 2 h 46"/>
                <a:gd name="T60" fmla="*/ 48 w 56"/>
                <a:gd name="T61" fmla="*/ 0 h 46"/>
                <a:gd name="T62" fmla="*/ 44 w 56"/>
                <a:gd name="T63" fmla="*/ 0 h 46"/>
                <a:gd name="T64" fmla="*/ 44 w 56"/>
                <a:gd name="T65" fmla="*/ 0 h 46"/>
                <a:gd name="T66" fmla="*/ 36 w 56"/>
                <a:gd name="T67" fmla="*/ 2 h 46"/>
                <a:gd name="T68" fmla="*/ 30 w 56"/>
                <a:gd name="T69" fmla="*/ 6 h 46"/>
                <a:gd name="T70" fmla="*/ 30 w 56"/>
                <a:gd name="T71" fmla="*/ 6 h 46"/>
                <a:gd name="T72" fmla="*/ 28 w 56"/>
                <a:gd name="T73" fmla="*/ 4 h 46"/>
                <a:gd name="T74" fmla="*/ 26 w 56"/>
                <a:gd name="T75" fmla="*/ 0 h 46"/>
                <a:gd name="T76" fmla="*/ 20 w 56"/>
                <a:gd name="T77" fmla="*/ 0 h 46"/>
                <a:gd name="T78" fmla="*/ 20 w 56"/>
                <a:gd name="T79" fmla="*/ 0 h 46"/>
                <a:gd name="T80" fmla="*/ 12 w 56"/>
                <a:gd name="T81" fmla="*/ 2 h 46"/>
                <a:gd name="T82" fmla="*/ 6 w 56"/>
                <a:gd name="T83" fmla="*/ 6 h 46"/>
                <a:gd name="T84" fmla="*/ 6 w 56"/>
                <a:gd name="T85" fmla="*/ 6 h 46"/>
                <a:gd name="T86" fmla="*/ 6 w 56"/>
                <a:gd name="T87" fmla="*/ 0 h 46"/>
                <a:gd name="T88" fmla="*/ 0 w 56"/>
                <a:gd name="T89" fmla="*/ 0 h 46"/>
                <a:gd name="T90" fmla="*/ 0 w 56"/>
                <a:gd name="T91" fmla="*/ 46 h 4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6" h="46">
                  <a:moveTo>
                    <a:pt x="0" y="46"/>
                  </a:moveTo>
                  <a:lnTo>
                    <a:pt x="6" y="46"/>
                  </a:lnTo>
                  <a:lnTo>
                    <a:pt x="6" y="18"/>
                  </a:lnTo>
                  <a:lnTo>
                    <a:pt x="6" y="14"/>
                  </a:lnTo>
                  <a:lnTo>
                    <a:pt x="8" y="10"/>
                  </a:lnTo>
                  <a:lnTo>
                    <a:pt x="12" y="8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24" y="46"/>
                  </a:lnTo>
                  <a:lnTo>
                    <a:pt x="32" y="46"/>
                  </a:lnTo>
                  <a:lnTo>
                    <a:pt x="32" y="18"/>
                  </a:lnTo>
                  <a:lnTo>
                    <a:pt x="32" y="12"/>
                  </a:lnTo>
                  <a:lnTo>
                    <a:pt x="34" y="8"/>
                  </a:lnTo>
                  <a:lnTo>
                    <a:pt x="38" y="6"/>
                  </a:lnTo>
                  <a:lnTo>
                    <a:pt x="42" y="6"/>
                  </a:lnTo>
                  <a:lnTo>
                    <a:pt x="46" y="6"/>
                  </a:lnTo>
                  <a:lnTo>
                    <a:pt x="48" y="8"/>
                  </a:lnTo>
                  <a:lnTo>
                    <a:pt x="50" y="16"/>
                  </a:lnTo>
                  <a:lnTo>
                    <a:pt x="50" y="46"/>
                  </a:lnTo>
                  <a:lnTo>
                    <a:pt x="56" y="46"/>
                  </a:lnTo>
                  <a:lnTo>
                    <a:pt x="56" y="12"/>
                  </a:lnTo>
                  <a:lnTo>
                    <a:pt x="56" y="6"/>
                  </a:lnTo>
                  <a:lnTo>
                    <a:pt x="52" y="2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36" y="2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18" name="Freeform 106">
              <a:extLst>
                <a:ext uri="{FF2B5EF4-FFF2-40B4-BE49-F238E27FC236}">
                  <a16:creationId xmlns:a16="http://schemas.microsoft.com/office/drawing/2014/main" id="{82A510A4-0FF3-4D2C-B76C-A938514C3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2826"/>
              <a:ext cx="35" cy="46"/>
            </a:xfrm>
            <a:custGeom>
              <a:avLst/>
              <a:gdLst>
                <a:gd name="T0" fmla="*/ 34 w 34"/>
                <a:gd name="T1" fmla="*/ 0 h 46"/>
                <a:gd name="T2" fmla="*/ 28 w 34"/>
                <a:gd name="T3" fmla="*/ 0 h 46"/>
                <a:gd name="T4" fmla="*/ 28 w 34"/>
                <a:gd name="T5" fmla="*/ 26 h 46"/>
                <a:gd name="T6" fmla="*/ 28 w 34"/>
                <a:gd name="T7" fmla="*/ 26 h 46"/>
                <a:gd name="T8" fmla="*/ 28 w 34"/>
                <a:gd name="T9" fmla="*/ 32 h 46"/>
                <a:gd name="T10" fmla="*/ 26 w 34"/>
                <a:gd name="T11" fmla="*/ 36 h 46"/>
                <a:gd name="T12" fmla="*/ 22 w 34"/>
                <a:gd name="T13" fmla="*/ 40 h 46"/>
                <a:gd name="T14" fmla="*/ 16 w 34"/>
                <a:gd name="T15" fmla="*/ 40 h 46"/>
                <a:gd name="T16" fmla="*/ 16 w 34"/>
                <a:gd name="T17" fmla="*/ 40 h 46"/>
                <a:gd name="T18" fmla="*/ 12 w 34"/>
                <a:gd name="T19" fmla="*/ 40 h 46"/>
                <a:gd name="T20" fmla="*/ 10 w 34"/>
                <a:gd name="T21" fmla="*/ 38 h 46"/>
                <a:gd name="T22" fmla="*/ 8 w 34"/>
                <a:gd name="T23" fmla="*/ 34 h 46"/>
                <a:gd name="T24" fmla="*/ 8 w 34"/>
                <a:gd name="T25" fmla="*/ 30 h 46"/>
                <a:gd name="T26" fmla="*/ 8 w 34"/>
                <a:gd name="T27" fmla="*/ 0 h 46"/>
                <a:gd name="T28" fmla="*/ 0 w 34"/>
                <a:gd name="T29" fmla="*/ 0 h 46"/>
                <a:gd name="T30" fmla="*/ 0 w 34"/>
                <a:gd name="T31" fmla="*/ 30 h 46"/>
                <a:gd name="T32" fmla="*/ 0 w 34"/>
                <a:gd name="T33" fmla="*/ 30 h 46"/>
                <a:gd name="T34" fmla="*/ 2 w 34"/>
                <a:gd name="T35" fmla="*/ 36 h 46"/>
                <a:gd name="T36" fmla="*/ 4 w 34"/>
                <a:gd name="T37" fmla="*/ 42 h 46"/>
                <a:gd name="T38" fmla="*/ 8 w 34"/>
                <a:gd name="T39" fmla="*/ 46 h 46"/>
                <a:gd name="T40" fmla="*/ 14 w 34"/>
                <a:gd name="T41" fmla="*/ 46 h 46"/>
                <a:gd name="T42" fmla="*/ 14 w 34"/>
                <a:gd name="T43" fmla="*/ 46 h 46"/>
                <a:gd name="T44" fmla="*/ 22 w 34"/>
                <a:gd name="T45" fmla="*/ 44 h 46"/>
                <a:gd name="T46" fmla="*/ 28 w 34"/>
                <a:gd name="T47" fmla="*/ 38 h 46"/>
                <a:gd name="T48" fmla="*/ 28 w 34"/>
                <a:gd name="T49" fmla="*/ 38 h 46"/>
                <a:gd name="T50" fmla="*/ 28 w 34"/>
                <a:gd name="T51" fmla="*/ 46 h 46"/>
                <a:gd name="T52" fmla="*/ 34 w 34"/>
                <a:gd name="T53" fmla="*/ 46 h 46"/>
                <a:gd name="T54" fmla="*/ 34 w 34"/>
                <a:gd name="T55" fmla="*/ 0 h 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4" h="46">
                  <a:moveTo>
                    <a:pt x="34" y="0"/>
                  </a:moveTo>
                  <a:lnTo>
                    <a:pt x="28" y="0"/>
                  </a:lnTo>
                  <a:lnTo>
                    <a:pt x="28" y="26"/>
                  </a:lnTo>
                  <a:lnTo>
                    <a:pt x="28" y="32"/>
                  </a:lnTo>
                  <a:lnTo>
                    <a:pt x="26" y="36"/>
                  </a:lnTo>
                  <a:lnTo>
                    <a:pt x="22" y="40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0" y="38"/>
                  </a:lnTo>
                  <a:lnTo>
                    <a:pt x="8" y="34"/>
                  </a:lnTo>
                  <a:lnTo>
                    <a:pt x="8" y="3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4" y="42"/>
                  </a:lnTo>
                  <a:lnTo>
                    <a:pt x="8" y="46"/>
                  </a:lnTo>
                  <a:lnTo>
                    <a:pt x="14" y="46"/>
                  </a:lnTo>
                  <a:lnTo>
                    <a:pt x="22" y="44"/>
                  </a:lnTo>
                  <a:lnTo>
                    <a:pt x="28" y="38"/>
                  </a:lnTo>
                  <a:lnTo>
                    <a:pt x="28" y="46"/>
                  </a:lnTo>
                  <a:lnTo>
                    <a:pt x="34" y="4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19" name="Freeform 107">
              <a:extLst>
                <a:ext uri="{FF2B5EF4-FFF2-40B4-BE49-F238E27FC236}">
                  <a16:creationId xmlns:a16="http://schemas.microsoft.com/office/drawing/2014/main" id="{280AB596-C3A2-4EC6-A415-334AD5090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" y="2813"/>
              <a:ext cx="20" cy="60"/>
            </a:xfrm>
            <a:custGeom>
              <a:avLst/>
              <a:gdLst>
                <a:gd name="T0" fmla="*/ 14 w 22"/>
                <a:gd name="T1" fmla="*/ 0 h 60"/>
                <a:gd name="T2" fmla="*/ 8 w 22"/>
                <a:gd name="T3" fmla="*/ 0 h 60"/>
                <a:gd name="T4" fmla="*/ 8 w 22"/>
                <a:gd name="T5" fmla="*/ 14 h 60"/>
                <a:gd name="T6" fmla="*/ 0 w 22"/>
                <a:gd name="T7" fmla="*/ 14 h 60"/>
                <a:gd name="T8" fmla="*/ 0 w 22"/>
                <a:gd name="T9" fmla="*/ 20 h 60"/>
                <a:gd name="T10" fmla="*/ 8 w 22"/>
                <a:gd name="T11" fmla="*/ 20 h 60"/>
                <a:gd name="T12" fmla="*/ 8 w 22"/>
                <a:gd name="T13" fmla="*/ 50 h 60"/>
                <a:gd name="T14" fmla="*/ 8 w 22"/>
                <a:gd name="T15" fmla="*/ 50 h 60"/>
                <a:gd name="T16" fmla="*/ 8 w 22"/>
                <a:gd name="T17" fmla="*/ 54 h 60"/>
                <a:gd name="T18" fmla="*/ 10 w 22"/>
                <a:gd name="T19" fmla="*/ 58 h 60"/>
                <a:gd name="T20" fmla="*/ 12 w 22"/>
                <a:gd name="T21" fmla="*/ 60 h 60"/>
                <a:gd name="T22" fmla="*/ 18 w 22"/>
                <a:gd name="T23" fmla="*/ 60 h 60"/>
                <a:gd name="T24" fmla="*/ 22 w 22"/>
                <a:gd name="T25" fmla="*/ 60 h 60"/>
                <a:gd name="T26" fmla="*/ 22 w 22"/>
                <a:gd name="T27" fmla="*/ 54 h 60"/>
                <a:gd name="T28" fmla="*/ 20 w 22"/>
                <a:gd name="T29" fmla="*/ 54 h 60"/>
                <a:gd name="T30" fmla="*/ 20 w 22"/>
                <a:gd name="T31" fmla="*/ 54 h 60"/>
                <a:gd name="T32" fmla="*/ 16 w 22"/>
                <a:gd name="T33" fmla="*/ 52 h 60"/>
                <a:gd name="T34" fmla="*/ 14 w 22"/>
                <a:gd name="T35" fmla="*/ 48 h 60"/>
                <a:gd name="T36" fmla="*/ 14 w 22"/>
                <a:gd name="T37" fmla="*/ 20 h 60"/>
                <a:gd name="T38" fmla="*/ 22 w 22"/>
                <a:gd name="T39" fmla="*/ 20 h 60"/>
                <a:gd name="T40" fmla="*/ 22 w 22"/>
                <a:gd name="T41" fmla="*/ 14 h 60"/>
                <a:gd name="T42" fmla="*/ 14 w 22"/>
                <a:gd name="T43" fmla="*/ 14 h 60"/>
                <a:gd name="T44" fmla="*/ 14 w 22"/>
                <a:gd name="T45" fmla="*/ 0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" h="60">
                  <a:moveTo>
                    <a:pt x="14" y="0"/>
                  </a:moveTo>
                  <a:lnTo>
                    <a:pt x="8" y="0"/>
                  </a:lnTo>
                  <a:lnTo>
                    <a:pt x="8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8" y="20"/>
                  </a:lnTo>
                  <a:lnTo>
                    <a:pt x="8" y="50"/>
                  </a:lnTo>
                  <a:lnTo>
                    <a:pt x="8" y="54"/>
                  </a:lnTo>
                  <a:lnTo>
                    <a:pt x="10" y="58"/>
                  </a:lnTo>
                  <a:lnTo>
                    <a:pt x="12" y="60"/>
                  </a:lnTo>
                  <a:lnTo>
                    <a:pt x="18" y="60"/>
                  </a:lnTo>
                  <a:lnTo>
                    <a:pt x="22" y="60"/>
                  </a:lnTo>
                  <a:lnTo>
                    <a:pt x="22" y="54"/>
                  </a:lnTo>
                  <a:lnTo>
                    <a:pt x="20" y="54"/>
                  </a:lnTo>
                  <a:lnTo>
                    <a:pt x="16" y="52"/>
                  </a:lnTo>
                  <a:lnTo>
                    <a:pt x="14" y="48"/>
                  </a:lnTo>
                  <a:lnTo>
                    <a:pt x="14" y="20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20" name="Freeform 108">
              <a:extLst>
                <a:ext uri="{FF2B5EF4-FFF2-40B4-BE49-F238E27FC236}">
                  <a16:creationId xmlns:a16="http://schemas.microsoft.com/office/drawing/2014/main" id="{DA9EF8E7-4D06-4D69-974C-58959C0715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" y="2826"/>
              <a:ext cx="41" cy="46"/>
            </a:xfrm>
            <a:custGeom>
              <a:avLst/>
              <a:gdLst>
                <a:gd name="T0" fmla="*/ 30 w 38"/>
                <a:gd name="T1" fmla="*/ 30 h 46"/>
                <a:gd name="T2" fmla="*/ 26 w 38"/>
                <a:gd name="T3" fmla="*/ 36 h 46"/>
                <a:gd name="T4" fmla="*/ 15 w 38"/>
                <a:gd name="T5" fmla="*/ 40 h 46"/>
                <a:gd name="T6" fmla="*/ 11 w 38"/>
                <a:gd name="T7" fmla="*/ 38 h 46"/>
                <a:gd name="T8" fmla="*/ 6 w 38"/>
                <a:gd name="T9" fmla="*/ 34 h 46"/>
                <a:gd name="T10" fmla="*/ 9 w 38"/>
                <a:gd name="T11" fmla="*/ 30 h 46"/>
                <a:gd name="T12" fmla="*/ 17 w 38"/>
                <a:gd name="T13" fmla="*/ 26 h 46"/>
                <a:gd name="T14" fmla="*/ 24 w 38"/>
                <a:gd name="T15" fmla="*/ 24 h 46"/>
                <a:gd name="T16" fmla="*/ 30 w 38"/>
                <a:gd name="T17" fmla="*/ 30 h 46"/>
                <a:gd name="T18" fmla="*/ 41 w 38"/>
                <a:gd name="T19" fmla="*/ 40 h 46"/>
                <a:gd name="T20" fmla="*/ 39 w 38"/>
                <a:gd name="T21" fmla="*/ 40 h 46"/>
                <a:gd name="T22" fmla="*/ 37 w 38"/>
                <a:gd name="T23" fmla="*/ 34 h 46"/>
                <a:gd name="T24" fmla="*/ 37 w 38"/>
                <a:gd name="T25" fmla="*/ 12 h 46"/>
                <a:gd name="T26" fmla="*/ 32 w 38"/>
                <a:gd name="T27" fmla="*/ 2 h 46"/>
                <a:gd name="T28" fmla="*/ 19 w 38"/>
                <a:gd name="T29" fmla="*/ 0 h 46"/>
                <a:gd name="T30" fmla="*/ 13 w 38"/>
                <a:gd name="T31" fmla="*/ 0 h 46"/>
                <a:gd name="T32" fmla="*/ 2 w 38"/>
                <a:gd name="T33" fmla="*/ 8 h 46"/>
                <a:gd name="T34" fmla="*/ 9 w 38"/>
                <a:gd name="T35" fmla="*/ 14 h 46"/>
                <a:gd name="T36" fmla="*/ 9 w 38"/>
                <a:gd name="T37" fmla="*/ 10 h 46"/>
                <a:gd name="T38" fmla="*/ 15 w 38"/>
                <a:gd name="T39" fmla="*/ 6 h 46"/>
                <a:gd name="T40" fmla="*/ 19 w 38"/>
                <a:gd name="T41" fmla="*/ 6 h 46"/>
                <a:gd name="T42" fmla="*/ 28 w 38"/>
                <a:gd name="T43" fmla="*/ 10 h 46"/>
                <a:gd name="T44" fmla="*/ 30 w 38"/>
                <a:gd name="T45" fmla="*/ 14 h 46"/>
                <a:gd name="T46" fmla="*/ 26 w 38"/>
                <a:gd name="T47" fmla="*/ 18 h 46"/>
                <a:gd name="T48" fmla="*/ 15 w 38"/>
                <a:gd name="T49" fmla="*/ 20 h 46"/>
                <a:gd name="T50" fmla="*/ 4 w 38"/>
                <a:gd name="T51" fmla="*/ 24 h 46"/>
                <a:gd name="T52" fmla="*/ 0 w 38"/>
                <a:gd name="T53" fmla="*/ 34 h 46"/>
                <a:gd name="T54" fmla="*/ 0 w 38"/>
                <a:gd name="T55" fmla="*/ 40 h 46"/>
                <a:gd name="T56" fmla="*/ 9 w 38"/>
                <a:gd name="T57" fmla="*/ 46 h 46"/>
                <a:gd name="T58" fmla="*/ 15 w 38"/>
                <a:gd name="T59" fmla="*/ 46 h 46"/>
                <a:gd name="T60" fmla="*/ 30 w 38"/>
                <a:gd name="T61" fmla="*/ 40 h 46"/>
                <a:gd name="T62" fmla="*/ 32 w 38"/>
                <a:gd name="T63" fmla="*/ 46 h 46"/>
                <a:gd name="T64" fmla="*/ 37 w 38"/>
                <a:gd name="T65" fmla="*/ 46 h 46"/>
                <a:gd name="T66" fmla="*/ 41 w 38"/>
                <a:gd name="T67" fmla="*/ 40 h 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8" h="46">
                  <a:moveTo>
                    <a:pt x="28" y="30"/>
                  </a:moveTo>
                  <a:lnTo>
                    <a:pt x="28" y="30"/>
                  </a:lnTo>
                  <a:lnTo>
                    <a:pt x="26" y="34"/>
                  </a:lnTo>
                  <a:lnTo>
                    <a:pt x="24" y="36"/>
                  </a:lnTo>
                  <a:lnTo>
                    <a:pt x="20" y="40"/>
                  </a:lnTo>
                  <a:lnTo>
                    <a:pt x="14" y="40"/>
                  </a:lnTo>
                  <a:lnTo>
                    <a:pt x="10" y="38"/>
                  </a:lnTo>
                  <a:lnTo>
                    <a:pt x="8" y="36"/>
                  </a:lnTo>
                  <a:lnTo>
                    <a:pt x="6" y="34"/>
                  </a:lnTo>
                  <a:lnTo>
                    <a:pt x="8" y="30"/>
                  </a:lnTo>
                  <a:lnTo>
                    <a:pt x="10" y="28"/>
                  </a:lnTo>
                  <a:lnTo>
                    <a:pt x="16" y="26"/>
                  </a:lnTo>
                  <a:lnTo>
                    <a:pt x="22" y="24"/>
                  </a:lnTo>
                  <a:lnTo>
                    <a:pt x="28" y="22"/>
                  </a:lnTo>
                  <a:lnTo>
                    <a:pt x="28" y="30"/>
                  </a:lnTo>
                  <a:close/>
                  <a:moveTo>
                    <a:pt x="38" y="40"/>
                  </a:moveTo>
                  <a:lnTo>
                    <a:pt x="38" y="40"/>
                  </a:lnTo>
                  <a:lnTo>
                    <a:pt x="36" y="40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4" y="12"/>
                  </a:lnTo>
                  <a:lnTo>
                    <a:pt x="32" y="6"/>
                  </a:lnTo>
                  <a:lnTo>
                    <a:pt x="30" y="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8"/>
                  </a:lnTo>
                  <a:lnTo>
                    <a:pt x="2" y="14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24" y="8"/>
                  </a:lnTo>
                  <a:lnTo>
                    <a:pt x="26" y="10"/>
                  </a:lnTo>
                  <a:lnTo>
                    <a:pt x="28" y="14"/>
                  </a:lnTo>
                  <a:lnTo>
                    <a:pt x="26" y="16"/>
                  </a:lnTo>
                  <a:lnTo>
                    <a:pt x="24" y="18"/>
                  </a:lnTo>
                  <a:lnTo>
                    <a:pt x="14" y="20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4" y="44"/>
                  </a:lnTo>
                  <a:lnTo>
                    <a:pt x="8" y="46"/>
                  </a:lnTo>
                  <a:lnTo>
                    <a:pt x="14" y="46"/>
                  </a:lnTo>
                  <a:lnTo>
                    <a:pt x="22" y="44"/>
                  </a:lnTo>
                  <a:lnTo>
                    <a:pt x="28" y="40"/>
                  </a:lnTo>
                  <a:lnTo>
                    <a:pt x="30" y="46"/>
                  </a:lnTo>
                  <a:lnTo>
                    <a:pt x="34" y="46"/>
                  </a:lnTo>
                  <a:lnTo>
                    <a:pt x="38" y="4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21" name="Freeform 109">
              <a:extLst>
                <a:ext uri="{FF2B5EF4-FFF2-40B4-BE49-F238E27FC236}">
                  <a16:creationId xmlns:a16="http://schemas.microsoft.com/office/drawing/2014/main" id="{6F31292A-2BC5-4B40-B228-6217BFF1B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2813"/>
              <a:ext cx="20" cy="60"/>
            </a:xfrm>
            <a:custGeom>
              <a:avLst/>
              <a:gdLst>
                <a:gd name="T0" fmla="*/ 14 w 22"/>
                <a:gd name="T1" fmla="*/ 0 h 60"/>
                <a:gd name="T2" fmla="*/ 6 w 22"/>
                <a:gd name="T3" fmla="*/ 0 h 60"/>
                <a:gd name="T4" fmla="*/ 6 w 22"/>
                <a:gd name="T5" fmla="*/ 14 h 60"/>
                <a:gd name="T6" fmla="*/ 0 w 22"/>
                <a:gd name="T7" fmla="*/ 14 h 60"/>
                <a:gd name="T8" fmla="*/ 0 w 22"/>
                <a:gd name="T9" fmla="*/ 20 h 60"/>
                <a:gd name="T10" fmla="*/ 6 w 22"/>
                <a:gd name="T11" fmla="*/ 20 h 60"/>
                <a:gd name="T12" fmla="*/ 6 w 22"/>
                <a:gd name="T13" fmla="*/ 50 h 60"/>
                <a:gd name="T14" fmla="*/ 6 w 22"/>
                <a:gd name="T15" fmla="*/ 50 h 60"/>
                <a:gd name="T16" fmla="*/ 8 w 22"/>
                <a:gd name="T17" fmla="*/ 54 h 60"/>
                <a:gd name="T18" fmla="*/ 10 w 22"/>
                <a:gd name="T19" fmla="*/ 58 h 60"/>
                <a:gd name="T20" fmla="*/ 12 w 22"/>
                <a:gd name="T21" fmla="*/ 60 h 60"/>
                <a:gd name="T22" fmla="*/ 16 w 22"/>
                <a:gd name="T23" fmla="*/ 60 h 60"/>
                <a:gd name="T24" fmla="*/ 22 w 22"/>
                <a:gd name="T25" fmla="*/ 60 h 60"/>
                <a:gd name="T26" fmla="*/ 22 w 22"/>
                <a:gd name="T27" fmla="*/ 54 h 60"/>
                <a:gd name="T28" fmla="*/ 18 w 22"/>
                <a:gd name="T29" fmla="*/ 54 h 60"/>
                <a:gd name="T30" fmla="*/ 18 w 22"/>
                <a:gd name="T31" fmla="*/ 54 h 60"/>
                <a:gd name="T32" fmla="*/ 14 w 22"/>
                <a:gd name="T33" fmla="*/ 52 h 60"/>
                <a:gd name="T34" fmla="*/ 14 w 22"/>
                <a:gd name="T35" fmla="*/ 48 h 60"/>
                <a:gd name="T36" fmla="*/ 14 w 22"/>
                <a:gd name="T37" fmla="*/ 20 h 60"/>
                <a:gd name="T38" fmla="*/ 22 w 22"/>
                <a:gd name="T39" fmla="*/ 20 h 60"/>
                <a:gd name="T40" fmla="*/ 22 w 22"/>
                <a:gd name="T41" fmla="*/ 14 h 60"/>
                <a:gd name="T42" fmla="*/ 14 w 22"/>
                <a:gd name="T43" fmla="*/ 14 h 60"/>
                <a:gd name="T44" fmla="*/ 14 w 22"/>
                <a:gd name="T45" fmla="*/ 0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2" h="60">
                  <a:moveTo>
                    <a:pt x="14" y="0"/>
                  </a:moveTo>
                  <a:lnTo>
                    <a:pt x="6" y="0"/>
                  </a:lnTo>
                  <a:lnTo>
                    <a:pt x="6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6" y="50"/>
                  </a:lnTo>
                  <a:lnTo>
                    <a:pt x="8" y="54"/>
                  </a:lnTo>
                  <a:lnTo>
                    <a:pt x="10" y="58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22" y="60"/>
                  </a:lnTo>
                  <a:lnTo>
                    <a:pt x="22" y="54"/>
                  </a:lnTo>
                  <a:lnTo>
                    <a:pt x="18" y="54"/>
                  </a:lnTo>
                  <a:lnTo>
                    <a:pt x="14" y="52"/>
                  </a:lnTo>
                  <a:lnTo>
                    <a:pt x="14" y="48"/>
                  </a:lnTo>
                  <a:lnTo>
                    <a:pt x="14" y="20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14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22" name="Freeform 110">
              <a:extLst>
                <a:ext uri="{FF2B5EF4-FFF2-40B4-BE49-F238E27FC236}">
                  <a16:creationId xmlns:a16="http://schemas.microsoft.com/office/drawing/2014/main" id="{6B500F1C-026A-4812-93B4-3DA8D8E04E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" y="2809"/>
              <a:ext cx="6" cy="67"/>
            </a:xfrm>
            <a:custGeom>
              <a:avLst/>
              <a:gdLst>
                <a:gd name="T0" fmla="*/ 0 w 6"/>
                <a:gd name="T1" fmla="*/ 65 h 64"/>
                <a:gd name="T2" fmla="*/ 6 w 6"/>
                <a:gd name="T3" fmla="*/ 65 h 64"/>
                <a:gd name="T4" fmla="*/ 6 w 6"/>
                <a:gd name="T5" fmla="*/ 18 h 64"/>
                <a:gd name="T6" fmla="*/ 0 w 6"/>
                <a:gd name="T7" fmla="*/ 18 h 64"/>
                <a:gd name="T8" fmla="*/ 0 w 6"/>
                <a:gd name="T9" fmla="*/ 65 h 64"/>
                <a:gd name="T10" fmla="*/ 6 w 6"/>
                <a:gd name="T11" fmla="*/ 0 h 64"/>
                <a:gd name="T12" fmla="*/ 0 w 6"/>
                <a:gd name="T13" fmla="*/ 0 h 64"/>
                <a:gd name="T14" fmla="*/ 0 w 6"/>
                <a:gd name="T15" fmla="*/ 10 h 64"/>
                <a:gd name="T16" fmla="*/ 6 w 6"/>
                <a:gd name="T17" fmla="*/ 10 h 64"/>
                <a:gd name="T18" fmla="*/ 6 w 6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" h="64">
                  <a:moveTo>
                    <a:pt x="0" y="64"/>
                  </a:moveTo>
                  <a:lnTo>
                    <a:pt x="6" y="64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4"/>
                  </a:lnTo>
                  <a:close/>
                  <a:moveTo>
                    <a:pt x="6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23" name="Freeform 111">
              <a:extLst>
                <a:ext uri="{FF2B5EF4-FFF2-40B4-BE49-F238E27FC236}">
                  <a16:creationId xmlns:a16="http://schemas.microsoft.com/office/drawing/2014/main" id="{B9798DD5-846D-47FF-908C-CBCAD77C25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" y="2826"/>
              <a:ext cx="39" cy="46"/>
            </a:xfrm>
            <a:custGeom>
              <a:avLst/>
              <a:gdLst>
                <a:gd name="T0" fmla="*/ 0 w 40"/>
                <a:gd name="T1" fmla="*/ 22 h 46"/>
                <a:gd name="T2" fmla="*/ 0 w 40"/>
                <a:gd name="T3" fmla="*/ 22 h 46"/>
                <a:gd name="T4" fmla="*/ 2 w 40"/>
                <a:gd name="T5" fmla="*/ 32 h 46"/>
                <a:gd name="T6" fmla="*/ 6 w 40"/>
                <a:gd name="T7" fmla="*/ 40 h 46"/>
                <a:gd name="T8" fmla="*/ 12 w 40"/>
                <a:gd name="T9" fmla="*/ 44 h 46"/>
                <a:gd name="T10" fmla="*/ 20 w 40"/>
                <a:gd name="T11" fmla="*/ 46 h 46"/>
                <a:gd name="T12" fmla="*/ 20 w 40"/>
                <a:gd name="T13" fmla="*/ 46 h 46"/>
                <a:gd name="T14" fmla="*/ 30 w 40"/>
                <a:gd name="T15" fmla="*/ 44 h 46"/>
                <a:gd name="T16" fmla="*/ 36 w 40"/>
                <a:gd name="T17" fmla="*/ 40 h 46"/>
                <a:gd name="T18" fmla="*/ 40 w 40"/>
                <a:gd name="T19" fmla="*/ 32 h 46"/>
                <a:gd name="T20" fmla="*/ 40 w 40"/>
                <a:gd name="T21" fmla="*/ 22 h 46"/>
                <a:gd name="T22" fmla="*/ 40 w 40"/>
                <a:gd name="T23" fmla="*/ 22 h 46"/>
                <a:gd name="T24" fmla="*/ 40 w 40"/>
                <a:gd name="T25" fmla="*/ 14 h 46"/>
                <a:gd name="T26" fmla="*/ 36 w 40"/>
                <a:gd name="T27" fmla="*/ 6 h 46"/>
                <a:gd name="T28" fmla="*/ 30 w 40"/>
                <a:gd name="T29" fmla="*/ 0 h 46"/>
                <a:gd name="T30" fmla="*/ 20 w 40"/>
                <a:gd name="T31" fmla="*/ 0 h 46"/>
                <a:gd name="T32" fmla="*/ 20 w 40"/>
                <a:gd name="T33" fmla="*/ 0 h 46"/>
                <a:gd name="T34" fmla="*/ 12 w 40"/>
                <a:gd name="T35" fmla="*/ 0 h 46"/>
                <a:gd name="T36" fmla="*/ 6 w 40"/>
                <a:gd name="T37" fmla="*/ 6 h 46"/>
                <a:gd name="T38" fmla="*/ 2 w 40"/>
                <a:gd name="T39" fmla="*/ 14 h 46"/>
                <a:gd name="T40" fmla="*/ 0 w 40"/>
                <a:gd name="T41" fmla="*/ 22 h 46"/>
                <a:gd name="T42" fmla="*/ 0 w 40"/>
                <a:gd name="T43" fmla="*/ 22 h 46"/>
                <a:gd name="T44" fmla="*/ 8 w 40"/>
                <a:gd name="T45" fmla="*/ 22 h 46"/>
                <a:gd name="T46" fmla="*/ 8 w 40"/>
                <a:gd name="T47" fmla="*/ 22 h 46"/>
                <a:gd name="T48" fmla="*/ 8 w 40"/>
                <a:gd name="T49" fmla="*/ 16 h 46"/>
                <a:gd name="T50" fmla="*/ 12 w 40"/>
                <a:gd name="T51" fmla="*/ 10 h 46"/>
                <a:gd name="T52" fmla="*/ 16 w 40"/>
                <a:gd name="T53" fmla="*/ 6 h 46"/>
                <a:gd name="T54" fmla="*/ 20 w 40"/>
                <a:gd name="T55" fmla="*/ 6 h 46"/>
                <a:gd name="T56" fmla="*/ 20 w 40"/>
                <a:gd name="T57" fmla="*/ 6 h 46"/>
                <a:gd name="T58" fmla="*/ 26 w 40"/>
                <a:gd name="T59" fmla="*/ 6 h 46"/>
                <a:gd name="T60" fmla="*/ 30 w 40"/>
                <a:gd name="T61" fmla="*/ 10 h 46"/>
                <a:gd name="T62" fmla="*/ 32 w 40"/>
                <a:gd name="T63" fmla="*/ 16 h 46"/>
                <a:gd name="T64" fmla="*/ 34 w 40"/>
                <a:gd name="T65" fmla="*/ 22 h 46"/>
                <a:gd name="T66" fmla="*/ 34 w 40"/>
                <a:gd name="T67" fmla="*/ 22 h 46"/>
                <a:gd name="T68" fmla="*/ 32 w 40"/>
                <a:gd name="T69" fmla="*/ 30 h 46"/>
                <a:gd name="T70" fmla="*/ 30 w 40"/>
                <a:gd name="T71" fmla="*/ 36 h 46"/>
                <a:gd name="T72" fmla="*/ 26 w 40"/>
                <a:gd name="T73" fmla="*/ 38 h 46"/>
                <a:gd name="T74" fmla="*/ 20 w 40"/>
                <a:gd name="T75" fmla="*/ 40 h 46"/>
                <a:gd name="T76" fmla="*/ 20 w 40"/>
                <a:gd name="T77" fmla="*/ 40 h 46"/>
                <a:gd name="T78" fmla="*/ 16 w 40"/>
                <a:gd name="T79" fmla="*/ 38 h 46"/>
                <a:gd name="T80" fmla="*/ 12 w 40"/>
                <a:gd name="T81" fmla="*/ 36 h 46"/>
                <a:gd name="T82" fmla="*/ 8 w 40"/>
                <a:gd name="T83" fmla="*/ 30 h 46"/>
                <a:gd name="T84" fmla="*/ 8 w 40"/>
                <a:gd name="T85" fmla="*/ 22 h 46"/>
                <a:gd name="T86" fmla="*/ 8 w 40"/>
                <a:gd name="T87" fmla="*/ 22 h 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0" h="46">
                  <a:moveTo>
                    <a:pt x="0" y="22"/>
                  </a:moveTo>
                  <a:lnTo>
                    <a:pt x="0" y="22"/>
                  </a:lnTo>
                  <a:lnTo>
                    <a:pt x="2" y="32"/>
                  </a:lnTo>
                  <a:lnTo>
                    <a:pt x="6" y="40"/>
                  </a:lnTo>
                  <a:lnTo>
                    <a:pt x="12" y="44"/>
                  </a:lnTo>
                  <a:lnTo>
                    <a:pt x="20" y="46"/>
                  </a:lnTo>
                  <a:lnTo>
                    <a:pt x="30" y="44"/>
                  </a:lnTo>
                  <a:lnTo>
                    <a:pt x="36" y="40"/>
                  </a:lnTo>
                  <a:lnTo>
                    <a:pt x="40" y="32"/>
                  </a:lnTo>
                  <a:lnTo>
                    <a:pt x="40" y="22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close/>
                  <a:moveTo>
                    <a:pt x="8" y="22"/>
                  </a:moveTo>
                  <a:lnTo>
                    <a:pt x="8" y="22"/>
                  </a:lnTo>
                  <a:lnTo>
                    <a:pt x="8" y="16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6" y="6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4" y="22"/>
                  </a:lnTo>
                  <a:lnTo>
                    <a:pt x="32" y="30"/>
                  </a:lnTo>
                  <a:lnTo>
                    <a:pt x="30" y="36"/>
                  </a:lnTo>
                  <a:lnTo>
                    <a:pt x="26" y="38"/>
                  </a:lnTo>
                  <a:lnTo>
                    <a:pt x="20" y="40"/>
                  </a:lnTo>
                  <a:lnTo>
                    <a:pt x="16" y="38"/>
                  </a:lnTo>
                  <a:lnTo>
                    <a:pt x="12" y="36"/>
                  </a:lnTo>
                  <a:lnTo>
                    <a:pt x="8" y="30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24" name="Freeform 112">
              <a:extLst>
                <a:ext uri="{FF2B5EF4-FFF2-40B4-BE49-F238E27FC236}">
                  <a16:creationId xmlns:a16="http://schemas.microsoft.com/office/drawing/2014/main" id="{9B44568B-E51A-41DD-8F15-1186DCF2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" y="2826"/>
              <a:ext cx="33" cy="46"/>
            </a:xfrm>
            <a:custGeom>
              <a:avLst/>
              <a:gdLst>
                <a:gd name="T0" fmla="*/ 0 w 34"/>
                <a:gd name="T1" fmla="*/ 46 h 46"/>
                <a:gd name="T2" fmla="*/ 8 w 34"/>
                <a:gd name="T3" fmla="*/ 46 h 46"/>
                <a:gd name="T4" fmla="*/ 8 w 34"/>
                <a:gd name="T5" fmla="*/ 20 h 46"/>
                <a:gd name="T6" fmla="*/ 8 w 34"/>
                <a:gd name="T7" fmla="*/ 20 h 46"/>
                <a:gd name="T8" fmla="*/ 8 w 34"/>
                <a:gd name="T9" fmla="*/ 14 h 46"/>
                <a:gd name="T10" fmla="*/ 10 w 34"/>
                <a:gd name="T11" fmla="*/ 10 h 46"/>
                <a:gd name="T12" fmla="*/ 14 w 34"/>
                <a:gd name="T13" fmla="*/ 6 h 46"/>
                <a:gd name="T14" fmla="*/ 20 w 34"/>
                <a:gd name="T15" fmla="*/ 6 h 46"/>
                <a:gd name="T16" fmla="*/ 20 w 34"/>
                <a:gd name="T17" fmla="*/ 6 h 46"/>
                <a:gd name="T18" fmla="*/ 22 w 34"/>
                <a:gd name="T19" fmla="*/ 6 h 46"/>
                <a:gd name="T20" fmla="*/ 26 w 34"/>
                <a:gd name="T21" fmla="*/ 8 h 46"/>
                <a:gd name="T22" fmla="*/ 26 w 34"/>
                <a:gd name="T23" fmla="*/ 12 h 46"/>
                <a:gd name="T24" fmla="*/ 28 w 34"/>
                <a:gd name="T25" fmla="*/ 14 h 46"/>
                <a:gd name="T26" fmla="*/ 28 w 34"/>
                <a:gd name="T27" fmla="*/ 46 h 46"/>
                <a:gd name="T28" fmla="*/ 34 w 34"/>
                <a:gd name="T29" fmla="*/ 46 h 46"/>
                <a:gd name="T30" fmla="*/ 34 w 34"/>
                <a:gd name="T31" fmla="*/ 16 h 46"/>
                <a:gd name="T32" fmla="*/ 34 w 34"/>
                <a:gd name="T33" fmla="*/ 16 h 46"/>
                <a:gd name="T34" fmla="*/ 34 w 34"/>
                <a:gd name="T35" fmla="*/ 8 h 46"/>
                <a:gd name="T36" fmla="*/ 32 w 34"/>
                <a:gd name="T37" fmla="*/ 4 h 46"/>
                <a:gd name="T38" fmla="*/ 26 w 34"/>
                <a:gd name="T39" fmla="*/ 0 h 46"/>
                <a:gd name="T40" fmla="*/ 20 w 34"/>
                <a:gd name="T41" fmla="*/ 0 h 46"/>
                <a:gd name="T42" fmla="*/ 20 w 34"/>
                <a:gd name="T43" fmla="*/ 0 h 46"/>
                <a:gd name="T44" fmla="*/ 12 w 34"/>
                <a:gd name="T45" fmla="*/ 2 h 46"/>
                <a:gd name="T46" fmla="*/ 6 w 34"/>
                <a:gd name="T47" fmla="*/ 8 h 46"/>
                <a:gd name="T48" fmla="*/ 6 w 34"/>
                <a:gd name="T49" fmla="*/ 8 h 46"/>
                <a:gd name="T50" fmla="*/ 6 w 34"/>
                <a:gd name="T51" fmla="*/ 0 h 46"/>
                <a:gd name="T52" fmla="*/ 0 w 34"/>
                <a:gd name="T53" fmla="*/ 0 h 46"/>
                <a:gd name="T54" fmla="*/ 0 w 34"/>
                <a:gd name="T55" fmla="*/ 46 h 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4" h="46">
                  <a:moveTo>
                    <a:pt x="0" y="46"/>
                  </a:moveTo>
                  <a:lnTo>
                    <a:pt x="8" y="46"/>
                  </a:lnTo>
                  <a:lnTo>
                    <a:pt x="8" y="20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6"/>
                  </a:lnTo>
                  <a:lnTo>
                    <a:pt x="22" y="6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8" y="46"/>
                  </a:lnTo>
                  <a:lnTo>
                    <a:pt x="34" y="46"/>
                  </a:lnTo>
                  <a:lnTo>
                    <a:pt x="34" y="16"/>
                  </a:lnTo>
                  <a:lnTo>
                    <a:pt x="34" y="8"/>
                  </a:lnTo>
                  <a:lnTo>
                    <a:pt x="32" y="4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E1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25" name="Rectangle 113">
              <a:extLst>
                <a:ext uri="{FF2B5EF4-FFF2-40B4-BE49-F238E27FC236}">
                  <a16:creationId xmlns:a16="http://schemas.microsoft.com/office/drawing/2014/main" id="{0B7ABD8C-BE8B-49FD-BB23-60E10B893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26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26" name="Rectangle 114">
              <a:extLst>
                <a:ext uri="{FF2B5EF4-FFF2-40B4-BE49-F238E27FC236}">
                  <a16:creationId xmlns:a16="http://schemas.microsoft.com/office/drawing/2014/main" id="{42AD5DAB-3942-4493-BED0-DD3668456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9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27" name="Rectangle 115">
              <a:extLst>
                <a:ext uri="{FF2B5EF4-FFF2-40B4-BE49-F238E27FC236}">
                  <a16:creationId xmlns:a16="http://schemas.microsoft.com/office/drawing/2014/main" id="{54C3E737-1613-4C80-9FAA-06D642D9D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28" name="Rectangle 116">
              <a:extLst>
                <a:ext uri="{FF2B5EF4-FFF2-40B4-BE49-F238E27FC236}">
                  <a16:creationId xmlns:a16="http://schemas.microsoft.com/office/drawing/2014/main" id="{9A620CBF-F83A-44F7-ACF1-D9588A43B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8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29" name="Rectangle 117">
              <a:extLst>
                <a:ext uri="{FF2B5EF4-FFF2-40B4-BE49-F238E27FC236}">
                  <a16:creationId xmlns:a16="http://schemas.microsoft.com/office/drawing/2014/main" id="{FC2244AC-AAAC-4628-A15F-0DBB0FD96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0" name="Rectangle 118">
              <a:extLst>
                <a:ext uri="{FF2B5EF4-FFF2-40B4-BE49-F238E27FC236}">
                  <a16:creationId xmlns:a16="http://schemas.microsoft.com/office/drawing/2014/main" id="{022A26CC-AD24-4400-A39E-9FB860782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18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1" name="Rectangle 119">
              <a:extLst>
                <a:ext uri="{FF2B5EF4-FFF2-40B4-BE49-F238E27FC236}">
                  <a16:creationId xmlns:a16="http://schemas.microsoft.com/office/drawing/2014/main" id="{248AEF48-3CF0-48C4-8169-348F0F7CF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17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2" name="Rectangle 120">
              <a:extLst>
                <a:ext uri="{FF2B5EF4-FFF2-40B4-BE49-F238E27FC236}">
                  <a16:creationId xmlns:a16="http://schemas.microsoft.com/office/drawing/2014/main" id="{21D413D6-F087-4AAC-B47F-A5DD9E636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15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3" name="Rectangle 121">
              <a:extLst>
                <a:ext uri="{FF2B5EF4-FFF2-40B4-BE49-F238E27FC236}">
                  <a16:creationId xmlns:a16="http://schemas.microsoft.com/office/drawing/2014/main" id="{AFB73598-C6A2-4DD6-A5A9-9C2B1C1D5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0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4" name="Rectangle 122">
              <a:extLst>
                <a:ext uri="{FF2B5EF4-FFF2-40B4-BE49-F238E27FC236}">
                  <a16:creationId xmlns:a16="http://schemas.microsoft.com/office/drawing/2014/main" id="{CF1B4E0E-6366-4885-8F5C-5CF171721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5" name="Rectangle 123">
              <a:extLst>
                <a:ext uri="{FF2B5EF4-FFF2-40B4-BE49-F238E27FC236}">
                  <a16:creationId xmlns:a16="http://schemas.microsoft.com/office/drawing/2014/main" id="{969C4325-A42E-4E9E-9987-35B075FB8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2794"/>
              <a:ext cx="98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10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6" name="Rectangle 124">
              <a:extLst>
                <a:ext uri="{FF2B5EF4-FFF2-40B4-BE49-F238E27FC236}">
                  <a16:creationId xmlns:a16="http://schemas.microsoft.com/office/drawing/2014/main" id="{F48A8F10-6844-4A68-9382-88B54A4E3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8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7" name="Rectangle 125">
              <a:extLst>
                <a:ext uri="{FF2B5EF4-FFF2-40B4-BE49-F238E27FC236}">
                  <a16:creationId xmlns:a16="http://schemas.microsoft.com/office/drawing/2014/main" id="{BB7DE965-90A6-48EC-B62D-A68A44FBE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5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7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8" name="Rectangle 126">
              <a:extLst>
                <a:ext uri="{FF2B5EF4-FFF2-40B4-BE49-F238E27FC236}">
                  <a16:creationId xmlns:a16="http://schemas.microsoft.com/office/drawing/2014/main" id="{6C3A09B4-0066-4678-A624-E52099DB7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3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4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39" name="Rectangle 127">
              <a:extLst>
                <a:ext uri="{FF2B5EF4-FFF2-40B4-BE49-F238E27FC236}">
                  <a16:creationId xmlns:a16="http://schemas.microsoft.com/office/drawing/2014/main" id="{A6563242-BF01-4EC0-8A9A-2B01CE63A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40" name="Rectangle 128">
              <a:extLst>
                <a:ext uri="{FF2B5EF4-FFF2-40B4-BE49-F238E27FC236}">
                  <a16:creationId xmlns:a16="http://schemas.microsoft.com/office/drawing/2014/main" id="{9B5150CC-BA03-4C2C-8E5F-5A475B305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6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41" name="Rectangle 129">
              <a:extLst>
                <a:ext uri="{FF2B5EF4-FFF2-40B4-BE49-F238E27FC236}">
                  <a16:creationId xmlns:a16="http://schemas.microsoft.com/office/drawing/2014/main" id="{AC1961B6-93E7-4CD1-A1C7-346409896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2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42" name="Rectangle 130">
              <a:extLst>
                <a:ext uri="{FF2B5EF4-FFF2-40B4-BE49-F238E27FC236}">
                  <a16:creationId xmlns:a16="http://schemas.microsoft.com/office/drawing/2014/main" id="{9A1C8C57-B350-4F4D-9B40-F7E75439C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6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43" name="Rectangle 131">
              <a:extLst>
                <a:ext uri="{FF2B5EF4-FFF2-40B4-BE49-F238E27FC236}">
                  <a16:creationId xmlns:a16="http://schemas.microsoft.com/office/drawing/2014/main" id="{70E72C4C-3C37-4DEE-8C94-B4E55AEF7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3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44" name="Rectangle 132">
              <a:extLst>
                <a:ext uri="{FF2B5EF4-FFF2-40B4-BE49-F238E27FC236}">
                  <a16:creationId xmlns:a16="http://schemas.microsoft.com/office/drawing/2014/main" id="{73B217C2-8E47-49E3-AD74-7F8A7C0C1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0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45" name="Rectangle 133">
              <a:extLst>
                <a:ext uri="{FF2B5EF4-FFF2-40B4-BE49-F238E27FC236}">
                  <a16:creationId xmlns:a16="http://schemas.microsoft.com/office/drawing/2014/main" id="{669D559C-0C47-4EA5-A846-D90FD8C7F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5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2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46" name="Rectangle 134">
              <a:extLst>
                <a:ext uri="{FF2B5EF4-FFF2-40B4-BE49-F238E27FC236}">
                  <a16:creationId xmlns:a16="http://schemas.microsoft.com/office/drawing/2014/main" id="{A7434F18-8613-4265-B329-7AB3F1C27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3" y="2794"/>
              <a:ext cx="49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E12325"/>
                  </a:solidFill>
                  <a:effectLst/>
                  <a:uLnTx/>
                  <a:uFillTx/>
                  <a:latin typeface="55 Helvetica Roman"/>
                  <a:ea typeface="MS PGothic" panose="020B0600070205080204" pitchFamily="34" charset="-128"/>
                  <a:cs typeface="Arial" panose="020B0604020202020204" pitchFamily="34" charset="0"/>
                  <a:sym typeface="Helvetica"/>
                </a:rPr>
                <a:t>0</a:t>
              </a:r>
              <a:endPara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  <a:sym typeface="Helvetica"/>
              </a:endParaRPr>
            </a:p>
          </p:txBody>
        </p:sp>
        <p:sp>
          <p:nvSpPr>
            <p:cNvPr id="435347" name="Line 135">
              <a:extLst>
                <a:ext uri="{FF2B5EF4-FFF2-40B4-BE49-F238E27FC236}">
                  <a16:creationId xmlns:a16="http://schemas.microsoft.com/office/drawing/2014/main" id="{3285F8B0-CCFC-4615-9C5F-8E6FC25D56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58" y="2346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48" name="Line 136">
              <a:extLst>
                <a:ext uri="{FF2B5EF4-FFF2-40B4-BE49-F238E27FC236}">
                  <a16:creationId xmlns:a16="http://schemas.microsoft.com/office/drawing/2014/main" id="{189CA4D8-9638-4586-8DDD-DB5AB53C79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" y="2345"/>
              <a:ext cx="351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49" name="Line 137">
              <a:extLst>
                <a:ext uri="{FF2B5EF4-FFF2-40B4-BE49-F238E27FC236}">
                  <a16:creationId xmlns:a16="http://schemas.microsoft.com/office/drawing/2014/main" id="{89000E64-2816-4AA0-8025-4053D9868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5" y="2151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0" name="Line 138">
              <a:extLst>
                <a:ext uri="{FF2B5EF4-FFF2-40B4-BE49-F238E27FC236}">
                  <a16:creationId xmlns:a16="http://schemas.microsoft.com/office/drawing/2014/main" id="{2260AF73-F626-4BB4-BC18-CFC79B7647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50" y="2174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1" name="Line 139">
              <a:extLst>
                <a:ext uri="{FF2B5EF4-FFF2-40B4-BE49-F238E27FC236}">
                  <a16:creationId xmlns:a16="http://schemas.microsoft.com/office/drawing/2014/main" id="{DDDAFF2A-94D1-42B2-BE92-079C0DFAE0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2" y="2151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2" name="Line 140">
              <a:extLst>
                <a:ext uri="{FF2B5EF4-FFF2-40B4-BE49-F238E27FC236}">
                  <a16:creationId xmlns:a16="http://schemas.microsoft.com/office/drawing/2014/main" id="{CFEBB1E4-B2BE-409A-A108-F2880689E0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0" y="2174"/>
              <a:ext cx="45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3" name="Line 141">
              <a:extLst>
                <a:ext uri="{FF2B5EF4-FFF2-40B4-BE49-F238E27FC236}">
                  <a16:creationId xmlns:a16="http://schemas.microsoft.com/office/drawing/2014/main" id="{5301A02C-297E-4DE3-95F0-104417F85E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3" y="2151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4" name="Line 142">
              <a:extLst>
                <a:ext uri="{FF2B5EF4-FFF2-40B4-BE49-F238E27FC236}">
                  <a16:creationId xmlns:a16="http://schemas.microsoft.com/office/drawing/2014/main" id="{3D1D7C89-B234-4AEF-BCB2-418CFB11DE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61" y="2174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5" name="Line 143">
              <a:extLst>
                <a:ext uri="{FF2B5EF4-FFF2-40B4-BE49-F238E27FC236}">
                  <a16:creationId xmlns:a16="http://schemas.microsoft.com/office/drawing/2014/main" id="{0FF7D937-20DF-41E9-9030-840C123E9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151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6" name="Line 144">
              <a:extLst>
                <a:ext uri="{FF2B5EF4-FFF2-40B4-BE49-F238E27FC236}">
                  <a16:creationId xmlns:a16="http://schemas.microsoft.com/office/drawing/2014/main" id="{502C1D68-8FB4-40A8-B92C-CDBDFC979E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46" y="2174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7" name="Line 145">
              <a:extLst>
                <a:ext uri="{FF2B5EF4-FFF2-40B4-BE49-F238E27FC236}">
                  <a16:creationId xmlns:a16="http://schemas.microsoft.com/office/drawing/2014/main" id="{AB59CEA4-A3FF-4DE8-8C28-02DF4A3013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0" y="2151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8" name="Line 146">
              <a:extLst>
                <a:ext uri="{FF2B5EF4-FFF2-40B4-BE49-F238E27FC236}">
                  <a16:creationId xmlns:a16="http://schemas.microsoft.com/office/drawing/2014/main" id="{60940785-0322-4481-84AD-2637102770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7" y="2174"/>
              <a:ext cx="49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59" name="Line 147">
              <a:extLst>
                <a:ext uri="{FF2B5EF4-FFF2-40B4-BE49-F238E27FC236}">
                  <a16:creationId xmlns:a16="http://schemas.microsoft.com/office/drawing/2014/main" id="{F2EE4042-6F40-4057-B511-535BCFE7F2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8" y="2118"/>
              <a:ext cx="0" cy="45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0" name="Line 148">
              <a:extLst>
                <a:ext uri="{FF2B5EF4-FFF2-40B4-BE49-F238E27FC236}">
                  <a16:creationId xmlns:a16="http://schemas.microsoft.com/office/drawing/2014/main" id="{2CF0E4DB-B4E5-48AF-A2F6-36F3852698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05" y="2141"/>
              <a:ext cx="45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1" name="Line 149">
              <a:extLst>
                <a:ext uri="{FF2B5EF4-FFF2-40B4-BE49-F238E27FC236}">
                  <a16:creationId xmlns:a16="http://schemas.microsoft.com/office/drawing/2014/main" id="{7200F585-3AE3-42D6-8E8A-3968DB986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5" y="2118"/>
              <a:ext cx="0" cy="45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2" name="Line 150">
              <a:extLst>
                <a:ext uri="{FF2B5EF4-FFF2-40B4-BE49-F238E27FC236}">
                  <a16:creationId xmlns:a16="http://schemas.microsoft.com/office/drawing/2014/main" id="{AEE8057C-3531-4C30-AFB1-7DF7CA88A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59" y="2141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3" name="Line 151">
              <a:extLst>
                <a:ext uri="{FF2B5EF4-FFF2-40B4-BE49-F238E27FC236}">
                  <a16:creationId xmlns:a16="http://schemas.microsoft.com/office/drawing/2014/main" id="{EDA99322-189A-40B5-89B5-A44543A7B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6" y="2005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4" name="Line 152">
              <a:extLst>
                <a:ext uri="{FF2B5EF4-FFF2-40B4-BE49-F238E27FC236}">
                  <a16:creationId xmlns:a16="http://schemas.microsoft.com/office/drawing/2014/main" id="{26E217B4-EB20-493C-AF08-771CDFEEF3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2" y="2029"/>
              <a:ext cx="49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5" name="Line 153">
              <a:extLst>
                <a:ext uri="{FF2B5EF4-FFF2-40B4-BE49-F238E27FC236}">
                  <a16:creationId xmlns:a16="http://schemas.microsoft.com/office/drawing/2014/main" id="{9AA65AFF-9817-4404-8978-6684CE928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5" y="2005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6" name="Line 154">
              <a:extLst>
                <a:ext uri="{FF2B5EF4-FFF2-40B4-BE49-F238E27FC236}">
                  <a16:creationId xmlns:a16="http://schemas.microsoft.com/office/drawing/2014/main" id="{021A5D01-84BA-485A-8944-2A8E32F304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2" y="2029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7" name="Line 155">
              <a:extLst>
                <a:ext uri="{FF2B5EF4-FFF2-40B4-BE49-F238E27FC236}">
                  <a16:creationId xmlns:a16="http://schemas.microsoft.com/office/drawing/2014/main" id="{3E990A92-4D8A-4516-9658-15E55581AD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4" y="2005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8" name="Line 156">
              <a:extLst>
                <a:ext uri="{FF2B5EF4-FFF2-40B4-BE49-F238E27FC236}">
                  <a16:creationId xmlns:a16="http://schemas.microsoft.com/office/drawing/2014/main" id="{8F06EBC9-CC04-41BA-8C21-0CEF36E122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2" y="2029"/>
              <a:ext cx="44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69" name="Line 157">
              <a:extLst>
                <a:ext uri="{FF2B5EF4-FFF2-40B4-BE49-F238E27FC236}">
                  <a16:creationId xmlns:a16="http://schemas.microsoft.com/office/drawing/2014/main" id="{3734518E-A6AC-4A52-B05B-B2A4138684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005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0" name="Line 158">
              <a:extLst>
                <a:ext uri="{FF2B5EF4-FFF2-40B4-BE49-F238E27FC236}">
                  <a16:creationId xmlns:a16="http://schemas.microsoft.com/office/drawing/2014/main" id="{0213E491-08E6-4151-A589-9043D2A250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20" y="2029"/>
              <a:ext cx="49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1" name="Line 159">
              <a:extLst>
                <a:ext uri="{FF2B5EF4-FFF2-40B4-BE49-F238E27FC236}">
                  <a16:creationId xmlns:a16="http://schemas.microsoft.com/office/drawing/2014/main" id="{8468EF71-6BC5-4128-9828-0DF5E01B7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8" y="1644"/>
              <a:ext cx="0" cy="45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2" name="Line 160">
              <a:extLst>
                <a:ext uri="{FF2B5EF4-FFF2-40B4-BE49-F238E27FC236}">
                  <a16:creationId xmlns:a16="http://schemas.microsoft.com/office/drawing/2014/main" id="{4D50EC23-1732-4683-82D4-FF95777F75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4" y="1668"/>
              <a:ext cx="45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3" name="Line 161">
              <a:extLst>
                <a:ext uri="{FF2B5EF4-FFF2-40B4-BE49-F238E27FC236}">
                  <a16:creationId xmlns:a16="http://schemas.microsoft.com/office/drawing/2014/main" id="{1285B747-3D17-436C-9783-649C39D4F7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1389"/>
              <a:ext cx="0" cy="43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4" name="Line 162">
              <a:extLst>
                <a:ext uri="{FF2B5EF4-FFF2-40B4-BE49-F238E27FC236}">
                  <a16:creationId xmlns:a16="http://schemas.microsoft.com/office/drawing/2014/main" id="{DD8F6E44-FD09-4C2D-84A9-DC304F40ED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25" y="1412"/>
              <a:ext cx="44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5" name="Line 163">
              <a:extLst>
                <a:ext uri="{FF2B5EF4-FFF2-40B4-BE49-F238E27FC236}">
                  <a16:creationId xmlns:a16="http://schemas.microsoft.com/office/drawing/2014/main" id="{B1AB553A-0EF5-451B-A857-4A7A3E46E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1" y="1407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6" name="Line 164">
              <a:extLst>
                <a:ext uri="{FF2B5EF4-FFF2-40B4-BE49-F238E27FC236}">
                  <a16:creationId xmlns:a16="http://schemas.microsoft.com/office/drawing/2014/main" id="{6699F577-8CC9-4C63-BA93-22E17B5012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29" y="1430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7" name="Line 165">
              <a:extLst>
                <a:ext uri="{FF2B5EF4-FFF2-40B4-BE49-F238E27FC236}">
                  <a16:creationId xmlns:a16="http://schemas.microsoft.com/office/drawing/2014/main" id="{9BA3E459-7315-44AD-AA82-4063852EB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424"/>
              <a:ext cx="0" cy="45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8" name="Line 166">
              <a:extLst>
                <a:ext uri="{FF2B5EF4-FFF2-40B4-BE49-F238E27FC236}">
                  <a16:creationId xmlns:a16="http://schemas.microsoft.com/office/drawing/2014/main" id="{55945D50-555E-43F7-A491-F6C1E2B7D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9" y="1445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79" name="Line 167">
              <a:extLst>
                <a:ext uri="{FF2B5EF4-FFF2-40B4-BE49-F238E27FC236}">
                  <a16:creationId xmlns:a16="http://schemas.microsoft.com/office/drawing/2014/main" id="{187DEB88-AE11-446E-9AE2-43AECFA03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1301"/>
              <a:ext cx="0" cy="45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0" name="Line 168">
              <a:extLst>
                <a:ext uri="{FF2B5EF4-FFF2-40B4-BE49-F238E27FC236}">
                  <a16:creationId xmlns:a16="http://schemas.microsoft.com/office/drawing/2014/main" id="{32533CD3-5171-4208-9D41-E475393EA2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5" y="1325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1" name="Line 169">
              <a:extLst>
                <a:ext uri="{FF2B5EF4-FFF2-40B4-BE49-F238E27FC236}">
                  <a16:creationId xmlns:a16="http://schemas.microsoft.com/office/drawing/2014/main" id="{37358F8E-926E-48CE-B93E-24C3583B3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266"/>
              <a:ext cx="0" cy="43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2" name="Line 170">
              <a:extLst>
                <a:ext uri="{FF2B5EF4-FFF2-40B4-BE49-F238E27FC236}">
                  <a16:creationId xmlns:a16="http://schemas.microsoft.com/office/drawing/2014/main" id="{8C9166F8-8ACF-4971-8CAA-05317B04BB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7" y="1288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3" name="Line 171">
              <a:extLst>
                <a:ext uri="{FF2B5EF4-FFF2-40B4-BE49-F238E27FC236}">
                  <a16:creationId xmlns:a16="http://schemas.microsoft.com/office/drawing/2014/main" id="{4B67A8BA-75F3-4BF4-8267-1469DAE418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4" y="1203"/>
              <a:ext cx="0" cy="46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4" name="Line 172">
              <a:extLst>
                <a:ext uri="{FF2B5EF4-FFF2-40B4-BE49-F238E27FC236}">
                  <a16:creationId xmlns:a16="http://schemas.microsoft.com/office/drawing/2014/main" id="{F44AA2A2-6A77-48F4-9ED1-1E68C1F950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2" y="1225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5" name="Line 173">
              <a:extLst>
                <a:ext uri="{FF2B5EF4-FFF2-40B4-BE49-F238E27FC236}">
                  <a16:creationId xmlns:a16="http://schemas.microsoft.com/office/drawing/2014/main" id="{E2182850-8A3C-42B3-B91D-8E1839F745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6" y="1184"/>
              <a:ext cx="0" cy="48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6" name="Line 174">
              <a:extLst>
                <a:ext uri="{FF2B5EF4-FFF2-40B4-BE49-F238E27FC236}">
                  <a16:creationId xmlns:a16="http://schemas.microsoft.com/office/drawing/2014/main" id="{5AC1D04D-F324-46D9-A384-88368413E4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5" y="1209"/>
              <a:ext cx="47" cy="0"/>
            </a:xfrm>
            <a:prstGeom prst="line">
              <a:avLst/>
            </a:prstGeom>
            <a:noFill/>
            <a:ln w="4">
              <a:solidFill>
                <a:srgbClr val="1E497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7" name="Freeform 175">
              <a:extLst>
                <a:ext uri="{FF2B5EF4-FFF2-40B4-BE49-F238E27FC236}">
                  <a16:creationId xmlns:a16="http://schemas.microsoft.com/office/drawing/2014/main" id="{FCDC8475-686C-4662-9D3D-CA7795760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" y="1096"/>
              <a:ext cx="3133" cy="1078"/>
            </a:xfrm>
            <a:custGeom>
              <a:avLst/>
              <a:gdLst>
                <a:gd name="T0" fmla="*/ 36 w 3136"/>
                <a:gd name="T1" fmla="*/ 0 h 1078"/>
                <a:gd name="T2" fmla="*/ 60 w 3136"/>
                <a:gd name="T3" fmla="*/ 22 h 1078"/>
                <a:gd name="T4" fmla="*/ 146 w 3136"/>
                <a:gd name="T5" fmla="*/ 34 h 1078"/>
                <a:gd name="T6" fmla="*/ 166 w 3136"/>
                <a:gd name="T7" fmla="*/ 50 h 1078"/>
                <a:gd name="T8" fmla="*/ 174 w 3136"/>
                <a:gd name="T9" fmla="*/ 86 h 1078"/>
                <a:gd name="T10" fmla="*/ 184 w 3136"/>
                <a:gd name="T11" fmla="*/ 118 h 1078"/>
                <a:gd name="T12" fmla="*/ 194 w 3136"/>
                <a:gd name="T13" fmla="*/ 138 h 1078"/>
                <a:gd name="T14" fmla="*/ 194 w 3136"/>
                <a:gd name="T15" fmla="*/ 172 h 1078"/>
                <a:gd name="T16" fmla="*/ 202 w 3136"/>
                <a:gd name="T17" fmla="*/ 202 h 1078"/>
                <a:gd name="T18" fmla="*/ 210 w 3136"/>
                <a:gd name="T19" fmla="*/ 248 h 1078"/>
                <a:gd name="T20" fmla="*/ 222 w 3136"/>
                <a:gd name="T21" fmla="*/ 266 h 1078"/>
                <a:gd name="T22" fmla="*/ 262 w 3136"/>
                <a:gd name="T23" fmla="*/ 284 h 1078"/>
                <a:gd name="T24" fmla="*/ 314 w 3136"/>
                <a:gd name="T25" fmla="*/ 300 h 1078"/>
                <a:gd name="T26" fmla="*/ 378 w 3136"/>
                <a:gd name="T27" fmla="*/ 322 h 1078"/>
                <a:gd name="T28" fmla="*/ 386 w 3136"/>
                <a:gd name="T29" fmla="*/ 334 h 1078"/>
                <a:gd name="T30" fmla="*/ 392 w 3136"/>
                <a:gd name="T31" fmla="*/ 352 h 1078"/>
                <a:gd name="T32" fmla="*/ 404 w 3136"/>
                <a:gd name="T33" fmla="*/ 372 h 1078"/>
                <a:gd name="T34" fmla="*/ 412 w 3136"/>
                <a:gd name="T35" fmla="*/ 396 h 1078"/>
                <a:gd name="T36" fmla="*/ 422 w 3136"/>
                <a:gd name="T37" fmla="*/ 410 h 1078"/>
                <a:gd name="T38" fmla="*/ 430 w 3136"/>
                <a:gd name="T39" fmla="*/ 450 h 1078"/>
                <a:gd name="T40" fmla="*/ 454 w 3136"/>
                <a:gd name="T41" fmla="*/ 462 h 1078"/>
                <a:gd name="T42" fmla="*/ 470 w 3136"/>
                <a:gd name="T43" fmla="*/ 482 h 1078"/>
                <a:gd name="T44" fmla="*/ 582 w 3136"/>
                <a:gd name="T45" fmla="*/ 508 h 1078"/>
                <a:gd name="T46" fmla="*/ 590 w 3136"/>
                <a:gd name="T47" fmla="*/ 526 h 1078"/>
                <a:gd name="T48" fmla="*/ 598 w 3136"/>
                <a:gd name="T49" fmla="*/ 576 h 1078"/>
                <a:gd name="T50" fmla="*/ 622 w 3136"/>
                <a:gd name="T51" fmla="*/ 610 h 1078"/>
                <a:gd name="T52" fmla="*/ 812 w 3136"/>
                <a:gd name="T53" fmla="*/ 646 h 1078"/>
                <a:gd name="T54" fmla="*/ 822 w 3136"/>
                <a:gd name="T55" fmla="*/ 690 h 1078"/>
                <a:gd name="T56" fmla="*/ 988 w 3136"/>
                <a:gd name="T57" fmla="*/ 706 h 1078"/>
                <a:gd name="T58" fmla="*/ 1018 w 3136"/>
                <a:gd name="T59" fmla="*/ 728 h 1078"/>
                <a:gd name="T60" fmla="*/ 1036 w 3136"/>
                <a:gd name="T61" fmla="*/ 746 h 1078"/>
                <a:gd name="T62" fmla="*/ 1042 w 3136"/>
                <a:gd name="T63" fmla="*/ 786 h 1078"/>
                <a:gd name="T64" fmla="*/ 1070 w 3136"/>
                <a:gd name="T65" fmla="*/ 802 h 1078"/>
                <a:gd name="T66" fmla="*/ 1078 w 3136"/>
                <a:gd name="T67" fmla="*/ 822 h 1078"/>
                <a:gd name="T68" fmla="*/ 1246 w 3136"/>
                <a:gd name="T69" fmla="*/ 842 h 1078"/>
                <a:gd name="T70" fmla="*/ 1366 w 3136"/>
                <a:gd name="T71" fmla="*/ 858 h 1078"/>
                <a:gd name="T72" fmla="*/ 1500 w 3136"/>
                <a:gd name="T73" fmla="*/ 882 h 1078"/>
                <a:gd name="T74" fmla="*/ 1668 w 3136"/>
                <a:gd name="T75" fmla="*/ 920 h 1078"/>
                <a:gd name="T76" fmla="*/ 1674 w 3136"/>
                <a:gd name="T77" fmla="*/ 934 h 1078"/>
                <a:gd name="T78" fmla="*/ 1978 w 3136"/>
                <a:gd name="T79" fmla="*/ 960 h 1078"/>
                <a:gd name="T80" fmla="*/ 2070 w 3136"/>
                <a:gd name="T81" fmla="*/ 990 h 1078"/>
                <a:gd name="T82" fmla="*/ 2080 w 3136"/>
                <a:gd name="T83" fmla="*/ 1018 h 1078"/>
                <a:gd name="T84" fmla="*/ 2114 w 3136"/>
                <a:gd name="T85" fmla="*/ 1046 h 1078"/>
                <a:gd name="T86" fmla="*/ 2268 w 3136"/>
                <a:gd name="T87" fmla="*/ 1078 h 10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136" h="1078">
                  <a:moveTo>
                    <a:pt x="0" y="0"/>
                  </a:moveTo>
                  <a:lnTo>
                    <a:pt x="36" y="0"/>
                  </a:lnTo>
                  <a:lnTo>
                    <a:pt x="36" y="22"/>
                  </a:lnTo>
                  <a:lnTo>
                    <a:pt x="60" y="22"/>
                  </a:lnTo>
                  <a:lnTo>
                    <a:pt x="60" y="34"/>
                  </a:lnTo>
                  <a:lnTo>
                    <a:pt x="146" y="34"/>
                  </a:lnTo>
                  <a:lnTo>
                    <a:pt x="146" y="50"/>
                  </a:lnTo>
                  <a:lnTo>
                    <a:pt x="166" y="50"/>
                  </a:lnTo>
                  <a:lnTo>
                    <a:pt x="166" y="86"/>
                  </a:lnTo>
                  <a:lnTo>
                    <a:pt x="174" y="86"/>
                  </a:lnTo>
                  <a:lnTo>
                    <a:pt x="174" y="118"/>
                  </a:lnTo>
                  <a:lnTo>
                    <a:pt x="184" y="118"/>
                  </a:lnTo>
                  <a:lnTo>
                    <a:pt x="184" y="138"/>
                  </a:lnTo>
                  <a:lnTo>
                    <a:pt x="194" y="138"/>
                  </a:lnTo>
                  <a:lnTo>
                    <a:pt x="194" y="152"/>
                  </a:lnTo>
                  <a:lnTo>
                    <a:pt x="194" y="172"/>
                  </a:lnTo>
                  <a:lnTo>
                    <a:pt x="202" y="172"/>
                  </a:lnTo>
                  <a:lnTo>
                    <a:pt x="202" y="202"/>
                  </a:lnTo>
                  <a:lnTo>
                    <a:pt x="210" y="202"/>
                  </a:lnTo>
                  <a:lnTo>
                    <a:pt x="210" y="248"/>
                  </a:lnTo>
                  <a:lnTo>
                    <a:pt x="222" y="248"/>
                  </a:lnTo>
                  <a:lnTo>
                    <a:pt x="222" y="266"/>
                  </a:lnTo>
                  <a:lnTo>
                    <a:pt x="262" y="266"/>
                  </a:lnTo>
                  <a:lnTo>
                    <a:pt x="262" y="284"/>
                  </a:lnTo>
                  <a:lnTo>
                    <a:pt x="314" y="284"/>
                  </a:lnTo>
                  <a:lnTo>
                    <a:pt x="314" y="300"/>
                  </a:lnTo>
                  <a:lnTo>
                    <a:pt x="378" y="300"/>
                  </a:lnTo>
                  <a:lnTo>
                    <a:pt x="378" y="322"/>
                  </a:lnTo>
                  <a:lnTo>
                    <a:pt x="386" y="322"/>
                  </a:lnTo>
                  <a:lnTo>
                    <a:pt x="386" y="334"/>
                  </a:lnTo>
                  <a:lnTo>
                    <a:pt x="392" y="334"/>
                  </a:lnTo>
                  <a:lnTo>
                    <a:pt x="392" y="352"/>
                  </a:lnTo>
                  <a:lnTo>
                    <a:pt x="404" y="352"/>
                  </a:lnTo>
                  <a:lnTo>
                    <a:pt x="404" y="372"/>
                  </a:lnTo>
                  <a:lnTo>
                    <a:pt x="412" y="372"/>
                  </a:lnTo>
                  <a:lnTo>
                    <a:pt x="412" y="396"/>
                  </a:lnTo>
                  <a:lnTo>
                    <a:pt x="422" y="396"/>
                  </a:lnTo>
                  <a:lnTo>
                    <a:pt x="422" y="410"/>
                  </a:lnTo>
                  <a:lnTo>
                    <a:pt x="430" y="410"/>
                  </a:lnTo>
                  <a:lnTo>
                    <a:pt x="430" y="450"/>
                  </a:lnTo>
                  <a:lnTo>
                    <a:pt x="454" y="450"/>
                  </a:lnTo>
                  <a:lnTo>
                    <a:pt x="454" y="462"/>
                  </a:lnTo>
                  <a:lnTo>
                    <a:pt x="470" y="462"/>
                  </a:lnTo>
                  <a:lnTo>
                    <a:pt x="470" y="482"/>
                  </a:lnTo>
                  <a:lnTo>
                    <a:pt x="582" y="482"/>
                  </a:lnTo>
                  <a:lnTo>
                    <a:pt x="582" y="508"/>
                  </a:lnTo>
                  <a:lnTo>
                    <a:pt x="590" y="508"/>
                  </a:lnTo>
                  <a:lnTo>
                    <a:pt x="590" y="526"/>
                  </a:lnTo>
                  <a:lnTo>
                    <a:pt x="598" y="526"/>
                  </a:lnTo>
                  <a:lnTo>
                    <a:pt x="598" y="576"/>
                  </a:lnTo>
                  <a:lnTo>
                    <a:pt x="622" y="576"/>
                  </a:lnTo>
                  <a:lnTo>
                    <a:pt x="622" y="610"/>
                  </a:lnTo>
                  <a:lnTo>
                    <a:pt x="812" y="610"/>
                  </a:lnTo>
                  <a:lnTo>
                    <a:pt x="812" y="646"/>
                  </a:lnTo>
                  <a:lnTo>
                    <a:pt x="822" y="646"/>
                  </a:lnTo>
                  <a:lnTo>
                    <a:pt x="822" y="690"/>
                  </a:lnTo>
                  <a:lnTo>
                    <a:pt x="988" y="690"/>
                  </a:lnTo>
                  <a:lnTo>
                    <a:pt x="988" y="706"/>
                  </a:lnTo>
                  <a:lnTo>
                    <a:pt x="1018" y="706"/>
                  </a:lnTo>
                  <a:lnTo>
                    <a:pt x="1018" y="728"/>
                  </a:lnTo>
                  <a:lnTo>
                    <a:pt x="1036" y="728"/>
                  </a:lnTo>
                  <a:lnTo>
                    <a:pt x="1036" y="746"/>
                  </a:lnTo>
                  <a:lnTo>
                    <a:pt x="1042" y="746"/>
                  </a:lnTo>
                  <a:lnTo>
                    <a:pt x="1042" y="786"/>
                  </a:lnTo>
                  <a:lnTo>
                    <a:pt x="1070" y="786"/>
                  </a:lnTo>
                  <a:lnTo>
                    <a:pt x="1070" y="802"/>
                  </a:lnTo>
                  <a:lnTo>
                    <a:pt x="1078" y="802"/>
                  </a:lnTo>
                  <a:lnTo>
                    <a:pt x="1078" y="822"/>
                  </a:lnTo>
                  <a:lnTo>
                    <a:pt x="1246" y="822"/>
                  </a:lnTo>
                  <a:lnTo>
                    <a:pt x="1246" y="842"/>
                  </a:lnTo>
                  <a:lnTo>
                    <a:pt x="1366" y="842"/>
                  </a:lnTo>
                  <a:lnTo>
                    <a:pt x="1366" y="858"/>
                  </a:lnTo>
                  <a:lnTo>
                    <a:pt x="1500" y="858"/>
                  </a:lnTo>
                  <a:lnTo>
                    <a:pt x="1500" y="882"/>
                  </a:lnTo>
                  <a:lnTo>
                    <a:pt x="1668" y="882"/>
                  </a:lnTo>
                  <a:lnTo>
                    <a:pt x="1668" y="920"/>
                  </a:lnTo>
                  <a:lnTo>
                    <a:pt x="1674" y="920"/>
                  </a:lnTo>
                  <a:lnTo>
                    <a:pt x="1674" y="934"/>
                  </a:lnTo>
                  <a:lnTo>
                    <a:pt x="1978" y="934"/>
                  </a:lnTo>
                  <a:lnTo>
                    <a:pt x="1978" y="960"/>
                  </a:lnTo>
                  <a:lnTo>
                    <a:pt x="2070" y="960"/>
                  </a:lnTo>
                  <a:lnTo>
                    <a:pt x="2070" y="990"/>
                  </a:lnTo>
                  <a:lnTo>
                    <a:pt x="2080" y="990"/>
                  </a:lnTo>
                  <a:lnTo>
                    <a:pt x="2080" y="1018"/>
                  </a:lnTo>
                  <a:lnTo>
                    <a:pt x="2114" y="1018"/>
                  </a:lnTo>
                  <a:lnTo>
                    <a:pt x="2114" y="1046"/>
                  </a:lnTo>
                  <a:lnTo>
                    <a:pt x="2268" y="1046"/>
                  </a:lnTo>
                  <a:lnTo>
                    <a:pt x="2268" y="1078"/>
                  </a:lnTo>
                  <a:lnTo>
                    <a:pt x="3136" y="1078"/>
                  </a:lnTo>
                </a:path>
              </a:pathLst>
            </a:custGeom>
            <a:noFill/>
            <a:ln w="12700">
              <a:solidFill>
                <a:srgbClr val="1E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8" name="Line 176">
              <a:extLst>
                <a:ext uri="{FF2B5EF4-FFF2-40B4-BE49-F238E27FC236}">
                  <a16:creationId xmlns:a16="http://schemas.microsoft.com/office/drawing/2014/main" id="{B9249918-6A94-4111-A27D-E858E7FC5A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5" y="1811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89" name="Line 177">
              <a:extLst>
                <a:ext uri="{FF2B5EF4-FFF2-40B4-BE49-F238E27FC236}">
                  <a16:creationId xmlns:a16="http://schemas.microsoft.com/office/drawing/2014/main" id="{8F5F26BD-4870-438B-95D6-C8690D2157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04" y="1835"/>
              <a:ext cx="45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0" name="Line 178">
              <a:extLst>
                <a:ext uri="{FF2B5EF4-FFF2-40B4-BE49-F238E27FC236}">
                  <a16:creationId xmlns:a16="http://schemas.microsoft.com/office/drawing/2014/main" id="{92673998-5A36-45E6-B887-D491DAAAB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8" y="1811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1" name="Line 179">
              <a:extLst>
                <a:ext uri="{FF2B5EF4-FFF2-40B4-BE49-F238E27FC236}">
                  <a16:creationId xmlns:a16="http://schemas.microsoft.com/office/drawing/2014/main" id="{C3CE71E7-6E9B-415C-8E16-3953E2EEDF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6" y="1835"/>
              <a:ext cx="45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2" name="Line 180">
              <a:extLst>
                <a:ext uri="{FF2B5EF4-FFF2-40B4-BE49-F238E27FC236}">
                  <a16:creationId xmlns:a16="http://schemas.microsoft.com/office/drawing/2014/main" id="{4607A35E-FF57-4436-AF67-9BE66F7A84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7" y="1811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3" name="Line 181">
              <a:extLst>
                <a:ext uri="{FF2B5EF4-FFF2-40B4-BE49-F238E27FC236}">
                  <a16:creationId xmlns:a16="http://schemas.microsoft.com/office/drawing/2014/main" id="{79238670-22F0-4D67-A3BA-3921F2830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2" y="1835"/>
              <a:ext cx="45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4" name="Line 182">
              <a:extLst>
                <a:ext uri="{FF2B5EF4-FFF2-40B4-BE49-F238E27FC236}">
                  <a16:creationId xmlns:a16="http://schemas.microsoft.com/office/drawing/2014/main" id="{510DC104-DF6B-4B24-98B0-60FF161065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6" y="1811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5" name="Line 183">
              <a:extLst>
                <a:ext uri="{FF2B5EF4-FFF2-40B4-BE49-F238E27FC236}">
                  <a16:creationId xmlns:a16="http://schemas.microsoft.com/office/drawing/2014/main" id="{3D5130A9-67C7-459F-A2EB-40B60D3444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13" y="1835"/>
              <a:ext cx="45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6" name="Line 184">
              <a:extLst>
                <a:ext uri="{FF2B5EF4-FFF2-40B4-BE49-F238E27FC236}">
                  <a16:creationId xmlns:a16="http://schemas.microsoft.com/office/drawing/2014/main" id="{A2208DC0-DBD5-4469-8C66-0A5AE292C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7" y="1811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7" name="Line 185">
              <a:extLst>
                <a:ext uri="{FF2B5EF4-FFF2-40B4-BE49-F238E27FC236}">
                  <a16:creationId xmlns:a16="http://schemas.microsoft.com/office/drawing/2014/main" id="{4835274B-FF62-4E24-9009-6AD505348F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81" y="1835"/>
              <a:ext cx="47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8" name="Line 186">
              <a:extLst>
                <a:ext uri="{FF2B5EF4-FFF2-40B4-BE49-F238E27FC236}">
                  <a16:creationId xmlns:a16="http://schemas.microsoft.com/office/drawing/2014/main" id="{51E1E089-2FB2-4145-B2F0-8AFD45380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2" y="1811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399" name="Line 187">
              <a:extLst>
                <a:ext uri="{FF2B5EF4-FFF2-40B4-BE49-F238E27FC236}">
                  <a16:creationId xmlns:a16="http://schemas.microsoft.com/office/drawing/2014/main" id="{1235C2C8-84B9-418D-8C9A-EECD1BA8E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9" y="1835"/>
              <a:ext cx="45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0" name="Line 188">
              <a:extLst>
                <a:ext uri="{FF2B5EF4-FFF2-40B4-BE49-F238E27FC236}">
                  <a16:creationId xmlns:a16="http://schemas.microsoft.com/office/drawing/2014/main" id="{771C58DC-70BA-495C-A289-6EE15BB468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4" y="1811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1" name="Line 189">
              <a:extLst>
                <a:ext uri="{FF2B5EF4-FFF2-40B4-BE49-F238E27FC236}">
                  <a16:creationId xmlns:a16="http://schemas.microsoft.com/office/drawing/2014/main" id="{15ABF041-308C-4D35-892E-6738E9AE8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2" y="1835"/>
              <a:ext cx="44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2" name="Line 190">
              <a:extLst>
                <a:ext uri="{FF2B5EF4-FFF2-40B4-BE49-F238E27FC236}">
                  <a16:creationId xmlns:a16="http://schemas.microsoft.com/office/drawing/2014/main" id="{95971DA7-0E46-4423-965E-5FDFB0FF2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5" y="1811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3" name="Line 191">
              <a:extLst>
                <a:ext uri="{FF2B5EF4-FFF2-40B4-BE49-F238E27FC236}">
                  <a16:creationId xmlns:a16="http://schemas.microsoft.com/office/drawing/2014/main" id="{100FD277-44A8-4B76-BFDD-1F3B67BCB9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2" y="1835"/>
              <a:ext cx="47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4" name="Line 192">
              <a:extLst>
                <a:ext uri="{FF2B5EF4-FFF2-40B4-BE49-F238E27FC236}">
                  <a16:creationId xmlns:a16="http://schemas.microsoft.com/office/drawing/2014/main" id="{D1F370A3-7A55-4ABD-9D94-EBA4E7380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3" y="1755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5" name="Line 193">
              <a:extLst>
                <a:ext uri="{FF2B5EF4-FFF2-40B4-BE49-F238E27FC236}">
                  <a16:creationId xmlns:a16="http://schemas.microsoft.com/office/drawing/2014/main" id="{DA81992F-20EC-41F6-98B8-9B7D9B414C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0" y="1778"/>
              <a:ext cx="45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6" name="Line 194">
              <a:extLst>
                <a:ext uri="{FF2B5EF4-FFF2-40B4-BE49-F238E27FC236}">
                  <a16:creationId xmlns:a16="http://schemas.microsoft.com/office/drawing/2014/main" id="{9D840137-7F82-4622-9D20-83A562772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9" y="1755"/>
              <a:ext cx="0" cy="46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7" name="Line 195">
              <a:extLst>
                <a:ext uri="{FF2B5EF4-FFF2-40B4-BE49-F238E27FC236}">
                  <a16:creationId xmlns:a16="http://schemas.microsoft.com/office/drawing/2014/main" id="{A6398C48-1D53-4023-9A29-6D4AF396BD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4" y="1778"/>
              <a:ext cx="47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8" name="Line 196">
              <a:extLst>
                <a:ext uri="{FF2B5EF4-FFF2-40B4-BE49-F238E27FC236}">
                  <a16:creationId xmlns:a16="http://schemas.microsoft.com/office/drawing/2014/main" id="{233B3688-97A2-47C5-A381-D48ABA63B6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7" y="1564"/>
              <a:ext cx="0" cy="48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09" name="Line 197">
              <a:extLst>
                <a:ext uri="{FF2B5EF4-FFF2-40B4-BE49-F238E27FC236}">
                  <a16:creationId xmlns:a16="http://schemas.microsoft.com/office/drawing/2014/main" id="{DE4BA7E5-5EA3-480B-B446-45F05EDC7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2" y="1585"/>
              <a:ext cx="47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10" name="Line 198">
              <a:extLst>
                <a:ext uri="{FF2B5EF4-FFF2-40B4-BE49-F238E27FC236}">
                  <a16:creationId xmlns:a16="http://schemas.microsoft.com/office/drawing/2014/main" id="{36BA367A-CD8F-4F04-8ACA-1C7586D13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4" y="1245"/>
              <a:ext cx="0" cy="45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11" name="Line 199">
              <a:extLst>
                <a:ext uri="{FF2B5EF4-FFF2-40B4-BE49-F238E27FC236}">
                  <a16:creationId xmlns:a16="http://schemas.microsoft.com/office/drawing/2014/main" id="{A1BD1EBC-26C6-4EED-B8D1-712336B37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61" y="1267"/>
              <a:ext cx="45" cy="0"/>
            </a:xfrm>
            <a:prstGeom prst="line">
              <a:avLst/>
            </a:prstGeom>
            <a:noFill/>
            <a:ln w="4">
              <a:solidFill>
                <a:srgbClr val="E123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  <p:sp>
          <p:nvSpPr>
            <p:cNvPr id="435412" name="Freeform 200">
              <a:extLst>
                <a:ext uri="{FF2B5EF4-FFF2-40B4-BE49-F238E27FC236}">
                  <a16:creationId xmlns:a16="http://schemas.microsoft.com/office/drawing/2014/main" id="{F2DA9AEE-0729-48C6-A7F3-ACBA4621B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" y="1096"/>
              <a:ext cx="3474" cy="1242"/>
            </a:xfrm>
            <a:custGeom>
              <a:avLst/>
              <a:gdLst>
                <a:gd name="T0" fmla="*/ 0 w 3472"/>
                <a:gd name="T1" fmla="*/ 0 h 1242"/>
                <a:gd name="T2" fmla="*/ 190 w 3472"/>
                <a:gd name="T3" fmla="*/ 0 h 1242"/>
                <a:gd name="T4" fmla="*/ 190 w 3472"/>
                <a:gd name="T5" fmla="*/ 46 h 1242"/>
                <a:gd name="T6" fmla="*/ 208 w 3472"/>
                <a:gd name="T7" fmla="*/ 46 h 1242"/>
                <a:gd name="T8" fmla="*/ 208 w 3472"/>
                <a:gd name="T9" fmla="*/ 86 h 1242"/>
                <a:gd name="T10" fmla="*/ 244 w 3472"/>
                <a:gd name="T11" fmla="*/ 86 h 1242"/>
                <a:gd name="T12" fmla="*/ 244 w 3472"/>
                <a:gd name="T13" fmla="*/ 132 h 1242"/>
                <a:gd name="T14" fmla="*/ 420 w 3472"/>
                <a:gd name="T15" fmla="*/ 132 h 1242"/>
                <a:gd name="T16" fmla="*/ 420 w 3472"/>
                <a:gd name="T17" fmla="*/ 176 h 1242"/>
                <a:gd name="T18" fmla="*/ 622 w 3472"/>
                <a:gd name="T19" fmla="*/ 176 h 1242"/>
                <a:gd name="T20" fmla="*/ 622 w 3472"/>
                <a:gd name="T21" fmla="*/ 222 h 1242"/>
                <a:gd name="T22" fmla="*/ 836 w 3472"/>
                <a:gd name="T23" fmla="*/ 222 h 1242"/>
                <a:gd name="T24" fmla="*/ 836 w 3472"/>
                <a:gd name="T25" fmla="*/ 308 h 1242"/>
                <a:gd name="T26" fmla="*/ 842 w 3472"/>
                <a:gd name="T27" fmla="*/ 308 h 1242"/>
                <a:gd name="T28" fmla="*/ 842 w 3472"/>
                <a:gd name="T29" fmla="*/ 356 h 1242"/>
                <a:gd name="T30" fmla="*/ 1050 w 3472"/>
                <a:gd name="T31" fmla="*/ 356 h 1242"/>
                <a:gd name="T32" fmla="*/ 1050 w 3472"/>
                <a:gd name="T33" fmla="*/ 400 h 1242"/>
                <a:gd name="T34" fmla="*/ 1056 w 3472"/>
                <a:gd name="T35" fmla="*/ 400 h 1242"/>
                <a:gd name="T36" fmla="*/ 1056 w 3472"/>
                <a:gd name="T37" fmla="*/ 444 h 1242"/>
                <a:gd name="T38" fmla="*/ 1130 w 3472"/>
                <a:gd name="T39" fmla="*/ 444 h 1242"/>
                <a:gd name="T40" fmla="*/ 1130 w 3472"/>
                <a:gd name="T41" fmla="*/ 490 h 1242"/>
                <a:gd name="T42" fmla="*/ 1274 w 3472"/>
                <a:gd name="T43" fmla="*/ 490 h 1242"/>
                <a:gd name="T44" fmla="*/ 1274 w 3472"/>
                <a:gd name="T45" fmla="*/ 538 h 1242"/>
                <a:gd name="T46" fmla="*/ 1440 w 3472"/>
                <a:gd name="T47" fmla="*/ 538 h 1242"/>
                <a:gd name="T48" fmla="*/ 1440 w 3472"/>
                <a:gd name="T49" fmla="*/ 584 h 1242"/>
                <a:gd name="T50" fmla="*/ 1670 w 3472"/>
                <a:gd name="T51" fmla="*/ 584 h 1242"/>
                <a:gd name="T52" fmla="*/ 1670 w 3472"/>
                <a:gd name="T53" fmla="*/ 634 h 1242"/>
                <a:gd name="T54" fmla="*/ 1710 w 3472"/>
                <a:gd name="T55" fmla="*/ 634 h 1242"/>
                <a:gd name="T56" fmla="*/ 1710 w 3472"/>
                <a:gd name="T57" fmla="*/ 682 h 1242"/>
                <a:gd name="T58" fmla="*/ 1890 w 3472"/>
                <a:gd name="T59" fmla="*/ 682 h 1242"/>
                <a:gd name="T60" fmla="*/ 1890 w 3472"/>
                <a:gd name="T61" fmla="*/ 740 h 1242"/>
                <a:gd name="T62" fmla="*/ 3472 w 3472"/>
                <a:gd name="T63" fmla="*/ 740 h 1242"/>
                <a:gd name="T64" fmla="*/ 3472 w 3472"/>
                <a:gd name="T65" fmla="*/ 1242 h 12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72" h="1242">
                  <a:moveTo>
                    <a:pt x="0" y="0"/>
                  </a:moveTo>
                  <a:lnTo>
                    <a:pt x="190" y="0"/>
                  </a:lnTo>
                  <a:lnTo>
                    <a:pt x="190" y="46"/>
                  </a:lnTo>
                  <a:lnTo>
                    <a:pt x="208" y="46"/>
                  </a:lnTo>
                  <a:lnTo>
                    <a:pt x="208" y="86"/>
                  </a:lnTo>
                  <a:lnTo>
                    <a:pt x="244" y="86"/>
                  </a:lnTo>
                  <a:lnTo>
                    <a:pt x="244" y="132"/>
                  </a:lnTo>
                  <a:lnTo>
                    <a:pt x="420" y="132"/>
                  </a:lnTo>
                  <a:lnTo>
                    <a:pt x="420" y="176"/>
                  </a:lnTo>
                  <a:lnTo>
                    <a:pt x="622" y="176"/>
                  </a:lnTo>
                  <a:lnTo>
                    <a:pt x="622" y="222"/>
                  </a:lnTo>
                  <a:lnTo>
                    <a:pt x="836" y="222"/>
                  </a:lnTo>
                  <a:lnTo>
                    <a:pt x="836" y="308"/>
                  </a:lnTo>
                  <a:lnTo>
                    <a:pt x="842" y="308"/>
                  </a:lnTo>
                  <a:lnTo>
                    <a:pt x="842" y="356"/>
                  </a:lnTo>
                  <a:lnTo>
                    <a:pt x="1050" y="356"/>
                  </a:lnTo>
                  <a:lnTo>
                    <a:pt x="1050" y="400"/>
                  </a:lnTo>
                  <a:lnTo>
                    <a:pt x="1056" y="400"/>
                  </a:lnTo>
                  <a:lnTo>
                    <a:pt x="1056" y="444"/>
                  </a:lnTo>
                  <a:lnTo>
                    <a:pt x="1130" y="444"/>
                  </a:lnTo>
                  <a:lnTo>
                    <a:pt x="1130" y="490"/>
                  </a:lnTo>
                  <a:lnTo>
                    <a:pt x="1274" y="490"/>
                  </a:lnTo>
                  <a:lnTo>
                    <a:pt x="1274" y="538"/>
                  </a:lnTo>
                  <a:lnTo>
                    <a:pt x="1440" y="538"/>
                  </a:lnTo>
                  <a:lnTo>
                    <a:pt x="1440" y="584"/>
                  </a:lnTo>
                  <a:lnTo>
                    <a:pt x="1670" y="584"/>
                  </a:lnTo>
                  <a:lnTo>
                    <a:pt x="1670" y="634"/>
                  </a:lnTo>
                  <a:lnTo>
                    <a:pt x="1710" y="634"/>
                  </a:lnTo>
                  <a:lnTo>
                    <a:pt x="1710" y="682"/>
                  </a:lnTo>
                  <a:lnTo>
                    <a:pt x="1890" y="682"/>
                  </a:lnTo>
                  <a:lnTo>
                    <a:pt x="1890" y="740"/>
                  </a:lnTo>
                  <a:lnTo>
                    <a:pt x="3472" y="740"/>
                  </a:lnTo>
                  <a:lnTo>
                    <a:pt x="3472" y="1242"/>
                  </a:lnTo>
                </a:path>
              </a:pathLst>
            </a:custGeom>
            <a:noFill/>
            <a:ln w="12700">
              <a:solidFill>
                <a:srgbClr val="E1232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5143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endParaRPr>
            </a:p>
          </p:txBody>
        </p:sp>
      </p:grpSp>
      <p:sp>
        <p:nvSpPr>
          <p:cNvPr id="435221" name="Rectangle 10">
            <a:extLst>
              <a:ext uri="{FF2B5EF4-FFF2-40B4-BE49-F238E27FC236}">
                <a16:creationId xmlns:a16="http://schemas.microsoft.com/office/drawing/2014/main" id="{B705D86F-027A-4944-9F6D-953F8985F2E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91665" y="4470943"/>
            <a:ext cx="1308100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8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Progression-free survival (%)</a:t>
            </a:r>
            <a:endParaRPr kumimoji="0" lang="en-US" altLang="en-US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Helvetica"/>
            </a:endParaRPr>
          </a:p>
        </p:txBody>
      </p:sp>
      <p:graphicFrame>
        <p:nvGraphicFramePr>
          <p:cNvPr id="199" name="Table 198">
            <a:extLst>
              <a:ext uri="{FF2B5EF4-FFF2-40B4-BE49-F238E27FC236}">
                <a16:creationId xmlns:a16="http://schemas.microsoft.com/office/drawing/2014/main" id="{5253FE25-45CD-4787-8C6C-5E95B7555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322275"/>
              </p:ext>
            </p:extLst>
          </p:nvPr>
        </p:nvGraphicFramePr>
        <p:xfrm>
          <a:off x="7498081" y="3429000"/>
          <a:ext cx="4203927" cy="2505666"/>
        </p:xfrm>
        <a:graphic>
          <a:graphicData uri="http://schemas.openxmlformats.org/drawingml/2006/table">
            <a:tbl>
              <a:tblPr/>
              <a:tblGrid>
                <a:gridCol w="1358077">
                  <a:extLst>
                    <a:ext uri="{9D8B030D-6E8A-4147-A177-3AD203B41FA5}">
                      <a16:colId xmlns:a16="http://schemas.microsoft.com/office/drawing/2014/main" val="3798317644"/>
                    </a:ext>
                  </a:extLst>
                </a:gridCol>
                <a:gridCol w="1422925">
                  <a:extLst>
                    <a:ext uri="{9D8B030D-6E8A-4147-A177-3AD203B41FA5}">
                      <a16:colId xmlns:a16="http://schemas.microsoft.com/office/drawing/2014/main" val="3202740123"/>
                    </a:ext>
                  </a:extLst>
                </a:gridCol>
                <a:gridCol w="1422925">
                  <a:extLst>
                    <a:ext uri="{9D8B030D-6E8A-4147-A177-3AD203B41FA5}">
                      <a16:colId xmlns:a16="http://schemas.microsoft.com/office/drawing/2014/main" val="1842575677"/>
                    </a:ext>
                  </a:extLst>
                </a:gridCol>
              </a:tblGrid>
              <a:tr h="5225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51458" marR="51458" marT="25718" marB="25718" anchor="b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EXP3B,4–5: Prior 2</a:t>
                      </a:r>
                      <a:r>
                        <a:rPr kumimoji="0" lang="en-GB" alt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nd</a:t>
                      </a:r>
                      <a:r>
                        <a:rPr kumimoji="0" lang="en-GB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-gen TKI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(N=139)</a:t>
                      </a:r>
                      <a:r>
                        <a:rPr kumimoji="0" lang="en-GB" alt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51458" marR="51458" marT="25718" marB="25718" anchor="b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115153"/>
                  </a:ext>
                </a:extLst>
              </a:tr>
              <a:tr h="363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51458" marR="51458" marT="25718" marB="2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No Mutation</a:t>
                      </a:r>
                      <a:r>
                        <a:rPr kumimoji="0" lang="en-GB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(n=87)</a:t>
                      </a:r>
                    </a:p>
                  </a:txBody>
                  <a:tcPr marL="51458" marR="51458" marT="25718" marB="2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≥1 Mutation</a:t>
                      </a:r>
                      <a:r>
                        <a:rPr kumimoji="0" lang="en-GB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(n=49)</a:t>
                      </a:r>
                    </a:p>
                  </a:txBody>
                  <a:tcPr marL="51458" marR="51458" marT="25718" marB="2571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836209"/>
                  </a:ext>
                </a:extLst>
              </a:tr>
              <a:tr h="1000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BOR, n (%)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CR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PR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SD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PD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IND</a:t>
                      </a:r>
                    </a:p>
                  </a:txBody>
                  <a:tcPr marL="51458" marR="51458" marT="25718" marB="25718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 (2.3)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21 (24.1)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36 (41.4)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21 (24.1)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 (8.0)</a:t>
                      </a:r>
                    </a:p>
                  </a:txBody>
                  <a:tcPr marL="51458" marR="51458" marT="25718" marB="25718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 (2.0)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29 (59.2)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10 (20.4)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 (10.2)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 (8.2)</a:t>
                      </a:r>
                    </a:p>
                  </a:txBody>
                  <a:tcPr marL="51458" marR="51458" marT="25718" marB="25718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2544365"/>
                  </a:ext>
                </a:extLst>
              </a:tr>
              <a:tr h="363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ORR, n (%)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95% CI</a:t>
                      </a:r>
                    </a:p>
                  </a:txBody>
                  <a:tcPr marL="51458" marR="51458" marT="25718" marB="25718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23 (26.4)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17.6, 37.0</a:t>
                      </a:r>
                    </a:p>
                  </a:txBody>
                  <a:tcPr marL="51458" marR="51458" marT="25718" marB="25718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4F6228"/>
                        </a:buClr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30 (61.2)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46.2, 74.8</a:t>
                      </a:r>
                    </a:p>
                  </a:txBody>
                  <a:tcPr marL="51458" marR="51458" marT="25718" marB="25718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6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0355"/>
                  </a:ext>
                </a:extLst>
              </a:tr>
            </a:tbl>
          </a:graphicData>
        </a:graphic>
      </p:graphicFrame>
      <p:sp>
        <p:nvSpPr>
          <p:cNvPr id="234533" name="Rectangle 3">
            <a:extLst>
              <a:ext uri="{FF2B5EF4-FFF2-40B4-BE49-F238E27FC236}">
                <a16:creationId xmlns:a16="http://schemas.microsoft.com/office/drawing/2014/main" id="{2FAA0765-6755-420C-AE90-344F72D3E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599" y="1677097"/>
            <a:ext cx="51442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  <a:t>Progression Free Survival from </a:t>
            </a:r>
            <a:r>
              <a:rPr kumimoji="0" lang="en-US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  <a:t>lorlatinib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  <a:t> in p</a:t>
            </a:r>
            <a:r>
              <a:rPr kumimoji="0" lang="en-GB" alt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  <a:t>atients</a:t>
            </a:r>
            <a:r>
              <a: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  <a:t> with prior 2</a:t>
            </a:r>
            <a:r>
              <a:rPr kumimoji="0" lang="en-GB" alt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  <a:t>nd</a:t>
            </a:r>
            <a:r>
              <a: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  <a:t>-gen ALK TKI(s) </a:t>
            </a:r>
            <a:br>
              <a:rPr kumimoji="0" lang="en-GB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</a:b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Helvetica"/>
                <a:sym typeface="Helvetica"/>
              </a:rPr>
              <a:t>– Tumor Tissue</a:t>
            </a:r>
            <a:endParaRPr kumimoji="0" lang="en-US" altLang="en-US" sz="18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"/>
              <a:sym typeface="Helvetica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5B14D2-A36F-4AA9-978A-1FD4B3A165E6}"/>
              </a:ext>
            </a:extLst>
          </p:cNvPr>
          <p:cNvSpPr/>
          <p:nvPr/>
        </p:nvSpPr>
        <p:spPr>
          <a:xfrm>
            <a:off x="7498081" y="5526088"/>
            <a:ext cx="4203926" cy="2041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"/>
            </a:endParaRP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98810802-540A-429D-87D4-0163A55712C1}"/>
              </a:ext>
            </a:extLst>
          </p:cNvPr>
          <p:cNvSpPr/>
          <p:nvPr/>
        </p:nvSpPr>
        <p:spPr>
          <a:xfrm>
            <a:off x="4878760" y="3746232"/>
            <a:ext cx="2066050" cy="1828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138D7-A263-40FC-B817-0D94D187617D}"/>
              </a:ext>
            </a:extLst>
          </p:cNvPr>
          <p:cNvSpPr txBox="1"/>
          <p:nvPr/>
        </p:nvSpPr>
        <p:spPr>
          <a:xfrm>
            <a:off x="9997056" y="6269607"/>
            <a:ext cx="1704950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8" tIns="45718" rIns="45718" bIns="45718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  <a:cs typeface="Helvetica"/>
                <a:sym typeface="Helvetica"/>
              </a:rPr>
              <a:t>Shaw et al, AACR 2018</a:t>
            </a:r>
          </a:p>
        </p:txBody>
      </p:sp>
      <p:sp>
        <p:nvSpPr>
          <p:cNvPr id="508969" name="Title 1">
            <a:extLst>
              <a:ext uri="{FF2B5EF4-FFF2-40B4-BE49-F238E27FC236}">
                <a16:creationId xmlns:a16="http://schemas.microsoft.com/office/drawing/2014/main" id="{E01DF856-7D91-4CC0-8612-7EF07213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115887"/>
            <a:ext cx="11818148" cy="1554163"/>
          </a:xfrm>
        </p:spPr>
        <p:txBody>
          <a:bodyPr/>
          <a:lstStyle/>
          <a:p>
            <a:pPr algn="l"/>
            <a:r>
              <a:rPr lang="en-US" altLang="en-US" sz="3600" dirty="0"/>
              <a:t>Impact of detectable ALK mutation on </a:t>
            </a:r>
            <a:r>
              <a:rPr lang="en-US" altLang="en-US" sz="3600" dirty="0" err="1"/>
              <a:t>lorlatinib</a:t>
            </a:r>
            <a:r>
              <a:rPr lang="en-US" altLang="en-US" sz="3600" dirty="0"/>
              <a:t> efficacy post next gen ALK TKI ( = risk of 2</a:t>
            </a:r>
            <a:r>
              <a:rPr lang="en-US" altLang="en-US" sz="3600" baseline="30000" dirty="0"/>
              <a:t>nd</a:t>
            </a:r>
            <a:r>
              <a:rPr lang="en-US" altLang="en-US" sz="3600" dirty="0"/>
              <a:t> driver presence)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4E223-0454-435A-9EF0-AF0E923D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Second drivers: MET - </a:t>
            </a:r>
            <a:r>
              <a:rPr lang="fr-FR" altLang="zh-CN" dirty="0" err="1"/>
              <a:t>Dagogo</a:t>
            </a:r>
            <a:r>
              <a:rPr lang="fr-FR" altLang="zh-CN" dirty="0"/>
              <a:t>-Jack et al, CCR 2020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6C5C0F-17C4-466B-AFFA-8EB347BC6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86 tissue samples post next gen ALK TKI assessed:</a:t>
            </a:r>
          </a:p>
          <a:p>
            <a:pPr marL="358775" indent="0">
              <a:buNone/>
            </a:pPr>
            <a:r>
              <a:rPr lang="en-US" altLang="zh-CN" dirty="0"/>
              <a:t>11/86 had any level (13%), 4/86 (5%) had high level MET amp</a:t>
            </a:r>
          </a:p>
          <a:p>
            <a:r>
              <a:rPr lang="en-US" altLang="zh-CN" dirty="0"/>
              <a:t>179 plasma samples analyzed, one had MET exon 14 skip mutation (0.05%)</a:t>
            </a:r>
          </a:p>
          <a:p>
            <a:r>
              <a:rPr lang="en-US" altLang="zh-CN" dirty="0"/>
              <a:t>2/73 (3%) tissue samples analyzed had a MET-ST7 fusion – one had CONCURRENT low level and one had high level MET AMP</a:t>
            </a:r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b="1" dirty="0"/>
              <a:t>Clinical data: </a:t>
            </a:r>
          </a:p>
          <a:p>
            <a:r>
              <a:rPr lang="en-US" altLang="zh-CN" dirty="0"/>
              <a:t>One high level MET amp responded to </a:t>
            </a:r>
            <a:r>
              <a:rPr lang="en-US" altLang="zh-CN" dirty="0" err="1"/>
              <a:t>criz</a:t>
            </a:r>
            <a:r>
              <a:rPr lang="en-US" altLang="zh-CN" dirty="0"/>
              <a:t> but then relapsed with ALK mutations</a:t>
            </a:r>
          </a:p>
          <a:p>
            <a:r>
              <a:rPr lang="en-US" altLang="zh-CN" dirty="0"/>
              <a:t>One MET-ST7/high level MET responded to </a:t>
            </a:r>
            <a:r>
              <a:rPr lang="en-US" altLang="zh-CN" dirty="0" err="1"/>
              <a:t>lorlatinib</a:t>
            </a:r>
            <a:r>
              <a:rPr lang="en-US" altLang="zh-CN" dirty="0"/>
              <a:t> plus </a:t>
            </a:r>
            <a:r>
              <a:rPr lang="en-US" altLang="zh-CN" dirty="0" err="1"/>
              <a:t>criz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0570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1">
            <a:extLst>
              <a:ext uri="{FF2B5EF4-FFF2-40B4-BE49-F238E27FC236}">
                <a16:creationId xmlns:a16="http://schemas.microsoft.com/office/drawing/2014/main" id="{BD6DB859-81C2-49F2-ABB5-43058AE27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4668"/>
          <a:stretch>
            <a:fillRect/>
          </a:stretch>
        </p:blipFill>
        <p:spPr bwMode="auto">
          <a:xfrm>
            <a:off x="2695575" y="1085850"/>
            <a:ext cx="6858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167E91-1476-46FD-9B9B-571B02A87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575" y="4895851"/>
            <a:ext cx="5715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Non MET amp, Non MET mutant increase in MET signaling in cell line post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alectinib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 and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brigatinib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 (+/- radiation and chemo with each at local progression)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4th line Rx: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 Brigatinib with 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crizotinib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 250mg TWICE DAILY then QD from 12/18. 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  <a:sym typeface="Helvetica"/>
              </a:rPr>
              <a:t>To present (March 2020 ongoing)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A5B2B83-10DC-42C3-BBBE-721F41DE97C3}"/>
              </a:ext>
            </a:extLst>
          </p:cNvPr>
          <p:cNvSpPr/>
          <p:nvPr/>
        </p:nvSpPr>
        <p:spPr>
          <a:xfrm>
            <a:off x="5638800" y="-1371600"/>
            <a:ext cx="57150" cy="57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61E7E78-98B9-49E8-B707-3B2E9BAED0CE}"/>
              </a:ext>
            </a:extLst>
          </p:cNvPr>
          <p:cNvSpPr/>
          <p:nvPr/>
        </p:nvSpPr>
        <p:spPr>
          <a:xfrm>
            <a:off x="3875088" y="1417638"/>
            <a:ext cx="285750" cy="228600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C302B7B-FC4A-4846-B562-A55353723DA1}"/>
              </a:ext>
            </a:extLst>
          </p:cNvPr>
          <p:cNvSpPr/>
          <p:nvPr/>
        </p:nvSpPr>
        <p:spPr>
          <a:xfrm>
            <a:off x="7296150" y="1644650"/>
            <a:ext cx="285750" cy="228600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"/>
            </a:endParaRPr>
          </a:p>
        </p:txBody>
      </p:sp>
      <p:sp>
        <p:nvSpPr>
          <p:cNvPr id="243720" name="TextBox 2">
            <a:extLst>
              <a:ext uri="{FF2B5EF4-FFF2-40B4-BE49-F238E27FC236}">
                <a16:creationId xmlns:a16="http://schemas.microsoft.com/office/drawing/2014/main" id="{72E45F44-942E-4006-8AD2-D35D34B4B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2432" y="5444134"/>
            <a:ext cx="133402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ＭＳ Ｐゴシック" panose="020B0600070205080204" pitchFamily="34" charset="-128"/>
                <a:cs typeface="Helvetica"/>
                <a:sym typeface="Helvetica"/>
              </a:rPr>
              <a:t>Le AT et al, </a:t>
            </a:r>
            <a:r>
              <a:rPr kumimoji="0" lang="en-US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92657"/>
                </a:solidFill>
                <a:effectLst/>
                <a:uLnTx/>
                <a:uFillTx/>
                <a:latin typeface="Montserrat"/>
                <a:ea typeface="ＭＳ Ｐゴシック" panose="020B0600070205080204" pitchFamily="34" charset="-128"/>
                <a:cs typeface="Helvetica"/>
                <a:sym typeface="Helvetica"/>
              </a:rPr>
              <a:t>P1.14-09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92657"/>
                </a:solidFill>
                <a:effectLst/>
                <a:uLnTx/>
                <a:uFillTx/>
                <a:latin typeface="Montserrat"/>
                <a:ea typeface="ＭＳ Ｐゴシック" panose="020B0600070205080204" pitchFamily="34" charset="-128"/>
                <a:cs typeface="Helvetica"/>
                <a:sym typeface="Helvetica"/>
              </a:rPr>
              <a:t>Unveiling Hidden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92657"/>
                </a:solidFill>
                <a:effectLst/>
                <a:uLnTx/>
                <a:uFillTx/>
                <a:latin typeface="Montserrat"/>
                <a:ea typeface="ＭＳ Ｐゴシック" panose="020B0600070205080204" pitchFamily="34" charset="-128"/>
                <a:cs typeface="Helvetica"/>
                <a:sym typeface="Helvetica"/>
              </a:rPr>
              <a:t>MET-Mediated Primary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 err="1">
                <a:ln>
                  <a:noFill/>
                </a:ln>
                <a:solidFill>
                  <a:srgbClr val="092657"/>
                </a:solidFill>
                <a:effectLst/>
                <a:uLnTx/>
                <a:uFillTx/>
                <a:latin typeface="Montserrat"/>
                <a:ea typeface="ＭＳ Ｐゴシック" panose="020B0600070205080204" pitchFamily="34" charset="-128"/>
                <a:cs typeface="Helvetica"/>
                <a:sym typeface="Helvetica"/>
              </a:rPr>
              <a:t>Alectinib</a:t>
            </a:r>
            <a:r>
              <a:rPr kumimoji="0" lang="en-US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92657"/>
                </a:solidFill>
                <a:effectLst/>
                <a:uLnTx/>
                <a:uFillTx/>
                <a:latin typeface="Montserrat"/>
                <a:ea typeface="ＭＳ Ｐゴシック" panose="020B0600070205080204" pitchFamily="34" charset="-128"/>
                <a:cs typeface="Helvetica"/>
                <a:sym typeface="Helvetica"/>
              </a:rPr>
              <a:t> Resistance in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92657"/>
                </a:solidFill>
                <a:effectLst/>
                <a:uLnTx/>
                <a:uFillTx/>
                <a:latin typeface="Montserrat"/>
                <a:ea typeface="ＭＳ Ｐゴシック" panose="020B0600070205080204" pitchFamily="34" charset="-128"/>
                <a:cs typeface="Helvetica"/>
                <a:sym typeface="Helvetica"/>
              </a:rPr>
              <a:t>ALK-Positive NSCLC</a:t>
            </a:r>
            <a:endParaRPr kumimoji="0" lang="en-US" alt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Montserrat"/>
                <a:ea typeface="ＭＳ Ｐゴシック" panose="020B0600070205080204" pitchFamily="34" charset="-128"/>
                <a:cs typeface="Helvetica"/>
                <a:sym typeface="Helvetica"/>
              </a:rPr>
              <a:t>WCLC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525BE-2D6E-4915-9D24-188288E0830D}"/>
              </a:ext>
            </a:extLst>
          </p:cNvPr>
          <p:cNvSpPr txBox="1"/>
          <p:nvPr/>
        </p:nvSpPr>
        <p:spPr>
          <a:xfrm>
            <a:off x="9812216" y="1758950"/>
            <a:ext cx="2362630" cy="193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ALK+ NSCLC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Acquired resistance to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Alectinib and Brigatinib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No MET AMP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No MET fusion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No MET exon 14 skip mutation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Cell line shows increased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MET signaling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j-ea"/>
              <a:cs typeface="Helvetica"/>
              <a:sym typeface="Helvetica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85379408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3A461E-345E-42BF-9069-F729A27BB8A4}"/>
              </a:ext>
            </a:extLst>
          </p:cNvPr>
          <p:cNvSpPr/>
          <p:nvPr/>
        </p:nvSpPr>
        <p:spPr>
          <a:xfrm>
            <a:off x="509660" y="1649119"/>
            <a:ext cx="1656862" cy="294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Extra-cranial PD after initial benefit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ALK inhibitor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suitable for local ablative therapy (and TKI continuation) alone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A8C7C-3643-4193-BD0B-3F49240FDF18}"/>
              </a:ext>
            </a:extLst>
          </p:cNvPr>
          <p:cNvSpPr txBox="1"/>
          <p:nvPr/>
        </p:nvSpPr>
        <p:spPr>
          <a:xfrm>
            <a:off x="153465" y="50140"/>
            <a:ext cx="513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ALK+ NSCLC Extra-CNS treatment journey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C32D62-D56A-4147-9844-28995FA66E31}"/>
              </a:ext>
            </a:extLst>
          </p:cNvPr>
          <p:cNvSpPr txBox="1"/>
          <p:nvPr/>
        </p:nvSpPr>
        <p:spPr>
          <a:xfrm>
            <a:off x="4290646" y="1372120"/>
            <a:ext cx="2884186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ALK dominant mechanism of resistance actionable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ALK TKI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4AD480-11B3-44A7-A302-718279905B7A}"/>
              </a:ext>
            </a:extLst>
          </p:cNvPr>
          <p:cNvSpPr txBox="1"/>
          <p:nvPr/>
        </p:nvSpPr>
        <p:spPr>
          <a:xfrm>
            <a:off x="4284788" y="2319149"/>
            <a:ext cx="3178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driver pathway identifiable and actionable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 fusion/mutation/amp)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426A42-82D6-43D3-98DB-CEBB651A459D}"/>
              </a:ext>
            </a:extLst>
          </p:cNvPr>
          <p:cNvSpPr txBox="1"/>
          <p:nvPr/>
        </p:nvSpPr>
        <p:spPr>
          <a:xfrm>
            <a:off x="4267509" y="3306207"/>
            <a:ext cx="2884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Resistance mechanism identifiable but not currently actionable (e.g.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drivers without therapy, ALK compound mutations)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B946D3-3F2C-4F91-8C1E-5D84D5C2E073}"/>
              </a:ext>
            </a:extLst>
          </p:cNvPr>
          <p:cNvSpPr txBox="1"/>
          <p:nvPr/>
        </p:nvSpPr>
        <p:spPr>
          <a:xfrm>
            <a:off x="4290646" y="4873192"/>
            <a:ext cx="2884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resistance mechanism identifiable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10426E9-9F5F-44C4-A7C8-2D2DB712A8F6}"/>
              </a:ext>
            </a:extLst>
          </p:cNvPr>
          <p:cNvSpPr/>
          <p:nvPr/>
        </p:nvSpPr>
        <p:spPr>
          <a:xfrm rot="19551505">
            <a:off x="3335293" y="1911299"/>
            <a:ext cx="777477" cy="11778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5961911-AC88-47C2-8CED-91C9D2E28EEA}"/>
              </a:ext>
            </a:extLst>
          </p:cNvPr>
          <p:cNvSpPr/>
          <p:nvPr/>
        </p:nvSpPr>
        <p:spPr>
          <a:xfrm>
            <a:off x="3432986" y="2741934"/>
            <a:ext cx="777477" cy="117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3AB1475-97EE-4E52-B52C-F8D257238FDD}"/>
              </a:ext>
            </a:extLst>
          </p:cNvPr>
          <p:cNvSpPr/>
          <p:nvPr/>
        </p:nvSpPr>
        <p:spPr>
          <a:xfrm rot="1005707" flipV="1">
            <a:off x="3369705" y="3415813"/>
            <a:ext cx="777477" cy="117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7AB68C0-3B59-434F-8495-F0563764DC35}"/>
              </a:ext>
            </a:extLst>
          </p:cNvPr>
          <p:cNvSpPr/>
          <p:nvPr/>
        </p:nvSpPr>
        <p:spPr>
          <a:xfrm rot="2790938" flipV="1">
            <a:off x="2914540" y="4385573"/>
            <a:ext cx="1488432" cy="10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5F7F5C-F0FD-4108-80FB-EFBE068F5178}"/>
              </a:ext>
            </a:extLst>
          </p:cNvPr>
          <p:cNvSpPr/>
          <p:nvPr/>
        </p:nvSpPr>
        <p:spPr>
          <a:xfrm>
            <a:off x="7787761" y="1253710"/>
            <a:ext cx="2020277" cy="101209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Selected next line ALK inhibitor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D64CDA-3579-4B54-8817-1A822BA6D948}"/>
              </a:ext>
            </a:extLst>
          </p:cNvPr>
          <p:cNvSpPr/>
          <p:nvPr/>
        </p:nvSpPr>
        <p:spPr>
          <a:xfrm>
            <a:off x="7787760" y="2452198"/>
            <a:ext cx="2732458" cy="1191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 of agent targeting second driver to prior ALK inhibitor (if compatible)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7A9CE3-422E-4461-9D63-B4D4E06FE754}"/>
              </a:ext>
            </a:extLst>
          </p:cNvPr>
          <p:cNvSpPr/>
          <p:nvPr/>
        </p:nvSpPr>
        <p:spPr>
          <a:xfrm>
            <a:off x="7787759" y="3825918"/>
            <a:ext cx="3818084" cy="2479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Trial of next line ALK inhibitor (chosen based on mutation coverage, cost, convenience, tolerance)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close observation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pemetrexed-based chemotherapy, consider continuing prior ALK TKI*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8E4EB1A-FCD8-4767-A273-E83633AE0526}"/>
              </a:ext>
            </a:extLst>
          </p:cNvPr>
          <p:cNvSpPr/>
          <p:nvPr/>
        </p:nvSpPr>
        <p:spPr>
          <a:xfrm>
            <a:off x="6847894" y="2536891"/>
            <a:ext cx="777477" cy="117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ABD3E57-4254-49EF-AD71-0ECA3253A008}"/>
              </a:ext>
            </a:extLst>
          </p:cNvPr>
          <p:cNvSpPr/>
          <p:nvPr/>
        </p:nvSpPr>
        <p:spPr>
          <a:xfrm>
            <a:off x="6873506" y="1771090"/>
            <a:ext cx="777477" cy="11778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F1C04C0-78F3-412E-88C5-95E167A6028C}"/>
              </a:ext>
            </a:extLst>
          </p:cNvPr>
          <p:cNvSpPr/>
          <p:nvPr/>
        </p:nvSpPr>
        <p:spPr>
          <a:xfrm>
            <a:off x="6786093" y="4266239"/>
            <a:ext cx="777477" cy="117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01221A8-6F6C-4632-8085-DFDB0D9793E3}"/>
              </a:ext>
            </a:extLst>
          </p:cNvPr>
          <p:cNvSpPr/>
          <p:nvPr/>
        </p:nvSpPr>
        <p:spPr>
          <a:xfrm>
            <a:off x="6786093" y="5272700"/>
            <a:ext cx="777477" cy="117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3CDAE8-7338-4A2F-84DC-410405C50C68}"/>
              </a:ext>
            </a:extLst>
          </p:cNvPr>
          <p:cNvSpPr txBox="1"/>
          <p:nvPr/>
        </p:nvSpPr>
        <p:spPr>
          <a:xfrm>
            <a:off x="9162474" y="6334780"/>
            <a:ext cx="3029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if CNS disease under control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CNS penetrant TKI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508E92B-D13C-4425-9F04-009B27D85C01}"/>
              </a:ext>
            </a:extLst>
          </p:cNvPr>
          <p:cNvSpPr/>
          <p:nvPr/>
        </p:nvSpPr>
        <p:spPr>
          <a:xfrm>
            <a:off x="2293340" y="2319149"/>
            <a:ext cx="1139646" cy="132406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86467C-29F1-4CA3-8C47-4EAF0B1D9940}"/>
              </a:ext>
            </a:extLst>
          </p:cNvPr>
          <p:cNvSpPr/>
          <p:nvPr/>
        </p:nvSpPr>
        <p:spPr>
          <a:xfrm rot="16200000">
            <a:off x="992817" y="2948459"/>
            <a:ext cx="3252620" cy="3536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Reanalysis of driver state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8DAA37-D6A2-422B-8423-86B4FE2E4C3D}"/>
              </a:ext>
            </a:extLst>
          </p:cNvPr>
          <p:cNvCxnSpPr/>
          <p:nvPr/>
        </p:nvCxnSpPr>
        <p:spPr>
          <a:xfrm>
            <a:off x="10002982" y="1758643"/>
            <a:ext cx="517236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D48F177-47F4-406A-BB97-4CB8CC5556A9}"/>
              </a:ext>
            </a:extLst>
          </p:cNvPr>
          <p:cNvCxnSpPr/>
          <p:nvPr/>
        </p:nvCxnSpPr>
        <p:spPr>
          <a:xfrm flipV="1">
            <a:off x="10520218" y="739204"/>
            <a:ext cx="0" cy="1047483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10462B-35A6-4867-BFAA-18FAE3E7CA8B}"/>
              </a:ext>
            </a:extLst>
          </p:cNvPr>
          <p:cNvCxnSpPr>
            <a:cxnSpLocks/>
          </p:cNvCxnSpPr>
          <p:nvPr/>
        </p:nvCxnSpPr>
        <p:spPr>
          <a:xfrm flipV="1">
            <a:off x="1450109" y="738311"/>
            <a:ext cx="9097817" cy="893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A5E237-2842-4E41-801C-72D9CFE1AB46}"/>
              </a:ext>
            </a:extLst>
          </p:cNvPr>
          <p:cNvCxnSpPr>
            <a:cxnSpLocks/>
          </p:cNvCxnSpPr>
          <p:nvPr/>
        </p:nvCxnSpPr>
        <p:spPr>
          <a:xfrm flipV="1">
            <a:off x="1450109" y="711161"/>
            <a:ext cx="0" cy="937958"/>
          </a:xfrm>
          <a:prstGeom prst="line">
            <a:avLst/>
          </a:prstGeom>
          <a:ln w="76200"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3E8DBCF-B37D-4E27-8B17-6F4371DB9D2E}"/>
              </a:ext>
            </a:extLst>
          </p:cNvPr>
          <p:cNvSpPr txBox="1"/>
          <p:nvPr/>
        </p:nvSpPr>
        <p:spPr>
          <a:xfrm>
            <a:off x="9971623" y="82627"/>
            <a:ext cx="206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Camidge, submitted</a:t>
            </a:r>
          </a:p>
        </p:txBody>
      </p:sp>
    </p:spTree>
    <p:extLst>
      <p:ext uri="{BB962C8B-B14F-4D97-AF65-F5344CB8AC3E}">
        <p14:creationId xmlns:p14="http://schemas.microsoft.com/office/powerpoint/2010/main" val="1354274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7E8E-7D9D-45A6-8DA9-59C15F46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07635"/>
            <a:ext cx="10363200" cy="1362075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treatment of advanced ROS1+ NSCLC: </a:t>
            </a:r>
            <a:r>
              <a:rPr lang="en-US" i="1" dirty="0"/>
              <a:t>All about the brain?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8A1B7-4476-4DBE-835F-0DAF6CE0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13" y="3689654"/>
            <a:ext cx="10559187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8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A60938-094F-4834-8AC7-46BF01AB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B7E6ED-4D54-4660-BCD1-B8E69D3AA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88365"/>
          </a:xfrm>
        </p:spPr>
        <p:txBody>
          <a:bodyPr>
            <a:normAutofit/>
          </a:bodyPr>
          <a:lstStyle/>
          <a:p>
            <a:r>
              <a:rPr lang="en-US" dirty="0"/>
              <a:t>37-year-old Hispanic female, accountant, never-smoker.</a:t>
            </a:r>
          </a:p>
          <a:p>
            <a:r>
              <a:rPr lang="en-US" dirty="0"/>
              <a:t>May 2013 presented with dyspnea</a:t>
            </a:r>
          </a:p>
          <a:p>
            <a:r>
              <a:rPr lang="en-US" dirty="0"/>
              <a:t>CT: Left hilar mass, AP window node. PET/CT: multiple small bone and liver metastases. MRI brain clear at diagnosis</a:t>
            </a:r>
          </a:p>
          <a:p>
            <a:r>
              <a:rPr lang="en-US" dirty="0"/>
              <a:t>Liver biopsy: ROS1 FISH+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therapy: November 2013 Crizotinib  250 mg po BID. Excellent response to Rx.</a:t>
            </a:r>
          </a:p>
          <a:p>
            <a:r>
              <a:rPr lang="en-US" dirty="0"/>
              <a:t>August 2015 and September 2018 solitary CNS </a:t>
            </a:r>
            <a:r>
              <a:rPr lang="en-US" dirty="0" err="1"/>
              <a:t>mets</a:t>
            </a:r>
            <a:r>
              <a:rPr lang="en-US" dirty="0"/>
              <a:t> treated with SRS. Extra-cranial CR continues.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949CEC-EEEB-4BCC-8E8C-703A9AFCC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8" t="13171" r="29132" b="11220"/>
          <a:stretch/>
        </p:blipFill>
        <p:spPr>
          <a:xfrm>
            <a:off x="10170873" y="0"/>
            <a:ext cx="2021127" cy="218563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9EA3CD5-21DA-424E-BCB4-0FEF529E01CB}"/>
              </a:ext>
            </a:extLst>
          </p:cNvPr>
          <p:cNvSpPr/>
          <p:nvPr/>
        </p:nvSpPr>
        <p:spPr>
          <a:xfrm rot="5400000">
            <a:off x="11231908" y="852994"/>
            <a:ext cx="356839" cy="1228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60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FE37-D482-8648-B478-7B72D097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r>
              <a:rPr lang="en-US" dirty="0"/>
              <a:t>Studies of </a:t>
            </a:r>
            <a:r>
              <a:rPr lang="en-US" dirty="0" err="1"/>
              <a:t>crizotinib</a:t>
            </a:r>
            <a:r>
              <a:rPr lang="en-US" dirty="0"/>
              <a:t> in </a:t>
            </a:r>
            <a:r>
              <a:rPr lang="en-US" i="1" dirty="0"/>
              <a:t>ROS1 </a:t>
            </a:r>
            <a:r>
              <a:rPr lang="en-US" dirty="0"/>
              <a:t>NSCLC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BE95F-ADC5-9D49-82E8-2DD06A61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787" y="946484"/>
            <a:ext cx="9137104" cy="500513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DA28E3-9D5E-4D82-94E9-AA0C4B7B4BAF}"/>
              </a:ext>
            </a:extLst>
          </p:cNvPr>
          <p:cNvSpPr/>
          <p:nvPr/>
        </p:nvSpPr>
        <p:spPr>
          <a:xfrm>
            <a:off x="1524000" y="4399722"/>
            <a:ext cx="9153213" cy="7951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80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79A29721-0400-5244-B370-F64593D92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786" y="1172159"/>
            <a:ext cx="6177215" cy="480450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7C9331A-E860-6E4D-BDF0-A9149BFBF131}"/>
              </a:ext>
            </a:extLst>
          </p:cNvPr>
          <p:cNvSpPr/>
          <p:nvPr/>
        </p:nvSpPr>
        <p:spPr>
          <a:xfrm>
            <a:off x="9040182" y="6396336"/>
            <a:ext cx="16278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Patil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JTO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3A3C1FA-DBE7-D048-8AF2-732872EBFA0A}"/>
              </a:ext>
            </a:extLst>
          </p:cNvPr>
          <p:cNvSpPr/>
          <p:nvPr/>
        </p:nvSpPr>
        <p:spPr>
          <a:xfrm>
            <a:off x="626301" y="1433401"/>
            <a:ext cx="3864485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CNS is a common first site of progression in patients with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ROS1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+ NSCLC receiving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crizotinib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(47%)</a:t>
            </a: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Patients with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ROS1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+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tumors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may also benefit from the use of a CNS-penetrant ROS1 inhibitor in the first-line setting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1714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13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17069428-26DF-4347-90A7-5D954D96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53" y="118467"/>
            <a:ext cx="10394461" cy="1143000"/>
          </a:xfrm>
        </p:spPr>
        <p:txBody>
          <a:bodyPr/>
          <a:lstStyle/>
          <a:p>
            <a:r>
              <a:rPr lang="en-US" b="1" dirty="0"/>
              <a:t>Addressing the CNS - an unmet need on </a:t>
            </a:r>
            <a:r>
              <a:rPr lang="en-US" b="1" i="1" dirty="0"/>
              <a:t>ROS1</a:t>
            </a:r>
            <a:r>
              <a:rPr lang="en-US" b="1" dirty="0"/>
              <a:t> NSCLC on </a:t>
            </a:r>
            <a:r>
              <a:rPr lang="en-US" b="1" dirty="0" err="1"/>
              <a:t>crizotinib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82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7E8E-7D9D-45A6-8DA9-59C15F46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treatment of advanced ALK+ NSCLC: </a:t>
            </a:r>
            <a:r>
              <a:rPr lang="en-US" i="1" dirty="0"/>
              <a:t>Today or tomorrow’s challenge? </a:t>
            </a:r>
          </a:p>
        </p:txBody>
      </p:sp>
    </p:spTree>
    <p:extLst>
      <p:ext uri="{BB962C8B-B14F-4D97-AF65-F5344CB8AC3E}">
        <p14:creationId xmlns:p14="http://schemas.microsoft.com/office/powerpoint/2010/main" val="1219257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3F9C7-12B9-3743-B3B3-45334915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7869"/>
            <a:ext cx="10972800" cy="114300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Crizotinib resistance (MGH series. N=16) on-target ROS1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FCAFD-36FE-474B-9277-79D59AED9B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698" y="1320870"/>
            <a:ext cx="9419925" cy="4899807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25ED6-246B-2547-85BC-D9140755011A}"/>
              </a:ext>
            </a:extLst>
          </p:cNvPr>
          <p:cNvSpPr txBox="1">
            <a:spLocks/>
          </p:cNvSpPr>
          <p:nvPr/>
        </p:nvSpPr>
        <p:spPr>
          <a:xfrm>
            <a:off x="6538122" y="6339855"/>
            <a:ext cx="5621081" cy="528320"/>
          </a:xfrm>
          <a:prstGeom prst="rect">
            <a:avLst/>
          </a:prstGeom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Gainor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JCO PO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BFEED8-61C9-4635-B3B8-38A32DE7CEF3}"/>
              </a:ext>
            </a:extLst>
          </p:cNvPr>
          <p:cNvSpPr/>
          <p:nvPr/>
        </p:nvSpPr>
        <p:spPr>
          <a:xfrm>
            <a:off x="7620000" y="4743938"/>
            <a:ext cx="3118338" cy="93003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1FD437-AFD0-414D-9075-2E440E58559A}"/>
              </a:ext>
            </a:extLst>
          </p:cNvPr>
          <p:cNvSpPr/>
          <p:nvPr/>
        </p:nvSpPr>
        <p:spPr>
          <a:xfrm>
            <a:off x="9151815" y="2774462"/>
            <a:ext cx="1664677" cy="93003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7A4ED3-842B-443D-B371-D34F83FDA8AA}"/>
              </a:ext>
            </a:extLst>
          </p:cNvPr>
          <p:cNvSpPr/>
          <p:nvPr/>
        </p:nvSpPr>
        <p:spPr>
          <a:xfrm>
            <a:off x="7674708" y="2774462"/>
            <a:ext cx="1203569" cy="11430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226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E1BC7-97DD-6744-A812-3E29B7A5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79" y="0"/>
            <a:ext cx="11672132" cy="91868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Relative inhibition of ROS1 KDMs by TKIs: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coded by exposure potential</a:t>
            </a:r>
          </a:p>
        </p:txBody>
      </p:sp>
      <p:pic>
        <p:nvPicPr>
          <p:cNvPr id="4" name="officeArt object" descr="Picture 1">
            <a:extLst>
              <a:ext uri="{FF2B5EF4-FFF2-40B4-BE49-F238E27FC236}">
                <a16:creationId xmlns:a16="http://schemas.microsoft.com/office/drawing/2014/main" id="{37E6531B-4122-B64A-B1B1-86C42DC0B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5" y="732369"/>
            <a:ext cx="8875211" cy="52597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B2C51-DB38-604A-8EDC-C75436626773}"/>
              </a:ext>
            </a:extLst>
          </p:cNvPr>
          <p:cNvSpPr txBox="1"/>
          <p:nvPr/>
        </p:nvSpPr>
        <p:spPr>
          <a:xfrm>
            <a:off x="9711834" y="6391499"/>
            <a:ext cx="248016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Dimou et al., </a:t>
            </a: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JCO PO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C11542-3161-4249-8A7D-FEA682E96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064" y="2607734"/>
            <a:ext cx="2280747" cy="3384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C1CCE8-4A70-1E40-B702-048895425A99}"/>
              </a:ext>
            </a:extLst>
          </p:cNvPr>
          <p:cNvSpPr txBox="1"/>
          <p:nvPr/>
        </p:nvSpPr>
        <p:spPr>
          <a:xfrm>
            <a:off x="352679" y="5992068"/>
            <a:ext cx="5707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Identified in patients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Identified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 vitro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Identified in this study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03B510-9D17-4E6E-ADF7-5C8680B42C2E}"/>
              </a:ext>
            </a:extLst>
          </p:cNvPr>
          <p:cNvSpPr/>
          <p:nvPr/>
        </p:nvSpPr>
        <p:spPr>
          <a:xfrm>
            <a:off x="352679" y="2038350"/>
            <a:ext cx="6248146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4EDB30E-D80E-4FCF-94A8-AC68E4DAF358}"/>
              </a:ext>
            </a:extLst>
          </p:cNvPr>
          <p:cNvSpPr/>
          <p:nvPr/>
        </p:nvSpPr>
        <p:spPr>
          <a:xfrm>
            <a:off x="352679" y="5419725"/>
            <a:ext cx="6248146" cy="419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9E9BC6C-6113-41B9-9052-2A81E79DC50C}"/>
              </a:ext>
            </a:extLst>
          </p:cNvPr>
          <p:cNvSpPr/>
          <p:nvPr/>
        </p:nvSpPr>
        <p:spPr>
          <a:xfrm>
            <a:off x="352679" y="4863041"/>
            <a:ext cx="6248146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754AB2A-FA04-4EB9-865A-9DF7D974B5EB}"/>
              </a:ext>
            </a:extLst>
          </p:cNvPr>
          <p:cNvSpPr/>
          <p:nvPr/>
        </p:nvSpPr>
        <p:spPr>
          <a:xfrm>
            <a:off x="352679" y="4133850"/>
            <a:ext cx="6248146" cy="26130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76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197177-73CD-E744-AB02-7FC7DF19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17" y="1122434"/>
            <a:ext cx="10738324" cy="50406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15DA11-43B1-B14D-BAB7-5F2085B6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103" y="232173"/>
            <a:ext cx="8504718" cy="890261"/>
          </a:xfrm>
        </p:spPr>
        <p:txBody>
          <a:bodyPr/>
          <a:lstStyle/>
          <a:p>
            <a:r>
              <a:rPr lang="en-GB" sz="2400" b="1" dirty="0"/>
              <a:t>Integrated analysis of three studies:</a:t>
            </a:r>
            <a:br>
              <a:rPr lang="en-GB" sz="2400" b="1" dirty="0"/>
            </a:br>
            <a:r>
              <a:rPr lang="en-GB" sz="2400" b="1" dirty="0"/>
              <a:t>entrectinib in </a:t>
            </a:r>
            <a:r>
              <a:rPr lang="en-GB" sz="2400" b="1" i="1" dirty="0"/>
              <a:t>ROS1</a:t>
            </a:r>
            <a:r>
              <a:rPr lang="en-GB" sz="2400" b="1" dirty="0"/>
              <a:t>+ NSCLC</a:t>
            </a:r>
            <a:endParaRPr lang="en-US" sz="24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F06CDF-5AF6-43DA-B698-E9443BACD1ED}"/>
              </a:ext>
            </a:extLst>
          </p:cNvPr>
          <p:cNvSpPr/>
          <p:nvPr/>
        </p:nvSpPr>
        <p:spPr>
          <a:xfrm>
            <a:off x="1087801" y="2460669"/>
            <a:ext cx="1905920" cy="71901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A9BAE-34CD-4817-B2C2-047F4F1D77C6}"/>
              </a:ext>
            </a:extLst>
          </p:cNvPr>
          <p:cNvSpPr txBox="1"/>
          <p:nvPr/>
        </p:nvSpPr>
        <p:spPr>
          <a:xfrm>
            <a:off x="8754317" y="6304984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Doebele et al, WCLC 2018</a:t>
            </a:r>
          </a:p>
          <a:p>
            <a:r>
              <a:rPr lang="en-US" sz="1600" dirty="0"/>
              <a:t>Lancet Oncology, 2019</a:t>
            </a:r>
          </a:p>
        </p:txBody>
      </p:sp>
    </p:spTree>
    <p:extLst>
      <p:ext uri="{BB962C8B-B14F-4D97-AF65-F5344CB8AC3E}">
        <p14:creationId xmlns:p14="http://schemas.microsoft.com/office/powerpoint/2010/main" val="2036444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6E893C-32FD-4249-A55D-441964575B3B}"/>
              </a:ext>
            </a:extLst>
          </p:cNvPr>
          <p:cNvSpPr/>
          <p:nvPr/>
        </p:nvSpPr>
        <p:spPr>
          <a:xfrm>
            <a:off x="541892" y="325677"/>
            <a:ext cx="11108215" cy="710643"/>
          </a:xfrm>
          <a:prstGeom prst="rect">
            <a:avLst/>
          </a:prstGeom>
          <a:solidFill>
            <a:srgbClr val="16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B10C9-ECF1-A243-8958-37A290AF7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3"/>
          <a:stretch/>
        </p:blipFill>
        <p:spPr>
          <a:xfrm>
            <a:off x="541892" y="1036319"/>
            <a:ext cx="11108215" cy="4973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279BA-5D49-4F63-A3F0-8691B5B694B6}"/>
              </a:ext>
            </a:extLst>
          </p:cNvPr>
          <p:cNvSpPr txBox="1"/>
          <p:nvPr/>
        </p:nvSpPr>
        <p:spPr>
          <a:xfrm>
            <a:off x="8754317" y="6304984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Doebele et al, WCLC 2018</a:t>
            </a:r>
          </a:p>
          <a:p>
            <a:r>
              <a:rPr lang="en-US" sz="1600" dirty="0"/>
              <a:t>Lancet Oncology,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06FFD-31FE-2F40-87F8-0D3BC3289A4E}"/>
              </a:ext>
            </a:extLst>
          </p:cNvPr>
          <p:cNvSpPr txBox="1"/>
          <p:nvPr/>
        </p:nvSpPr>
        <p:spPr>
          <a:xfrm>
            <a:off x="792480" y="311666"/>
            <a:ext cx="46358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Integrated Analysis of </a:t>
            </a:r>
            <a:r>
              <a:rPr lang="en-US" sz="2100" b="1" dirty="0" err="1"/>
              <a:t>Entrectinib</a:t>
            </a:r>
            <a:r>
              <a:rPr lang="en-US" sz="2100" b="1" dirty="0"/>
              <a:t>: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84CF4-AC28-AD43-92EE-6C9481303A23}"/>
              </a:ext>
            </a:extLst>
          </p:cNvPr>
          <p:cNvSpPr txBox="1"/>
          <p:nvPr/>
        </p:nvSpPr>
        <p:spPr>
          <a:xfrm>
            <a:off x="792480" y="646465"/>
            <a:ext cx="60612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Intracranial ORR and DOR (BICR assessment)</a:t>
            </a:r>
          </a:p>
        </p:txBody>
      </p:sp>
    </p:spTree>
    <p:extLst>
      <p:ext uri="{BB962C8B-B14F-4D97-AF65-F5344CB8AC3E}">
        <p14:creationId xmlns:p14="http://schemas.microsoft.com/office/powerpoint/2010/main" val="1729264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32FCEC-E90C-9142-A5A0-DD4A6B09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92" y="338202"/>
            <a:ext cx="11108215" cy="575753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8516FC-94AA-4EBF-843C-7CE6898FEAFA}"/>
              </a:ext>
            </a:extLst>
          </p:cNvPr>
          <p:cNvSpPr/>
          <p:nvPr/>
        </p:nvSpPr>
        <p:spPr>
          <a:xfrm>
            <a:off x="9638937" y="3291213"/>
            <a:ext cx="1738213" cy="77974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72396-9271-4903-81DD-9969BAD31402}"/>
              </a:ext>
            </a:extLst>
          </p:cNvPr>
          <p:cNvSpPr txBox="1"/>
          <p:nvPr/>
        </p:nvSpPr>
        <p:spPr>
          <a:xfrm>
            <a:off x="8754317" y="6304984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Doebele et al, WCLC 2018</a:t>
            </a:r>
          </a:p>
          <a:p>
            <a:r>
              <a:rPr lang="en-US" sz="1600" dirty="0"/>
              <a:t>Lancet Oncology,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9869E4-8FF7-5048-BD6B-E306BC9DE0EB}"/>
              </a:ext>
            </a:extLst>
          </p:cNvPr>
          <p:cNvSpPr/>
          <p:nvPr/>
        </p:nvSpPr>
        <p:spPr>
          <a:xfrm>
            <a:off x="541892" y="325677"/>
            <a:ext cx="11108215" cy="710643"/>
          </a:xfrm>
          <a:prstGeom prst="rect">
            <a:avLst/>
          </a:prstGeom>
          <a:solidFill>
            <a:srgbClr val="16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45865-0513-9E40-9A5D-DCFEBAE7634C}"/>
              </a:ext>
            </a:extLst>
          </p:cNvPr>
          <p:cNvSpPr txBox="1"/>
          <p:nvPr/>
        </p:nvSpPr>
        <p:spPr>
          <a:xfrm>
            <a:off x="792480" y="325677"/>
            <a:ext cx="48565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Integrated Analysis of </a:t>
            </a:r>
            <a:r>
              <a:rPr lang="en-US" sz="2200" b="1" dirty="0" err="1"/>
              <a:t>Entrectinib</a:t>
            </a:r>
            <a:r>
              <a:rPr lang="en-US" sz="2200" b="1" dirty="0"/>
              <a:t>: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38DCE-01B4-7647-8681-5036438EB8A0}"/>
              </a:ext>
            </a:extLst>
          </p:cNvPr>
          <p:cNvSpPr txBox="1"/>
          <p:nvPr/>
        </p:nvSpPr>
        <p:spPr>
          <a:xfrm>
            <a:off x="792480" y="665800"/>
            <a:ext cx="6244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Progression-free survival (BICR assessment)</a:t>
            </a:r>
          </a:p>
        </p:txBody>
      </p:sp>
    </p:spTree>
    <p:extLst>
      <p:ext uri="{BB962C8B-B14F-4D97-AF65-F5344CB8AC3E}">
        <p14:creationId xmlns:p14="http://schemas.microsoft.com/office/powerpoint/2010/main" val="1031818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0B68BD-5096-3B46-BA3B-09089F26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16" y="472096"/>
            <a:ext cx="10550901" cy="544600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BFD8AA-236F-4B14-B44F-694C9D18B044}"/>
              </a:ext>
            </a:extLst>
          </p:cNvPr>
          <p:cNvSpPr/>
          <p:nvPr/>
        </p:nvSpPr>
        <p:spPr>
          <a:xfrm>
            <a:off x="1751817" y="3684783"/>
            <a:ext cx="3501292" cy="28135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A7E091-CB11-4DD3-83A0-7C3A0313F0BB}"/>
              </a:ext>
            </a:extLst>
          </p:cNvPr>
          <p:cNvSpPr/>
          <p:nvPr/>
        </p:nvSpPr>
        <p:spPr>
          <a:xfrm>
            <a:off x="6191865" y="2090443"/>
            <a:ext cx="4970651" cy="67603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7B336-4F3B-4ED5-A4B6-2E2D9AD907A0}"/>
              </a:ext>
            </a:extLst>
          </p:cNvPr>
          <p:cNvSpPr txBox="1"/>
          <p:nvPr/>
        </p:nvSpPr>
        <p:spPr>
          <a:xfrm>
            <a:off x="8754317" y="6304984"/>
            <a:ext cx="2622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Doebele et al, WCLC 2018</a:t>
            </a:r>
          </a:p>
          <a:p>
            <a:r>
              <a:rPr lang="en-US" sz="1600" dirty="0"/>
              <a:t>Lancet Oncology, 2019</a:t>
            </a:r>
          </a:p>
        </p:txBody>
      </p:sp>
    </p:spTree>
    <p:extLst>
      <p:ext uri="{BB962C8B-B14F-4D97-AF65-F5344CB8AC3E}">
        <p14:creationId xmlns:p14="http://schemas.microsoft.com/office/powerpoint/2010/main" val="1961350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7E8E-7D9D-45A6-8DA9-59C15F46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2nd line treatment of advanced ROS1+ NSCLC: </a:t>
            </a:r>
            <a:r>
              <a:rPr lang="en-US" i="1" dirty="0"/>
              <a:t>Personalized medicine is still in charge!</a:t>
            </a:r>
          </a:p>
        </p:txBody>
      </p:sp>
    </p:spTree>
    <p:extLst>
      <p:ext uri="{BB962C8B-B14F-4D97-AF65-F5344CB8AC3E}">
        <p14:creationId xmlns:p14="http://schemas.microsoft.com/office/powerpoint/2010/main" val="2972672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A60938-094F-4834-8AC7-46BF01AB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continued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B7E6ED-4D54-4660-BCD1-B8E69D3AA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88365"/>
          </a:xfrm>
        </p:spPr>
        <p:txBody>
          <a:bodyPr>
            <a:normAutofit/>
          </a:bodyPr>
          <a:lstStyle/>
          <a:p>
            <a:r>
              <a:rPr lang="en-US" dirty="0"/>
              <a:t>September 2019 five new CNS lesions and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left pleural progression. Cytology positive.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Second Line RX: 11/30/19 </a:t>
            </a:r>
            <a:r>
              <a:rPr lang="en-US" b="1" dirty="0" err="1"/>
              <a:t>Lorlatinib</a:t>
            </a:r>
            <a:r>
              <a:rPr lang="en-US" b="1" dirty="0"/>
              <a:t> - excellent CNS response.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Jan 2020 Further left pleural progression. </a:t>
            </a:r>
          </a:p>
          <a:p>
            <a:r>
              <a:rPr lang="en-US" dirty="0">
                <a:effectLst/>
              </a:rPr>
              <a:t>Pleural biopsy showed ROS1 rearrangement with no detectable ROS1 mutation</a:t>
            </a:r>
          </a:p>
          <a:p>
            <a:pPr marL="0" indent="0">
              <a:buNone/>
            </a:pPr>
            <a:r>
              <a:rPr lang="en-US" b="1" dirty="0"/>
              <a:t>Third Line RX: Jan 2020 </a:t>
            </a:r>
            <a:r>
              <a:rPr lang="en-US" b="1" dirty="0" err="1"/>
              <a:t>Repotrectinib</a:t>
            </a:r>
            <a:r>
              <a:rPr lang="en-US" b="1" dirty="0"/>
              <a:t> clinical trial  - lung and pleural progression on first scan, CNS remains under control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1C4D4D-783E-4C5D-85C9-5CBF1F040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5" t="31219" r="21409" b="14336"/>
          <a:stretch/>
        </p:blipFill>
        <p:spPr>
          <a:xfrm>
            <a:off x="9255513" y="10725"/>
            <a:ext cx="2936488" cy="191290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6C819B5-DFD0-415D-850E-6DD08CD8EAA7}"/>
              </a:ext>
            </a:extLst>
          </p:cNvPr>
          <p:cNvSpPr/>
          <p:nvPr/>
        </p:nvSpPr>
        <p:spPr>
          <a:xfrm rot="2612948">
            <a:off x="11081292" y="380665"/>
            <a:ext cx="356839" cy="1228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42B719E-BF04-43C3-B8DA-89B17CA31EB8}"/>
              </a:ext>
            </a:extLst>
          </p:cNvPr>
          <p:cNvSpPr/>
          <p:nvPr/>
        </p:nvSpPr>
        <p:spPr>
          <a:xfrm rot="5400000">
            <a:off x="11142698" y="1090674"/>
            <a:ext cx="356839" cy="1228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384EE2-A22D-4806-A6AD-1A85A807563A}"/>
              </a:ext>
            </a:extLst>
          </p:cNvPr>
          <p:cNvSpPr txBox="1"/>
          <p:nvPr/>
        </p:nvSpPr>
        <p:spPr>
          <a:xfrm>
            <a:off x="8019277" y="7273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 2020</a:t>
            </a:r>
          </a:p>
        </p:txBody>
      </p:sp>
    </p:spTree>
    <p:extLst>
      <p:ext uri="{BB962C8B-B14F-4D97-AF65-F5344CB8AC3E}">
        <p14:creationId xmlns:p14="http://schemas.microsoft.com/office/powerpoint/2010/main" val="2656235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F16A3-3063-3449-8944-54C24F7CA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7342"/>
            <a:ext cx="9144000" cy="483704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C4478EF-EA3C-7B40-A130-2D492702A9A1}"/>
              </a:ext>
            </a:extLst>
          </p:cNvPr>
          <p:cNvSpPr/>
          <p:nvPr/>
        </p:nvSpPr>
        <p:spPr>
          <a:xfrm>
            <a:off x="9256296" y="3167358"/>
            <a:ext cx="1122947" cy="4048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140A30-B8C6-5F41-A97D-0C5978F6E298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9817770" y="5261490"/>
            <a:ext cx="0" cy="4156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517FC70-7340-9543-A07A-204CC62F9EBE}"/>
              </a:ext>
            </a:extLst>
          </p:cNvPr>
          <p:cNvSpPr/>
          <p:nvPr/>
        </p:nvSpPr>
        <p:spPr>
          <a:xfrm>
            <a:off x="5510463" y="5677157"/>
            <a:ext cx="4572000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While overcomes resistance to L2026M,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 S1986Y/F, and D2033N,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not G2032R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27E3BD6-EFDD-EE42-9DA2-E8D1BB6ED575}"/>
              </a:ext>
            </a:extLst>
          </p:cNvPr>
          <p:cNvSpPr/>
          <p:nvPr/>
        </p:nvSpPr>
        <p:spPr>
          <a:xfrm>
            <a:off x="9256296" y="4730496"/>
            <a:ext cx="1122947" cy="5309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0389F-521D-4304-86CC-F6D5D24E0A09}"/>
              </a:ext>
            </a:extLst>
          </p:cNvPr>
          <p:cNvSpPr txBox="1"/>
          <p:nvPr/>
        </p:nvSpPr>
        <p:spPr>
          <a:xfrm>
            <a:off x="8096250" y="6438900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Shaw et al, Lancet Oncology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4F6C9-F2A8-F745-AA0A-AA8494334AA3}"/>
              </a:ext>
            </a:extLst>
          </p:cNvPr>
          <p:cNvSpPr/>
          <p:nvPr/>
        </p:nvSpPr>
        <p:spPr>
          <a:xfrm>
            <a:off x="1523999" y="577341"/>
            <a:ext cx="9144001" cy="603503"/>
          </a:xfrm>
          <a:prstGeom prst="rect">
            <a:avLst/>
          </a:prstGeom>
          <a:solidFill>
            <a:srgbClr val="16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4B216-F9E6-A443-95B7-700A4BDFCBF0}"/>
              </a:ext>
            </a:extLst>
          </p:cNvPr>
          <p:cNvSpPr txBox="1"/>
          <p:nvPr/>
        </p:nvSpPr>
        <p:spPr>
          <a:xfrm>
            <a:off x="1523998" y="542788"/>
            <a:ext cx="7284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Overall Efficacy of </a:t>
            </a:r>
            <a:r>
              <a:rPr lang="en-US" sz="2200" b="1" dirty="0" err="1"/>
              <a:t>Lorlatinib</a:t>
            </a:r>
            <a:r>
              <a:rPr lang="en-US" sz="2200" b="1" dirty="0"/>
              <a:t> in </a:t>
            </a:r>
            <a:r>
              <a:rPr lang="en-US" sz="2200" b="1" dirty="0" err="1"/>
              <a:t>Crizotinib</a:t>
            </a:r>
            <a:r>
              <a:rPr lang="en-US" sz="2200" b="1" dirty="0"/>
              <a:t>-pretreated </a:t>
            </a:r>
            <a:br>
              <a:rPr lang="en-US" sz="2200" b="1" dirty="0"/>
            </a:br>
            <a:r>
              <a:rPr lang="en-US" sz="2200" b="1" dirty="0"/>
              <a:t>ROS1+ Patients</a:t>
            </a:r>
          </a:p>
        </p:txBody>
      </p:sp>
    </p:spTree>
    <p:extLst>
      <p:ext uri="{BB962C8B-B14F-4D97-AF65-F5344CB8AC3E}">
        <p14:creationId xmlns:p14="http://schemas.microsoft.com/office/powerpoint/2010/main" val="3358926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139F19-165D-C347-8601-DCB104C58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14794"/>
            <a:ext cx="9144000" cy="479866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FF346A-457C-484B-970B-31E7D789DBB8}"/>
              </a:ext>
            </a:extLst>
          </p:cNvPr>
          <p:cNvSpPr/>
          <p:nvPr/>
        </p:nvSpPr>
        <p:spPr>
          <a:xfrm>
            <a:off x="9111916" y="3251275"/>
            <a:ext cx="1251284" cy="4550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A4371-D8A4-BF4D-B2BF-4DDCA0741CDE}"/>
              </a:ext>
            </a:extLst>
          </p:cNvPr>
          <p:cNvSpPr txBox="1"/>
          <p:nvPr/>
        </p:nvSpPr>
        <p:spPr>
          <a:xfrm>
            <a:off x="7539789" y="4566727"/>
            <a:ext cx="2983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crizotinib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is not getting into brain, potentially lower chance of developing resistance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G2032R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0FD04C-0223-704D-8606-B04D0E060E9A}"/>
              </a:ext>
            </a:extLst>
          </p:cNvPr>
          <p:cNvCxnSpPr>
            <a:cxnSpLocks/>
          </p:cNvCxnSpPr>
          <p:nvPr/>
        </p:nvCxnSpPr>
        <p:spPr>
          <a:xfrm>
            <a:off x="9721516" y="3706369"/>
            <a:ext cx="0" cy="8603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2F1CB2E-624C-405C-B4D0-6197F1D65332}"/>
              </a:ext>
            </a:extLst>
          </p:cNvPr>
          <p:cNvSpPr txBox="1"/>
          <p:nvPr/>
        </p:nvSpPr>
        <p:spPr>
          <a:xfrm>
            <a:off x="8096250" y="6438900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Shaw et al, Lancet Oncology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535E9-57CC-6345-B9EF-85973BD3830F}"/>
              </a:ext>
            </a:extLst>
          </p:cNvPr>
          <p:cNvSpPr/>
          <p:nvPr/>
        </p:nvSpPr>
        <p:spPr>
          <a:xfrm>
            <a:off x="1523999" y="487441"/>
            <a:ext cx="9144001" cy="603503"/>
          </a:xfrm>
          <a:prstGeom prst="rect">
            <a:avLst/>
          </a:prstGeom>
          <a:solidFill>
            <a:srgbClr val="16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83DCA-25CF-D945-9F95-FA7F37C25984}"/>
              </a:ext>
            </a:extLst>
          </p:cNvPr>
          <p:cNvSpPr txBox="1"/>
          <p:nvPr/>
        </p:nvSpPr>
        <p:spPr>
          <a:xfrm>
            <a:off x="1697703" y="372669"/>
            <a:ext cx="8665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Intracranial Efficacy of </a:t>
            </a:r>
            <a:r>
              <a:rPr lang="en-US" sz="2200" b="1" dirty="0" err="1"/>
              <a:t>Lorlatinib</a:t>
            </a:r>
            <a:r>
              <a:rPr lang="en-US" sz="2200" b="1" dirty="0"/>
              <a:t> in </a:t>
            </a:r>
            <a:r>
              <a:rPr lang="en-US" sz="2200" b="1" dirty="0" err="1"/>
              <a:t>Crizotinib</a:t>
            </a:r>
            <a:r>
              <a:rPr lang="en-US" sz="2200" b="1" dirty="0"/>
              <a:t>-pretreated ROS1+ Patients</a:t>
            </a:r>
          </a:p>
        </p:txBody>
      </p:sp>
    </p:spTree>
    <p:extLst>
      <p:ext uri="{BB962C8B-B14F-4D97-AF65-F5344CB8AC3E}">
        <p14:creationId xmlns:p14="http://schemas.microsoft.com/office/powerpoint/2010/main" val="573742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A60938-094F-4834-8AC7-46BF01AB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B7E6ED-4D54-4660-BCD1-B8E69D3AA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46250"/>
            <a:ext cx="10972800" cy="3733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67-year-old Caucasian female biologist. Non-smoker.</a:t>
            </a:r>
          </a:p>
          <a:p>
            <a:r>
              <a:rPr lang="en-US" dirty="0"/>
              <a:t>April 2014 incidentally found Stage 1A adeno resected.</a:t>
            </a:r>
          </a:p>
          <a:p>
            <a:r>
              <a:rPr lang="en-US" dirty="0"/>
              <a:t>Moved to annual surveillance 2018. April 2020 scan delayed to August 2020 because of COVID.</a:t>
            </a:r>
          </a:p>
          <a:p>
            <a:r>
              <a:rPr lang="en-US" dirty="0"/>
              <a:t>8/28/20 CT: medial right pleural mass abutting mediastinum, lower right pleural masses and </a:t>
            </a:r>
            <a:r>
              <a:rPr lang="en-US" dirty="0" err="1"/>
              <a:t>fissural</a:t>
            </a:r>
            <a:r>
              <a:rPr lang="en-US" dirty="0"/>
              <a:t> nodules. PET/CT all avid, no additional sites. MRI brain unremarkable. Asymptomatic.</a:t>
            </a:r>
          </a:p>
          <a:p>
            <a:r>
              <a:rPr lang="en-US" dirty="0"/>
              <a:t>RLL Bx - EML4-ALK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103934-7D97-4744-B582-AAC317AB4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2" t="28062" r="20766" b="26247"/>
          <a:stretch/>
        </p:blipFill>
        <p:spPr>
          <a:xfrm>
            <a:off x="9347493" y="92075"/>
            <a:ext cx="2844507" cy="150812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E0D7F0B-F35E-44AD-8FF5-F2D78B9EA9E8}"/>
              </a:ext>
            </a:extLst>
          </p:cNvPr>
          <p:cNvSpPr/>
          <p:nvPr/>
        </p:nvSpPr>
        <p:spPr>
          <a:xfrm rot="3866845">
            <a:off x="9950674" y="1072604"/>
            <a:ext cx="356839" cy="1228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3939E03-883E-424B-8020-EED4AF5393FD}"/>
              </a:ext>
            </a:extLst>
          </p:cNvPr>
          <p:cNvSpPr/>
          <p:nvPr/>
        </p:nvSpPr>
        <p:spPr>
          <a:xfrm rot="3866845">
            <a:off x="10143135" y="1022215"/>
            <a:ext cx="356839" cy="1228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867C009-8EFE-4250-B97B-24D9EF90B2C1}"/>
              </a:ext>
            </a:extLst>
          </p:cNvPr>
          <p:cNvSpPr/>
          <p:nvPr/>
        </p:nvSpPr>
        <p:spPr>
          <a:xfrm>
            <a:off x="10010775" y="550329"/>
            <a:ext cx="356839" cy="1228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99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61EC5-F65C-4956-98E2-1B311A114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82"/>
          <a:stretch/>
        </p:blipFill>
        <p:spPr>
          <a:xfrm>
            <a:off x="175431" y="68993"/>
            <a:ext cx="10014029" cy="6206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AFC0B-C5EF-4F10-9321-F2812DD87F36}"/>
              </a:ext>
            </a:extLst>
          </p:cNvPr>
          <p:cNvSpPr txBox="1"/>
          <p:nvPr/>
        </p:nvSpPr>
        <p:spPr>
          <a:xfrm>
            <a:off x="10460759" y="802532"/>
            <a:ext cx="1441420" cy="1199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TPX0005</a:t>
            </a:r>
          </a:p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Drilon et al</a:t>
            </a:r>
          </a:p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ESMO 2019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6C13EE-ACEA-4BC0-BFD1-91D276824502}"/>
              </a:ext>
            </a:extLst>
          </p:cNvPr>
          <p:cNvSpPr/>
          <p:nvPr/>
        </p:nvSpPr>
        <p:spPr>
          <a:xfrm>
            <a:off x="3714750" y="3086100"/>
            <a:ext cx="819150" cy="50482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03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89B573-8475-4344-9747-0D6E05AC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69" y="5446"/>
            <a:ext cx="9118322" cy="5614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C8C169-A5F3-4837-B43C-9F48FC691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68"/>
          <a:stretch/>
        </p:blipFill>
        <p:spPr>
          <a:xfrm>
            <a:off x="5121542" y="4862740"/>
            <a:ext cx="6894288" cy="19545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5502CC-804A-41A8-BFCB-9D8B75B04184}"/>
              </a:ext>
            </a:extLst>
          </p:cNvPr>
          <p:cNvSpPr/>
          <p:nvPr/>
        </p:nvSpPr>
        <p:spPr>
          <a:xfrm>
            <a:off x="176170" y="4424940"/>
            <a:ext cx="6253205" cy="185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25D741-EBCE-4021-8A17-41EBB73020BB}"/>
              </a:ext>
            </a:extLst>
          </p:cNvPr>
          <p:cNvSpPr/>
          <p:nvPr/>
        </p:nvSpPr>
        <p:spPr>
          <a:xfrm>
            <a:off x="176170" y="3635879"/>
            <a:ext cx="6253205" cy="1851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285A81-7299-4168-B034-D5026DAB469C}"/>
              </a:ext>
            </a:extLst>
          </p:cNvPr>
          <p:cNvSpPr/>
          <p:nvPr/>
        </p:nvSpPr>
        <p:spPr>
          <a:xfrm>
            <a:off x="176170" y="1238250"/>
            <a:ext cx="6253205" cy="4095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66A4E-9C16-4108-80DA-F72172987631}"/>
              </a:ext>
            </a:extLst>
          </p:cNvPr>
          <p:cNvSpPr/>
          <p:nvPr/>
        </p:nvSpPr>
        <p:spPr>
          <a:xfrm>
            <a:off x="176170" y="2423534"/>
            <a:ext cx="6253205" cy="185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CE75E6-9387-4428-897A-958FEDD439A6}"/>
              </a:ext>
            </a:extLst>
          </p:cNvPr>
          <p:cNvSpPr/>
          <p:nvPr/>
        </p:nvSpPr>
        <p:spPr>
          <a:xfrm>
            <a:off x="176170" y="4610100"/>
            <a:ext cx="6253205" cy="185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DFB220-462F-4E0C-8C75-6B55369B78AF}"/>
              </a:ext>
            </a:extLst>
          </p:cNvPr>
          <p:cNvSpPr/>
          <p:nvPr/>
        </p:nvSpPr>
        <p:spPr>
          <a:xfrm>
            <a:off x="6296025" y="342900"/>
            <a:ext cx="609600" cy="4762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68F12E-608C-4E32-A676-D9A888B2BCF9}"/>
              </a:ext>
            </a:extLst>
          </p:cNvPr>
          <p:cNvCxnSpPr>
            <a:cxnSpLocks/>
          </p:cNvCxnSpPr>
          <p:nvPr/>
        </p:nvCxnSpPr>
        <p:spPr>
          <a:xfrm>
            <a:off x="10738224" y="531384"/>
            <a:ext cx="0" cy="43313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32051-E666-4D9C-9C7A-4A5C591301D9}"/>
              </a:ext>
            </a:extLst>
          </p:cNvPr>
          <p:cNvCxnSpPr>
            <a:cxnSpLocks/>
          </p:cNvCxnSpPr>
          <p:nvPr/>
        </p:nvCxnSpPr>
        <p:spPr>
          <a:xfrm flipV="1">
            <a:off x="6905625" y="531384"/>
            <a:ext cx="3832599" cy="307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968BEFC-54A1-4A33-9BD0-0DA1DBCD53BB}"/>
              </a:ext>
            </a:extLst>
          </p:cNvPr>
          <p:cNvSpPr txBox="1"/>
          <p:nvPr/>
        </p:nvSpPr>
        <p:spPr>
          <a:xfrm>
            <a:off x="11039475" y="2219325"/>
            <a:ext cx="9028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28/93 </a:t>
            </a:r>
          </a:p>
          <a:p>
            <a:r>
              <a:rPr lang="en-US" dirty="0">
                <a:solidFill>
                  <a:schemeClr val="bg1"/>
                </a:solidFill>
              </a:rPr>
              <a:t>(30%)</a:t>
            </a:r>
          </a:p>
          <a:p>
            <a:r>
              <a:rPr lang="en-US" dirty="0">
                <a:solidFill>
                  <a:schemeClr val="bg1"/>
                </a:solidFill>
              </a:rPr>
              <a:t>treated</a:t>
            </a:r>
          </a:p>
          <a:p>
            <a:r>
              <a:rPr lang="en-US" dirty="0">
                <a:solidFill>
                  <a:schemeClr val="bg1"/>
                </a:solidFill>
              </a:rPr>
              <a:t>below</a:t>
            </a:r>
          </a:p>
          <a:p>
            <a:r>
              <a:rPr lang="en-US" dirty="0">
                <a:solidFill>
                  <a:schemeClr val="bg1"/>
                </a:solidFill>
              </a:rPr>
              <a:t>160mg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AA5A94-3583-4071-B40F-75A77257BCA2}"/>
              </a:ext>
            </a:extLst>
          </p:cNvPr>
          <p:cNvSpPr txBox="1"/>
          <p:nvPr/>
        </p:nvSpPr>
        <p:spPr>
          <a:xfrm>
            <a:off x="176168" y="5618232"/>
            <a:ext cx="3786232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Drilon et al</a:t>
            </a:r>
          </a:p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ESMO 2019</a:t>
            </a:r>
          </a:p>
        </p:txBody>
      </p:sp>
    </p:spTree>
    <p:extLst>
      <p:ext uri="{BB962C8B-B14F-4D97-AF65-F5344CB8AC3E}">
        <p14:creationId xmlns:p14="http://schemas.microsoft.com/office/powerpoint/2010/main" val="3702293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108462-B8E9-48BC-A699-1E54D0C9E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2" t="20000" r="37463" b="47193"/>
          <a:stretch/>
        </p:blipFill>
        <p:spPr>
          <a:xfrm>
            <a:off x="252662" y="168442"/>
            <a:ext cx="8297803" cy="4716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CBB49-D0EC-4866-BF6D-366B1E90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29" y="2286000"/>
            <a:ext cx="9971467" cy="440355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284AC1-DE89-496B-95A7-0A497E361BD1}"/>
              </a:ext>
            </a:extLst>
          </p:cNvPr>
          <p:cNvSpPr/>
          <p:nvPr/>
        </p:nvSpPr>
        <p:spPr>
          <a:xfrm>
            <a:off x="2201204" y="4315968"/>
            <a:ext cx="9311269" cy="2369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C2361B-4CCB-4077-96FA-FF288A0A822B}"/>
              </a:ext>
            </a:extLst>
          </p:cNvPr>
          <p:cNvSpPr/>
          <p:nvPr/>
        </p:nvSpPr>
        <p:spPr>
          <a:xfrm>
            <a:off x="1895661" y="1417680"/>
            <a:ext cx="2640013" cy="206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6FD6E-81D6-4B67-AFB2-0E0067E3E4B1}"/>
              </a:ext>
            </a:extLst>
          </p:cNvPr>
          <p:cNvSpPr/>
          <p:nvPr/>
        </p:nvSpPr>
        <p:spPr>
          <a:xfrm>
            <a:off x="4751574" y="1425931"/>
            <a:ext cx="2640012" cy="206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2A3C5D-6522-4A1A-9673-95438A68821F}"/>
              </a:ext>
            </a:extLst>
          </p:cNvPr>
          <p:cNvSpPr/>
          <p:nvPr/>
        </p:nvSpPr>
        <p:spPr>
          <a:xfrm>
            <a:off x="1895661" y="939843"/>
            <a:ext cx="2640013" cy="446087"/>
          </a:xfrm>
          <a:prstGeom prst="roundRect">
            <a:avLst>
              <a:gd name="adj" fmla="val 4903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ALEX: </a:t>
            </a:r>
            <a:r>
              <a:rPr kumimoji="0" lang="en-US" alt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Alectinib</a:t>
            </a: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vs </a:t>
            </a:r>
            <a:r>
              <a:rPr kumimoji="0" lang="en-US" alt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Crizotinib</a:t>
            </a: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Enrollment: Aug 2014 – Jan 2016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CEC1629C-7627-4C7A-AEC0-3D3A16D46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509132"/>
              </p:ext>
            </p:extLst>
          </p:nvPr>
        </p:nvGraphicFramePr>
        <p:xfrm>
          <a:off x="2381060" y="1666916"/>
          <a:ext cx="2160588" cy="1020810"/>
        </p:xfrm>
        <a:graphic>
          <a:graphicData uri="http://schemas.openxmlformats.org/drawingml/2006/table">
            <a:tbl>
              <a:tblPr/>
              <a:tblGrid>
                <a:gridCol w="925513">
                  <a:extLst>
                    <a:ext uri="{9D8B030D-6E8A-4147-A177-3AD203B41FA5}">
                      <a16:colId xmlns:a16="http://schemas.microsoft.com/office/drawing/2014/main" val="1316359592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529032580"/>
                    </a:ext>
                  </a:extLst>
                </a:gridCol>
                <a:gridCol w="617538">
                  <a:extLst>
                    <a:ext uri="{9D8B030D-6E8A-4147-A177-3AD203B41FA5}">
                      <a16:colId xmlns:a16="http://schemas.microsoft.com/office/drawing/2014/main" val="2777473288"/>
                    </a:ext>
                  </a:extLst>
                </a:gridCol>
              </a:tblGrid>
              <a:tr h="271202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Alectinib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(n=152)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Crizotinib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(n=151)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702220"/>
                  </a:ext>
                </a:extLst>
              </a:tr>
              <a:tr h="149290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(INV), months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NR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11.1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979100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0.47 (0.34-0.65)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35163"/>
                  </a:ext>
                </a:extLst>
              </a:tr>
              <a:tr h="149290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(IRC), months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25.7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10.4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05496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0.50 (0.36-0.70)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718752"/>
                  </a:ext>
                </a:extLst>
              </a:tr>
            </a:tbl>
          </a:graphicData>
        </a:graphic>
      </p:graphicFrame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A3B6CA2A-90F7-41F8-81FC-A1AABDF62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84032"/>
              </p:ext>
            </p:extLst>
          </p:nvPr>
        </p:nvGraphicFramePr>
        <p:xfrm>
          <a:off x="2381566" y="2730054"/>
          <a:ext cx="2160588" cy="1020870"/>
        </p:xfrm>
        <a:graphic>
          <a:graphicData uri="http://schemas.openxmlformats.org/drawingml/2006/table">
            <a:tbl>
              <a:tblPr/>
              <a:tblGrid>
                <a:gridCol w="925513">
                  <a:extLst>
                    <a:ext uri="{9D8B030D-6E8A-4147-A177-3AD203B41FA5}">
                      <a16:colId xmlns:a16="http://schemas.microsoft.com/office/drawing/2014/main" val="705200328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2225228017"/>
                    </a:ext>
                  </a:extLst>
                </a:gridCol>
                <a:gridCol w="617538">
                  <a:extLst>
                    <a:ext uri="{9D8B030D-6E8A-4147-A177-3AD203B41FA5}">
                      <a16:colId xmlns:a16="http://schemas.microsoft.com/office/drawing/2014/main" val="605363741"/>
                    </a:ext>
                  </a:extLst>
                </a:gridCol>
              </a:tblGrid>
              <a:tr h="271194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Alectinib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(n=152)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Crizotinib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(n=151)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27101"/>
                  </a:ext>
                </a:extLst>
              </a:tr>
              <a:tr h="149292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(INV), months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34.8 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10.9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493039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0.43 (0.32-0.58)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516933"/>
                  </a:ext>
                </a:extLst>
              </a:tr>
              <a:tr h="149292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(IRC), months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312795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</a:t>
                      </a:r>
                    </a:p>
                  </a:txBody>
                  <a:tcPr marL="27436" marR="27436" marT="13695" marB="1369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889633"/>
                  </a:ext>
                </a:extLst>
              </a:tr>
            </a:tbl>
          </a:graphicData>
        </a:graphic>
      </p:graphicFrame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081F0256-68DC-46EF-9D4B-C79EF34BB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549403"/>
              </p:ext>
            </p:extLst>
          </p:nvPr>
        </p:nvGraphicFramePr>
        <p:xfrm>
          <a:off x="2390167" y="3757393"/>
          <a:ext cx="2160588" cy="990330"/>
        </p:xfrm>
        <a:graphic>
          <a:graphicData uri="http://schemas.openxmlformats.org/drawingml/2006/table">
            <a:tbl>
              <a:tblPr/>
              <a:tblGrid>
                <a:gridCol w="925513">
                  <a:extLst>
                    <a:ext uri="{9D8B030D-6E8A-4147-A177-3AD203B41FA5}">
                      <a16:colId xmlns:a16="http://schemas.microsoft.com/office/drawing/2014/main" val="2251732159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1665190158"/>
                    </a:ext>
                  </a:extLst>
                </a:gridCol>
                <a:gridCol w="617538">
                  <a:extLst>
                    <a:ext uri="{9D8B030D-6E8A-4147-A177-3AD203B41FA5}">
                      <a16:colId xmlns:a16="http://schemas.microsoft.com/office/drawing/2014/main" val="859021413"/>
                    </a:ext>
                  </a:extLst>
                </a:gridCol>
              </a:tblGrid>
              <a:tr h="271202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Alectinib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(n=152)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Crizotinib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(n=151)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518560"/>
                  </a:ext>
                </a:extLst>
              </a:tr>
              <a:tr h="149290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(INV), months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34.8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10.9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787780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0.43 (0.32-0.58)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448717"/>
                  </a:ext>
                </a:extLst>
              </a:tr>
              <a:tr h="149290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(IRC), months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962584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--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444482"/>
                  </a:ext>
                </a:extLst>
              </a:tr>
            </a:tbl>
          </a:graphicData>
        </a:graphic>
      </p:graphicFrame>
      <p:sp>
        <p:nvSpPr>
          <p:cNvPr id="10" name="Arrow: Right 9">
            <a:extLst>
              <a:ext uri="{FF2B5EF4-FFF2-40B4-BE49-F238E27FC236}">
                <a16:creationId xmlns:a16="http://schemas.microsoft.com/office/drawing/2014/main" id="{5A295A0F-A28B-4E84-9C89-BB68085996A2}"/>
              </a:ext>
            </a:extLst>
          </p:cNvPr>
          <p:cNvSpPr/>
          <p:nvPr/>
        </p:nvSpPr>
        <p:spPr>
          <a:xfrm rot="5400000">
            <a:off x="354566" y="2873046"/>
            <a:ext cx="3520337" cy="685800"/>
          </a:xfrm>
          <a:prstGeom prst="rightArrow">
            <a:avLst>
              <a:gd name="adj1" fmla="val 62870"/>
              <a:gd name="adj2" fmla="val 424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260D5-3ABA-4980-8BDE-637D9AF074A2}"/>
              </a:ext>
            </a:extLst>
          </p:cNvPr>
          <p:cNvSpPr txBox="1"/>
          <p:nvPr/>
        </p:nvSpPr>
        <p:spPr>
          <a:xfrm>
            <a:off x="1870259" y="1427204"/>
            <a:ext cx="26924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duration of follow-up in experimental arm: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1E29C-2937-4A92-90A1-6E744C79F9DA}"/>
              </a:ext>
            </a:extLst>
          </p:cNvPr>
          <p:cNvSpPr txBox="1"/>
          <p:nvPr/>
        </p:nvSpPr>
        <p:spPr>
          <a:xfrm>
            <a:off x="1840099" y="1684378"/>
            <a:ext cx="549275" cy="45085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18.6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7449F-91EB-429B-B7BD-D3762F1C9618}"/>
              </a:ext>
            </a:extLst>
          </p:cNvPr>
          <p:cNvSpPr txBox="1"/>
          <p:nvPr/>
        </p:nvSpPr>
        <p:spPr>
          <a:xfrm>
            <a:off x="1835347" y="2787661"/>
            <a:ext cx="549275" cy="320675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27.8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30725B-BDB9-428F-9278-0522B611F45D}"/>
              </a:ext>
            </a:extLst>
          </p:cNvPr>
          <p:cNvSpPr txBox="1"/>
          <p:nvPr/>
        </p:nvSpPr>
        <p:spPr>
          <a:xfrm>
            <a:off x="1859187" y="3737858"/>
            <a:ext cx="549275" cy="371475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37.8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23F950-872B-4851-8F56-C83655A03EE0}"/>
              </a:ext>
            </a:extLst>
          </p:cNvPr>
          <p:cNvSpPr/>
          <p:nvPr/>
        </p:nvSpPr>
        <p:spPr>
          <a:xfrm>
            <a:off x="4748401" y="948094"/>
            <a:ext cx="2638425" cy="446087"/>
          </a:xfrm>
          <a:prstGeom prst="roundRect">
            <a:avLst>
              <a:gd name="adj" fmla="val 4903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ALTA-1L: </a:t>
            </a:r>
            <a:r>
              <a:rPr kumimoji="0" lang="en-US" alt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Brigatinib</a:t>
            </a: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vs </a:t>
            </a:r>
            <a:r>
              <a:rPr kumimoji="0" lang="en-US" alt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Crizotinib</a:t>
            </a: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Enrollment: Apr 2016 – Aug 2017</a:t>
            </a:r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DE670C48-55DE-43A7-9EA4-89512BD15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536126"/>
              </p:ext>
            </p:extLst>
          </p:nvPr>
        </p:nvGraphicFramePr>
        <p:xfrm>
          <a:off x="5227824" y="1675167"/>
          <a:ext cx="2159000" cy="1020810"/>
        </p:xfrm>
        <a:graphic>
          <a:graphicData uri="http://schemas.openxmlformats.org/drawingml/2006/table">
            <a:tbl>
              <a:tblPr/>
              <a:tblGrid>
                <a:gridCol w="925512">
                  <a:extLst>
                    <a:ext uri="{9D8B030D-6E8A-4147-A177-3AD203B41FA5}">
                      <a16:colId xmlns:a16="http://schemas.microsoft.com/office/drawing/2014/main" val="1396705475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1305842526"/>
                    </a:ext>
                  </a:extLst>
                </a:gridCol>
                <a:gridCol w="617538">
                  <a:extLst>
                    <a:ext uri="{9D8B030D-6E8A-4147-A177-3AD203B41FA5}">
                      <a16:colId xmlns:a16="http://schemas.microsoft.com/office/drawing/2014/main" val="2041768839"/>
                    </a:ext>
                  </a:extLst>
                </a:gridCol>
              </a:tblGrid>
              <a:tr h="271202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</a:t>
                      </a:r>
                      <a:r>
                        <a:rPr kumimoji="0" lang="en-US" altLang="en-US" sz="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st</a:t>
                      </a: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interim analysis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Brigatinib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(n=137)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Crizotinib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(n=138)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204235"/>
                  </a:ext>
                </a:extLst>
              </a:tr>
              <a:tr h="149290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(INV), months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NR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9.2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716693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0.45 (0.30-0.68)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342999"/>
                  </a:ext>
                </a:extLst>
              </a:tr>
              <a:tr h="149290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(IRC), months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NR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9.8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259201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0.49 (0.33-0.74)</a:t>
                      </a:r>
                    </a:p>
                  </a:txBody>
                  <a:tcPr marL="27416" marR="2741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96925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CFB808D-FF2A-4FBA-9A9D-F6FDAF0140EC}"/>
              </a:ext>
            </a:extLst>
          </p:cNvPr>
          <p:cNvSpPr txBox="1"/>
          <p:nvPr/>
        </p:nvSpPr>
        <p:spPr>
          <a:xfrm>
            <a:off x="4721411" y="1435455"/>
            <a:ext cx="26924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duration of follow-up in experimental arm: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E092DA-CB37-4179-BBD8-5AC847A6C8E5}"/>
              </a:ext>
            </a:extLst>
          </p:cNvPr>
          <p:cNvSpPr txBox="1"/>
          <p:nvPr/>
        </p:nvSpPr>
        <p:spPr>
          <a:xfrm>
            <a:off x="4691251" y="1692629"/>
            <a:ext cx="549275" cy="45085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11.0 months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7B9F790-43B3-46FC-9E0B-770388F53B47}"/>
              </a:ext>
            </a:extLst>
          </p:cNvPr>
          <p:cNvSpPr/>
          <p:nvPr/>
        </p:nvSpPr>
        <p:spPr>
          <a:xfrm rot="5400000">
            <a:off x="3743885" y="2499188"/>
            <a:ext cx="2485279" cy="735013"/>
          </a:xfrm>
          <a:prstGeom prst="rightArrow">
            <a:avLst>
              <a:gd name="adj1" fmla="val 62870"/>
              <a:gd name="adj2" fmla="val 424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212A2C-3E8C-4A18-B314-5EF6B5F2F23C}"/>
              </a:ext>
            </a:extLst>
          </p:cNvPr>
          <p:cNvSpPr txBox="1"/>
          <p:nvPr/>
        </p:nvSpPr>
        <p:spPr>
          <a:xfrm>
            <a:off x="4694426" y="1664056"/>
            <a:ext cx="549275" cy="44926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11.0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3F6EDE-4914-425D-8095-5631D61A5140}"/>
              </a:ext>
            </a:extLst>
          </p:cNvPr>
          <p:cNvSpPr txBox="1"/>
          <p:nvPr/>
        </p:nvSpPr>
        <p:spPr>
          <a:xfrm>
            <a:off x="4691251" y="2690282"/>
            <a:ext cx="549275" cy="31908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24.9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67609A-8B73-4C48-82F0-2FE9681E2FA1}"/>
              </a:ext>
            </a:extLst>
          </p:cNvPr>
          <p:cNvSpPr/>
          <p:nvPr/>
        </p:nvSpPr>
        <p:spPr bwMode="gray">
          <a:xfrm>
            <a:off x="2375085" y="1675168"/>
            <a:ext cx="2175671" cy="1012559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ED7D31"/>
              </a:buClr>
              <a:buSzPct val="900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89A23B-DCC1-482B-8EFA-992C3A8D6FEA}"/>
              </a:ext>
            </a:extLst>
          </p:cNvPr>
          <p:cNvSpPr/>
          <p:nvPr/>
        </p:nvSpPr>
        <p:spPr bwMode="gray">
          <a:xfrm>
            <a:off x="5240525" y="2737219"/>
            <a:ext cx="2173286" cy="1041346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ED7D31"/>
              </a:buClr>
              <a:buSzPct val="900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0426E378-3724-499F-8FD3-1D77147F7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495181"/>
              </p:ext>
            </p:extLst>
          </p:nvPr>
        </p:nvGraphicFramePr>
        <p:xfrm>
          <a:off x="5253225" y="2738839"/>
          <a:ext cx="2160587" cy="1020810"/>
        </p:xfrm>
        <a:graphic>
          <a:graphicData uri="http://schemas.openxmlformats.org/drawingml/2006/table">
            <a:tbl>
              <a:tblPr/>
              <a:tblGrid>
                <a:gridCol w="925512">
                  <a:extLst>
                    <a:ext uri="{9D8B030D-6E8A-4147-A177-3AD203B41FA5}">
                      <a16:colId xmlns:a16="http://schemas.microsoft.com/office/drawing/2014/main" val="1204879630"/>
                    </a:ext>
                  </a:extLst>
                </a:gridCol>
                <a:gridCol w="617538">
                  <a:extLst>
                    <a:ext uri="{9D8B030D-6E8A-4147-A177-3AD203B41FA5}">
                      <a16:colId xmlns:a16="http://schemas.microsoft.com/office/drawing/2014/main" val="469876982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1959363723"/>
                    </a:ext>
                  </a:extLst>
                </a:gridCol>
              </a:tblGrid>
              <a:tr h="271202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</a:t>
                      </a:r>
                      <a:r>
                        <a:rPr kumimoji="0" lang="en-US" altLang="en-US" sz="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nd</a:t>
                      </a:r>
                      <a:r>
                        <a:rPr kumimoji="0" lang="en-US" altLang="en-US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interim analysis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Brigatinib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(n=137)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Crizotinib</a:t>
                      </a:r>
                      <a:endParaRPr kumimoji="0" lang="en-US" alt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(n=138)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262527"/>
                  </a:ext>
                </a:extLst>
              </a:tr>
              <a:tr h="149290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(INV), months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29.4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9.2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001214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0.43 (0.31-0.61)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952311"/>
                  </a:ext>
                </a:extLst>
              </a:tr>
              <a:tr h="149290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PFS (IRC), months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24.0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11.0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212471"/>
                  </a:ext>
                </a:extLst>
              </a:tr>
              <a:tr h="0">
                <a:tc>
                  <a:txBody>
                    <a:bodyPr/>
                    <a:lstStyle>
                      <a:lvl1pPr marL="342900" indent="-3429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182563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182563" marR="0" lvl="1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HelveticaNeueLT Std" charset="0"/>
                          <a:ea typeface="MS PGothic" panose="020B0600070205080204" pitchFamily="34" charset="-128"/>
                          <a:cs typeface="HelveticaNeueLT Std" charset="0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7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600" i="1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HelveticaNeueLT Std" charset="0"/>
                          <a:ea typeface="HelveticaNeueLT Std" charset="0"/>
                          <a:cs typeface="HelveticaNeueLT Std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0.49 (0.35-0.68)</a:t>
                      </a:r>
                    </a:p>
                  </a:txBody>
                  <a:tcPr marL="27436" marR="27436" marT="13689" marB="136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5115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1A480C88-26E6-4433-AC57-546F9172E3BC}"/>
              </a:ext>
            </a:extLst>
          </p:cNvPr>
          <p:cNvSpPr txBox="1"/>
          <p:nvPr/>
        </p:nvSpPr>
        <p:spPr bwMode="gray">
          <a:xfrm>
            <a:off x="7656699" y="4579562"/>
            <a:ext cx="4238315" cy="1815882"/>
          </a:xfrm>
          <a:prstGeom prst="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end points in bold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Abbreviations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NR: Not Reached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HR: Hazard Ratio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PFS: Progression Free Survival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INV: Assessment by investigator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IRC: Assessment by independent radiology committee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4EF43A-ABD4-4411-ACE0-B99DD1CC517E}"/>
              </a:ext>
            </a:extLst>
          </p:cNvPr>
          <p:cNvSpPr txBox="1"/>
          <p:nvPr/>
        </p:nvSpPr>
        <p:spPr bwMode="gray">
          <a:xfrm>
            <a:off x="2133824" y="4976115"/>
            <a:ext cx="172936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NEJM 2017 Peters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JTO 2019 Camidge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ESMO 2019 Mok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683D90-5AF3-48EF-86F3-8357F3E1ED77}"/>
              </a:ext>
            </a:extLst>
          </p:cNvPr>
          <p:cNvSpPr txBox="1"/>
          <p:nvPr/>
        </p:nvSpPr>
        <p:spPr bwMode="gray">
          <a:xfrm>
            <a:off x="5450870" y="5068447"/>
            <a:ext cx="1765295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NEJM 2018 Camidge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JCO 2020 Camidge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 al</a:t>
            </a:r>
          </a:p>
        </p:txBody>
      </p:sp>
    </p:spTree>
    <p:extLst>
      <p:ext uri="{BB962C8B-B14F-4D97-AF65-F5344CB8AC3E}">
        <p14:creationId xmlns:p14="http://schemas.microsoft.com/office/powerpoint/2010/main" val="231089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5AFA70D-EF3A-40BB-8F09-53AAB3ED451B}"/>
              </a:ext>
            </a:extLst>
          </p:cNvPr>
          <p:cNvSpPr txBox="1">
            <a:spLocks/>
          </p:cNvSpPr>
          <p:nvPr/>
        </p:nvSpPr>
        <p:spPr>
          <a:xfrm>
            <a:off x="609600" y="1524000"/>
            <a:ext cx="10972800" cy="499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cs typeface="Arial"/>
              </a:rPr>
              <a:t>Phase III eXalt3 Trial: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BIRC-Assessed mPFS (ITT)</a:t>
            </a:r>
          </a:p>
        </p:txBody>
      </p:sp>
      <p:graphicFrame>
        <p:nvGraphicFramePr>
          <p:cNvPr id="413" name="Table 412">
            <a:extLst>
              <a:ext uri="{FF2B5EF4-FFF2-40B4-BE49-F238E27FC236}">
                <a16:creationId xmlns:a16="http://schemas.microsoft.com/office/drawing/2014/main" id="{8A384363-8286-4A11-A34F-2585EEB25A9B}"/>
              </a:ext>
            </a:extLst>
          </p:cNvPr>
          <p:cNvGraphicFramePr>
            <a:graphicFrameLocks noGrp="1"/>
          </p:cNvGraphicFramePr>
          <p:nvPr/>
        </p:nvGraphicFramePr>
        <p:xfrm>
          <a:off x="6593715" y="2443218"/>
          <a:ext cx="5102983" cy="1865376"/>
        </p:xfrm>
        <a:graphic>
          <a:graphicData uri="http://schemas.openxmlformats.org/drawingml/2006/table">
            <a:tbl>
              <a:tblPr firstRow="1">
                <a:tableStyleId>{5A111915-BE36-4E01-A7E5-04B1672EAD32}</a:tableStyleId>
              </a:tblPr>
              <a:tblGrid>
                <a:gridCol w="2634686">
                  <a:extLst>
                    <a:ext uri="{9D8B030D-6E8A-4147-A177-3AD203B41FA5}">
                      <a16:colId xmlns:a16="http://schemas.microsoft.com/office/drawing/2014/main" val="2393656643"/>
                    </a:ext>
                  </a:extLst>
                </a:gridCol>
                <a:gridCol w="1122669">
                  <a:extLst>
                    <a:ext uri="{9D8B030D-6E8A-4147-A177-3AD203B41FA5}">
                      <a16:colId xmlns:a16="http://schemas.microsoft.com/office/drawing/2014/main" val="1692651887"/>
                    </a:ext>
                  </a:extLst>
                </a:gridCol>
                <a:gridCol w="1345628">
                  <a:extLst>
                    <a:ext uri="{9D8B030D-6E8A-4147-A177-3AD203B41FA5}">
                      <a16:colId xmlns:a16="http://schemas.microsoft.com/office/drawing/2014/main" val="1654682384"/>
                    </a:ext>
                  </a:extLst>
                </a:gridCol>
              </a:tblGrid>
              <a:tr h="2592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80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27432" marR="8836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Ensartinib</a:t>
                      </a:r>
                      <a:b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(n = 143)</a:t>
                      </a:r>
                    </a:p>
                  </a:txBody>
                  <a:tcPr marL="9144" marR="6328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Crizotinib</a:t>
                      </a:r>
                      <a:b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</a:b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(n = 147)</a:t>
                      </a:r>
                    </a:p>
                  </a:txBody>
                  <a:tcPr marL="9144" marR="6328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965324"/>
                  </a:ext>
                </a:extLst>
              </a:tr>
              <a:tr h="2058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mPFS (95% CI), mo</a:t>
                      </a:r>
                    </a:p>
                  </a:txBody>
                  <a:tcPr marL="27432" marR="8836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25.8</a:t>
                      </a:r>
                      <a:r>
                        <a:rPr lang="pl-PL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(21.8-NR)</a:t>
                      </a:r>
                    </a:p>
                  </a:txBody>
                  <a:tcPr marL="9144" marR="6328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12.7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(9.2-6.6)</a:t>
                      </a:r>
                    </a:p>
                  </a:txBody>
                  <a:tcPr marL="9144" marR="6328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105381"/>
                  </a:ext>
                </a:extLst>
              </a:tr>
              <a:tr h="141413">
                <a:tc>
                  <a:txBody>
                    <a:bodyPr/>
                    <a:lstStyle/>
                    <a:p>
                      <a:pPr marL="0" marR="0" indent="11906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Hazard ratio (95% CI)</a:t>
                      </a:r>
                    </a:p>
                  </a:txBody>
                  <a:tcPr marL="27432" marR="8836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0.51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(0.35-0.72)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" marR="6328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" marR="6328" marT="27432" marB="27432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028643"/>
                  </a:ext>
                </a:extLst>
              </a:tr>
              <a:tr h="141413">
                <a:tc>
                  <a:txBody>
                    <a:bodyPr/>
                    <a:lstStyle/>
                    <a:p>
                      <a:pPr marL="0" marR="0" indent="119063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value (log-rank test)</a:t>
                      </a:r>
                    </a:p>
                  </a:txBody>
                  <a:tcPr marL="27432" marR="8836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.0001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" marR="6328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" marR="6328" marT="27432" marB="27432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72736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D58B759-9AFB-45B2-B411-2F852FA25C05}"/>
              </a:ext>
            </a:extLst>
          </p:cNvPr>
          <p:cNvSpPr txBox="1"/>
          <p:nvPr/>
        </p:nvSpPr>
        <p:spPr>
          <a:xfrm>
            <a:off x="193963" y="6497784"/>
            <a:ext cx="842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 Leora Horn, Vanderbilt-Ingram Cancer Center, Nashville, TN, USA, @HornLeora</a:t>
            </a:r>
          </a:p>
        </p:txBody>
      </p:sp>
      <p:sp>
        <p:nvSpPr>
          <p:cNvPr id="822" name="TextBox 821">
            <a:extLst>
              <a:ext uri="{FF2B5EF4-FFF2-40B4-BE49-F238E27FC236}">
                <a16:creationId xmlns:a16="http://schemas.microsoft.com/office/drawing/2014/main" id="{23B73E12-589A-406E-95BA-1A58852F8042}"/>
              </a:ext>
            </a:extLst>
          </p:cNvPr>
          <p:cNvSpPr txBox="1"/>
          <p:nvPr/>
        </p:nvSpPr>
        <p:spPr>
          <a:xfrm>
            <a:off x="122837" y="6080253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NR, not reached.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F75DB3-AB6C-44E4-9FC9-E109E0804038}"/>
              </a:ext>
            </a:extLst>
          </p:cNvPr>
          <p:cNvGrpSpPr/>
          <p:nvPr/>
        </p:nvGrpSpPr>
        <p:grpSpPr>
          <a:xfrm>
            <a:off x="193963" y="1731332"/>
            <a:ext cx="6092200" cy="4062136"/>
            <a:chOff x="151920" y="1932710"/>
            <a:chExt cx="6092200" cy="4062136"/>
          </a:xfrm>
        </p:grpSpPr>
        <p:sp>
          <p:nvSpPr>
            <p:cNvPr id="420" name="Rectangle 453">
              <a:extLst>
                <a:ext uri="{FF2B5EF4-FFF2-40B4-BE49-F238E27FC236}">
                  <a16:creationId xmlns:a16="http://schemas.microsoft.com/office/drawing/2014/main" id="{BBB89E3C-C9DE-4714-B483-D52D8EFD2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9814" y="5359591"/>
              <a:ext cx="10226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Time, months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Rectangle 454">
              <a:extLst>
                <a:ext uri="{FF2B5EF4-FFF2-40B4-BE49-F238E27FC236}">
                  <a16:creationId xmlns:a16="http://schemas.microsoft.com/office/drawing/2014/main" id="{4D29E765-8E9A-4DD6-8C08-6B52B3D5CC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23775" y="3450727"/>
              <a:ext cx="47852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PFS, %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Rectangle 38">
              <a:extLst>
                <a:ext uri="{FF2B5EF4-FFF2-40B4-BE49-F238E27FC236}">
                  <a16:creationId xmlns:a16="http://schemas.microsoft.com/office/drawing/2014/main" id="{8CD34856-89FA-47E6-8495-4707D9D0D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71" y="4387273"/>
              <a:ext cx="142499" cy="16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5" name="Rectangle 39">
              <a:extLst>
                <a:ext uri="{FF2B5EF4-FFF2-40B4-BE49-F238E27FC236}">
                  <a16:creationId xmlns:a16="http://schemas.microsoft.com/office/drawing/2014/main" id="{E59C7448-D60D-4B6B-8CF5-239A8D6E0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71" y="3773633"/>
              <a:ext cx="142499" cy="16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6" name="Rectangle 40">
              <a:extLst>
                <a:ext uri="{FF2B5EF4-FFF2-40B4-BE49-F238E27FC236}">
                  <a16:creationId xmlns:a16="http://schemas.microsoft.com/office/drawing/2014/main" id="{D1330D49-10D9-4392-A7EA-49636577A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71" y="3159992"/>
              <a:ext cx="142499" cy="16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7" name="Rectangle 41">
              <a:extLst>
                <a:ext uri="{FF2B5EF4-FFF2-40B4-BE49-F238E27FC236}">
                  <a16:creationId xmlns:a16="http://schemas.microsoft.com/office/drawing/2014/main" id="{3D7F1532-22DD-49D6-821C-D42F44CD0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171" y="2546351"/>
              <a:ext cx="142499" cy="16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8" name="Rectangle 42">
              <a:extLst>
                <a:ext uri="{FF2B5EF4-FFF2-40B4-BE49-F238E27FC236}">
                  <a16:creationId xmlns:a16="http://schemas.microsoft.com/office/drawing/2014/main" id="{838E753B-58AE-4F13-9124-BC2C5E461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403" y="1934429"/>
              <a:ext cx="213750" cy="16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D58DFF-7CFB-4EA2-B584-C0BCC44B87CB}"/>
                </a:ext>
              </a:extLst>
            </p:cNvPr>
            <p:cNvGrpSpPr/>
            <p:nvPr/>
          </p:nvGrpSpPr>
          <p:grpSpPr>
            <a:xfrm>
              <a:off x="1078733" y="4997477"/>
              <a:ext cx="5136294" cy="338512"/>
              <a:chOff x="1039002" y="5073709"/>
              <a:chExt cx="4876974" cy="312638"/>
            </a:xfrm>
          </p:grpSpPr>
          <p:sp>
            <p:nvSpPr>
              <p:cNvPr id="422" name="Rectangle 36">
                <a:extLst>
                  <a:ext uri="{FF2B5EF4-FFF2-40B4-BE49-F238E27FC236}">
                    <a16:creationId xmlns:a16="http://schemas.microsoft.com/office/drawing/2014/main" id="{87AB3D4C-6CC0-4E89-ABB1-0F98FCFFA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6454" y="5232459"/>
                <a:ext cx="6765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3" name="Rectangle 37">
                <a:extLst>
                  <a:ext uri="{FF2B5EF4-FFF2-40B4-BE49-F238E27FC236}">
                    <a16:creationId xmlns:a16="http://schemas.microsoft.com/office/drawing/2014/main" id="{106536DD-D5C2-4570-B06C-D2C65E001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002" y="5073709"/>
                <a:ext cx="6765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Rectangle 43">
                <a:extLst>
                  <a:ext uri="{FF2B5EF4-FFF2-40B4-BE49-F238E27FC236}">
                    <a16:creationId xmlns:a16="http://schemas.microsoft.com/office/drawing/2014/main" id="{7DE4BEA5-27B7-465A-80C3-5763588F3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084" y="5232459"/>
                <a:ext cx="6765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Rectangle 44">
                <a:extLst>
                  <a:ext uri="{FF2B5EF4-FFF2-40B4-BE49-F238E27FC236}">
                    <a16:creationId xmlns:a16="http://schemas.microsoft.com/office/drawing/2014/main" id="{9279748D-4602-40D5-8CF2-780C92F11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2281" y="5232459"/>
                <a:ext cx="6765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1" name="Rectangle 45">
                <a:extLst>
                  <a:ext uri="{FF2B5EF4-FFF2-40B4-BE49-F238E27FC236}">
                    <a16:creationId xmlns:a16="http://schemas.microsoft.com/office/drawing/2014/main" id="{6B6A5C55-643F-4654-864F-F56CF993A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2911" y="5232459"/>
                <a:ext cx="6765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2" name="Rectangle 46">
                <a:extLst>
                  <a:ext uri="{FF2B5EF4-FFF2-40B4-BE49-F238E27FC236}">
                    <a16:creationId xmlns:a16="http://schemas.microsoft.com/office/drawing/2014/main" id="{5362BD20-25FD-494F-AEFD-0219CDD70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0041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3" name="Rectangle 47">
                <a:extLst>
                  <a:ext uri="{FF2B5EF4-FFF2-40B4-BE49-F238E27FC236}">
                    <a16:creationId xmlns:a16="http://schemas.microsoft.com/office/drawing/2014/main" id="{679A7727-A97C-4464-A081-4F59A29FE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0671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4" name="Rectangle 48">
                <a:extLst>
                  <a:ext uri="{FF2B5EF4-FFF2-40B4-BE49-F238E27FC236}">
                    <a16:creationId xmlns:a16="http://schemas.microsoft.com/office/drawing/2014/main" id="{0AA54826-87BF-4639-9444-695BCC342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5869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18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5" name="Rectangle 49">
                <a:extLst>
                  <a:ext uri="{FF2B5EF4-FFF2-40B4-BE49-F238E27FC236}">
                    <a16:creationId xmlns:a16="http://schemas.microsoft.com/office/drawing/2014/main" id="{18C8F2B8-6B7E-43FD-9A5C-31BE77375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6498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21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6" name="Rectangle 50">
                <a:extLst>
                  <a:ext uri="{FF2B5EF4-FFF2-40B4-BE49-F238E27FC236}">
                    <a16:creationId xmlns:a16="http://schemas.microsoft.com/office/drawing/2014/main" id="{85A24995-1624-42CA-AB69-3EFDB3796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7128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24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7" name="Rectangle 53">
                <a:extLst>
                  <a:ext uri="{FF2B5EF4-FFF2-40B4-BE49-F238E27FC236}">
                    <a16:creationId xmlns:a16="http://schemas.microsoft.com/office/drawing/2014/main" id="{8DA1D819-8582-48B5-9846-E0DE14C99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280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27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8" name="Rectangle 54">
                <a:extLst>
                  <a:ext uri="{FF2B5EF4-FFF2-40B4-BE49-F238E27FC236}">
                    <a16:creationId xmlns:a16="http://schemas.microsoft.com/office/drawing/2014/main" id="{3214288D-74D3-4266-BDB7-028367CA4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955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9" name="Rectangle 55">
                <a:extLst>
                  <a:ext uri="{FF2B5EF4-FFF2-40B4-BE49-F238E27FC236}">
                    <a16:creationId xmlns:a16="http://schemas.microsoft.com/office/drawing/2014/main" id="{B2CE9606-F354-432B-B92C-A44AF5627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3584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33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0" name="Rectangle 56">
                <a:extLst>
                  <a:ext uri="{FF2B5EF4-FFF2-40B4-BE49-F238E27FC236}">
                    <a16:creationId xmlns:a16="http://schemas.microsoft.com/office/drawing/2014/main" id="{50B684A5-681E-41FA-95B4-BE9C05E9F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5737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36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1" name="Rectangle 57">
                <a:extLst>
                  <a:ext uri="{FF2B5EF4-FFF2-40B4-BE49-F238E27FC236}">
                    <a16:creationId xmlns:a16="http://schemas.microsoft.com/office/drawing/2014/main" id="{CD51BAEB-A98E-45F2-801A-C67B18B16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6367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39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2" name="Rectangle 58">
                <a:extLst>
                  <a:ext uri="{FF2B5EF4-FFF2-40B4-BE49-F238E27FC236}">
                    <a16:creationId xmlns:a16="http://schemas.microsoft.com/office/drawing/2014/main" id="{90547410-8521-48DF-A9A3-B832EF50E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042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42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3" name="Rectangle 59">
                <a:extLst>
                  <a:ext uri="{FF2B5EF4-FFF2-40B4-BE49-F238E27FC236}">
                    <a16:creationId xmlns:a16="http://schemas.microsoft.com/office/drawing/2014/main" id="{B872B6D5-6782-4110-AD39-0BD2E3EF3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0671" y="5232459"/>
                <a:ext cx="13530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45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4" name="Rectangle 60">
              <a:extLst>
                <a:ext uri="{FF2B5EF4-FFF2-40B4-BE49-F238E27FC236}">
                  <a16:creationId xmlns:a16="http://schemas.microsoft.com/office/drawing/2014/main" id="{F94D1A3D-44E2-4294-9F0B-64B4EA67D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916" y="5660965"/>
              <a:ext cx="194318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5" name="Rectangle 61">
              <a:extLst>
                <a:ext uri="{FF2B5EF4-FFF2-40B4-BE49-F238E27FC236}">
                  <a16:creationId xmlns:a16="http://schemas.microsoft.com/office/drawing/2014/main" id="{92BBC551-D607-445D-806C-7BB2B03E3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062" y="5660965"/>
              <a:ext cx="194318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6" name="Rectangle 62">
              <a:extLst>
                <a:ext uri="{FF2B5EF4-FFF2-40B4-BE49-F238E27FC236}">
                  <a16:creationId xmlns:a16="http://schemas.microsoft.com/office/drawing/2014/main" id="{70191EF3-7037-4594-B2CB-04F5D3F91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019" y="5660965"/>
              <a:ext cx="194318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7" name="Rectangle 63">
              <a:extLst>
                <a:ext uri="{FF2B5EF4-FFF2-40B4-BE49-F238E27FC236}">
                  <a16:creationId xmlns:a16="http://schemas.microsoft.com/office/drawing/2014/main" id="{B2477E33-49BB-40DE-B2CC-B35CD3A96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239" y="566096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8" name="Rectangle 64">
              <a:extLst>
                <a:ext uri="{FF2B5EF4-FFF2-40B4-BE49-F238E27FC236}">
                  <a16:creationId xmlns:a16="http://schemas.microsoft.com/office/drawing/2014/main" id="{DD97828F-24E0-4643-A2DD-0708EF70E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386" y="566096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9" name="Rectangle 65">
              <a:extLst>
                <a:ext uri="{FF2B5EF4-FFF2-40B4-BE49-F238E27FC236}">
                  <a16:creationId xmlns:a16="http://schemas.microsoft.com/office/drawing/2014/main" id="{58C2C8B1-4150-4EBE-96D6-F003DF1C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531" y="566096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0" name="Rectangle 66">
              <a:extLst>
                <a:ext uri="{FF2B5EF4-FFF2-40B4-BE49-F238E27FC236}">
                  <a16:creationId xmlns:a16="http://schemas.microsoft.com/office/drawing/2014/main" id="{20DE320B-F95D-497C-96AC-3E39BD04C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489" y="566096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1" name="Rectangle 67">
              <a:extLst>
                <a:ext uri="{FF2B5EF4-FFF2-40B4-BE49-F238E27FC236}">
                  <a16:creationId xmlns:a16="http://schemas.microsoft.com/office/drawing/2014/main" id="{DB829ADD-636F-4A12-8DF7-74DF67A76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5636" y="566096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2" name="Rectangle 68">
              <a:extLst>
                <a:ext uri="{FF2B5EF4-FFF2-40B4-BE49-F238E27FC236}">
                  <a16:creationId xmlns:a16="http://schemas.microsoft.com/office/drawing/2014/main" id="{9C11C95D-53AC-4C98-A27A-78B9962E2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783" y="566096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3" name="Rectangle 69">
              <a:extLst>
                <a:ext uri="{FF2B5EF4-FFF2-40B4-BE49-F238E27FC236}">
                  <a16:creationId xmlns:a16="http://schemas.microsoft.com/office/drawing/2014/main" id="{F8E4EFBB-6A36-4B64-947D-D69582C92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740" y="566096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4" name="Rectangle 70">
              <a:extLst>
                <a:ext uri="{FF2B5EF4-FFF2-40B4-BE49-F238E27FC236}">
                  <a16:creationId xmlns:a16="http://schemas.microsoft.com/office/drawing/2014/main" id="{D8D7A452-37A3-410F-AEBF-F06BDA1E7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1886" y="566096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5" name="Rectangle 71">
              <a:extLst>
                <a:ext uri="{FF2B5EF4-FFF2-40B4-BE49-F238E27FC236}">
                  <a16:creationId xmlns:a16="http://schemas.microsoft.com/office/drawing/2014/main" id="{D6F13C8E-D274-4A14-A2EE-CEE477FA4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106" y="566096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6" name="Rectangle 72">
              <a:extLst>
                <a:ext uri="{FF2B5EF4-FFF2-40B4-BE49-F238E27FC236}">
                  <a16:creationId xmlns:a16="http://schemas.microsoft.com/office/drawing/2014/main" id="{AF6E2676-063E-4175-80BA-346AEB48D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7" y="566096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7" name="Rectangle 73">
              <a:extLst>
                <a:ext uri="{FF2B5EF4-FFF2-40B4-BE49-F238E27FC236}">
                  <a16:creationId xmlns:a16="http://schemas.microsoft.com/office/drawing/2014/main" id="{A013364D-91BC-45F9-B179-940C25989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211" y="566096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8" name="Rectangle 74">
              <a:extLst>
                <a:ext uri="{FF2B5EF4-FFF2-40B4-BE49-F238E27FC236}">
                  <a16:creationId xmlns:a16="http://schemas.microsoft.com/office/drawing/2014/main" id="{8505EA65-DB9F-4B48-B9EB-8DAD3777B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7357" y="566096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9" name="Rectangle 75">
              <a:extLst>
                <a:ext uri="{FF2B5EF4-FFF2-40B4-BE49-F238E27FC236}">
                  <a16:creationId xmlns:a16="http://schemas.microsoft.com/office/drawing/2014/main" id="{BCDC5D50-B993-4A83-9650-961038654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504" y="566096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0" name="Rectangle 76">
              <a:extLst>
                <a:ext uri="{FF2B5EF4-FFF2-40B4-BE49-F238E27FC236}">
                  <a16:creationId xmlns:a16="http://schemas.microsoft.com/office/drawing/2014/main" id="{C9488D22-4B3E-4685-9DD0-86CB8E43E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916" y="5844885"/>
              <a:ext cx="194318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1" name="Rectangle 77">
              <a:extLst>
                <a:ext uri="{FF2B5EF4-FFF2-40B4-BE49-F238E27FC236}">
                  <a16:creationId xmlns:a16="http://schemas.microsoft.com/office/drawing/2014/main" id="{7DFEB3C2-C87B-45F0-B697-1C6738DAF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062" y="5844885"/>
              <a:ext cx="194318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124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2" name="Rectangle 78">
              <a:extLst>
                <a:ext uri="{FF2B5EF4-FFF2-40B4-BE49-F238E27FC236}">
                  <a16:creationId xmlns:a16="http://schemas.microsoft.com/office/drawing/2014/main" id="{0A271100-EDD6-4FF3-AFD0-F0E70B23F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5093" y="584488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3" name="Rectangle 79">
              <a:extLst>
                <a:ext uri="{FF2B5EF4-FFF2-40B4-BE49-F238E27FC236}">
                  <a16:creationId xmlns:a16="http://schemas.microsoft.com/office/drawing/2014/main" id="{2069D7BD-D147-4B51-B772-74247DA93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239" y="584488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4" name="Rectangle 80">
              <a:extLst>
                <a:ext uri="{FF2B5EF4-FFF2-40B4-BE49-F238E27FC236}">
                  <a16:creationId xmlns:a16="http://schemas.microsoft.com/office/drawing/2014/main" id="{C4A2DE02-8746-4D37-81A2-3FB56220B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386" y="584488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5" name="Rectangle 81">
              <a:extLst>
                <a:ext uri="{FF2B5EF4-FFF2-40B4-BE49-F238E27FC236}">
                  <a16:creationId xmlns:a16="http://schemas.microsoft.com/office/drawing/2014/main" id="{5A00BD75-6457-472E-888F-46770036C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531" y="584488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6" name="Rectangle 82">
              <a:extLst>
                <a:ext uri="{FF2B5EF4-FFF2-40B4-BE49-F238E27FC236}">
                  <a16:creationId xmlns:a16="http://schemas.microsoft.com/office/drawing/2014/main" id="{5B598809-7017-427C-8C62-89FBC9996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489" y="584488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7" name="Rectangle 83">
              <a:extLst>
                <a:ext uri="{FF2B5EF4-FFF2-40B4-BE49-F238E27FC236}">
                  <a16:creationId xmlns:a16="http://schemas.microsoft.com/office/drawing/2014/main" id="{F1C3A90A-2CC9-4AE1-8307-2CE309C94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5636" y="584488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8" name="Rectangle 84">
              <a:extLst>
                <a:ext uri="{FF2B5EF4-FFF2-40B4-BE49-F238E27FC236}">
                  <a16:creationId xmlns:a16="http://schemas.microsoft.com/office/drawing/2014/main" id="{3FE4233F-3EA4-4515-8AB8-3FC5268E5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783" y="5844885"/>
              <a:ext cx="129545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9" name="Rectangle 85">
              <a:extLst>
                <a:ext uri="{FF2B5EF4-FFF2-40B4-BE49-F238E27FC236}">
                  <a16:creationId xmlns:a16="http://schemas.microsoft.com/office/drawing/2014/main" id="{470EB5B7-660A-43FA-91CA-A53CB3D73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6813" y="584488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0" name="Rectangle 86">
              <a:extLst>
                <a:ext uri="{FF2B5EF4-FFF2-40B4-BE49-F238E27FC236}">
                  <a16:creationId xmlns:a16="http://schemas.microsoft.com/office/drawing/2014/main" id="{E356C7F7-D871-467E-982F-885ED35F3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959" y="584488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1" name="Rectangle 87">
              <a:extLst>
                <a:ext uri="{FF2B5EF4-FFF2-40B4-BE49-F238E27FC236}">
                  <a16:creationId xmlns:a16="http://schemas.microsoft.com/office/drawing/2014/main" id="{0255FF2E-B3DB-4122-B897-D57FC897E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106" y="584488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2" name="Rectangle 88">
              <a:extLst>
                <a:ext uri="{FF2B5EF4-FFF2-40B4-BE49-F238E27FC236}">
                  <a16:creationId xmlns:a16="http://schemas.microsoft.com/office/drawing/2014/main" id="{59DF540C-D3AC-48B8-8E7D-C9FCFA690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7" y="584488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3" name="Rectangle 89">
              <a:extLst>
                <a:ext uri="{FF2B5EF4-FFF2-40B4-BE49-F238E27FC236}">
                  <a16:creationId xmlns:a16="http://schemas.microsoft.com/office/drawing/2014/main" id="{25D482A2-B288-4B86-AAA1-55EAABAB9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211" y="584488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4" name="Rectangle 90">
              <a:extLst>
                <a:ext uri="{FF2B5EF4-FFF2-40B4-BE49-F238E27FC236}">
                  <a16:creationId xmlns:a16="http://schemas.microsoft.com/office/drawing/2014/main" id="{56FD1E4F-C34E-4D20-BD70-CCB226F9A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7357" y="584488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5" name="Rectangle 91">
              <a:extLst>
                <a:ext uri="{FF2B5EF4-FFF2-40B4-BE49-F238E27FC236}">
                  <a16:creationId xmlns:a16="http://schemas.microsoft.com/office/drawing/2014/main" id="{C68994D7-1CCD-4B08-81A4-C67F37105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504" y="5844885"/>
              <a:ext cx="64772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2FD3647D-C50D-461B-8A85-1F5A371057EE}"/>
                </a:ext>
              </a:extLst>
            </p:cNvPr>
            <p:cNvGrpSpPr/>
            <p:nvPr/>
          </p:nvGrpSpPr>
          <p:grpSpPr>
            <a:xfrm>
              <a:off x="1178160" y="1932710"/>
              <a:ext cx="5065960" cy="3209153"/>
              <a:chOff x="3898901" y="1489075"/>
              <a:chExt cx="5014913" cy="2963863"/>
            </a:xfrm>
          </p:grpSpPr>
          <p:sp>
            <p:nvSpPr>
              <p:cNvPr id="798" name="Line 22">
                <a:extLst>
                  <a:ext uri="{FF2B5EF4-FFF2-40B4-BE49-F238E27FC236}">
                    <a16:creationId xmlns:a16="http://schemas.microsoft.com/office/drawing/2014/main" id="{65DA2A24-F95E-4F48-9136-CB63F5920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0176" y="4391025"/>
                <a:ext cx="4973638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Line 23">
                <a:extLst>
                  <a:ext uri="{FF2B5EF4-FFF2-40B4-BE49-F238E27FC236}">
                    <a16:creationId xmlns:a16="http://schemas.microsoft.com/office/drawing/2014/main" id="{9AA64249-7804-4AA1-B2A0-D00E0BDA1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40176" y="1489075"/>
                <a:ext cx="0" cy="290195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0" name="Line 24">
                <a:extLst>
                  <a:ext uri="{FF2B5EF4-FFF2-40B4-BE49-F238E27FC236}">
                    <a16:creationId xmlns:a16="http://schemas.microsoft.com/office/drawing/2014/main" id="{348891BF-3DA4-4BBB-AB44-31E6B3A6D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9463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Line 25">
                <a:extLst>
                  <a:ext uri="{FF2B5EF4-FFF2-40B4-BE49-F238E27FC236}">
                    <a16:creationId xmlns:a16="http://schemas.microsoft.com/office/drawing/2014/main" id="{7F5D9224-C86F-444C-BC69-C71602F6C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2251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2" name="Line 26">
                <a:extLst>
                  <a:ext uri="{FF2B5EF4-FFF2-40B4-BE49-F238E27FC236}">
                    <a16:creationId xmlns:a16="http://schemas.microsoft.com/office/drawing/2014/main" id="{7D6C5D96-8C29-46D5-9A7D-E94BF515D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6101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Line 27">
                <a:extLst>
                  <a:ext uri="{FF2B5EF4-FFF2-40B4-BE49-F238E27FC236}">
                    <a16:creationId xmlns:a16="http://schemas.microsoft.com/office/drawing/2014/main" id="{153F0DB4-019A-4693-8743-D0914DDF3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9951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4" name="Line 28">
                <a:extLst>
                  <a:ext uri="{FF2B5EF4-FFF2-40B4-BE49-F238E27FC236}">
                    <a16:creationId xmlns:a16="http://schemas.microsoft.com/office/drawing/2014/main" id="{87671C5F-0A5D-4BA9-85AD-280FA90A0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18563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Line 35">
                <a:extLst>
                  <a:ext uri="{FF2B5EF4-FFF2-40B4-BE49-F238E27FC236}">
                    <a16:creationId xmlns:a16="http://schemas.microsoft.com/office/drawing/2014/main" id="{8158F7BB-FD4D-4549-859C-BA8506486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0176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6" name="Line 92">
                <a:extLst>
                  <a:ext uri="{FF2B5EF4-FFF2-40B4-BE49-F238E27FC236}">
                    <a16:creationId xmlns:a16="http://schemas.microsoft.com/office/drawing/2014/main" id="{8249FE4A-53FC-45E4-823F-FC37026B0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4026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Line 93">
                <a:extLst>
                  <a:ext uri="{FF2B5EF4-FFF2-40B4-BE49-F238E27FC236}">
                    <a16:creationId xmlns:a16="http://schemas.microsoft.com/office/drawing/2014/main" id="{9A43B147-83C6-4858-ACD8-8023718FD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3313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8" name="Line 94">
                <a:extLst>
                  <a:ext uri="{FF2B5EF4-FFF2-40B4-BE49-F238E27FC236}">
                    <a16:creationId xmlns:a16="http://schemas.microsoft.com/office/drawing/2014/main" id="{A2642FF4-D657-434A-B27F-1D38A8A1D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0338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Line 95">
                <a:extLst>
                  <a:ext uri="{FF2B5EF4-FFF2-40B4-BE49-F238E27FC236}">
                    <a16:creationId xmlns:a16="http://schemas.microsoft.com/office/drawing/2014/main" id="{43DFDBD1-948D-48E5-9F6E-DBDEA3C89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65776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Line 96">
                <a:extLst>
                  <a:ext uri="{FF2B5EF4-FFF2-40B4-BE49-F238E27FC236}">
                    <a16:creationId xmlns:a16="http://schemas.microsoft.com/office/drawing/2014/main" id="{586A3105-A87F-46D3-B4FD-99A71B3161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9626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Line 97">
                <a:extLst>
                  <a:ext uri="{FF2B5EF4-FFF2-40B4-BE49-F238E27FC236}">
                    <a16:creationId xmlns:a16="http://schemas.microsoft.com/office/drawing/2014/main" id="{3076A0B6-60CD-4AD4-81C3-10A9B4637B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16651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Line 98">
                <a:extLst>
                  <a:ext uri="{FF2B5EF4-FFF2-40B4-BE49-F238E27FC236}">
                    <a16:creationId xmlns:a16="http://schemas.microsoft.com/office/drawing/2014/main" id="{C5C837B1-0122-4A27-9C51-8ADBF8638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0501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Line 99">
                <a:extLst>
                  <a:ext uri="{FF2B5EF4-FFF2-40B4-BE49-F238E27FC236}">
                    <a16:creationId xmlns:a16="http://schemas.microsoft.com/office/drawing/2014/main" id="{2AD7315C-462B-4514-8D91-9DD1FEB9D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5938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4" name="Line 100">
                <a:extLst>
                  <a:ext uri="{FF2B5EF4-FFF2-40B4-BE49-F238E27FC236}">
                    <a16:creationId xmlns:a16="http://schemas.microsoft.com/office/drawing/2014/main" id="{97DFFEF9-6BB5-4FFE-A3B6-DA66DEC97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89788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Line 101">
                <a:extLst>
                  <a:ext uri="{FF2B5EF4-FFF2-40B4-BE49-F238E27FC236}">
                    <a16:creationId xmlns:a16="http://schemas.microsoft.com/office/drawing/2014/main" id="{D6AC93D0-14BB-423D-95E8-A1646202A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16813" y="4391025"/>
                <a:ext cx="0" cy="619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Line 102">
                <a:extLst>
                  <a:ext uri="{FF2B5EF4-FFF2-40B4-BE49-F238E27FC236}">
                    <a16:creationId xmlns:a16="http://schemas.microsoft.com/office/drawing/2014/main" id="{7A4E1419-4630-4EBB-8C74-8400791B5C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8901" y="4391025"/>
                <a:ext cx="412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Line 103">
                <a:extLst>
                  <a:ext uri="{FF2B5EF4-FFF2-40B4-BE49-F238E27FC236}">
                    <a16:creationId xmlns:a16="http://schemas.microsoft.com/office/drawing/2014/main" id="{D45D6162-C7B9-417B-834F-F28627D80D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8901" y="3825875"/>
                <a:ext cx="412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Line 104">
                <a:extLst>
                  <a:ext uri="{FF2B5EF4-FFF2-40B4-BE49-F238E27FC236}">
                    <a16:creationId xmlns:a16="http://schemas.microsoft.com/office/drawing/2014/main" id="{76C18266-1291-4A77-883D-A7B6F89972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8901" y="3259138"/>
                <a:ext cx="412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Line 105">
                <a:extLst>
                  <a:ext uri="{FF2B5EF4-FFF2-40B4-BE49-F238E27FC236}">
                    <a16:creationId xmlns:a16="http://schemas.microsoft.com/office/drawing/2014/main" id="{2AD3EF48-78C2-44D7-AA91-614B117A4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8901" y="2695575"/>
                <a:ext cx="412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Line 106">
                <a:extLst>
                  <a:ext uri="{FF2B5EF4-FFF2-40B4-BE49-F238E27FC236}">
                    <a16:creationId xmlns:a16="http://schemas.microsoft.com/office/drawing/2014/main" id="{61782549-966F-4ADF-ACF0-BF565FF36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8901" y="2128838"/>
                <a:ext cx="412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Line 107">
                <a:extLst>
                  <a:ext uri="{FF2B5EF4-FFF2-40B4-BE49-F238E27FC236}">
                    <a16:creationId xmlns:a16="http://schemas.microsoft.com/office/drawing/2014/main" id="{9054B9C7-3B43-4576-9517-472C80800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8901" y="1566863"/>
                <a:ext cx="41275" cy="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A0A4CBF7-DB8D-4CEC-B96F-E9B2FDA20A15}"/>
                </a:ext>
              </a:extLst>
            </p:cNvPr>
            <p:cNvGrpSpPr/>
            <p:nvPr/>
          </p:nvGrpSpPr>
          <p:grpSpPr>
            <a:xfrm>
              <a:off x="1219855" y="1984276"/>
              <a:ext cx="4836636" cy="1644970"/>
              <a:chOff x="3940176" y="1536700"/>
              <a:chExt cx="4787900" cy="1519238"/>
            </a:xfrm>
          </p:grpSpPr>
          <p:grpSp>
            <p:nvGrpSpPr>
              <p:cNvPr id="611" name="Group 610">
                <a:extLst>
                  <a:ext uri="{FF2B5EF4-FFF2-40B4-BE49-F238E27FC236}">
                    <a16:creationId xmlns:a16="http://schemas.microsoft.com/office/drawing/2014/main" id="{3E9CC4A1-6597-41F6-AC3A-0AFC86588D6D}"/>
                  </a:ext>
                </a:extLst>
              </p:cNvPr>
              <p:cNvGrpSpPr/>
              <p:nvPr/>
            </p:nvGrpSpPr>
            <p:grpSpPr>
              <a:xfrm>
                <a:off x="3943351" y="1536700"/>
                <a:ext cx="4784725" cy="1519238"/>
                <a:chOff x="3943351" y="1536700"/>
                <a:chExt cx="4784725" cy="1519238"/>
              </a:xfrm>
            </p:grpSpPr>
            <p:sp>
              <p:nvSpPr>
                <p:cNvPr id="613" name="Line 16">
                  <a:extLst>
                    <a:ext uri="{FF2B5EF4-FFF2-40B4-BE49-F238E27FC236}">
                      <a16:creationId xmlns:a16="http://schemas.microsoft.com/office/drawing/2014/main" id="{6D670333-DFB1-4094-9CDA-F446A3407D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Line 17">
                  <a:extLst>
                    <a:ext uri="{FF2B5EF4-FFF2-40B4-BE49-F238E27FC236}">
                      <a16:creationId xmlns:a16="http://schemas.microsoft.com/office/drawing/2014/main" id="{D795ED1B-3B34-44EA-83DB-D3CEA5A4CE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Line 18">
                  <a:extLst>
                    <a:ext uri="{FF2B5EF4-FFF2-40B4-BE49-F238E27FC236}">
                      <a16:creationId xmlns:a16="http://schemas.microsoft.com/office/drawing/2014/main" id="{81F717BE-39CE-4A60-A929-FAF87E0D28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Line 19">
                  <a:extLst>
                    <a:ext uri="{FF2B5EF4-FFF2-40B4-BE49-F238E27FC236}">
                      <a16:creationId xmlns:a16="http://schemas.microsoft.com/office/drawing/2014/main" id="{63C99978-E2C4-41D2-BF5C-3A9F3C67A1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Line 20">
                  <a:extLst>
                    <a:ext uri="{FF2B5EF4-FFF2-40B4-BE49-F238E27FC236}">
                      <a16:creationId xmlns:a16="http://schemas.microsoft.com/office/drawing/2014/main" id="{D193EF07-DD08-47D2-8FE1-B62754232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Line 21">
                  <a:extLst>
                    <a:ext uri="{FF2B5EF4-FFF2-40B4-BE49-F238E27FC236}">
                      <a16:creationId xmlns:a16="http://schemas.microsoft.com/office/drawing/2014/main" id="{5E412BFF-9F2B-49E2-9A61-D9F49F0F21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Line 31">
                  <a:extLst>
                    <a:ext uri="{FF2B5EF4-FFF2-40B4-BE49-F238E27FC236}">
                      <a16:creationId xmlns:a16="http://schemas.microsoft.com/office/drawing/2014/main" id="{947DA697-1D36-435A-A566-DA5735BB9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Line 32">
                  <a:extLst>
                    <a:ext uri="{FF2B5EF4-FFF2-40B4-BE49-F238E27FC236}">
                      <a16:creationId xmlns:a16="http://schemas.microsoft.com/office/drawing/2014/main" id="{05349719-D744-4D2C-A8A1-D82FEE02B0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Line 33">
                  <a:extLst>
                    <a:ext uri="{FF2B5EF4-FFF2-40B4-BE49-F238E27FC236}">
                      <a16:creationId xmlns:a16="http://schemas.microsoft.com/office/drawing/2014/main" id="{3A36B2BC-5EE2-406D-84AE-FCA0657784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Line 34">
                  <a:extLst>
                    <a:ext uri="{FF2B5EF4-FFF2-40B4-BE49-F238E27FC236}">
                      <a16:creationId xmlns:a16="http://schemas.microsoft.com/office/drawing/2014/main" id="{6C75270E-F5B1-44DC-BF71-75DCCBB7C6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Line 108">
                  <a:extLst>
                    <a:ext uri="{FF2B5EF4-FFF2-40B4-BE49-F238E27FC236}">
                      <a16:creationId xmlns:a16="http://schemas.microsoft.com/office/drawing/2014/main" id="{1CBAD877-57CD-47D2-AC3D-A17EB0AFF2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7651" y="166846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Line 109">
                  <a:extLst>
                    <a:ext uri="{FF2B5EF4-FFF2-40B4-BE49-F238E27FC236}">
                      <a16:creationId xmlns:a16="http://schemas.microsoft.com/office/drawing/2014/main" id="{D20C7F6A-2CE2-47E8-B804-3145C1668B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76701" y="16398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Line 110">
                  <a:extLst>
                    <a:ext uri="{FF2B5EF4-FFF2-40B4-BE49-F238E27FC236}">
                      <a16:creationId xmlns:a16="http://schemas.microsoft.com/office/drawing/2014/main" id="{A662166B-5E08-4545-9021-F961597B49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2126" y="18748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Line 111">
                  <a:extLst>
                    <a:ext uri="{FF2B5EF4-FFF2-40B4-BE49-F238E27FC236}">
                      <a16:creationId xmlns:a16="http://schemas.microsoft.com/office/drawing/2014/main" id="{1A669D2A-DEEF-4D4D-AB10-2375C210A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4351" y="1846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Line 112">
                  <a:extLst>
                    <a:ext uri="{FF2B5EF4-FFF2-40B4-BE49-F238E27FC236}">
                      <a16:creationId xmlns:a16="http://schemas.microsoft.com/office/drawing/2014/main" id="{49717681-D024-410A-9B01-1B86F8C43F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2126" y="18748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Line 113">
                  <a:extLst>
                    <a:ext uri="{FF2B5EF4-FFF2-40B4-BE49-F238E27FC236}">
                      <a16:creationId xmlns:a16="http://schemas.microsoft.com/office/drawing/2014/main" id="{A73A87EB-324C-4759-98D9-BA57816056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4351" y="1846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Line 114">
                  <a:extLst>
                    <a:ext uri="{FF2B5EF4-FFF2-40B4-BE49-F238E27FC236}">
                      <a16:creationId xmlns:a16="http://schemas.microsoft.com/office/drawing/2014/main" id="{01531EBC-E318-40C9-9BA7-9B9B127AA9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4826" y="18748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Line 115">
                  <a:extLst>
                    <a:ext uri="{FF2B5EF4-FFF2-40B4-BE49-F238E27FC236}">
                      <a16:creationId xmlns:a16="http://schemas.microsoft.com/office/drawing/2014/main" id="{21868071-2229-47BA-A856-2E6AD4C0D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3876" y="1846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Line 116">
                  <a:extLst>
                    <a:ext uri="{FF2B5EF4-FFF2-40B4-BE49-F238E27FC236}">
                      <a16:creationId xmlns:a16="http://schemas.microsoft.com/office/drawing/2014/main" id="{7F987239-2D3B-4AEF-A6B7-010FAFEC53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4826" y="18748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Line 117">
                  <a:extLst>
                    <a:ext uri="{FF2B5EF4-FFF2-40B4-BE49-F238E27FC236}">
                      <a16:creationId xmlns:a16="http://schemas.microsoft.com/office/drawing/2014/main" id="{35FEDBFB-9012-41ED-BB56-8BC9191C6B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3876" y="1846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Line 118">
                  <a:extLst>
                    <a:ext uri="{FF2B5EF4-FFF2-40B4-BE49-F238E27FC236}">
                      <a16:creationId xmlns:a16="http://schemas.microsoft.com/office/drawing/2014/main" id="{7EE24EFA-2D7A-4AC0-80B6-61E4EAD1F6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1176" y="19161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Line 119">
                  <a:extLst>
                    <a:ext uri="{FF2B5EF4-FFF2-40B4-BE49-F238E27FC236}">
                      <a16:creationId xmlns:a16="http://schemas.microsoft.com/office/drawing/2014/main" id="{6A33175B-8255-4846-95A3-9B876D5121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40226" y="18875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Line 120">
                  <a:extLst>
                    <a:ext uri="{FF2B5EF4-FFF2-40B4-BE49-F238E27FC236}">
                      <a16:creationId xmlns:a16="http://schemas.microsoft.com/office/drawing/2014/main" id="{94DF1C3D-3D19-4AC2-A111-EB41E31BB3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7526" y="1960563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Line 121">
                  <a:extLst>
                    <a:ext uri="{FF2B5EF4-FFF2-40B4-BE49-F238E27FC236}">
                      <a16:creationId xmlns:a16="http://schemas.microsoft.com/office/drawing/2014/main" id="{C6D75FFE-667A-4AC7-8D39-CC8F5F8382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46576" y="19319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Line 122">
                  <a:extLst>
                    <a:ext uri="{FF2B5EF4-FFF2-40B4-BE49-F238E27FC236}">
                      <a16:creationId xmlns:a16="http://schemas.microsoft.com/office/drawing/2014/main" id="{6DC899E6-35B2-4FD1-A8F5-8A28F53B4B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7651" y="166846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Line 123">
                  <a:extLst>
                    <a:ext uri="{FF2B5EF4-FFF2-40B4-BE49-F238E27FC236}">
                      <a16:creationId xmlns:a16="http://schemas.microsoft.com/office/drawing/2014/main" id="{AD288604-6F02-4418-B8D4-CFC72278B4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76701" y="16398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Line 124">
                  <a:extLst>
                    <a:ext uri="{FF2B5EF4-FFF2-40B4-BE49-F238E27FC236}">
                      <a16:creationId xmlns:a16="http://schemas.microsoft.com/office/drawing/2014/main" id="{F733A9A2-E72D-46BC-B357-0D6ABA29FF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2101" y="16875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Line 125">
                  <a:extLst>
                    <a:ext uri="{FF2B5EF4-FFF2-40B4-BE49-F238E27FC236}">
                      <a16:creationId xmlns:a16="http://schemas.microsoft.com/office/drawing/2014/main" id="{974A48B2-D9E7-4074-A24B-A3BBB21743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1151" y="16589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Line 126">
                  <a:extLst>
                    <a:ext uri="{FF2B5EF4-FFF2-40B4-BE49-F238E27FC236}">
                      <a16:creationId xmlns:a16="http://schemas.microsoft.com/office/drawing/2014/main" id="{B796A121-4BF9-4AB5-9B56-A8DD59F1A6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5276" y="16875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Line 127">
                  <a:extLst>
                    <a:ext uri="{FF2B5EF4-FFF2-40B4-BE49-F238E27FC236}">
                      <a16:creationId xmlns:a16="http://schemas.microsoft.com/office/drawing/2014/main" id="{18B750D7-5664-46DB-BD20-46D70F6696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1626" y="170656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Line 128">
                  <a:extLst>
                    <a:ext uri="{FF2B5EF4-FFF2-40B4-BE49-F238E27FC236}">
                      <a16:creationId xmlns:a16="http://schemas.microsoft.com/office/drawing/2014/main" id="{E84DF47C-EED0-4FF9-8E0D-6BEC75E287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30676" y="16779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Line 129">
                  <a:extLst>
                    <a:ext uri="{FF2B5EF4-FFF2-40B4-BE49-F238E27FC236}">
                      <a16:creationId xmlns:a16="http://schemas.microsoft.com/office/drawing/2014/main" id="{E7E99C1E-0D0E-42E4-A0D5-35FACAADEE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2126" y="18748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Line 130">
                  <a:extLst>
                    <a:ext uri="{FF2B5EF4-FFF2-40B4-BE49-F238E27FC236}">
                      <a16:creationId xmlns:a16="http://schemas.microsoft.com/office/drawing/2014/main" id="{C8C6BAE5-0D65-467A-BBD4-F99E85D774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4351" y="1846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Line 131">
                  <a:extLst>
                    <a:ext uri="{FF2B5EF4-FFF2-40B4-BE49-F238E27FC236}">
                      <a16:creationId xmlns:a16="http://schemas.microsoft.com/office/drawing/2014/main" id="{797A7D6B-5BE2-4550-BE6E-853AA04F85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02126" y="18748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Line 132">
                  <a:extLst>
                    <a:ext uri="{FF2B5EF4-FFF2-40B4-BE49-F238E27FC236}">
                      <a16:creationId xmlns:a16="http://schemas.microsoft.com/office/drawing/2014/main" id="{B366B9B1-D58C-47B4-B779-8783022F4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4351" y="1846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Line 133">
                  <a:extLst>
                    <a:ext uri="{FF2B5EF4-FFF2-40B4-BE49-F238E27FC236}">
                      <a16:creationId xmlns:a16="http://schemas.microsoft.com/office/drawing/2014/main" id="{8D8E5D6C-9C5B-4B7A-ADF9-4EBCAFBDDB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4826" y="18748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Line 134">
                  <a:extLst>
                    <a:ext uri="{FF2B5EF4-FFF2-40B4-BE49-F238E27FC236}">
                      <a16:creationId xmlns:a16="http://schemas.microsoft.com/office/drawing/2014/main" id="{02764F1B-9CB9-4C45-BF41-58B86AC9DD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3876" y="1846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Line 135">
                  <a:extLst>
                    <a:ext uri="{FF2B5EF4-FFF2-40B4-BE49-F238E27FC236}">
                      <a16:creationId xmlns:a16="http://schemas.microsoft.com/office/drawing/2014/main" id="{D332B1AB-4D90-4A8D-B840-EE1CF8F8A9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4826" y="18748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Line 136">
                  <a:extLst>
                    <a:ext uri="{FF2B5EF4-FFF2-40B4-BE49-F238E27FC236}">
                      <a16:creationId xmlns:a16="http://schemas.microsoft.com/office/drawing/2014/main" id="{DA0FAFFE-4512-44B6-A6AA-FA4C8BC95A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3876" y="1846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Line 137">
                  <a:extLst>
                    <a:ext uri="{FF2B5EF4-FFF2-40B4-BE49-F238E27FC236}">
                      <a16:creationId xmlns:a16="http://schemas.microsoft.com/office/drawing/2014/main" id="{C4AA7D35-03FD-4891-86C8-EE9F9230E7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1176" y="19161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Line 138">
                  <a:extLst>
                    <a:ext uri="{FF2B5EF4-FFF2-40B4-BE49-F238E27FC236}">
                      <a16:creationId xmlns:a16="http://schemas.microsoft.com/office/drawing/2014/main" id="{AB845057-6C67-4080-87BB-89A07239C4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40226" y="18875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Line 139">
                  <a:extLst>
                    <a:ext uri="{FF2B5EF4-FFF2-40B4-BE49-F238E27FC236}">
                      <a16:creationId xmlns:a16="http://schemas.microsoft.com/office/drawing/2014/main" id="{8CB86813-F16B-4E02-AF5A-F0EB14D00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7526" y="1960563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Line 140">
                  <a:extLst>
                    <a:ext uri="{FF2B5EF4-FFF2-40B4-BE49-F238E27FC236}">
                      <a16:creationId xmlns:a16="http://schemas.microsoft.com/office/drawing/2014/main" id="{9C62F68F-18EF-46B7-B462-19E7D267CB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46576" y="19319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Line 141">
                  <a:extLst>
                    <a:ext uri="{FF2B5EF4-FFF2-40B4-BE49-F238E27FC236}">
                      <a16:creationId xmlns:a16="http://schemas.microsoft.com/office/drawing/2014/main" id="{4A75A8C4-58F7-4428-8E0C-130EE9D2E3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4388" y="204628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Line 142">
                  <a:extLst>
                    <a:ext uri="{FF2B5EF4-FFF2-40B4-BE49-F238E27FC236}">
                      <a16:creationId xmlns:a16="http://schemas.microsoft.com/office/drawing/2014/main" id="{EC314E0C-B4EA-4101-9DD6-380B9C4EA7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43438" y="20177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Line 143">
                  <a:extLst>
                    <a:ext uri="{FF2B5EF4-FFF2-40B4-BE49-F238E27FC236}">
                      <a16:creationId xmlns:a16="http://schemas.microsoft.com/office/drawing/2014/main" id="{DB230F6D-41DC-4C5C-BC61-AAAADA1A47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16463" y="213518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Line 144">
                  <a:extLst>
                    <a:ext uri="{FF2B5EF4-FFF2-40B4-BE49-F238E27FC236}">
                      <a16:creationId xmlns:a16="http://schemas.microsoft.com/office/drawing/2014/main" id="{706EE336-0BFF-4CE1-BFE7-F2A05FC45D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35513" y="21066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Line 145">
                  <a:extLst>
                    <a:ext uri="{FF2B5EF4-FFF2-40B4-BE49-F238E27FC236}">
                      <a16:creationId xmlns:a16="http://schemas.microsoft.com/office/drawing/2014/main" id="{553C1FB5-F344-454B-8BE0-058144F595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5038" y="213518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Line 146">
                  <a:extLst>
                    <a:ext uri="{FF2B5EF4-FFF2-40B4-BE49-F238E27FC236}">
                      <a16:creationId xmlns:a16="http://schemas.microsoft.com/office/drawing/2014/main" id="{B873A771-9BEB-4BB0-ACC2-7A001C3391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64088" y="21066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Line 147">
                  <a:extLst>
                    <a:ext uri="{FF2B5EF4-FFF2-40B4-BE49-F238E27FC236}">
                      <a16:creationId xmlns:a16="http://schemas.microsoft.com/office/drawing/2014/main" id="{D72EF535-AD9F-4B1B-B7F9-EE3B2BFD5C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62513" y="2157413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Line 148">
                  <a:extLst>
                    <a:ext uri="{FF2B5EF4-FFF2-40B4-BE49-F238E27FC236}">
                      <a16:creationId xmlns:a16="http://schemas.microsoft.com/office/drawing/2014/main" id="{095BAD34-DB00-4BD8-8DBB-C4CD4DD4F1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81563" y="21288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Line 149">
                  <a:extLst>
                    <a:ext uri="{FF2B5EF4-FFF2-40B4-BE49-F238E27FC236}">
                      <a16:creationId xmlns:a16="http://schemas.microsoft.com/office/drawing/2014/main" id="{887F8BE1-4828-4037-AA29-F32E286BFA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16488" y="2205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Line 150">
                  <a:extLst>
                    <a:ext uri="{FF2B5EF4-FFF2-40B4-BE49-F238E27FC236}">
                      <a16:creationId xmlns:a16="http://schemas.microsoft.com/office/drawing/2014/main" id="{DF6094C6-7714-4437-9992-00A9247AD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35538" y="2176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Line 151">
                  <a:extLst>
                    <a:ext uri="{FF2B5EF4-FFF2-40B4-BE49-F238E27FC236}">
                      <a16:creationId xmlns:a16="http://schemas.microsoft.com/office/drawing/2014/main" id="{3307A000-7BB2-40D7-AD5A-1B286F1569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00638" y="2320925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Line 152">
                  <a:extLst>
                    <a:ext uri="{FF2B5EF4-FFF2-40B4-BE49-F238E27FC236}">
                      <a16:creationId xmlns:a16="http://schemas.microsoft.com/office/drawing/2014/main" id="{AD7C2AD0-3CD0-43E5-907B-31A002CDB6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19688" y="22923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Line 153">
                  <a:extLst>
                    <a:ext uri="{FF2B5EF4-FFF2-40B4-BE49-F238E27FC236}">
                      <a16:creationId xmlns:a16="http://schemas.microsoft.com/office/drawing/2014/main" id="{8FF8EB0D-1865-4CBE-8D26-F9A0689A8A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37188" y="24352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Line 154">
                  <a:extLst>
                    <a:ext uri="{FF2B5EF4-FFF2-40B4-BE49-F238E27FC236}">
                      <a16:creationId xmlns:a16="http://schemas.microsoft.com/office/drawing/2014/main" id="{32E125D9-6CD7-431F-A47B-DCD68C32AF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56238" y="24066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Line 155">
                  <a:extLst>
                    <a:ext uri="{FF2B5EF4-FFF2-40B4-BE49-F238E27FC236}">
                      <a16:creationId xmlns:a16="http://schemas.microsoft.com/office/drawing/2014/main" id="{A52C07C6-2804-4798-B350-2A17010CCC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13388" y="2482850"/>
                  <a:ext cx="42863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Line 156">
                  <a:extLst>
                    <a:ext uri="{FF2B5EF4-FFF2-40B4-BE49-F238E27FC236}">
                      <a16:creationId xmlns:a16="http://schemas.microsoft.com/office/drawing/2014/main" id="{4F29235E-202E-4351-8839-6B41DC7A4C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32438" y="245427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Line 157">
                  <a:extLst>
                    <a:ext uri="{FF2B5EF4-FFF2-40B4-BE49-F238E27FC236}">
                      <a16:creationId xmlns:a16="http://schemas.microsoft.com/office/drawing/2014/main" id="{2C7D04D4-B3B9-4304-8E76-68D7844DB7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24526" y="2625725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Line 158">
                  <a:extLst>
                    <a:ext uri="{FF2B5EF4-FFF2-40B4-BE49-F238E27FC236}">
                      <a16:creationId xmlns:a16="http://schemas.microsoft.com/office/drawing/2014/main" id="{112DD9F7-27F6-451E-8A61-B3D32936AD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43576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Line 159">
                  <a:extLst>
                    <a:ext uri="{FF2B5EF4-FFF2-40B4-BE49-F238E27FC236}">
                      <a16:creationId xmlns:a16="http://schemas.microsoft.com/office/drawing/2014/main" id="{D200D63E-052F-4883-A22F-6093B53958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67401" y="26257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Line 160">
                  <a:extLst>
                    <a:ext uri="{FF2B5EF4-FFF2-40B4-BE49-F238E27FC236}">
                      <a16:creationId xmlns:a16="http://schemas.microsoft.com/office/drawing/2014/main" id="{3C8BB743-8889-4A7B-95D9-041BF197FE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86451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Line 161">
                  <a:extLst>
                    <a:ext uri="{FF2B5EF4-FFF2-40B4-BE49-F238E27FC236}">
                      <a16:creationId xmlns:a16="http://schemas.microsoft.com/office/drawing/2014/main" id="{C07AD057-BD65-434C-8B06-2A1431A60E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89626" y="26257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Line 162">
                  <a:extLst>
                    <a:ext uri="{FF2B5EF4-FFF2-40B4-BE49-F238E27FC236}">
                      <a16:creationId xmlns:a16="http://schemas.microsoft.com/office/drawing/2014/main" id="{036B9E8B-ACEE-4BF0-B0C1-44FF02183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8676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Line 163">
                  <a:extLst>
                    <a:ext uri="{FF2B5EF4-FFF2-40B4-BE49-F238E27FC236}">
                      <a16:creationId xmlns:a16="http://schemas.microsoft.com/office/drawing/2014/main" id="{5FDF4283-7892-43FC-A9F4-40602AAC47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92801" y="26257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Line 164">
                  <a:extLst>
                    <a:ext uri="{FF2B5EF4-FFF2-40B4-BE49-F238E27FC236}">
                      <a16:creationId xmlns:a16="http://schemas.microsoft.com/office/drawing/2014/main" id="{B6C7E8E8-094B-4C26-A8AD-18985967B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1851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Line 165">
                  <a:extLst>
                    <a:ext uri="{FF2B5EF4-FFF2-40B4-BE49-F238E27FC236}">
                      <a16:creationId xmlns:a16="http://schemas.microsoft.com/office/drawing/2014/main" id="{2CD8369B-717D-4238-9045-97D59248F3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1851" y="26257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Line 166">
                  <a:extLst>
                    <a:ext uri="{FF2B5EF4-FFF2-40B4-BE49-F238E27FC236}">
                      <a16:creationId xmlns:a16="http://schemas.microsoft.com/office/drawing/2014/main" id="{8288F792-8230-4835-94D0-DF1C1BF722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30901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Line 167">
                  <a:extLst>
                    <a:ext uri="{FF2B5EF4-FFF2-40B4-BE49-F238E27FC236}">
                      <a16:creationId xmlns:a16="http://schemas.microsoft.com/office/drawing/2014/main" id="{ACB426BF-209D-474E-9DBA-7E39BC8560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5026" y="26257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Line 168">
                  <a:extLst>
                    <a:ext uri="{FF2B5EF4-FFF2-40B4-BE49-F238E27FC236}">
                      <a16:creationId xmlns:a16="http://schemas.microsoft.com/office/drawing/2014/main" id="{51810F7F-4C5F-4778-8C3F-12ED9445D9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34076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Line 169">
                  <a:extLst>
                    <a:ext uri="{FF2B5EF4-FFF2-40B4-BE49-F238E27FC236}">
                      <a16:creationId xmlns:a16="http://schemas.microsoft.com/office/drawing/2014/main" id="{8FDB399F-D54C-4E46-9259-E6E96C4CA0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8201" y="26257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Line 170">
                  <a:extLst>
                    <a:ext uri="{FF2B5EF4-FFF2-40B4-BE49-F238E27FC236}">
                      <a16:creationId xmlns:a16="http://schemas.microsoft.com/office/drawing/2014/main" id="{CA9FE8B3-1907-40E2-BD7B-FDA308DD1A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37251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Line 171">
                  <a:extLst>
                    <a:ext uri="{FF2B5EF4-FFF2-40B4-BE49-F238E27FC236}">
                      <a16:creationId xmlns:a16="http://schemas.microsoft.com/office/drawing/2014/main" id="{5DE29E30-4399-4F74-9E68-2443C3DEE9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8201" y="26257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Line 172">
                  <a:extLst>
                    <a:ext uri="{FF2B5EF4-FFF2-40B4-BE49-F238E27FC236}">
                      <a16:creationId xmlns:a16="http://schemas.microsoft.com/office/drawing/2014/main" id="{69CF5FF4-0806-4168-9795-4D11200C36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37251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Line 173">
                  <a:extLst>
                    <a:ext uri="{FF2B5EF4-FFF2-40B4-BE49-F238E27FC236}">
                      <a16:creationId xmlns:a16="http://schemas.microsoft.com/office/drawing/2014/main" id="{DCAC119F-0D95-4D93-81C9-EDEE710EC0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8201" y="26257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Line 174">
                  <a:extLst>
                    <a:ext uri="{FF2B5EF4-FFF2-40B4-BE49-F238E27FC236}">
                      <a16:creationId xmlns:a16="http://schemas.microsoft.com/office/drawing/2014/main" id="{ACD9290A-6856-4B22-95CF-2A258106DC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37251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Line 175">
                  <a:extLst>
                    <a:ext uri="{FF2B5EF4-FFF2-40B4-BE49-F238E27FC236}">
                      <a16:creationId xmlns:a16="http://schemas.microsoft.com/office/drawing/2014/main" id="{76A5BD8B-6329-41C7-8704-5ECDE67FD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21376" y="26257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Line 176">
                  <a:extLst>
                    <a:ext uri="{FF2B5EF4-FFF2-40B4-BE49-F238E27FC236}">
                      <a16:creationId xmlns:a16="http://schemas.microsoft.com/office/drawing/2014/main" id="{EBD55378-E873-42F5-A3D4-A80DF4433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40426" y="2597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Line 177">
                  <a:extLst>
                    <a:ext uri="{FF2B5EF4-FFF2-40B4-BE49-F238E27FC236}">
                      <a16:creationId xmlns:a16="http://schemas.microsoft.com/office/drawing/2014/main" id="{25AB2058-C03E-4FD5-955B-B1B41718D5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40426" y="26543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3" name="Line 178">
                  <a:extLst>
                    <a:ext uri="{FF2B5EF4-FFF2-40B4-BE49-F238E27FC236}">
                      <a16:creationId xmlns:a16="http://schemas.microsoft.com/office/drawing/2014/main" id="{3BCAFD91-2AC3-4F21-9D5E-8A5673AFA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59476" y="26257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Line 179">
                  <a:extLst>
                    <a:ext uri="{FF2B5EF4-FFF2-40B4-BE49-F238E27FC236}">
                      <a16:creationId xmlns:a16="http://schemas.microsoft.com/office/drawing/2014/main" id="{D4F0C7B8-F552-46EF-9E93-5CEE265FAC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59476" y="2679700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Line 180">
                  <a:extLst>
                    <a:ext uri="{FF2B5EF4-FFF2-40B4-BE49-F238E27FC236}">
                      <a16:creationId xmlns:a16="http://schemas.microsoft.com/office/drawing/2014/main" id="{4BD632CD-26C2-4FB6-A792-EE8E38DB1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78526" y="26511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Line 181">
                  <a:extLst>
                    <a:ext uri="{FF2B5EF4-FFF2-40B4-BE49-F238E27FC236}">
                      <a16:creationId xmlns:a16="http://schemas.microsoft.com/office/drawing/2014/main" id="{C2CB0071-3A6F-4B77-B9F5-45988992EC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89651" y="26797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Line 182">
                  <a:extLst>
                    <a:ext uri="{FF2B5EF4-FFF2-40B4-BE49-F238E27FC236}">
                      <a16:creationId xmlns:a16="http://schemas.microsoft.com/office/drawing/2014/main" id="{C9FC9839-67E5-48D2-8027-248E96F95B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08701" y="26511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Line 183">
                  <a:extLst>
                    <a:ext uri="{FF2B5EF4-FFF2-40B4-BE49-F238E27FC236}">
                      <a16:creationId xmlns:a16="http://schemas.microsoft.com/office/drawing/2014/main" id="{C08A618C-37FF-46C5-87B6-FBCABC48B8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02351" y="26797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Line 184">
                  <a:extLst>
                    <a:ext uri="{FF2B5EF4-FFF2-40B4-BE49-F238E27FC236}">
                      <a16:creationId xmlns:a16="http://schemas.microsoft.com/office/drawing/2014/main" id="{E9941142-51C7-4C83-A3B7-437A76F40C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21401" y="26511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Line 185">
                  <a:extLst>
                    <a:ext uri="{FF2B5EF4-FFF2-40B4-BE49-F238E27FC236}">
                      <a16:creationId xmlns:a16="http://schemas.microsoft.com/office/drawing/2014/main" id="{9B8ADF0D-7967-4923-B17F-E9A1DA29A0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02351" y="26797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1" name="Line 186">
                  <a:extLst>
                    <a:ext uri="{FF2B5EF4-FFF2-40B4-BE49-F238E27FC236}">
                      <a16:creationId xmlns:a16="http://schemas.microsoft.com/office/drawing/2014/main" id="{172309F7-5F45-414F-93D9-64365CD51B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21401" y="26511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Line 187">
                  <a:extLst>
                    <a:ext uri="{FF2B5EF4-FFF2-40B4-BE49-F238E27FC236}">
                      <a16:creationId xmlns:a16="http://schemas.microsoft.com/office/drawing/2014/main" id="{4EFFBF39-A203-407F-9B4A-A7CD70059C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49976" y="271145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Line 188">
                  <a:extLst>
                    <a:ext uri="{FF2B5EF4-FFF2-40B4-BE49-F238E27FC236}">
                      <a16:creationId xmlns:a16="http://schemas.microsoft.com/office/drawing/2014/main" id="{8E358149-2BD4-4D2B-A31C-85DF95132C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69026" y="268287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Line 189">
                  <a:extLst>
                    <a:ext uri="{FF2B5EF4-FFF2-40B4-BE49-F238E27FC236}">
                      <a16:creationId xmlns:a16="http://schemas.microsoft.com/office/drawing/2014/main" id="{9C52E110-4039-4017-9CC8-DA4B85AFDB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65851" y="271145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Line 190">
                  <a:extLst>
                    <a:ext uri="{FF2B5EF4-FFF2-40B4-BE49-F238E27FC236}">
                      <a16:creationId xmlns:a16="http://schemas.microsoft.com/office/drawing/2014/main" id="{2F7EC606-FDC6-47E7-A018-DC47721437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84901" y="268287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Line 191">
                  <a:extLst>
                    <a:ext uri="{FF2B5EF4-FFF2-40B4-BE49-F238E27FC236}">
                      <a16:creationId xmlns:a16="http://schemas.microsoft.com/office/drawing/2014/main" id="{2DE521D9-779C-49FD-882C-72DBA63226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19826" y="271145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Line 192">
                  <a:extLst>
                    <a:ext uri="{FF2B5EF4-FFF2-40B4-BE49-F238E27FC236}">
                      <a16:creationId xmlns:a16="http://schemas.microsoft.com/office/drawing/2014/main" id="{0727A9D8-5485-4B33-A65A-E6231D8C00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38876" y="268287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8" name="Line 193">
                  <a:extLst>
                    <a:ext uri="{FF2B5EF4-FFF2-40B4-BE49-F238E27FC236}">
                      <a16:creationId xmlns:a16="http://schemas.microsoft.com/office/drawing/2014/main" id="{A640C1F4-D29A-4A6E-91CD-69AA3AD7B8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70626" y="271145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Line 194">
                  <a:extLst>
                    <a:ext uri="{FF2B5EF4-FFF2-40B4-BE49-F238E27FC236}">
                      <a16:creationId xmlns:a16="http://schemas.microsoft.com/office/drawing/2014/main" id="{1C357881-6047-4E46-B0C7-79ED3D9369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89676" y="268287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Line 195">
                  <a:extLst>
                    <a:ext uri="{FF2B5EF4-FFF2-40B4-BE49-F238E27FC236}">
                      <a16:creationId xmlns:a16="http://schemas.microsoft.com/office/drawing/2014/main" id="{2EBEF35D-0807-4ADE-A91D-BA13E6147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99201" y="27432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Line 196">
                  <a:extLst>
                    <a:ext uri="{FF2B5EF4-FFF2-40B4-BE49-F238E27FC236}">
                      <a16:creationId xmlns:a16="http://schemas.microsoft.com/office/drawing/2014/main" id="{3003F5FD-339A-4873-A4DE-D867AB63AF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8251" y="27146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Line 197">
                  <a:extLst>
                    <a:ext uri="{FF2B5EF4-FFF2-40B4-BE49-F238E27FC236}">
                      <a16:creationId xmlns:a16="http://schemas.microsoft.com/office/drawing/2014/main" id="{59C611FF-5169-4D8A-A7C9-DE3D4D68E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08726" y="28416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Line 198">
                  <a:extLst>
                    <a:ext uri="{FF2B5EF4-FFF2-40B4-BE49-F238E27FC236}">
                      <a16:creationId xmlns:a16="http://schemas.microsoft.com/office/drawing/2014/main" id="{E8AB2A04-544F-4920-B7F8-16EA6CC896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27776" y="28130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Line 199">
                  <a:extLst>
                    <a:ext uri="{FF2B5EF4-FFF2-40B4-BE49-F238E27FC236}">
                      <a16:creationId xmlns:a16="http://schemas.microsoft.com/office/drawing/2014/main" id="{1B47B656-C8A6-42C2-BC1E-50026170AC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1901" y="28416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Line 200">
                  <a:extLst>
                    <a:ext uri="{FF2B5EF4-FFF2-40B4-BE49-F238E27FC236}">
                      <a16:creationId xmlns:a16="http://schemas.microsoft.com/office/drawing/2014/main" id="{9F37ACDB-6F2F-4CCA-ABEF-3BF65F24B1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30951" y="28130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Line 201">
                  <a:extLst>
                    <a:ext uri="{FF2B5EF4-FFF2-40B4-BE49-F238E27FC236}">
                      <a16:creationId xmlns:a16="http://schemas.microsoft.com/office/drawing/2014/main" id="{D9BB2856-7981-4C00-939D-82A2C9C1F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1901" y="28416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Line 202">
                  <a:extLst>
                    <a:ext uri="{FF2B5EF4-FFF2-40B4-BE49-F238E27FC236}">
                      <a16:creationId xmlns:a16="http://schemas.microsoft.com/office/drawing/2014/main" id="{B4360274-C35D-452B-8D69-118CC7CBE1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30951" y="28130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8" name="Line 203">
                  <a:extLst>
                    <a:ext uri="{FF2B5EF4-FFF2-40B4-BE49-F238E27FC236}">
                      <a16:creationId xmlns:a16="http://schemas.microsoft.com/office/drawing/2014/main" id="{3D040D15-AAC3-4129-B1F3-BE1440EDEF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5076" y="2841625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9" name="Line 204">
                  <a:extLst>
                    <a:ext uri="{FF2B5EF4-FFF2-40B4-BE49-F238E27FC236}">
                      <a16:creationId xmlns:a16="http://schemas.microsoft.com/office/drawing/2014/main" id="{F0FF1A0E-8F80-427B-AE86-5C7EC0EB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34126" y="28130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Line 206">
                  <a:extLst>
                    <a:ext uri="{FF2B5EF4-FFF2-40B4-BE49-F238E27FC236}">
                      <a16:creationId xmlns:a16="http://schemas.microsoft.com/office/drawing/2014/main" id="{DC3C3DC1-BEE4-40A0-83E0-20EEFA979A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5076" y="2841625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Line 207">
                  <a:extLst>
                    <a:ext uri="{FF2B5EF4-FFF2-40B4-BE49-F238E27FC236}">
                      <a16:creationId xmlns:a16="http://schemas.microsoft.com/office/drawing/2014/main" id="{9EF70B97-940E-42AC-925B-9943CC5689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34126" y="28130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2" name="Line 208">
                  <a:extLst>
                    <a:ext uri="{FF2B5EF4-FFF2-40B4-BE49-F238E27FC236}">
                      <a16:creationId xmlns:a16="http://schemas.microsoft.com/office/drawing/2014/main" id="{B3A5FE44-B63B-4F46-BA10-E82EC137BD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26201" y="28416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3" name="Line 209">
                  <a:extLst>
                    <a:ext uri="{FF2B5EF4-FFF2-40B4-BE49-F238E27FC236}">
                      <a16:creationId xmlns:a16="http://schemas.microsoft.com/office/drawing/2014/main" id="{BB31A213-F11C-4D73-9DD1-0D32823B4D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45251" y="28130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4" name="Line 210">
                  <a:extLst>
                    <a:ext uri="{FF2B5EF4-FFF2-40B4-BE49-F238E27FC236}">
                      <a16:creationId xmlns:a16="http://schemas.microsoft.com/office/drawing/2014/main" id="{82E8C68E-B877-4F53-822F-CE04889EE1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89701" y="28416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5" name="Line 211">
                  <a:extLst>
                    <a:ext uri="{FF2B5EF4-FFF2-40B4-BE49-F238E27FC236}">
                      <a16:creationId xmlns:a16="http://schemas.microsoft.com/office/drawing/2014/main" id="{58DCB333-BFA3-4C7A-BFC9-B4ED30D2A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08751" y="28130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6" name="Line 212">
                  <a:extLst>
                    <a:ext uri="{FF2B5EF4-FFF2-40B4-BE49-F238E27FC236}">
                      <a16:creationId xmlns:a16="http://schemas.microsoft.com/office/drawing/2014/main" id="{859E19F2-2FA6-4378-A3F9-FA5F9D9680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96051" y="2879725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7" name="Line 213">
                  <a:extLst>
                    <a:ext uri="{FF2B5EF4-FFF2-40B4-BE49-F238E27FC236}">
                      <a16:creationId xmlns:a16="http://schemas.microsoft.com/office/drawing/2014/main" id="{BEAAA5AD-01D7-408B-BB9D-725457883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8276" y="28511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8" name="Line 214">
                  <a:extLst>
                    <a:ext uri="{FF2B5EF4-FFF2-40B4-BE49-F238E27FC236}">
                      <a16:creationId xmlns:a16="http://schemas.microsoft.com/office/drawing/2014/main" id="{C972135F-7A21-4CA3-B89E-C22357CA2C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05576" y="29210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9" name="Line 215">
                  <a:extLst>
                    <a:ext uri="{FF2B5EF4-FFF2-40B4-BE49-F238E27FC236}">
                      <a16:creationId xmlns:a16="http://schemas.microsoft.com/office/drawing/2014/main" id="{995D9809-A13E-42F9-8C6C-EBE735DD43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24626" y="28924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0" name="Line 216">
                  <a:extLst>
                    <a:ext uri="{FF2B5EF4-FFF2-40B4-BE49-F238E27FC236}">
                      <a16:creationId xmlns:a16="http://schemas.microsoft.com/office/drawing/2014/main" id="{A0ED6F03-0055-4285-8E0D-2726B8C88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05576" y="29210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1" name="Line 217">
                  <a:extLst>
                    <a:ext uri="{FF2B5EF4-FFF2-40B4-BE49-F238E27FC236}">
                      <a16:creationId xmlns:a16="http://schemas.microsoft.com/office/drawing/2014/main" id="{C59C552A-EEEB-408E-ABD0-605879774A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24626" y="28924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2" name="Line 218">
                  <a:extLst>
                    <a:ext uri="{FF2B5EF4-FFF2-40B4-BE49-F238E27FC236}">
                      <a16:creationId xmlns:a16="http://schemas.microsoft.com/office/drawing/2014/main" id="{AD16CE30-BBF3-43E7-85B4-19BA76E8B0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1926" y="29210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3" name="Line 219">
                  <a:extLst>
                    <a:ext uri="{FF2B5EF4-FFF2-40B4-BE49-F238E27FC236}">
                      <a16:creationId xmlns:a16="http://schemas.microsoft.com/office/drawing/2014/main" id="{83801E4B-3D55-4834-BFCC-992A6E162B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0976" y="28924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4" name="Line 220">
                  <a:extLst>
                    <a:ext uri="{FF2B5EF4-FFF2-40B4-BE49-F238E27FC236}">
                      <a16:creationId xmlns:a16="http://schemas.microsoft.com/office/drawing/2014/main" id="{07BEEFD9-EF0C-4428-BF62-F018FE8012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5101" y="29210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5" name="Line 221">
                  <a:extLst>
                    <a:ext uri="{FF2B5EF4-FFF2-40B4-BE49-F238E27FC236}">
                      <a16:creationId xmlns:a16="http://schemas.microsoft.com/office/drawing/2014/main" id="{F7303B19-C314-40E0-A55B-F1DFD4DC68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4151" y="28924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6" name="Line 222">
                  <a:extLst>
                    <a:ext uri="{FF2B5EF4-FFF2-40B4-BE49-F238E27FC236}">
                      <a16:creationId xmlns:a16="http://schemas.microsoft.com/office/drawing/2014/main" id="{FC318322-7E77-4737-A9C5-AA46D63EB0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5101" y="29210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7" name="Line 223">
                  <a:extLst>
                    <a:ext uri="{FF2B5EF4-FFF2-40B4-BE49-F238E27FC236}">
                      <a16:creationId xmlns:a16="http://schemas.microsoft.com/office/drawing/2014/main" id="{E12D39B4-29B1-47F0-98D0-744E230B7F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4151" y="28924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8" name="Line 224">
                  <a:extLst>
                    <a:ext uri="{FF2B5EF4-FFF2-40B4-BE49-F238E27FC236}">
                      <a16:creationId xmlns:a16="http://schemas.microsoft.com/office/drawing/2014/main" id="{9B94B2C5-45E3-4E6B-8109-6D6C6C31D7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5101" y="29210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9" name="Line 225">
                  <a:extLst>
                    <a:ext uri="{FF2B5EF4-FFF2-40B4-BE49-F238E27FC236}">
                      <a16:creationId xmlns:a16="http://schemas.microsoft.com/office/drawing/2014/main" id="{52A353B1-5252-474B-8325-CF83640069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4151" y="28924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0" name="Line 226">
                  <a:extLst>
                    <a:ext uri="{FF2B5EF4-FFF2-40B4-BE49-F238E27FC236}">
                      <a16:creationId xmlns:a16="http://schemas.microsoft.com/office/drawing/2014/main" id="{5A3013AA-2D61-4C66-A823-0816922269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8276" y="29210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1" name="Line 227">
                  <a:extLst>
                    <a:ext uri="{FF2B5EF4-FFF2-40B4-BE49-F238E27FC236}">
                      <a16:creationId xmlns:a16="http://schemas.microsoft.com/office/drawing/2014/main" id="{CCE3B7BC-AB45-4499-BE79-E3B17BED73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7326" y="28924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2" name="Line 228">
                  <a:extLst>
                    <a:ext uri="{FF2B5EF4-FFF2-40B4-BE49-F238E27FC236}">
                      <a16:creationId xmlns:a16="http://schemas.microsoft.com/office/drawing/2014/main" id="{94C7A9F1-664A-41F4-9A3D-167FF99E1B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30976" y="29210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3" name="Line 229">
                  <a:extLst>
                    <a:ext uri="{FF2B5EF4-FFF2-40B4-BE49-F238E27FC236}">
                      <a16:creationId xmlns:a16="http://schemas.microsoft.com/office/drawing/2014/main" id="{705F49D1-5DBC-4FFF-A1B7-E3DC817602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50026" y="28924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4" name="Line 230">
                  <a:extLst>
                    <a:ext uri="{FF2B5EF4-FFF2-40B4-BE49-F238E27FC236}">
                      <a16:creationId xmlns:a16="http://schemas.microsoft.com/office/drawing/2014/main" id="{BAC3CE09-6A2B-4AD8-8A60-95E824197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88138" y="29718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5" name="Line 231">
                  <a:extLst>
                    <a:ext uri="{FF2B5EF4-FFF2-40B4-BE49-F238E27FC236}">
                      <a16:creationId xmlns:a16="http://schemas.microsoft.com/office/drawing/2014/main" id="{37EA6007-003A-4762-A2B6-2006AD9C15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07188" y="2943225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6" name="Line 232">
                  <a:extLst>
                    <a:ext uri="{FF2B5EF4-FFF2-40B4-BE49-F238E27FC236}">
                      <a16:creationId xmlns:a16="http://schemas.microsoft.com/office/drawing/2014/main" id="{D5869AE9-7B00-4C7B-A0B0-3835ABDF87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91313" y="29718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Line 233">
                  <a:extLst>
                    <a:ext uri="{FF2B5EF4-FFF2-40B4-BE49-F238E27FC236}">
                      <a16:creationId xmlns:a16="http://schemas.microsoft.com/office/drawing/2014/main" id="{95E2B8EC-A165-4585-BC17-BD38C15CFE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10363" y="2943225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8" name="Line 234">
                  <a:extLst>
                    <a:ext uri="{FF2B5EF4-FFF2-40B4-BE49-F238E27FC236}">
                      <a16:creationId xmlns:a16="http://schemas.microsoft.com/office/drawing/2014/main" id="{43D69DF8-0CE7-4BA4-826C-C01328DC80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04013" y="2971800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9" name="Line 235">
                  <a:extLst>
                    <a:ext uri="{FF2B5EF4-FFF2-40B4-BE49-F238E27FC236}">
                      <a16:creationId xmlns:a16="http://schemas.microsoft.com/office/drawing/2014/main" id="{8217B38E-CB22-4FC5-BD17-5096EC1889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26238" y="2943225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Line 236">
                  <a:extLst>
                    <a:ext uri="{FF2B5EF4-FFF2-40B4-BE49-F238E27FC236}">
                      <a16:creationId xmlns:a16="http://schemas.microsoft.com/office/drawing/2014/main" id="{885A6024-B8FA-48D2-AC9C-97A7FCFD77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29413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1" name="Line 237">
                  <a:extLst>
                    <a:ext uri="{FF2B5EF4-FFF2-40B4-BE49-F238E27FC236}">
                      <a16:creationId xmlns:a16="http://schemas.microsoft.com/office/drawing/2014/main" id="{FC59AC40-7EEC-4BA5-A504-7535ED89BE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4846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2" name="Line 238">
                  <a:extLst>
                    <a:ext uri="{FF2B5EF4-FFF2-40B4-BE49-F238E27FC236}">
                      <a16:creationId xmlns:a16="http://schemas.microsoft.com/office/drawing/2014/main" id="{C7AE9B73-C558-496D-89CA-6F72B8486E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61163" y="30305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3" name="Line 239">
                  <a:extLst>
                    <a:ext uri="{FF2B5EF4-FFF2-40B4-BE49-F238E27FC236}">
                      <a16:creationId xmlns:a16="http://schemas.microsoft.com/office/drawing/2014/main" id="{796AD6F0-BBF3-40BA-AF8B-C384B226EF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8021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4" name="Line 240">
                  <a:extLst>
                    <a:ext uri="{FF2B5EF4-FFF2-40B4-BE49-F238E27FC236}">
                      <a16:creationId xmlns:a16="http://schemas.microsoft.com/office/drawing/2014/main" id="{2346B974-6A04-4736-9870-C5B45BA1EA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02438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Line 241">
                  <a:extLst>
                    <a:ext uri="{FF2B5EF4-FFF2-40B4-BE49-F238E27FC236}">
                      <a16:creationId xmlns:a16="http://schemas.microsoft.com/office/drawing/2014/main" id="{7E8F4CC1-FE22-4D77-8FD7-58956CD3A7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2148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Line 242">
                  <a:extLst>
                    <a:ext uri="{FF2B5EF4-FFF2-40B4-BE49-F238E27FC236}">
                      <a16:creationId xmlns:a16="http://schemas.microsoft.com/office/drawing/2014/main" id="{81EBCB4F-B029-43CD-B91D-9D7AF91D9A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94513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7" name="Line 243">
                  <a:extLst>
                    <a:ext uri="{FF2B5EF4-FFF2-40B4-BE49-F238E27FC236}">
                      <a16:creationId xmlns:a16="http://schemas.microsoft.com/office/drawing/2014/main" id="{BDA6C85B-B86E-4D84-ACC6-FC226471BC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1356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Line 244">
                  <a:extLst>
                    <a:ext uri="{FF2B5EF4-FFF2-40B4-BE49-F238E27FC236}">
                      <a16:creationId xmlns:a16="http://schemas.microsoft.com/office/drawing/2014/main" id="{0EDAF308-39A6-42C5-BBB6-E8E0F71B04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04038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Line 245">
                  <a:extLst>
                    <a:ext uri="{FF2B5EF4-FFF2-40B4-BE49-F238E27FC236}">
                      <a16:creationId xmlns:a16="http://schemas.microsoft.com/office/drawing/2014/main" id="{5B31697A-4F89-4C24-874A-4D09F93FD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2308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0" name="Line 246">
                  <a:extLst>
                    <a:ext uri="{FF2B5EF4-FFF2-40B4-BE49-F238E27FC236}">
                      <a16:creationId xmlns:a16="http://schemas.microsoft.com/office/drawing/2014/main" id="{FDC7FFBF-052D-404D-BFE7-591B026AF3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10388" y="30305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1" name="Line 247">
                  <a:extLst>
                    <a:ext uri="{FF2B5EF4-FFF2-40B4-BE49-F238E27FC236}">
                      <a16:creationId xmlns:a16="http://schemas.microsoft.com/office/drawing/2014/main" id="{6C2DA4BC-1220-42F2-8024-C12115F277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2943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2" name="Line 248">
                  <a:extLst>
                    <a:ext uri="{FF2B5EF4-FFF2-40B4-BE49-F238E27FC236}">
                      <a16:creationId xmlns:a16="http://schemas.microsoft.com/office/drawing/2014/main" id="{46B2899F-2D2B-40A8-B66E-25A19CACCD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10388" y="30305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3" name="Line 249">
                  <a:extLst>
                    <a:ext uri="{FF2B5EF4-FFF2-40B4-BE49-F238E27FC236}">
                      <a16:creationId xmlns:a16="http://schemas.microsoft.com/office/drawing/2014/main" id="{B295F494-B458-4727-BE3E-BE18A0ADAC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2943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4" name="Line 250">
                  <a:extLst>
                    <a:ext uri="{FF2B5EF4-FFF2-40B4-BE49-F238E27FC236}">
                      <a16:creationId xmlns:a16="http://schemas.microsoft.com/office/drawing/2014/main" id="{69F197D5-00FC-4EC6-AF38-037D6E2CC8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10388" y="30305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5" name="Line 251">
                  <a:extLst>
                    <a:ext uri="{FF2B5EF4-FFF2-40B4-BE49-F238E27FC236}">
                      <a16:creationId xmlns:a16="http://schemas.microsoft.com/office/drawing/2014/main" id="{9DB7F19C-1B3B-43E2-9855-E30EB2EC70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2943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Line 252">
                  <a:extLst>
                    <a:ext uri="{FF2B5EF4-FFF2-40B4-BE49-F238E27FC236}">
                      <a16:creationId xmlns:a16="http://schemas.microsoft.com/office/drawing/2014/main" id="{26E7FD2C-4849-4125-BDB9-0994F24D52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10388" y="30305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7" name="Line 253">
                  <a:extLst>
                    <a:ext uri="{FF2B5EF4-FFF2-40B4-BE49-F238E27FC236}">
                      <a16:creationId xmlns:a16="http://schemas.microsoft.com/office/drawing/2014/main" id="{66E1B92F-7B5C-4250-B4D4-65DB39B26B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2943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8" name="Line 254">
                  <a:extLst>
                    <a:ext uri="{FF2B5EF4-FFF2-40B4-BE49-F238E27FC236}">
                      <a16:creationId xmlns:a16="http://schemas.microsoft.com/office/drawing/2014/main" id="{FB28DC24-5134-4059-84B6-4E5D4D8820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23088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9" name="Line 255">
                  <a:extLst>
                    <a:ext uri="{FF2B5EF4-FFF2-40B4-BE49-F238E27FC236}">
                      <a16:creationId xmlns:a16="http://schemas.microsoft.com/office/drawing/2014/main" id="{2FBB15D3-5E76-489E-8C80-8F4677D971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4213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0" name="Line 256">
                  <a:extLst>
                    <a:ext uri="{FF2B5EF4-FFF2-40B4-BE49-F238E27FC236}">
                      <a16:creationId xmlns:a16="http://schemas.microsoft.com/office/drawing/2014/main" id="{73EDEDE6-270A-4944-B624-7E1C0181E6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97713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Line 257">
                  <a:extLst>
                    <a:ext uri="{FF2B5EF4-FFF2-40B4-BE49-F238E27FC236}">
                      <a16:creationId xmlns:a16="http://schemas.microsoft.com/office/drawing/2014/main" id="{A2678B00-6CB1-47BE-AF07-9AA4F72506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1676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Line 258">
                  <a:extLst>
                    <a:ext uri="{FF2B5EF4-FFF2-40B4-BE49-F238E27FC236}">
                      <a16:creationId xmlns:a16="http://schemas.microsoft.com/office/drawing/2014/main" id="{F6B780D5-484A-4868-9191-E6B5CD7C0C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097713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Line 259">
                  <a:extLst>
                    <a:ext uri="{FF2B5EF4-FFF2-40B4-BE49-F238E27FC236}">
                      <a16:creationId xmlns:a16="http://schemas.microsoft.com/office/drawing/2014/main" id="{14E5AE1E-2CCF-462F-8027-D379136BE7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1676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Line 260">
                  <a:extLst>
                    <a:ext uri="{FF2B5EF4-FFF2-40B4-BE49-F238E27FC236}">
                      <a16:creationId xmlns:a16="http://schemas.microsoft.com/office/drawing/2014/main" id="{428CD647-11E6-4672-AEE1-09786C6366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10413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Line 261">
                  <a:extLst>
                    <a:ext uri="{FF2B5EF4-FFF2-40B4-BE49-F238E27FC236}">
                      <a16:creationId xmlns:a16="http://schemas.microsoft.com/office/drawing/2014/main" id="{C286B8EC-438E-4350-AAF7-9A4F13197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2946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Line 262">
                  <a:extLst>
                    <a:ext uri="{FF2B5EF4-FFF2-40B4-BE49-F238E27FC236}">
                      <a16:creationId xmlns:a16="http://schemas.microsoft.com/office/drawing/2014/main" id="{0DC96752-2F1A-4584-8EB4-43888344DC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19938" y="30305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Line 263">
                  <a:extLst>
                    <a:ext uri="{FF2B5EF4-FFF2-40B4-BE49-F238E27FC236}">
                      <a16:creationId xmlns:a16="http://schemas.microsoft.com/office/drawing/2014/main" id="{9981526D-C98D-4388-A750-6B5A0DCF63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4216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Line 264">
                  <a:extLst>
                    <a:ext uri="{FF2B5EF4-FFF2-40B4-BE49-F238E27FC236}">
                      <a16:creationId xmlns:a16="http://schemas.microsoft.com/office/drawing/2014/main" id="{80091EE2-F29D-40FA-AAD3-B4FF944531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88213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9" name="Line 265">
                  <a:extLst>
                    <a:ext uri="{FF2B5EF4-FFF2-40B4-BE49-F238E27FC236}">
                      <a16:creationId xmlns:a16="http://schemas.microsoft.com/office/drawing/2014/main" id="{918108F0-4E01-4C2D-A20A-A8C7669BD8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0726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Line 266">
                  <a:extLst>
                    <a:ext uri="{FF2B5EF4-FFF2-40B4-BE49-F238E27FC236}">
                      <a16:creationId xmlns:a16="http://schemas.microsoft.com/office/drawing/2014/main" id="{6886F95F-1660-400C-95CB-A3F5F51E93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97738" y="30305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1" name="Line 267">
                  <a:extLst>
                    <a:ext uri="{FF2B5EF4-FFF2-40B4-BE49-F238E27FC236}">
                      <a16:creationId xmlns:a16="http://schemas.microsoft.com/office/drawing/2014/main" id="{E036FD87-F135-4CF0-A9EC-70F839FE0C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1996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2" name="Line 268">
                  <a:extLst>
                    <a:ext uri="{FF2B5EF4-FFF2-40B4-BE49-F238E27FC236}">
                      <a16:creationId xmlns:a16="http://schemas.microsoft.com/office/drawing/2014/main" id="{910EC456-3283-45C5-ADFC-F0B77D9BC5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04088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3" name="Line 269">
                  <a:extLst>
                    <a:ext uri="{FF2B5EF4-FFF2-40B4-BE49-F238E27FC236}">
                      <a16:creationId xmlns:a16="http://schemas.microsoft.com/office/drawing/2014/main" id="{B0242DC3-D250-4EC9-B271-6ABF877B40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2313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4" name="Line 270">
                  <a:extLst>
                    <a:ext uri="{FF2B5EF4-FFF2-40B4-BE49-F238E27FC236}">
                      <a16:creationId xmlns:a16="http://schemas.microsoft.com/office/drawing/2014/main" id="{018FC075-746B-4B75-9F26-5EDE484C4E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04088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5" name="Line 271">
                  <a:extLst>
                    <a:ext uri="{FF2B5EF4-FFF2-40B4-BE49-F238E27FC236}">
                      <a16:creationId xmlns:a16="http://schemas.microsoft.com/office/drawing/2014/main" id="{5A5EFFC9-E9BE-4FAE-8732-13F6209AB4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2313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6" name="Line 272">
                  <a:extLst>
                    <a:ext uri="{FF2B5EF4-FFF2-40B4-BE49-F238E27FC236}">
                      <a16:creationId xmlns:a16="http://schemas.microsoft.com/office/drawing/2014/main" id="{F0AA1378-7C05-48A6-8BF8-DBC5A3C524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07263" y="30305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7" name="Line 273">
                  <a:extLst>
                    <a:ext uri="{FF2B5EF4-FFF2-40B4-BE49-F238E27FC236}">
                      <a16:creationId xmlns:a16="http://schemas.microsoft.com/office/drawing/2014/main" id="{E5E76724-3766-45B8-93A4-B8B3298B4C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2631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8" name="Line 274">
                  <a:extLst>
                    <a:ext uri="{FF2B5EF4-FFF2-40B4-BE49-F238E27FC236}">
                      <a16:creationId xmlns:a16="http://schemas.microsoft.com/office/drawing/2014/main" id="{B3B604E1-6FB8-4FCA-855B-158AF42BBF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529513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9" name="Line 275">
                  <a:extLst>
                    <a:ext uri="{FF2B5EF4-FFF2-40B4-BE49-F238E27FC236}">
                      <a16:creationId xmlns:a16="http://schemas.microsoft.com/office/drawing/2014/main" id="{5DD2FF2A-1899-41A1-96FF-6C127F1A8D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91438" y="3030538"/>
                  <a:ext cx="39688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0" name="Line 276">
                  <a:extLst>
                    <a:ext uri="{FF2B5EF4-FFF2-40B4-BE49-F238E27FC236}">
                      <a16:creationId xmlns:a16="http://schemas.microsoft.com/office/drawing/2014/main" id="{8EF119F5-BE53-4EE0-8A2A-F4133FDEC1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10488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1" name="Line 277">
                  <a:extLst>
                    <a:ext uri="{FF2B5EF4-FFF2-40B4-BE49-F238E27FC236}">
                      <a16:creationId xmlns:a16="http://schemas.microsoft.com/office/drawing/2014/main" id="{46807989-9F5C-4F23-8904-ACA80F29AB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07313" y="3030538"/>
                  <a:ext cx="39688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Line 278">
                  <a:extLst>
                    <a:ext uri="{FF2B5EF4-FFF2-40B4-BE49-F238E27FC236}">
                      <a16:creationId xmlns:a16="http://schemas.microsoft.com/office/drawing/2014/main" id="{76ECE088-2C50-4E14-8A8D-3B07208B25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27951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3" name="Line 279">
                  <a:extLst>
                    <a:ext uri="{FF2B5EF4-FFF2-40B4-BE49-F238E27FC236}">
                      <a16:creationId xmlns:a16="http://schemas.microsoft.com/office/drawing/2014/main" id="{36F1E138-159F-487C-AD6F-B9E15E1217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16838" y="3030538"/>
                  <a:ext cx="39688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4" name="Line 280">
                  <a:extLst>
                    <a:ext uri="{FF2B5EF4-FFF2-40B4-BE49-F238E27FC236}">
                      <a16:creationId xmlns:a16="http://schemas.microsoft.com/office/drawing/2014/main" id="{09A43365-31B9-4E01-BA46-F716E7CEBF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37476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5" name="Line 281">
                  <a:extLst>
                    <a:ext uri="{FF2B5EF4-FFF2-40B4-BE49-F238E27FC236}">
                      <a16:creationId xmlns:a16="http://schemas.microsoft.com/office/drawing/2014/main" id="{3EBEE48A-04CD-47DC-B92C-8741437E3C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86801" y="30305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6" name="Line 282">
                  <a:extLst>
                    <a:ext uri="{FF2B5EF4-FFF2-40B4-BE49-F238E27FC236}">
                      <a16:creationId xmlns:a16="http://schemas.microsoft.com/office/drawing/2014/main" id="{0AD76330-70A9-4CEB-B697-5B378EA5ED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05851" y="3001963"/>
                  <a:ext cx="0" cy="53975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7" name="Line 283">
                  <a:extLst>
                    <a:ext uri="{FF2B5EF4-FFF2-40B4-BE49-F238E27FC236}">
                      <a16:creationId xmlns:a16="http://schemas.microsoft.com/office/drawing/2014/main" id="{48F21A7E-A8D4-4792-AAA4-C9A0BF06A0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84626" y="15859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2" name="Freeform 284">
                <a:extLst>
                  <a:ext uri="{FF2B5EF4-FFF2-40B4-BE49-F238E27FC236}">
                    <a16:creationId xmlns:a16="http://schemas.microsoft.com/office/drawing/2014/main" id="{2C7A5D8C-98CE-4A03-AC27-59E9FDB74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0176" y="1566863"/>
                <a:ext cx="4765675" cy="1463675"/>
              </a:xfrm>
              <a:custGeom>
                <a:avLst/>
                <a:gdLst>
                  <a:gd name="T0" fmla="*/ 20 w 3002"/>
                  <a:gd name="T1" fmla="*/ 0 h 922"/>
                  <a:gd name="T2" fmla="*/ 38 w 3002"/>
                  <a:gd name="T3" fmla="*/ 12 h 922"/>
                  <a:gd name="T4" fmla="*/ 74 w 3002"/>
                  <a:gd name="T5" fmla="*/ 24 h 922"/>
                  <a:gd name="T6" fmla="*/ 84 w 3002"/>
                  <a:gd name="T7" fmla="*/ 38 h 922"/>
                  <a:gd name="T8" fmla="*/ 86 w 3002"/>
                  <a:gd name="T9" fmla="*/ 50 h 922"/>
                  <a:gd name="T10" fmla="*/ 114 w 3002"/>
                  <a:gd name="T11" fmla="*/ 64 h 922"/>
                  <a:gd name="T12" fmla="*/ 120 w 3002"/>
                  <a:gd name="T13" fmla="*/ 76 h 922"/>
                  <a:gd name="T14" fmla="*/ 122 w 3002"/>
                  <a:gd name="T15" fmla="*/ 88 h 922"/>
                  <a:gd name="T16" fmla="*/ 126 w 3002"/>
                  <a:gd name="T17" fmla="*/ 102 h 922"/>
                  <a:gd name="T18" fmla="*/ 138 w 3002"/>
                  <a:gd name="T19" fmla="*/ 114 h 922"/>
                  <a:gd name="T20" fmla="*/ 156 w 3002"/>
                  <a:gd name="T21" fmla="*/ 128 h 922"/>
                  <a:gd name="T22" fmla="*/ 224 w 3002"/>
                  <a:gd name="T23" fmla="*/ 142 h 922"/>
                  <a:gd name="T24" fmla="*/ 234 w 3002"/>
                  <a:gd name="T25" fmla="*/ 154 h 922"/>
                  <a:gd name="T26" fmla="*/ 236 w 3002"/>
                  <a:gd name="T27" fmla="*/ 168 h 922"/>
                  <a:gd name="T28" fmla="*/ 242 w 3002"/>
                  <a:gd name="T29" fmla="*/ 180 h 922"/>
                  <a:gd name="T30" fmla="*/ 250 w 3002"/>
                  <a:gd name="T31" fmla="*/ 194 h 922"/>
                  <a:gd name="T32" fmla="*/ 256 w 3002"/>
                  <a:gd name="T33" fmla="*/ 220 h 922"/>
                  <a:gd name="T34" fmla="*/ 363 w 3002"/>
                  <a:gd name="T35" fmla="*/ 248 h 922"/>
                  <a:gd name="T36" fmla="*/ 373 w 3002"/>
                  <a:gd name="T37" fmla="*/ 262 h 922"/>
                  <a:gd name="T38" fmla="*/ 381 w 3002"/>
                  <a:gd name="T39" fmla="*/ 276 h 922"/>
                  <a:gd name="T40" fmla="*/ 401 w 3002"/>
                  <a:gd name="T41" fmla="*/ 288 h 922"/>
                  <a:gd name="T42" fmla="*/ 489 w 3002"/>
                  <a:gd name="T43" fmla="*/ 302 h 922"/>
                  <a:gd name="T44" fmla="*/ 493 w 3002"/>
                  <a:gd name="T45" fmla="*/ 316 h 922"/>
                  <a:gd name="T46" fmla="*/ 497 w 3002"/>
                  <a:gd name="T47" fmla="*/ 330 h 922"/>
                  <a:gd name="T48" fmla="*/ 499 w 3002"/>
                  <a:gd name="T49" fmla="*/ 344 h 922"/>
                  <a:gd name="T50" fmla="*/ 523 w 3002"/>
                  <a:gd name="T51" fmla="*/ 358 h 922"/>
                  <a:gd name="T52" fmla="*/ 627 w 3002"/>
                  <a:gd name="T53" fmla="*/ 372 h 922"/>
                  <a:gd name="T54" fmla="*/ 629 w 3002"/>
                  <a:gd name="T55" fmla="*/ 402 h 922"/>
                  <a:gd name="T56" fmla="*/ 641 w 3002"/>
                  <a:gd name="T57" fmla="*/ 416 h 922"/>
                  <a:gd name="T58" fmla="*/ 711 w 3002"/>
                  <a:gd name="T59" fmla="*/ 430 h 922"/>
                  <a:gd name="T60" fmla="*/ 735 w 3002"/>
                  <a:gd name="T61" fmla="*/ 445 h 922"/>
                  <a:gd name="T62" fmla="*/ 741 w 3002"/>
                  <a:gd name="T63" fmla="*/ 459 h 922"/>
                  <a:gd name="T64" fmla="*/ 749 w 3002"/>
                  <a:gd name="T65" fmla="*/ 475 h 922"/>
                  <a:gd name="T66" fmla="*/ 803 w 3002"/>
                  <a:gd name="T67" fmla="*/ 489 h 922"/>
                  <a:gd name="T68" fmla="*/ 807 w 3002"/>
                  <a:gd name="T69" fmla="*/ 503 h 922"/>
                  <a:gd name="T70" fmla="*/ 865 w 3002"/>
                  <a:gd name="T71" fmla="*/ 519 h 922"/>
                  <a:gd name="T72" fmla="*/ 879 w 3002"/>
                  <a:gd name="T73" fmla="*/ 533 h 922"/>
                  <a:gd name="T74" fmla="*/ 963 w 3002"/>
                  <a:gd name="T75" fmla="*/ 547 h 922"/>
                  <a:gd name="T76" fmla="*/ 997 w 3002"/>
                  <a:gd name="T77" fmla="*/ 563 h 922"/>
                  <a:gd name="T78" fmla="*/ 1007 w 3002"/>
                  <a:gd name="T79" fmla="*/ 577 h 922"/>
                  <a:gd name="T80" fmla="*/ 1014 w 3002"/>
                  <a:gd name="T81" fmla="*/ 593 h 922"/>
                  <a:gd name="T82" fmla="*/ 1088 w 3002"/>
                  <a:gd name="T83" fmla="*/ 607 h 922"/>
                  <a:gd name="T84" fmla="*/ 1110 w 3002"/>
                  <a:gd name="T85" fmla="*/ 623 h 922"/>
                  <a:gd name="T86" fmla="*/ 1116 w 3002"/>
                  <a:gd name="T87" fmla="*/ 637 h 922"/>
                  <a:gd name="T88" fmla="*/ 1124 w 3002"/>
                  <a:gd name="T89" fmla="*/ 653 h 922"/>
                  <a:gd name="T90" fmla="*/ 1264 w 3002"/>
                  <a:gd name="T91" fmla="*/ 667 h 922"/>
                  <a:gd name="T92" fmla="*/ 1280 w 3002"/>
                  <a:gd name="T93" fmla="*/ 685 h 922"/>
                  <a:gd name="T94" fmla="*/ 1376 w 3002"/>
                  <a:gd name="T95" fmla="*/ 701 h 922"/>
                  <a:gd name="T96" fmla="*/ 1490 w 3002"/>
                  <a:gd name="T97" fmla="*/ 721 h 922"/>
                  <a:gd name="T98" fmla="*/ 1500 w 3002"/>
                  <a:gd name="T99" fmla="*/ 741 h 922"/>
                  <a:gd name="T100" fmla="*/ 1502 w 3002"/>
                  <a:gd name="T101" fmla="*/ 761 h 922"/>
                  <a:gd name="T102" fmla="*/ 1624 w 3002"/>
                  <a:gd name="T103" fmla="*/ 803 h 922"/>
                  <a:gd name="T104" fmla="*/ 1626 w 3002"/>
                  <a:gd name="T105" fmla="*/ 827 h 922"/>
                  <a:gd name="T106" fmla="*/ 1743 w 3002"/>
                  <a:gd name="T107" fmla="*/ 853 h 922"/>
                  <a:gd name="T108" fmla="*/ 1763 w 3002"/>
                  <a:gd name="T109" fmla="*/ 885 h 922"/>
                  <a:gd name="T110" fmla="*/ 3002 w 3002"/>
                  <a:gd name="T111" fmla="*/ 922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02" h="922">
                    <a:moveTo>
                      <a:pt x="0" y="0"/>
                    </a:moveTo>
                    <a:lnTo>
                      <a:pt x="20" y="0"/>
                    </a:lnTo>
                    <a:lnTo>
                      <a:pt x="20" y="12"/>
                    </a:lnTo>
                    <a:lnTo>
                      <a:pt x="38" y="12"/>
                    </a:lnTo>
                    <a:lnTo>
                      <a:pt x="38" y="24"/>
                    </a:lnTo>
                    <a:lnTo>
                      <a:pt x="74" y="24"/>
                    </a:lnTo>
                    <a:lnTo>
                      <a:pt x="74" y="38"/>
                    </a:lnTo>
                    <a:lnTo>
                      <a:pt x="84" y="38"/>
                    </a:lnTo>
                    <a:lnTo>
                      <a:pt x="84" y="50"/>
                    </a:lnTo>
                    <a:lnTo>
                      <a:pt x="86" y="50"/>
                    </a:lnTo>
                    <a:lnTo>
                      <a:pt x="86" y="64"/>
                    </a:lnTo>
                    <a:lnTo>
                      <a:pt x="114" y="64"/>
                    </a:lnTo>
                    <a:lnTo>
                      <a:pt x="114" y="76"/>
                    </a:lnTo>
                    <a:lnTo>
                      <a:pt x="120" y="76"/>
                    </a:lnTo>
                    <a:lnTo>
                      <a:pt x="120" y="88"/>
                    </a:lnTo>
                    <a:lnTo>
                      <a:pt x="122" y="88"/>
                    </a:lnTo>
                    <a:lnTo>
                      <a:pt x="122" y="102"/>
                    </a:lnTo>
                    <a:lnTo>
                      <a:pt x="126" y="102"/>
                    </a:lnTo>
                    <a:lnTo>
                      <a:pt x="126" y="114"/>
                    </a:lnTo>
                    <a:lnTo>
                      <a:pt x="138" y="114"/>
                    </a:lnTo>
                    <a:lnTo>
                      <a:pt x="138" y="128"/>
                    </a:lnTo>
                    <a:lnTo>
                      <a:pt x="156" y="128"/>
                    </a:lnTo>
                    <a:lnTo>
                      <a:pt x="156" y="142"/>
                    </a:lnTo>
                    <a:lnTo>
                      <a:pt x="224" y="142"/>
                    </a:lnTo>
                    <a:lnTo>
                      <a:pt x="224" y="154"/>
                    </a:lnTo>
                    <a:lnTo>
                      <a:pt x="234" y="154"/>
                    </a:lnTo>
                    <a:lnTo>
                      <a:pt x="234" y="168"/>
                    </a:lnTo>
                    <a:lnTo>
                      <a:pt x="236" y="168"/>
                    </a:lnTo>
                    <a:lnTo>
                      <a:pt x="236" y="180"/>
                    </a:lnTo>
                    <a:lnTo>
                      <a:pt x="242" y="180"/>
                    </a:lnTo>
                    <a:lnTo>
                      <a:pt x="242" y="194"/>
                    </a:lnTo>
                    <a:lnTo>
                      <a:pt x="250" y="194"/>
                    </a:lnTo>
                    <a:lnTo>
                      <a:pt x="250" y="220"/>
                    </a:lnTo>
                    <a:lnTo>
                      <a:pt x="256" y="220"/>
                    </a:lnTo>
                    <a:lnTo>
                      <a:pt x="256" y="248"/>
                    </a:lnTo>
                    <a:lnTo>
                      <a:pt x="363" y="248"/>
                    </a:lnTo>
                    <a:lnTo>
                      <a:pt x="363" y="262"/>
                    </a:lnTo>
                    <a:lnTo>
                      <a:pt x="373" y="262"/>
                    </a:lnTo>
                    <a:lnTo>
                      <a:pt x="373" y="276"/>
                    </a:lnTo>
                    <a:lnTo>
                      <a:pt x="381" y="276"/>
                    </a:lnTo>
                    <a:lnTo>
                      <a:pt x="381" y="288"/>
                    </a:lnTo>
                    <a:lnTo>
                      <a:pt x="401" y="288"/>
                    </a:lnTo>
                    <a:lnTo>
                      <a:pt x="401" y="302"/>
                    </a:lnTo>
                    <a:lnTo>
                      <a:pt x="489" y="302"/>
                    </a:lnTo>
                    <a:lnTo>
                      <a:pt x="489" y="316"/>
                    </a:lnTo>
                    <a:lnTo>
                      <a:pt x="493" y="316"/>
                    </a:lnTo>
                    <a:lnTo>
                      <a:pt x="493" y="330"/>
                    </a:lnTo>
                    <a:lnTo>
                      <a:pt x="497" y="330"/>
                    </a:lnTo>
                    <a:lnTo>
                      <a:pt x="497" y="344"/>
                    </a:lnTo>
                    <a:lnTo>
                      <a:pt x="499" y="344"/>
                    </a:lnTo>
                    <a:lnTo>
                      <a:pt x="499" y="358"/>
                    </a:lnTo>
                    <a:lnTo>
                      <a:pt x="523" y="358"/>
                    </a:lnTo>
                    <a:lnTo>
                      <a:pt x="523" y="372"/>
                    </a:lnTo>
                    <a:lnTo>
                      <a:pt x="627" y="372"/>
                    </a:lnTo>
                    <a:lnTo>
                      <a:pt x="627" y="402"/>
                    </a:lnTo>
                    <a:lnTo>
                      <a:pt x="629" y="402"/>
                    </a:lnTo>
                    <a:lnTo>
                      <a:pt x="629" y="416"/>
                    </a:lnTo>
                    <a:lnTo>
                      <a:pt x="641" y="416"/>
                    </a:lnTo>
                    <a:lnTo>
                      <a:pt x="641" y="430"/>
                    </a:lnTo>
                    <a:lnTo>
                      <a:pt x="711" y="430"/>
                    </a:lnTo>
                    <a:lnTo>
                      <a:pt x="711" y="445"/>
                    </a:lnTo>
                    <a:lnTo>
                      <a:pt x="735" y="445"/>
                    </a:lnTo>
                    <a:lnTo>
                      <a:pt x="735" y="459"/>
                    </a:lnTo>
                    <a:lnTo>
                      <a:pt x="741" y="459"/>
                    </a:lnTo>
                    <a:lnTo>
                      <a:pt x="741" y="475"/>
                    </a:lnTo>
                    <a:lnTo>
                      <a:pt x="749" y="475"/>
                    </a:lnTo>
                    <a:lnTo>
                      <a:pt x="749" y="489"/>
                    </a:lnTo>
                    <a:lnTo>
                      <a:pt x="803" y="489"/>
                    </a:lnTo>
                    <a:lnTo>
                      <a:pt x="803" y="503"/>
                    </a:lnTo>
                    <a:lnTo>
                      <a:pt x="807" y="503"/>
                    </a:lnTo>
                    <a:lnTo>
                      <a:pt x="807" y="519"/>
                    </a:lnTo>
                    <a:lnTo>
                      <a:pt x="865" y="519"/>
                    </a:lnTo>
                    <a:lnTo>
                      <a:pt x="865" y="533"/>
                    </a:lnTo>
                    <a:lnTo>
                      <a:pt x="879" y="533"/>
                    </a:lnTo>
                    <a:lnTo>
                      <a:pt x="879" y="547"/>
                    </a:lnTo>
                    <a:lnTo>
                      <a:pt x="963" y="547"/>
                    </a:lnTo>
                    <a:lnTo>
                      <a:pt x="963" y="563"/>
                    </a:lnTo>
                    <a:lnTo>
                      <a:pt x="997" y="563"/>
                    </a:lnTo>
                    <a:lnTo>
                      <a:pt x="997" y="577"/>
                    </a:lnTo>
                    <a:lnTo>
                      <a:pt x="1007" y="577"/>
                    </a:lnTo>
                    <a:lnTo>
                      <a:pt x="1007" y="593"/>
                    </a:lnTo>
                    <a:lnTo>
                      <a:pt x="1014" y="593"/>
                    </a:lnTo>
                    <a:lnTo>
                      <a:pt x="1014" y="607"/>
                    </a:lnTo>
                    <a:lnTo>
                      <a:pt x="1088" y="607"/>
                    </a:lnTo>
                    <a:lnTo>
                      <a:pt x="1088" y="623"/>
                    </a:lnTo>
                    <a:lnTo>
                      <a:pt x="1110" y="623"/>
                    </a:lnTo>
                    <a:lnTo>
                      <a:pt x="1110" y="637"/>
                    </a:lnTo>
                    <a:lnTo>
                      <a:pt x="1116" y="637"/>
                    </a:lnTo>
                    <a:lnTo>
                      <a:pt x="1116" y="653"/>
                    </a:lnTo>
                    <a:lnTo>
                      <a:pt x="1124" y="653"/>
                    </a:lnTo>
                    <a:lnTo>
                      <a:pt x="1124" y="667"/>
                    </a:lnTo>
                    <a:lnTo>
                      <a:pt x="1264" y="667"/>
                    </a:lnTo>
                    <a:lnTo>
                      <a:pt x="1264" y="685"/>
                    </a:lnTo>
                    <a:lnTo>
                      <a:pt x="1280" y="685"/>
                    </a:lnTo>
                    <a:lnTo>
                      <a:pt x="1280" y="701"/>
                    </a:lnTo>
                    <a:lnTo>
                      <a:pt x="1376" y="701"/>
                    </a:lnTo>
                    <a:lnTo>
                      <a:pt x="1376" y="721"/>
                    </a:lnTo>
                    <a:lnTo>
                      <a:pt x="1490" y="721"/>
                    </a:lnTo>
                    <a:lnTo>
                      <a:pt x="1490" y="741"/>
                    </a:lnTo>
                    <a:lnTo>
                      <a:pt x="1500" y="741"/>
                    </a:lnTo>
                    <a:lnTo>
                      <a:pt x="1500" y="761"/>
                    </a:lnTo>
                    <a:lnTo>
                      <a:pt x="1502" y="761"/>
                    </a:lnTo>
                    <a:lnTo>
                      <a:pt x="1502" y="803"/>
                    </a:lnTo>
                    <a:lnTo>
                      <a:pt x="1624" y="803"/>
                    </a:lnTo>
                    <a:lnTo>
                      <a:pt x="1624" y="827"/>
                    </a:lnTo>
                    <a:lnTo>
                      <a:pt x="1626" y="827"/>
                    </a:lnTo>
                    <a:lnTo>
                      <a:pt x="1626" y="853"/>
                    </a:lnTo>
                    <a:lnTo>
                      <a:pt x="1743" y="853"/>
                    </a:lnTo>
                    <a:lnTo>
                      <a:pt x="1743" y="885"/>
                    </a:lnTo>
                    <a:lnTo>
                      <a:pt x="1763" y="885"/>
                    </a:lnTo>
                    <a:lnTo>
                      <a:pt x="1763" y="922"/>
                    </a:lnTo>
                    <a:lnTo>
                      <a:pt x="3002" y="922"/>
                    </a:lnTo>
                  </a:path>
                </a:pathLst>
              </a:custGeom>
              <a:noFill/>
              <a:ln w="25400" cap="flat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B2B52025-CA6C-4C8D-A618-E2E12FEDAD7E}"/>
                </a:ext>
              </a:extLst>
            </p:cNvPr>
            <p:cNvGrpSpPr/>
            <p:nvPr/>
          </p:nvGrpSpPr>
          <p:grpSpPr>
            <a:xfrm>
              <a:off x="1219855" y="1984276"/>
              <a:ext cx="4243283" cy="2519881"/>
              <a:chOff x="3940176" y="1536700"/>
              <a:chExt cx="4200525" cy="2327275"/>
            </a:xfrm>
          </p:grpSpPr>
          <p:sp>
            <p:nvSpPr>
              <p:cNvPr id="479" name="Freeform 296">
                <a:extLst>
                  <a:ext uri="{FF2B5EF4-FFF2-40B4-BE49-F238E27FC236}">
                    <a16:creationId xmlns:a16="http://schemas.microsoft.com/office/drawing/2014/main" id="{DE91E819-6C45-499A-8334-3E259DD6A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0176" y="1566863"/>
                <a:ext cx="4181475" cy="2268538"/>
              </a:xfrm>
              <a:custGeom>
                <a:avLst/>
                <a:gdLst>
                  <a:gd name="T0" fmla="*/ 20 w 2634"/>
                  <a:gd name="T1" fmla="*/ 0 h 1429"/>
                  <a:gd name="T2" fmla="*/ 58 w 2634"/>
                  <a:gd name="T3" fmla="*/ 12 h 1429"/>
                  <a:gd name="T4" fmla="*/ 64 w 2634"/>
                  <a:gd name="T5" fmla="*/ 36 h 1429"/>
                  <a:gd name="T6" fmla="*/ 78 w 2634"/>
                  <a:gd name="T7" fmla="*/ 62 h 1429"/>
                  <a:gd name="T8" fmla="*/ 116 w 2634"/>
                  <a:gd name="T9" fmla="*/ 74 h 1429"/>
                  <a:gd name="T10" fmla="*/ 122 w 2634"/>
                  <a:gd name="T11" fmla="*/ 86 h 1429"/>
                  <a:gd name="T12" fmla="*/ 124 w 2634"/>
                  <a:gd name="T13" fmla="*/ 124 h 1429"/>
                  <a:gd name="T14" fmla="*/ 126 w 2634"/>
                  <a:gd name="T15" fmla="*/ 138 h 1429"/>
                  <a:gd name="T16" fmla="*/ 130 w 2634"/>
                  <a:gd name="T17" fmla="*/ 150 h 1429"/>
                  <a:gd name="T18" fmla="*/ 228 w 2634"/>
                  <a:gd name="T19" fmla="*/ 162 h 1429"/>
                  <a:gd name="T20" fmla="*/ 236 w 2634"/>
                  <a:gd name="T21" fmla="*/ 176 h 1429"/>
                  <a:gd name="T22" fmla="*/ 238 w 2634"/>
                  <a:gd name="T23" fmla="*/ 188 h 1429"/>
                  <a:gd name="T24" fmla="*/ 242 w 2634"/>
                  <a:gd name="T25" fmla="*/ 202 h 1429"/>
                  <a:gd name="T26" fmla="*/ 244 w 2634"/>
                  <a:gd name="T27" fmla="*/ 228 h 1429"/>
                  <a:gd name="T28" fmla="*/ 246 w 2634"/>
                  <a:gd name="T29" fmla="*/ 240 h 1429"/>
                  <a:gd name="T30" fmla="*/ 248 w 2634"/>
                  <a:gd name="T31" fmla="*/ 266 h 1429"/>
                  <a:gd name="T32" fmla="*/ 250 w 2634"/>
                  <a:gd name="T33" fmla="*/ 280 h 1429"/>
                  <a:gd name="T34" fmla="*/ 252 w 2634"/>
                  <a:gd name="T35" fmla="*/ 306 h 1429"/>
                  <a:gd name="T36" fmla="*/ 254 w 2634"/>
                  <a:gd name="T37" fmla="*/ 346 h 1429"/>
                  <a:gd name="T38" fmla="*/ 260 w 2634"/>
                  <a:gd name="T39" fmla="*/ 360 h 1429"/>
                  <a:gd name="T40" fmla="*/ 268 w 2634"/>
                  <a:gd name="T41" fmla="*/ 372 h 1429"/>
                  <a:gd name="T42" fmla="*/ 361 w 2634"/>
                  <a:gd name="T43" fmla="*/ 386 h 1429"/>
                  <a:gd name="T44" fmla="*/ 363 w 2634"/>
                  <a:gd name="T45" fmla="*/ 412 h 1429"/>
                  <a:gd name="T46" fmla="*/ 369 w 2634"/>
                  <a:gd name="T47" fmla="*/ 426 h 1429"/>
                  <a:gd name="T48" fmla="*/ 373 w 2634"/>
                  <a:gd name="T49" fmla="*/ 440 h 1429"/>
                  <a:gd name="T50" fmla="*/ 377 w 2634"/>
                  <a:gd name="T51" fmla="*/ 481 h 1429"/>
                  <a:gd name="T52" fmla="*/ 387 w 2634"/>
                  <a:gd name="T53" fmla="*/ 493 h 1429"/>
                  <a:gd name="T54" fmla="*/ 395 w 2634"/>
                  <a:gd name="T55" fmla="*/ 507 h 1429"/>
                  <a:gd name="T56" fmla="*/ 489 w 2634"/>
                  <a:gd name="T57" fmla="*/ 521 h 1429"/>
                  <a:gd name="T58" fmla="*/ 499 w 2634"/>
                  <a:gd name="T59" fmla="*/ 533 h 1429"/>
                  <a:gd name="T60" fmla="*/ 501 w 2634"/>
                  <a:gd name="T61" fmla="*/ 561 h 1429"/>
                  <a:gd name="T62" fmla="*/ 505 w 2634"/>
                  <a:gd name="T63" fmla="*/ 601 h 1429"/>
                  <a:gd name="T64" fmla="*/ 511 w 2634"/>
                  <a:gd name="T65" fmla="*/ 641 h 1429"/>
                  <a:gd name="T66" fmla="*/ 515 w 2634"/>
                  <a:gd name="T67" fmla="*/ 655 h 1429"/>
                  <a:gd name="T68" fmla="*/ 529 w 2634"/>
                  <a:gd name="T69" fmla="*/ 669 h 1429"/>
                  <a:gd name="T70" fmla="*/ 609 w 2634"/>
                  <a:gd name="T71" fmla="*/ 683 h 1429"/>
                  <a:gd name="T72" fmla="*/ 627 w 2634"/>
                  <a:gd name="T73" fmla="*/ 711 h 1429"/>
                  <a:gd name="T74" fmla="*/ 631 w 2634"/>
                  <a:gd name="T75" fmla="*/ 755 h 1429"/>
                  <a:gd name="T76" fmla="*/ 635 w 2634"/>
                  <a:gd name="T77" fmla="*/ 771 h 1429"/>
                  <a:gd name="T78" fmla="*/ 637 w 2634"/>
                  <a:gd name="T79" fmla="*/ 785 h 1429"/>
                  <a:gd name="T80" fmla="*/ 739 w 2634"/>
                  <a:gd name="T81" fmla="*/ 799 h 1429"/>
                  <a:gd name="T82" fmla="*/ 753 w 2634"/>
                  <a:gd name="T83" fmla="*/ 815 h 1429"/>
                  <a:gd name="T84" fmla="*/ 755 w 2634"/>
                  <a:gd name="T85" fmla="*/ 831 h 1429"/>
                  <a:gd name="T86" fmla="*/ 759 w 2634"/>
                  <a:gd name="T87" fmla="*/ 845 h 1429"/>
                  <a:gd name="T88" fmla="*/ 761 w 2634"/>
                  <a:gd name="T89" fmla="*/ 861 h 1429"/>
                  <a:gd name="T90" fmla="*/ 867 w 2634"/>
                  <a:gd name="T91" fmla="*/ 877 h 1429"/>
                  <a:gd name="T92" fmla="*/ 869 w 2634"/>
                  <a:gd name="T93" fmla="*/ 893 h 1429"/>
                  <a:gd name="T94" fmla="*/ 873 w 2634"/>
                  <a:gd name="T95" fmla="*/ 926 h 1429"/>
                  <a:gd name="T96" fmla="*/ 877 w 2634"/>
                  <a:gd name="T97" fmla="*/ 942 h 1429"/>
                  <a:gd name="T98" fmla="*/ 887 w 2634"/>
                  <a:gd name="T99" fmla="*/ 958 h 1429"/>
                  <a:gd name="T100" fmla="*/ 1018 w 2634"/>
                  <a:gd name="T101" fmla="*/ 974 h 1429"/>
                  <a:gd name="T102" fmla="*/ 1130 w 2634"/>
                  <a:gd name="T103" fmla="*/ 992 h 1429"/>
                  <a:gd name="T104" fmla="*/ 1132 w 2634"/>
                  <a:gd name="T105" fmla="*/ 1012 h 1429"/>
                  <a:gd name="T106" fmla="*/ 1134 w 2634"/>
                  <a:gd name="T107" fmla="*/ 1032 h 1429"/>
                  <a:gd name="T108" fmla="*/ 1164 w 2634"/>
                  <a:gd name="T109" fmla="*/ 1052 h 1429"/>
                  <a:gd name="T110" fmla="*/ 1266 w 2634"/>
                  <a:gd name="T111" fmla="*/ 1074 h 1429"/>
                  <a:gd name="T112" fmla="*/ 1274 w 2634"/>
                  <a:gd name="T113" fmla="*/ 1098 h 1429"/>
                  <a:gd name="T114" fmla="*/ 1989 w 2634"/>
                  <a:gd name="T115" fmla="*/ 1122 h 1429"/>
                  <a:gd name="T116" fmla="*/ 2011 w 2634"/>
                  <a:gd name="T117" fmla="*/ 1254 h 1429"/>
                  <a:gd name="T118" fmla="*/ 2634 w 2634"/>
                  <a:gd name="T119" fmla="*/ 1429 h 1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34" h="1429">
                    <a:moveTo>
                      <a:pt x="0" y="0"/>
                    </a:moveTo>
                    <a:lnTo>
                      <a:pt x="20" y="0"/>
                    </a:lnTo>
                    <a:lnTo>
                      <a:pt x="20" y="12"/>
                    </a:lnTo>
                    <a:lnTo>
                      <a:pt x="58" y="12"/>
                    </a:lnTo>
                    <a:lnTo>
                      <a:pt x="58" y="36"/>
                    </a:lnTo>
                    <a:lnTo>
                      <a:pt x="64" y="36"/>
                    </a:lnTo>
                    <a:lnTo>
                      <a:pt x="64" y="62"/>
                    </a:lnTo>
                    <a:lnTo>
                      <a:pt x="78" y="62"/>
                    </a:lnTo>
                    <a:lnTo>
                      <a:pt x="78" y="74"/>
                    </a:lnTo>
                    <a:lnTo>
                      <a:pt x="116" y="74"/>
                    </a:lnTo>
                    <a:lnTo>
                      <a:pt x="116" y="86"/>
                    </a:lnTo>
                    <a:lnTo>
                      <a:pt x="122" y="86"/>
                    </a:lnTo>
                    <a:lnTo>
                      <a:pt x="122" y="124"/>
                    </a:lnTo>
                    <a:lnTo>
                      <a:pt x="124" y="124"/>
                    </a:lnTo>
                    <a:lnTo>
                      <a:pt x="124" y="138"/>
                    </a:lnTo>
                    <a:lnTo>
                      <a:pt x="126" y="138"/>
                    </a:lnTo>
                    <a:lnTo>
                      <a:pt x="126" y="150"/>
                    </a:lnTo>
                    <a:lnTo>
                      <a:pt x="130" y="150"/>
                    </a:lnTo>
                    <a:lnTo>
                      <a:pt x="130" y="162"/>
                    </a:lnTo>
                    <a:lnTo>
                      <a:pt x="228" y="162"/>
                    </a:lnTo>
                    <a:lnTo>
                      <a:pt x="228" y="176"/>
                    </a:lnTo>
                    <a:lnTo>
                      <a:pt x="236" y="176"/>
                    </a:lnTo>
                    <a:lnTo>
                      <a:pt x="236" y="188"/>
                    </a:lnTo>
                    <a:lnTo>
                      <a:pt x="238" y="188"/>
                    </a:lnTo>
                    <a:lnTo>
                      <a:pt x="238" y="202"/>
                    </a:lnTo>
                    <a:lnTo>
                      <a:pt x="242" y="202"/>
                    </a:lnTo>
                    <a:lnTo>
                      <a:pt x="242" y="228"/>
                    </a:lnTo>
                    <a:lnTo>
                      <a:pt x="244" y="228"/>
                    </a:lnTo>
                    <a:lnTo>
                      <a:pt x="244" y="240"/>
                    </a:lnTo>
                    <a:lnTo>
                      <a:pt x="246" y="240"/>
                    </a:lnTo>
                    <a:lnTo>
                      <a:pt x="246" y="266"/>
                    </a:lnTo>
                    <a:lnTo>
                      <a:pt x="248" y="266"/>
                    </a:lnTo>
                    <a:lnTo>
                      <a:pt x="248" y="280"/>
                    </a:lnTo>
                    <a:lnTo>
                      <a:pt x="250" y="280"/>
                    </a:lnTo>
                    <a:lnTo>
                      <a:pt x="250" y="306"/>
                    </a:lnTo>
                    <a:lnTo>
                      <a:pt x="252" y="306"/>
                    </a:lnTo>
                    <a:lnTo>
                      <a:pt x="252" y="346"/>
                    </a:lnTo>
                    <a:lnTo>
                      <a:pt x="254" y="346"/>
                    </a:lnTo>
                    <a:lnTo>
                      <a:pt x="254" y="360"/>
                    </a:lnTo>
                    <a:lnTo>
                      <a:pt x="260" y="360"/>
                    </a:lnTo>
                    <a:lnTo>
                      <a:pt x="260" y="372"/>
                    </a:lnTo>
                    <a:lnTo>
                      <a:pt x="268" y="372"/>
                    </a:lnTo>
                    <a:lnTo>
                      <a:pt x="268" y="386"/>
                    </a:lnTo>
                    <a:lnTo>
                      <a:pt x="361" y="386"/>
                    </a:lnTo>
                    <a:lnTo>
                      <a:pt x="361" y="412"/>
                    </a:lnTo>
                    <a:lnTo>
                      <a:pt x="363" y="412"/>
                    </a:lnTo>
                    <a:lnTo>
                      <a:pt x="363" y="426"/>
                    </a:lnTo>
                    <a:lnTo>
                      <a:pt x="369" y="426"/>
                    </a:lnTo>
                    <a:lnTo>
                      <a:pt x="369" y="440"/>
                    </a:lnTo>
                    <a:lnTo>
                      <a:pt x="373" y="440"/>
                    </a:lnTo>
                    <a:lnTo>
                      <a:pt x="373" y="481"/>
                    </a:lnTo>
                    <a:lnTo>
                      <a:pt x="377" y="481"/>
                    </a:lnTo>
                    <a:lnTo>
                      <a:pt x="377" y="493"/>
                    </a:lnTo>
                    <a:lnTo>
                      <a:pt x="387" y="493"/>
                    </a:lnTo>
                    <a:lnTo>
                      <a:pt x="387" y="507"/>
                    </a:lnTo>
                    <a:lnTo>
                      <a:pt x="395" y="507"/>
                    </a:lnTo>
                    <a:lnTo>
                      <a:pt x="395" y="521"/>
                    </a:lnTo>
                    <a:lnTo>
                      <a:pt x="489" y="521"/>
                    </a:lnTo>
                    <a:lnTo>
                      <a:pt x="489" y="533"/>
                    </a:lnTo>
                    <a:lnTo>
                      <a:pt x="499" y="533"/>
                    </a:lnTo>
                    <a:lnTo>
                      <a:pt x="499" y="561"/>
                    </a:lnTo>
                    <a:lnTo>
                      <a:pt x="501" y="561"/>
                    </a:lnTo>
                    <a:lnTo>
                      <a:pt x="501" y="601"/>
                    </a:lnTo>
                    <a:lnTo>
                      <a:pt x="505" y="601"/>
                    </a:lnTo>
                    <a:lnTo>
                      <a:pt x="505" y="641"/>
                    </a:lnTo>
                    <a:lnTo>
                      <a:pt x="511" y="641"/>
                    </a:lnTo>
                    <a:lnTo>
                      <a:pt x="511" y="655"/>
                    </a:lnTo>
                    <a:lnTo>
                      <a:pt x="515" y="655"/>
                    </a:lnTo>
                    <a:lnTo>
                      <a:pt x="515" y="669"/>
                    </a:lnTo>
                    <a:lnTo>
                      <a:pt x="529" y="669"/>
                    </a:lnTo>
                    <a:lnTo>
                      <a:pt x="529" y="683"/>
                    </a:lnTo>
                    <a:lnTo>
                      <a:pt x="609" y="683"/>
                    </a:lnTo>
                    <a:lnTo>
                      <a:pt x="609" y="711"/>
                    </a:lnTo>
                    <a:lnTo>
                      <a:pt x="627" y="711"/>
                    </a:lnTo>
                    <a:lnTo>
                      <a:pt x="627" y="755"/>
                    </a:lnTo>
                    <a:lnTo>
                      <a:pt x="631" y="755"/>
                    </a:lnTo>
                    <a:lnTo>
                      <a:pt x="631" y="771"/>
                    </a:lnTo>
                    <a:lnTo>
                      <a:pt x="635" y="771"/>
                    </a:lnTo>
                    <a:lnTo>
                      <a:pt x="635" y="785"/>
                    </a:lnTo>
                    <a:lnTo>
                      <a:pt x="637" y="785"/>
                    </a:lnTo>
                    <a:lnTo>
                      <a:pt x="637" y="799"/>
                    </a:lnTo>
                    <a:lnTo>
                      <a:pt x="739" y="799"/>
                    </a:lnTo>
                    <a:lnTo>
                      <a:pt x="739" y="815"/>
                    </a:lnTo>
                    <a:lnTo>
                      <a:pt x="753" y="815"/>
                    </a:lnTo>
                    <a:lnTo>
                      <a:pt x="753" y="831"/>
                    </a:lnTo>
                    <a:lnTo>
                      <a:pt x="755" y="831"/>
                    </a:lnTo>
                    <a:lnTo>
                      <a:pt x="755" y="845"/>
                    </a:lnTo>
                    <a:lnTo>
                      <a:pt x="759" y="845"/>
                    </a:lnTo>
                    <a:lnTo>
                      <a:pt x="759" y="861"/>
                    </a:lnTo>
                    <a:lnTo>
                      <a:pt x="761" y="861"/>
                    </a:lnTo>
                    <a:lnTo>
                      <a:pt x="761" y="877"/>
                    </a:lnTo>
                    <a:lnTo>
                      <a:pt x="867" y="877"/>
                    </a:lnTo>
                    <a:lnTo>
                      <a:pt x="867" y="893"/>
                    </a:lnTo>
                    <a:lnTo>
                      <a:pt x="869" y="893"/>
                    </a:lnTo>
                    <a:lnTo>
                      <a:pt x="869" y="926"/>
                    </a:lnTo>
                    <a:lnTo>
                      <a:pt x="873" y="926"/>
                    </a:lnTo>
                    <a:lnTo>
                      <a:pt x="873" y="942"/>
                    </a:lnTo>
                    <a:lnTo>
                      <a:pt x="877" y="942"/>
                    </a:lnTo>
                    <a:lnTo>
                      <a:pt x="877" y="958"/>
                    </a:lnTo>
                    <a:lnTo>
                      <a:pt x="887" y="958"/>
                    </a:lnTo>
                    <a:lnTo>
                      <a:pt x="887" y="974"/>
                    </a:lnTo>
                    <a:lnTo>
                      <a:pt x="1018" y="974"/>
                    </a:lnTo>
                    <a:lnTo>
                      <a:pt x="1018" y="992"/>
                    </a:lnTo>
                    <a:lnTo>
                      <a:pt x="1130" y="992"/>
                    </a:lnTo>
                    <a:lnTo>
                      <a:pt x="1130" y="1012"/>
                    </a:lnTo>
                    <a:lnTo>
                      <a:pt x="1132" y="1012"/>
                    </a:lnTo>
                    <a:lnTo>
                      <a:pt x="1132" y="1032"/>
                    </a:lnTo>
                    <a:lnTo>
                      <a:pt x="1134" y="1032"/>
                    </a:lnTo>
                    <a:lnTo>
                      <a:pt x="1134" y="1052"/>
                    </a:lnTo>
                    <a:lnTo>
                      <a:pt x="1164" y="1052"/>
                    </a:lnTo>
                    <a:lnTo>
                      <a:pt x="1164" y="1074"/>
                    </a:lnTo>
                    <a:lnTo>
                      <a:pt x="1266" y="1074"/>
                    </a:lnTo>
                    <a:lnTo>
                      <a:pt x="1266" y="1098"/>
                    </a:lnTo>
                    <a:lnTo>
                      <a:pt x="1274" y="1098"/>
                    </a:lnTo>
                    <a:lnTo>
                      <a:pt x="1274" y="1122"/>
                    </a:lnTo>
                    <a:lnTo>
                      <a:pt x="1989" y="1122"/>
                    </a:lnTo>
                    <a:lnTo>
                      <a:pt x="1989" y="1254"/>
                    </a:lnTo>
                    <a:lnTo>
                      <a:pt x="2011" y="1254"/>
                    </a:lnTo>
                    <a:lnTo>
                      <a:pt x="2011" y="1429"/>
                    </a:lnTo>
                    <a:lnTo>
                      <a:pt x="2634" y="1429"/>
                    </a:lnTo>
                  </a:path>
                </a:pathLst>
              </a:custGeom>
              <a:noFill/>
              <a:ln w="25400" cap="flat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0" name="Group 479">
                <a:extLst>
                  <a:ext uri="{FF2B5EF4-FFF2-40B4-BE49-F238E27FC236}">
                    <a16:creationId xmlns:a16="http://schemas.microsoft.com/office/drawing/2014/main" id="{D95959C2-2EE7-4523-915D-A64E8A240C99}"/>
                  </a:ext>
                </a:extLst>
              </p:cNvPr>
              <p:cNvGrpSpPr/>
              <p:nvPr/>
            </p:nvGrpSpPr>
            <p:grpSpPr>
              <a:xfrm>
                <a:off x="3943351" y="1536700"/>
                <a:ext cx="4197350" cy="2327275"/>
                <a:chOff x="3943351" y="1536700"/>
                <a:chExt cx="4197350" cy="2327275"/>
              </a:xfrm>
            </p:grpSpPr>
            <p:sp>
              <p:nvSpPr>
                <p:cNvPr id="481" name="Line 297">
                  <a:extLst>
                    <a:ext uri="{FF2B5EF4-FFF2-40B4-BE49-F238E27FC236}">
                      <a16:creationId xmlns:a16="http://schemas.microsoft.com/office/drawing/2014/main" id="{75DE5A5B-9315-40EB-98B3-C6C841727D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37026" y="17573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Line 298">
                  <a:extLst>
                    <a:ext uri="{FF2B5EF4-FFF2-40B4-BE49-F238E27FC236}">
                      <a16:creationId xmlns:a16="http://schemas.microsoft.com/office/drawing/2014/main" id="{F29A361C-B94B-48D9-B8EC-80591F5E2C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43351" y="1536700"/>
                  <a:ext cx="0" cy="58738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Line 299">
                  <a:extLst>
                    <a:ext uri="{FF2B5EF4-FFF2-40B4-BE49-F238E27FC236}">
                      <a16:creationId xmlns:a16="http://schemas.microsoft.com/office/drawing/2014/main" id="{78E07AFC-0AFC-4B15-A0ED-2E83457441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03676" y="15573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Line 300">
                  <a:extLst>
                    <a:ext uri="{FF2B5EF4-FFF2-40B4-BE49-F238E27FC236}">
                      <a16:creationId xmlns:a16="http://schemas.microsoft.com/office/drawing/2014/main" id="{9486EE7A-F0BF-41AE-8ADB-E9138DE2D5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7976" y="17859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Line 301">
                  <a:extLst>
                    <a:ext uri="{FF2B5EF4-FFF2-40B4-BE49-F238E27FC236}">
                      <a16:creationId xmlns:a16="http://schemas.microsoft.com/office/drawing/2014/main" id="{B88515AF-16B2-4C97-AB06-6A447F4E73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6401" y="1795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Line 302">
                  <a:extLst>
                    <a:ext uri="{FF2B5EF4-FFF2-40B4-BE49-F238E27FC236}">
                      <a16:creationId xmlns:a16="http://schemas.microsoft.com/office/drawing/2014/main" id="{AE7DF76F-11E1-4B4F-B8BD-1162CA3F7D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1801" y="1795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Line 303">
                  <a:extLst>
                    <a:ext uri="{FF2B5EF4-FFF2-40B4-BE49-F238E27FC236}">
                      <a16:creationId xmlns:a16="http://schemas.microsoft.com/office/drawing/2014/main" id="{1D710C9E-2CC5-469A-901E-A1FF508F6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4826" y="201136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Line 304">
                  <a:extLst>
                    <a:ext uri="{FF2B5EF4-FFF2-40B4-BE49-F238E27FC236}">
                      <a16:creationId xmlns:a16="http://schemas.microsoft.com/office/drawing/2014/main" id="{730A955D-2E0B-41D8-8847-781E3E9BB4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3876" y="19827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Line 305">
                  <a:extLst>
                    <a:ext uri="{FF2B5EF4-FFF2-40B4-BE49-F238E27FC236}">
                      <a16:creationId xmlns:a16="http://schemas.microsoft.com/office/drawing/2014/main" id="{96E18657-A03E-4635-B7FE-0BA94C02D9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18001" y="20526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Line 306">
                  <a:extLst>
                    <a:ext uri="{FF2B5EF4-FFF2-40B4-BE49-F238E27FC236}">
                      <a16:creationId xmlns:a16="http://schemas.microsoft.com/office/drawing/2014/main" id="{B19854ED-6AC7-418C-8655-713F55084D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7051" y="20240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Line 307">
                  <a:extLst>
                    <a:ext uri="{FF2B5EF4-FFF2-40B4-BE49-F238E27FC236}">
                      <a16:creationId xmlns:a16="http://schemas.microsoft.com/office/drawing/2014/main" id="{A6E96F72-D7C6-4B15-9FC0-878B87321C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43401" y="21574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Line 308">
                  <a:extLst>
                    <a:ext uri="{FF2B5EF4-FFF2-40B4-BE49-F238E27FC236}">
                      <a16:creationId xmlns:a16="http://schemas.microsoft.com/office/drawing/2014/main" id="{A6F2C644-173F-4966-BB54-933ED4F83E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62451" y="21288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Line 309">
                  <a:extLst>
                    <a:ext uri="{FF2B5EF4-FFF2-40B4-BE49-F238E27FC236}">
                      <a16:creationId xmlns:a16="http://schemas.microsoft.com/office/drawing/2014/main" id="{36598C70-DB4A-4CF9-B1CD-B87E00A18F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97351" y="1824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Line 310">
                  <a:extLst>
                    <a:ext uri="{FF2B5EF4-FFF2-40B4-BE49-F238E27FC236}">
                      <a16:creationId xmlns:a16="http://schemas.microsoft.com/office/drawing/2014/main" id="{DF3EADE5-4F77-443A-810A-CC60204456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2751" y="1824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Line 311">
                  <a:extLst>
                    <a:ext uri="{FF2B5EF4-FFF2-40B4-BE49-F238E27FC236}">
                      <a16:creationId xmlns:a16="http://schemas.microsoft.com/office/drawing/2014/main" id="{DFC1B001-FE79-4516-8E01-A21CDDC493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5751" y="16843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Line 312">
                  <a:extLst>
                    <a:ext uri="{FF2B5EF4-FFF2-40B4-BE49-F238E27FC236}">
                      <a16:creationId xmlns:a16="http://schemas.microsoft.com/office/drawing/2014/main" id="{1DB22B44-8221-483C-A245-EFC7BE8175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7976" y="16557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Line 313">
                  <a:extLst>
                    <a:ext uri="{FF2B5EF4-FFF2-40B4-BE49-F238E27FC236}">
                      <a16:creationId xmlns:a16="http://schemas.microsoft.com/office/drawing/2014/main" id="{F5AEC6BD-E8F9-4D4A-8D43-A447A874AE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326" y="16589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Line 314">
                  <a:extLst>
                    <a:ext uri="{FF2B5EF4-FFF2-40B4-BE49-F238E27FC236}">
                      <a16:creationId xmlns:a16="http://schemas.microsoft.com/office/drawing/2014/main" id="{4EFB24F3-B9C4-44B8-8A1C-49378538DD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326" y="16748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Line 315">
                  <a:extLst>
                    <a:ext uri="{FF2B5EF4-FFF2-40B4-BE49-F238E27FC236}">
                      <a16:creationId xmlns:a16="http://schemas.microsoft.com/office/drawing/2014/main" id="{A8BC0262-8349-45AD-9C8C-2EAA540A07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7501" y="16748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Line 316">
                  <a:extLst>
                    <a:ext uri="{FF2B5EF4-FFF2-40B4-BE49-F238E27FC236}">
                      <a16:creationId xmlns:a16="http://schemas.microsoft.com/office/drawing/2014/main" id="{A71426AA-49F1-4C50-8A8D-2EC14E9883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5276" y="170338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Line 317">
                  <a:extLst>
                    <a:ext uri="{FF2B5EF4-FFF2-40B4-BE49-F238E27FC236}">
                      <a16:creationId xmlns:a16="http://schemas.microsoft.com/office/drawing/2014/main" id="{67CAB987-4D7E-48F3-91C9-46C9BCE01E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8451" y="170338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Line 318">
                  <a:extLst>
                    <a:ext uri="{FF2B5EF4-FFF2-40B4-BE49-F238E27FC236}">
                      <a16:creationId xmlns:a16="http://schemas.microsoft.com/office/drawing/2014/main" id="{52F6691F-FD0C-426B-8324-C7A288E393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30901" y="33099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Line 319">
                  <a:extLst>
                    <a:ext uri="{FF2B5EF4-FFF2-40B4-BE49-F238E27FC236}">
                      <a16:creationId xmlns:a16="http://schemas.microsoft.com/office/drawing/2014/main" id="{A519AFFE-8F25-4B27-9CEE-08608DC3D9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49951" y="32813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Line 320">
                  <a:extLst>
                    <a:ext uri="{FF2B5EF4-FFF2-40B4-BE49-F238E27FC236}">
                      <a16:creationId xmlns:a16="http://schemas.microsoft.com/office/drawing/2014/main" id="{4B4D9093-D7CD-4924-88BB-FF6FAFD0AB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13563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Line 321">
                  <a:extLst>
                    <a:ext uri="{FF2B5EF4-FFF2-40B4-BE49-F238E27FC236}">
                      <a16:creationId xmlns:a16="http://schemas.microsoft.com/office/drawing/2014/main" id="{43D4B305-9D32-4615-842A-56AB249700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21651" y="3835400"/>
                  <a:ext cx="0" cy="0"/>
                </a:xfrm>
                <a:prstGeom prst="line">
                  <a:avLst/>
                </a:prstGeom>
                <a:noFill/>
                <a:ln w="12700" cap="flat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Line 322">
                  <a:extLst>
                    <a:ext uri="{FF2B5EF4-FFF2-40B4-BE49-F238E27FC236}">
                      <a16:creationId xmlns:a16="http://schemas.microsoft.com/office/drawing/2014/main" id="{DD26583A-BD21-4878-9FE6-E94D8FC460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5338" y="239395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Line 323">
                  <a:extLst>
                    <a:ext uri="{FF2B5EF4-FFF2-40B4-BE49-F238E27FC236}">
                      <a16:creationId xmlns:a16="http://schemas.microsoft.com/office/drawing/2014/main" id="{7F6E742E-937B-4F1A-B3F7-D1813D3C97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24388" y="236537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Line 324">
                  <a:extLst>
                    <a:ext uri="{FF2B5EF4-FFF2-40B4-BE49-F238E27FC236}">
                      <a16:creationId xmlns:a16="http://schemas.microsoft.com/office/drawing/2014/main" id="{805A3EFB-D3B8-4DDE-A766-ACCAAB00E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25988" y="258445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Line 325">
                  <a:extLst>
                    <a:ext uri="{FF2B5EF4-FFF2-40B4-BE49-F238E27FC236}">
                      <a16:creationId xmlns:a16="http://schemas.microsoft.com/office/drawing/2014/main" id="{7EABCB99-7525-40CD-BFC4-1557C99ACF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5038" y="255587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Line 326">
                  <a:extLst>
                    <a:ext uri="{FF2B5EF4-FFF2-40B4-BE49-F238E27FC236}">
                      <a16:creationId xmlns:a16="http://schemas.microsoft.com/office/drawing/2014/main" id="{EDE93D06-4FC9-45B7-AD50-D839DC37D7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29163" y="258445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Line 327">
                  <a:extLst>
                    <a:ext uri="{FF2B5EF4-FFF2-40B4-BE49-F238E27FC236}">
                      <a16:creationId xmlns:a16="http://schemas.microsoft.com/office/drawing/2014/main" id="{4D5D12ED-B295-474F-B38A-2BD69E6318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8213" y="255587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Line 328">
                  <a:extLst>
                    <a:ext uri="{FF2B5EF4-FFF2-40B4-BE49-F238E27FC236}">
                      <a16:creationId xmlns:a16="http://schemas.microsoft.com/office/drawing/2014/main" id="{94566A51-6540-4FFD-A162-1A40007D64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67263" y="26511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Line 329">
                  <a:extLst>
                    <a:ext uri="{FF2B5EF4-FFF2-40B4-BE49-F238E27FC236}">
                      <a16:creationId xmlns:a16="http://schemas.microsoft.com/office/drawing/2014/main" id="{2BCF5C65-98A0-4DDE-8852-7F94006DC3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86313" y="26225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Line 330">
                  <a:extLst>
                    <a:ext uri="{FF2B5EF4-FFF2-40B4-BE49-F238E27FC236}">
                      <a16:creationId xmlns:a16="http://schemas.microsoft.com/office/drawing/2014/main" id="{2C1BE0E7-75B9-4A68-92C7-CAAECAF0D0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70438" y="26511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Line 331">
                  <a:extLst>
                    <a:ext uri="{FF2B5EF4-FFF2-40B4-BE49-F238E27FC236}">
                      <a16:creationId xmlns:a16="http://schemas.microsoft.com/office/drawing/2014/main" id="{90564A14-AF2F-422A-BC2C-B3E0A54911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89488" y="26225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Line 332">
                  <a:extLst>
                    <a:ext uri="{FF2B5EF4-FFF2-40B4-BE49-F238E27FC236}">
                      <a16:creationId xmlns:a16="http://schemas.microsoft.com/office/drawing/2014/main" id="{B2B6D769-30FF-4780-A36B-1929D4F4B9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03788" y="269557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Line 333">
                  <a:extLst>
                    <a:ext uri="{FF2B5EF4-FFF2-40B4-BE49-F238E27FC236}">
                      <a16:creationId xmlns:a16="http://schemas.microsoft.com/office/drawing/2014/main" id="{70BE80F0-8097-40B7-935E-18D882081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22838" y="266700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Line 334">
                  <a:extLst>
                    <a:ext uri="{FF2B5EF4-FFF2-40B4-BE49-F238E27FC236}">
                      <a16:creationId xmlns:a16="http://schemas.microsoft.com/office/drawing/2014/main" id="{B77F90EC-DF98-4432-BFB7-2C30E51224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10138" y="269557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Line 335">
                  <a:extLst>
                    <a:ext uri="{FF2B5EF4-FFF2-40B4-BE49-F238E27FC236}">
                      <a16:creationId xmlns:a16="http://schemas.microsoft.com/office/drawing/2014/main" id="{A026E1FF-545B-4288-8D66-7ED3106D97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29188" y="266700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Line 336">
                  <a:extLst>
                    <a:ext uri="{FF2B5EF4-FFF2-40B4-BE49-F238E27FC236}">
                      <a16:creationId xmlns:a16="http://schemas.microsoft.com/office/drawing/2014/main" id="{BFA2F964-C5FC-4BC5-BE51-36C973F4C5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16488" y="276542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Line 337">
                  <a:extLst>
                    <a:ext uri="{FF2B5EF4-FFF2-40B4-BE49-F238E27FC236}">
                      <a16:creationId xmlns:a16="http://schemas.microsoft.com/office/drawing/2014/main" id="{FCD7254F-F195-463C-93E7-8309FD5D18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35538" y="273685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Line 338">
                  <a:extLst>
                    <a:ext uri="{FF2B5EF4-FFF2-40B4-BE49-F238E27FC236}">
                      <a16:creationId xmlns:a16="http://schemas.microsoft.com/office/drawing/2014/main" id="{4570B6C5-E550-441B-BFED-2EA667AA22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62538" y="283527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Line 339">
                  <a:extLst>
                    <a:ext uri="{FF2B5EF4-FFF2-40B4-BE49-F238E27FC236}">
                      <a16:creationId xmlns:a16="http://schemas.microsoft.com/office/drawing/2014/main" id="{78D5E9C6-E27C-4557-879E-8A4F033AEC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81588" y="280670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Line 340">
                  <a:extLst>
                    <a:ext uri="{FF2B5EF4-FFF2-40B4-BE49-F238E27FC236}">
                      <a16:creationId xmlns:a16="http://schemas.microsoft.com/office/drawing/2014/main" id="{A1D06F31-A327-422F-824B-92D60E9991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13338" y="2860675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Line 341">
                  <a:extLst>
                    <a:ext uri="{FF2B5EF4-FFF2-40B4-BE49-F238E27FC236}">
                      <a16:creationId xmlns:a16="http://schemas.microsoft.com/office/drawing/2014/main" id="{A143DC0C-B14B-49DB-92D6-FBB2B6A4F3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32388" y="2832100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Line 342">
                  <a:extLst>
                    <a:ext uri="{FF2B5EF4-FFF2-40B4-BE49-F238E27FC236}">
                      <a16:creationId xmlns:a16="http://schemas.microsoft.com/office/drawing/2014/main" id="{53DF0E4E-D633-4DF1-A05C-572FAA7046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19688" y="29083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Line 343">
                  <a:extLst>
                    <a:ext uri="{FF2B5EF4-FFF2-40B4-BE49-F238E27FC236}">
                      <a16:creationId xmlns:a16="http://schemas.microsoft.com/office/drawing/2014/main" id="{896C5457-1ED5-43F9-B348-0934FB5865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38738" y="28797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Line 344">
                  <a:extLst>
                    <a:ext uri="{FF2B5EF4-FFF2-40B4-BE49-F238E27FC236}">
                      <a16:creationId xmlns:a16="http://schemas.microsoft.com/office/drawing/2014/main" id="{2058D43D-97F1-4467-B7E5-598AA138F0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22863" y="29083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Line 345">
                  <a:extLst>
                    <a:ext uri="{FF2B5EF4-FFF2-40B4-BE49-F238E27FC236}">
                      <a16:creationId xmlns:a16="http://schemas.microsoft.com/office/drawing/2014/main" id="{25EEFF62-0B77-4BA8-BFDD-8A8A18D13D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41913" y="28797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Line 346">
                  <a:extLst>
                    <a:ext uri="{FF2B5EF4-FFF2-40B4-BE49-F238E27FC236}">
                      <a16:creationId xmlns:a16="http://schemas.microsoft.com/office/drawing/2014/main" id="{6B45B269-8778-4A28-B4C6-3B1557917F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26038" y="29337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Line 347">
                  <a:extLst>
                    <a:ext uri="{FF2B5EF4-FFF2-40B4-BE49-F238E27FC236}">
                      <a16:creationId xmlns:a16="http://schemas.microsoft.com/office/drawing/2014/main" id="{1FF6F4CA-6D21-4FE2-BE2C-17681FD00A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45088" y="29051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Line 348">
                  <a:extLst>
                    <a:ext uri="{FF2B5EF4-FFF2-40B4-BE49-F238E27FC236}">
                      <a16:creationId xmlns:a16="http://schemas.microsoft.com/office/drawing/2014/main" id="{DC2C317E-23D3-4975-9408-1D11686E4B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19713" y="308768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Line 349">
                  <a:extLst>
                    <a:ext uri="{FF2B5EF4-FFF2-40B4-BE49-F238E27FC236}">
                      <a16:creationId xmlns:a16="http://schemas.microsoft.com/office/drawing/2014/main" id="{B120003C-AA63-49A7-BA8F-8261A4D36D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38763" y="30591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Line 350">
                  <a:extLst>
                    <a:ext uri="{FF2B5EF4-FFF2-40B4-BE49-F238E27FC236}">
                      <a16:creationId xmlns:a16="http://schemas.microsoft.com/office/drawing/2014/main" id="{D59861B0-C429-46D9-A876-81F7C4DFD8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51463" y="311308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Line 351">
                  <a:extLst>
                    <a:ext uri="{FF2B5EF4-FFF2-40B4-BE49-F238E27FC236}">
                      <a16:creationId xmlns:a16="http://schemas.microsoft.com/office/drawing/2014/main" id="{A2405CA7-C72C-4669-BF56-AF282A1913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70513" y="30845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Line 352">
                  <a:extLst>
                    <a:ext uri="{FF2B5EF4-FFF2-40B4-BE49-F238E27FC236}">
                      <a16:creationId xmlns:a16="http://schemas.microsoft.com/office/drawing/2014/main" id="{397ED8E8-2D4C-43C4-B878-97A39B3DC7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0688" y="311308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Line 353">
                  <a:extLst>
                    <a:ext uri="{FF2B5EF4-FFF2-40B4-BE49-F238E27FC236}">
                      <a16:creationId xmlns:a16="http://schemas.microsoft.com/office/drawing/2014/main" id="{D8EF751B-9EC0-4D73-B63A-D018A2FEB2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19738" y="30845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Line 354">
                  <a:extLst>
                    <a:ext uri="{FF2B5EF4-FFF2-40B4-BE49-F238E27FC236}">
                      <a16:creationId xmlns:a16="http://schemas.microsoft.com/office/drawing/2014/main" id="{6A92A2CD-C9AD-4D59-83B5-9768BBE6ED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07038" y="311308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Line 355">
                  <a:extLst>
                    <a:ext uri="{FF2B5EF4-FFF2-40B4-BE49-F238E27FC236}">
                      <a16:creationId xmlns:a16="http://schemas.microsoft.com/office/drawing/2014/main" id="{E0E17762-3F64-43D3-8506-CBEE3849F8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26088" y="30845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Line 356">
                  <a:extLst>
                    <a:ext uri="{FF2B5EF4-FFF2-40B4-BE49-F238E27FC236}">
                      <a16:creationId xmlns:a16="http://schemas.microsoft.com/office/drawing/2014/main" id="{A695E96E-1CEC-4E2D-8612-CAC3618CFE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32438" y="3113088"/>
                  <a:ext cx="39688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Line 357">
                  <a:extLst>
                    <a:ext uri="{FF2B5EF4-FFF2-40B4-BE49-F238E27FC236}">
                      <a16:creationId xmlns:a16="http://schemas.microsoft.com/office/drawing/2014/main" id="{F3474CF3-6D58-4469-9884-5E479CBD47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53076" y="30845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Line 358">
                  <a:extLst>
                    <a:ext uri="{FF2B5EF4-FFF2-40B4-BE49-F238E27FC236}">
                      <a16:creationId xmlns:a16="http://schemas.microsoft.com/office/drawing/2014/main" id="{C113368C-3B99-4B78-9A2D-EF3BEFD6EF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35613" y="3141663"/>
                  <a:ext cx="39688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Line 359">
                  <a:extLst>
                    <a:ext uri="{FF2B5EF4-FFF2-40B4-BE49-F238E27FC236}">
                      <a16:creationId xmlns:a16="http://schemas.microsoft.com/office/drawing/2014/main" id="{AB7991E6-F5B3-4E19-BF56-B013950308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56251" y="31130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Line 360">
                  <a:extLst>
                    <a:ext uri="{FF2B5EF4-FFF2-40B4-BE49-F238E27FC236}">
                      <a16:creationId xmlns:a16="http://schemas.microsoft.com/office/drawing/2014/main" id="{8161480B-7352-46C6-B18E-91AC6780B2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45138" y="3141663"/>
                  <a:ext cx="42863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Line 361">
                  <a:extLst>
                    <a:ext uri="{FF2B5EF4-FFF2-40B4-BE49-F238E27FC236}">
                      <a16:creationId xmlns:a16="http://schemas.microsoft.com/office/drawing/2014/main" id="{E119B496-FDFD-45EE-989B-CBD555C9A6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65776" y="31130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Line 362">
                  <a:extLst>
                    <a:ext uri="{FF2B5EF4-FFF2-40B4-BE49-F238E27FC236}">
                      <a16:creationId xmlns:a16="http://schemas.microsoft.com/office/drawing/2014/main" id="{918ED408-D87D-4FC3-AB2C-C357E3B384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08651" y="314166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Line 363">
                  <a:extLst>
                    <a:ext uri="{FF2B5EF4-FFF2-40B4-BE49-F238E27FC236}">
                      <a16:creationId xmlns:a16="http://schemas.microsoft.com/office/drawing/2014/main" id="{AB496315-DA11-4B1B-A05B-2B5AB7D53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27701" y="31130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Line 364">
                  <a:extLst>
                    <a:ext uri="{FF2B5EF4-FFF2-40B4-BE49-F238E27FC236}">
                      <a16:creationId xmlns:a16="http://schemas.microsoft.com/office/drawing/2014/main" id="{B6F1BF45-8872-4C3D-B1D6-495BDD5C3E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15001" y="31734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Line 365">
                  <a:extLst>
                    <a:ext uri="{FF2B5EF4-FFF2-40B4-BE49-F238E27FC236}">
                      <a16:creationId xmlns:a16="http://schemas.microsoft.com/office/drawing/2014/main" id="{6FA4DF88-8541-4A4A-91EC-8D8C02CACD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34051" y="31448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Line 366">
                  <a:extLst>
                    <a:ext uri="{FF2B5EF4-FFF2-40B4-BE49-F238E27FC236}">
                      <a16:creationId xmlns:a16="http://schemas.microsoft.com/office/drawing/2014/main" id="{8FF39832-58C6-4B86-9716-958670C3A4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15001" y="31734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Line 367">
                  <a:extLst>
                    <a:ext uri="{FF2B5EF4-FFF2-40B4-BE49-F238E27FC236}">
                      <a16:creationId xmlns:a16="http://schemas.microsoft.com/office/drawing/2014/main" id="{5BACE6C3-7445-4154-A067-1692DF884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34051" y="31448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Line 368">
                  <a:extLst>
                    <a:ext uri="{FF2B5EF4-FFF2-40B4-BE49-F238E27FC236}">
                      <a16:creationId xmlns:a16="http://schemas.microsoft.com/office/drawing/2014/main" id="{95FB7803-D1CC-43D3-8CAC-8FDCFE8271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18176" y="320516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Line 369">
                  <a:extLst>
                    <a:ext uri="{FF2B5EF4-FFF2-40B4-BE49-F238E27FC236}">
                      <a16:creationId xmlns:a16="http://schemas.microsoft.com/office/drawing/2014/main" id="{FC285F54-86AB-4F37-AE44-10F4FACDD1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37226" y="317658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Line 370">
                  <a:extLst>
                    <a:ext uri="{FF2B5EF4-FFF2-40B4-BE49-F238E27FC236}">
                      <a16:creationId xmlns:a16="http://schemas.microsoft.com/office/drawing/2014/main" id="{ECE9283F-6A26-4308-9467-72BCA24EA7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43576" y="32369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5" name="Line 371">
                  <a:extLst>
                    <a:ext uri="{FF2B5EF4-FFF2-40B4-BE49-F238E27FC236}">
                      <a16:creationId xmlns:a16="http://schemas.microsoft.com/office/drawing/2014/main" id="{6DCECA7C-B4C3-4A35-9CB1-931ECD2633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2626" y="32083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Line 372">
                  <a:extLst>
                    <a:ext uri="{FF2B5EF4-FFF2-40B4-BE49-F238E27FC236}">
                      <a16:creationId xmlns:a16="http://schemas.microsoft.com/office/drawing/2014/main" id="{67249101-F574-4BA0-A86A-582A4B4CF7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49926" y="3236913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Line 373">
                  <a:extLst>
                    <a:ext uri="{FF2B5EF4-FFF2-40B4-BE49-F238E27FC236}">
                      <a16:creationId xmlns:a16="http://schemas.microsoft.com/office/drawing/2014/main" id="{CF3D7F01-BCAF-44DC-A517-DF198B9BD1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95976" y="32718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Line 374">
                  <a:extLst>
                    <a:ext uri="{FF2B5EF4-FFF2-40B4-BE49-F238E27FC236}">
                      <a16:creationId xmlns:a16="http://schemas.microsoft.com/office/drawing/2014/main" id="{ABD4809C-FFE7-45DF-8636-1328BE8509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15026" y="3243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Line 375">
                  <a:extLst>
                    <a:ext uri="{FF2B5EF4-FFF2-40B4-BE49-F238E27FC236}">
                      <a16:creationId xmlns:a16="http://schemas.microsoft.com/office/drawing/2014/main" id="{3C550A53-F07D-4A5D-B7EB-0C3FA8C59A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5501" y="32718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Line 376">
                  <a:extLst>
                    <a:ext uri="{FF2B5EF4-FFF2-40B4-BE49-F238E27FC236}">
                      <a16:creationId xmlns:a16="http://schemas.microsoft.com/office/drawing/2014/main" id="{5115FFA6-01DF-4F48-8C51-DB81D679BC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27726" y="32432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Line 377">
                  <a:extLst>
                    <a:ext uri="{FF2B5EF4-FFF2-40B4-BE49-F238E27FC236}">
                      <a16:creationId xmlns:a16="http://schemas.microsoft.com/office/drawing/2014/main" id="{88CFE8B9-B358-47FC-BD5E-D824FDB62A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08701" y="33480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Line 378">
                  <a:extLst>
                    <a:ext uri="{FF2B5EF4-FFF2-40B4-BE49-F238E27FC236}">
                      <a16:creationId xmlns:a16="http://schemas.microsoft.com/office/drawing/2014/main" id="{53D742EE-17C3-43E3-88D6-A62AA5E00E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27751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Line 379">
                  <a:extLst>
                    <a:ext uri="{FF2B5EF4-FFF2-40B4-BE49-F238E27FC236}">
                      <a16:creationId xmlns:a16="http://schemas.microsoft.com/office/drawing/2014/main" id="{36E639BC-90D4-4ED8-882C-8A2A833A09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11876" y="33480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Line 380">
                  <a:extLst>
                    <a:ext uri="{FF2B5EF4-FFF2-40B4-BE49-F238E27FC236}">
                      <a16:creationId xmlns:a16="http://schemas.microsoft.com/office/drawing/2014/main" id="{000F4F00-8A94-49A8-8DC4-E1B2EAFF3C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34101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Line 381">
                  <a:extLst>
                    <a:ext uri="{FF2B5EF4-FFF2-40B4-BE49-F238E27FC236}">
                      <a16:creationId xmlns:a16="http://schemas.microsoft.com/office/drawing/2014/main" id="{D9466805-9A10-4390-9237-68BA0F039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18226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Line 382">
                  <a:extLst>
                    <a:ext uri="{FF2B5EF4-FFF2-40B4-BE49-F238E27FC236}">
                      <a16:creationId xmlns:a16="http://schemas.microsoft.com/office/drawing/2014/main" id="{BE56DC84-AD4E-4DF8-91B2-5EC82D7FBD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3727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Line 383">
                  <a:extLst>
                    <a:ext uri="{FF2B5EF4-FFF2-40B4-BE49-F238E27FC236}">
                      <a16:creationId xmlns:a16="http://schemas.microsoft.com/office/drawing/2014/main" id="{F3DE767A-A88E-4F11-927E-ADC3B495DA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24576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Line 384">
                  <a:extLst>
                    <a:ext uri="{FF2B5EF4-FFF2-40B4-BE49-F238E27FC236}">
                      <a16:creationId xmlns:a16="http://schemas.microsoft.com/office/drawing/2014/main" id="{CEEF26FC-0039-420F-AFA2-977C4D6078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4362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Line 385">
                  <a:extLst>
                    <a:ext uri="{FF2B5EF4-FFF2-40B4-BE49-F238E27FC236}">
                      <a16:creationId xmlns:a16="http://schemas.microsoft.com/office/drawing/2014/main" id="{6B4B4512-0E96-44A6-9C4E-62EC70AAE6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96026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Line 386">
                  <a:extLst>
                    <a:ext uri="{FF2B5EF4-FFF2-40B4-BE49-F238E27FC236}">
                      <a16:creationId xmlns:a16="http://schemas.microsoft.com/office/drawing/2014/main" id="{25805EA9-7EBD-462C-8E5E-DAE239816D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1507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Line 387">
                  <a:extLst>
                    <a:ext uri="{FF2B5EF4-FFF2-40B4-BE49-F238E27FC236}">
                      <a16:creationId xmlns:a16="http://schemas.microsoft.com/office/drawing/2014/main" id="{E42ADCCA-567B-422C-A8BC-1E753D05EC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02376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2" name="Line 388">
                  <a:extLst>
                    <a:ext uri="{FF2B5EF4-FFF2-40B4-BE49-F238E27FC236}">
                      <a16:creationId xmlns:a16="http://schemas.microsoft.com/office/drawing/2014/main" id="{C556D57B-BE40-4642-AA2F-9895EC840C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2142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Line 389">
                  <a:extLst>
                    <a:ext uri="{FF2B5EF4-FFF2-40B4-BE49-F238E27FC236}">
                      <a16:creationId xmlns:a16="http://schemas.microsoft.com/office/drawing/2014/main" id="{B52F38BB-3321-4C60-BC08-28C8C6A7AE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08726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Line 390">
                  <a:extLst>
                    <a:ext uri="{FF2B5EF4-FFF2-40B4-BE49-F238E27FC236}">
                      <a16:creationId xmlns:a16="http://schemas.microsoft.com/office/drawing/2014/main" id="{B32E36EF-3646-45CE-8A82-EFF5AEB42D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2777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5" name="Line 391">
                  <a:extLst>
                    <a:ext uri="{FF2B5EF4-FFF2-40B4-BE49-F238E27FC236}">
                      <a16:creationId xmlns:a16="http://schemas.microsoft.com/office/drawing/2014/main" id="{6BB91148-33E3-4F05-BEBF-03718B3D30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08726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Line 392">
                  <a:extLst>
                    <a:ext uri="{FF2B5EF4-FFF2-40B4-BE49-F238E27FC236}">
                      <a16:creationId xmlns:a16="http://schemas.microsoft.com/office/drawing/2014/main" id="{5F914A4B-A1EA-4F89-8669-7B50BA7FCC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2777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7" name="Line 393">
                  <a:extLst>
                    <a:ext uri="{FF2B5EF4-FFF2-40B4-BE49-F238E27FC236}">
                      <a16:creationId xmlns:a16="http://schemas.microsoft.com/office/drawing/2014/main" id="{4C3D9102-7B81-4D71-8A17-508AEFF0A0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24601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8" name="Line 394">
                  <a:extLst>
                    <a:ext uri="{FF2B5EF4-FFF2-40B4-BE49-F238E27FC236}">
                      <a16:creationId xmlns:a16="http://schemas.microsoft.com/office/drawing/2014/main" id="{BCA83655-FFF9-4B00-A3D6-20EA5F5F31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43651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9" name="Line 395">
                  <a:extLst>
                    <a:ext uri="{FF2B5EF4-FFF2-40B4-BE49-F238E27FC236}">
                      <a16:creationId xmlns:a16="http://schemas.microsoft.com/office/drawing/2014/main" id="{40AC5A15-057B-4BD7-AFDE-01C308BDE5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24601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0" name="Line 396">
                  <a:extLst>
                    <a:ext uri="{FF2B5EF4-FFF2-40B4-BE49-F238E27FC236}">
                      <a16:creationId xmlns:a16="http://schemas.microsoft.com/office/drawing/2014/main" id="{6C21BB71-805C-4C51-9723-F6862C5385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43651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1" name="Line 397">
                  <a:extLst>
                    <a:ext uri="{FF2B5EF4-FFF2-40B4-BE49-F238E27FC236}">
                      <a16:creationId xmlns:a16="http://schemas.microsoft.com/office/drawing/2014/main" id="{CC0826F5-542A-4671-9894-F1D349D2A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59526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Line 398">
                  <a:extLst>
                    <a:ext uri="{FF2B5EF4-FFF2-40B4-BE49-F238E27FC236}">
                      <a16:creationId xmlns:a16="http://schemas.microsoft.com/office/drawing/2014/main" id="{D2B4E839-92B2-4214-A720-D624868C3E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7857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3" name="Line 399">
                  <a:extLst>
                    <a:ext uri="{FF2B5EF4-FFF2-40B4-BE49-F238E27FC236}">
                      <a16:creationId xmlns:a16="http://schemas.microsoft.com/office/drawing/2014/main" id="{4FAA8F19-AEEC-496F-A5B7-3D911A0E80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69051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Line 400">
                  <a:extLst>
                    <a:ext uri="{FF2B5EF4-FFF2-40B4-BE49-F238E27FC236}">
                      <a16:creationId xmlns:a16="http://schemas.microsoft.com/office/drawing/2014/main" id="{ED0F327E-01C0-4661-A923-BD6F97FE79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88101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5" name="Line 401">
                  <a:extLst>
                    <a:ext uri="{FF2B5EF4-FFF2-40B4-BE49-F238E27FC236}">
                      <a16:creationId xmlns:a16="http://schemas.microsoft.com/office/drawing/2014/main" id="{52CBF33B-7347-4BBB-A92F-ED2F633B16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388101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6" name="Line 402">
                  <a:extLst>
                    <a:ext uri="{FF2B5EF4-FFF2-40B4-BE49-F238E27FC236}">
                      <a16:creationId xmlns:a16="http://schemas.microsoft.com/office/drawing/2014/main" id="{B231333F-89BE-49DF-9B1C-A8F2EE0E9B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07151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Line 403">
                  <a:extLst>
                    <a:ext uri="{FF2B5EF4-FFF2-40B4-BE49-F238E27FC236}">
                      <a16:creationId xmlns:a16="http://schemas.microsoft.com/office/drawing/2014/main" id="{ED2B9278-8D8E-4F63-A40B-02DC74B2A2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54776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8" name="Line 404">
                  <a:extLst>
                    <a:ext uri="{FF2B5EF4-FFF2-40B4-BE49-F238E27FC236}">
                      <a16:creationId xmlns:a16="http://schemas.microsoft.com/office/drawing/2014/main" id="{49187D2F-D303-4310-A895-96E24A6A4D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7382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9" name="Line 405">
                  <a:extLst>
                    <a:ext uri="{FF2B5EF4-FFF2-40B4-BE49-F238E27FC236}">
                      <a16:creationId xmlns:a16="http://schemas.microsoft.com/office/drawing/2014/main" id="{413A1C70-5A1C-4EF5-B143-3F511E192B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92876" y="33480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Line 406">
                  <a:extLst>
                    <a:ext uri="{FF2B5EF4-FFF2-40B4-BE49-F238E27FC236}">
                      <a16:creationId xmlns:a16="http://schemas.microsoft.com/office/drawing/2014/main" id="{4ADB310F-55B1-44C4-85F8-CCECABB89B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192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Line 407">
                  <a:extLst>
                    <a:ext uri="{FF2B5EF4-FFF2-40B4-BE49-F238E27FC236}">
                      <a16:creationId xmlns:a16="http://schemas.microsoft.com/office/drawing/2014/main" id="{C65B1237-03FE-4750-AC1C-4507FB4A0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496051" y="3348038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Line 408">
                  <a:extLst>
                    <a:ext uri="{FF2B5EF4-FFF2-40B4-BE49-F238E27FC236}">
                      <a16:creationId xmlns:a16="http://schemas.microsoft.com/office/drawing/2014/main" id="{90542EDB-1648-4FDE-B2DD-B63739EA5E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1827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Line 409">
                  <a:extLst>
                    <a:ext uri="{FF2B5EF4-FFF2-40B4-BE49-F238E27FC236}">
                      <a16:creationId xmlns:a16="http://schemas.microsoft.com/office/drawing/2014/main" id="{8551D3C2-0969-402F-8724-8BFCC10107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02401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4" name="Line 410">
                  <a:extLst>
                    <a:ext uri="{FF2B5EF4-FFF2-40B4-BE49-F238E27FC236}">
                      <a16:creationId xmlns:a16="http://schemas.microsoft.com/office/drawing/2014/main" id="{420390CF-8EB0-49E4-9967-37784A7CA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21451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Line 411">
                  <a:extLst>
                    <a:ext uri="{FF2B5EF4-FFF2-40B4-BE49-F238E27FC236}">
                      <a16:creationId xmlns:a16="http://schemas.microsoft.com/office/drawing/2014/main" id="{3D5EFB49-4F08-43E3-A16C-74BB92F4F6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40501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6" name="Line 412">
                  <a:extLst>
                    <a:ext uri="{FF2B5EF4-FFF2-40B4-BE49-F238E27FC236}">
                      <a16:creationId xmlns:a16="http://schemas.microsoft.com/office/drawing/2014/main" id="{92719762-3570-46F3-9D61-6564DF76BA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59551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Line 413">
                  <a:extLst>
                    <a:ext uri="{FF2B5EF4-FFF2-40B4-BE49-F238E27FC236}">
                      <a16:creationId xmlns:a16="http://schemas.microsoft.com/office/drawing/2014/main" id="{C39C4A1C-C6BD-461B-BEF0-367874C3DB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07176" y="3348038"/>
                  <a:ext cx="39688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Line 414">
                  <a:extLst>
                    <a:ext uri="{FF2B5EF4-FFF2-40B4-BE49-F238E27FC236}">
                      <a16:creationId xmlns:a16="http://schemas.microsoft.com/office/drawing/2014/main" id="{23C96799-4D59-4D6D-986C-2B2771C8CF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26226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Line 415">
                  <a:extLst>
                    <a:ext uri="{FF2B5EF4-FFF2-40B4-BE49-F238E27FC236}">
                      <a16:creationId xmlns:a16="http://schemas.microsoft.com/office/drawing/2014/main" id="{677C8832-BF1D-4AD6-BD69-655AB76AA7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694488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Line 416">
                  <a:extLst>
                    <a:ext uri="{FF2B5EF4-FFF2-40B4-BE49-F238E27FC236}">
                      <a16:creationId xmlns:a16="http://schemas.microsoft.com/office/drawing/2014/main" id="{56E291AD-802B-41F4-9292-9F907F4F5A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13538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Line 417">
                  <a:extLst>
                    <a:ext uri="{FF2B5EF4-FFF2-40B4-BE49-F238E27FC236}">
                      <a16:creationId xmlns:a16="http://schemas.microsoft.com/office/drawing/2014/main" id="{62ABEB65-5C30-4EC4-A297-83E498440A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73863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Line 418">
                  <a:extLst>
                    <a:ext uri="{FF2B5EF4-FFF2-40B4-BE49-F238E27FC236}">
                      <a16:creationId xmlns:a16="http://schemas.microsoft.com/office/drawing/2014/main" id="{C50ED961-2C68-44F3-99D8-5006FBF042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92913" y="331946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Line 419">
                  <a:extLst>
                    <a:ext uri="{FF2B5EF4-FFF2-40B4-BE49-F238E27FC236}">
                      <a16:creationId xmlns:a16="http://schemas.microsoft.com/office/drawing/2014/main" id="{37A3BE8F-D38D-4C5B-B3ED-AFB64A6555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94513" y="334803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4" name="Line 420">
                  <a:extLst>
                    <a:ext uri="{FF2B5EF4-FFF2-40B4-BE49-F238E27FC236}">
                      <a16:creationId xmlns:a16="http://schemas.microsoft.com/office/drawing/2014/main" id="{DABE0CFF-E31A-4193-B4DF-5F19E91681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00888" y="3557588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Line 421">
                  <a:extLst>
                    <a:ext uri="{FF2B5EF4-FFF2-40B4-BE49-F238E27FC236}">
                      <a16:creationId xmlns:a16="http://schemas.microsoft.com/office/drawing/2014/main" id="{942955EA-D3AC-4BDB-905F-842719D21C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19938" y="3529013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Line 422">
                  <a:extLst>
                    <a:ext uri="{FF2B5EF4-FFF2-40B4-BE49-F238E27FC236}">
                      <a16:creationId xmlns:a16="http://schemas.microsoft.com/office/drawing/2014/main" id="{1AF06613-C494-4B2A-A402-7196B4BA8C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39013" y="3835400"/>
                  <a:ext cx="38100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Line 423">
                  <a:extLst>
                    <a:ext uri="{FF2B5EF4-FFF2-40B4-BE49-F238E27FC236}">
                      <a16:creationId xmlns:a16="http://schemas.microsoft.com/office/drawing/2014/main" id="{326F6EDE-CF1D-42A2-8DA7-58E96361F8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58063" y="38068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Line 424">
                  <a:extLst>
                    <a:ext uri="{FF2B5EF4-FFF2-40B4-BE49-F238E27FC236}">
                      <a16:creationId xmlns:a16="http://schemas.microsoft.com/office/drawing/2014/main" id="{1457F80B-5D98-4213-810B-A7620CE857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99426" y="3835400"/>
                  <a:ext cx="41275" cy="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Line 425">
                  <a:extLst>
                    <a:ext uri="{FF2B5EF4-FFF2-40B4-BE49-F238E27FC236}">
                      <a16:creationId xmlns:a16="http://schemas.microsoft.com/office/drawing/2014/main" id="{753A02B7-C8CB-44AA-9493-697D33EB0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21651" y="3806825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Line 426">
                  <a:extLst>
                    <a:ext uri="{FF2B5EF4-FFF2-40B4-BE49-F238E27FC236}">
                      <a16:creationId xmlns:a16="http://schemas.microsoft.com/office/drawing/2014/main" id="{35ABE3D6-9A6E-4E70-A2B2-2F00A4BB21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8976" y="3208338"/>
                  <a:ext cx="0" cy="57150"/>
                </a:xfrm>
                <a:prstGeom prst="line">
                  <a:avLst/>
                </a:prstGeom>
                <a:noFill/>
                <a:ln w="12700" cap="sq">
                  <a:solidFill>
                    <a:srgbClr val="0070C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14" name="Rectangle 414">
              <a:extLst>
                <a:ext uri="{FF2B5EF4-FFF2-40B4-BE49-F238E27FC236}">
                  <a16:creationId xmlns:a16="http://schemas.microsoft.com/office/drawing/2014/main" id="{8B27CC51-42BF-4F37-BC37-F63A91AC2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145" y="5646707"/>
              <a:ext cx="521511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Ensartinib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3" name="Rectangle 415">
              <a:extLst>
                <a:ext uri="{FF2B5EF4-FFF2-40B4-BE49-F238E27FC236}">
                  <a16:creationId xmlns:a16="http://schemas.microsoft.com/office/drawing/2014/main" id="{C5992592-B1CF-4861-BE40-258474981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145" y="5831659"/>
              <a:ext cx="488916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Crizotinib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4" name="Rectangle 416">
              <a:extLst>
                <a:ext uri="{FF2B5EF4-FFF2-40B4-BE49-F238E27FC236}">
                  <a16:creationId xmlns:a16="http://schemas.microsoft.com/office/drawing/2014/main" id="{6F452A7E-96D4-4092-BC75-31A51B28C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05" y="5469746"/>
              <a:ext cx="567143" cy="14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No. at risk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5" name="Line 430">
              <a:extLst>
                <a:ext uri="{FF2B5EF4-FFF2-40B4-BE49-F238E27FC236}">
                  <a16:creationId xmlns:a16="http://schemas.microsoft.com/office/drawing/2014/main" id="{26AE08D7-BF6E-492F-84F8-A05977899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920" y="5940892"/>
              <a:ext cx="393806" cy="0"/>
            </a:xfrm>
            <a:prstGeom prst="line">
              <a:avLst/>
            </a:prstGeom>
            <a:noFill/>
            <a:ln w="25400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6" name="Line 431">
              <a:extLst>
                <a:ext uri="{FF2B5EF4-FFF2-40B4-BE49-F238E27FC236}">
                  <a16:creationId xmlns:a16="http://schemas.microsoft.com/office/drawing/2014/main" id="{F21A1A24-2113-4099-B71C-765CC23D54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920" y="5754221"/>
              <a:ext cx="393806" cy="0"/>
            </a:xfrm>
            <a:prstGeom prst="line">
              <a:avLst/>
            </a:prstGeom>
            <a:noFill/>
            <a:ln w="2540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417" name="Table 416">
            <a:extLst>
              <a:ext uri="{FF2B5EF4-FFF2-40B4-BE49-F238E27FC236}">
                <a16:creationId xmlns:a16="http://schemas.microsoft.com/office/drawing/2014/main" id="{63F3B4D9-D645-4760-8C98-46E8CAD05F46}"/>
              </a:ext>
            </a:extLst>
          </p:cNvPr>
          <p:cNvGraphicFramePr>
            <a:graphicFrameLocks noGrp="1"/>
          </p:cNvGraphicFramePr>
          <p:nvPr/>
        </p:nvGraphicFramePr>
        <p:xfrm>
          <a:off x="7930594" y="5164101"/>
          <a:ext cx="2752892" cy="1018032"/>
        </p:xfrm>
        <a:graphic>
          <a:graphicData uri="http://schemas.openxmlformats.org/drawingml/2006/table">
            <a:tbl>
              <a:tblPr firstRow="1">
                <a:tableStyleId>{5A111915-BE36-4E01-A7E5-04B1672EAD32}</a:tableStyleId>
              </a:tblPr>
              <a:tblGrid>
                <a:gridCol w="868740">
                  <a:extLst>
                    <a:ext uri="{9D8B030D-6E8A-4147-A177-3AD203B41FA5}">
                      <a16:colId xmlns:a16="http://schemas.microsoft.com/office/drawing/2014/main" val="2393656643"/>
                    </a:ext>
                  </a:extLst>
                </a:gridCol>
                <a:gridCol w="1884152">
                  <a:extLst>
                    <a:ext uri="{9D8B030D-6E8A-4147-A177-3AD203B41FA5}">
                      <a16:colId xmlns:a16="http://schemas.microsoft.com/office/drawing/2014/main" val="1692651887"/>
                    </a:ext>
                  </a:extLst>
                </a:gridCol>
              </a:tblGrid>
              <a:tr h="2592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27432" marR="8836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Median follow-up (range), mo</a:t>
                      </a:r>
                    </a:p>
                  </a:txBody>
                  <a:tcPr marL="9144" marR="6328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965324"/>
                  </a:ext>
                </a:extLst>
              </a:tr>
              <a:tr h="2058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Ensartinib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8836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23.8 (0-44)</a:t>
                      </a:r>
                    </a:p>
                  </a:txBody>
                  <a:tcPr marL="9144" marR="6328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105381"/>
                  </a:ext>
                </a:extLst>
              </a:tr>
              <a:tr h="2058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Crizotinib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8836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20.2 (0-38)</a:t>
                      </a:r>
                    </a:p>
                  </a:txBody>
                  <a:tcPr marL="9144" marR="6328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58390"/>
                  </a:ext>
                </a:extLst>
              </a:tr>
            </a:tbl>
          </a:graphicData>
        </a:graphic>
      </p:graphicFrame>
      <p:sp>
        <p:nvSpPr>
          <p:cNvPr id="416" name="TextBox 415">
            <a:extLst>
              <a:ext uri="{FF2B5EF4-FFF2-40B4-BE49-F238E27FC236}">
                <a16:creationId xmlns:a16="http://schemas.microsoft.com/office/drawing/2014/main" id="{51C5FB16-EB54-4035-AA03-0EA5405EA809}"/>
              </a:ext>
            </a:extLst>
          </p:cNvPr>
          <p:cNvSpPr txBox="1"/>
          <p:nvPr/>
        </p:nvSpPr>
        <p:spPr>
          <a:xfrm>
            <a:off x="5342020" y="306126"/>
            <a:ext cx="6762927" cy="954107"/>
          </a:xfrm>
          <a:prstGeom prst="rect">
            <a:avLst/>
          </a:prstGeom>
          <a:solidFill>
            <a:sysClr val="windowText" lastClr="0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IRC assessed HR ALEX:ALTA-1L at (closest possible) comparable follow up time points: 0.5 and 0.49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Median PFS (IRC) point estimate: ALEX 25.7 and ALTA-1L 24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909CB4-280E-F347-977E-61AA8B59CBCA}"/>
              </a:ext>
            </a:extLst>
          </p:cNvPr>
          <p:cNvSpPr/>
          <p:nvPr/>
        </p:nvSpPr>
        <p:spPr>
          <a:xfrm>
            <a:off x="1359724" y="5884603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dirty="0" err="1">
                <a:solidFill>
                  <a:srgbClr val="000000"/>
                </a:solidFill>
                <a:latin typeface="Helvetica" pitchFamily="2" charset="0"/>
              </a:rPr>
              <a:t>Ensartinib</a:t>
            </a:r>
            <a:r>
              <a:rPr lang="en-US" sz="1300" dirty="0">
                <a:solidFill>
                  <a:srgbClr val="000000"/>
                </a:solidFill>
                <a:latin typeface="Helvetica" pitchFamily="2" charset="0"/>
              </a:rPr>
              <a:t> demonstrated a favorable safety profile. Low-grade rash and transaminitis were the most frequent treatment-related AEs.</a:t>
            </a:r>
            <a:endParaRPr lang="en-US" sz="13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74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C5310-E4D6-4568-B558-59A15D84DB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4259" y="171242"/>
            <a:ext cx="8303174" cy="50808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Phase III CROWN Trial 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/>
              <a:t>Primary Endpoint: PFS by BICR</a:t>
            </a:r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DBAEDDA-F913-4C5D-841A-399537B4F439}"/>
              </a:ext>
            </a:extLst>
          </p:cNvPr>
          <p:cNvSpPr txBox="1">
            <a:spLocks/>
          </p:cNvSpPr>
          <p:nvPr/>
        </p:nvSpPr>
        <p:spPr>
          <a:xfrm>
            <a:off x="549320" y="6508933"/>
            <a:ext cx="9220524" cy="2454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4841" marR="0" lvl="0" indent="-604841" algn="l" defTabSz="806455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279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/>
              </a:rPr>
              <a:t>BICR, blinded independent central review; </a:t>
            </a:r>
            <a:r>
              <a:rPr kumimoji="0" 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/>
              </a:rPr>
              <a:t>CI, confidence interval; </a:t>
            </a:r>
            <a:r>
              <a:rPr kumimoji="0" lang="en-US" sz="1235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/>
              </a:rPr>
              <a:t>HR, hazard ratio; NE, not estimable; PFS, progression-free survival</a:t>
            </a:r>
            <a:endParaRPr kumimoji="0" lang="en-US" sz="123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6D1FB2CF-F028-40AE-BBE8-0F77534F4FB8}"/>
              </a:ext>
            </a:extLst>
          </p:cNvPr>
          <p:cNvSpPr/>
          <p:nvPr/>
        </p:nvSpPr>
        <p:spPr>
          <a:xfrm>
            <a:off x="1436462" y="1824030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70374D20-2874-4939-9066-768874256CBE}"/>
              </a:ext>
            </a:extLst>
          </p:cNvPr>
          <p:cNvSpPr/>
          <p:nvPr/>
        </p:nvSpPr>
        <p:spPr>
          <a:xfrm>
            <a:off x="1436462" y="2170096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0F25062D-786C-4422-8CE3-ED50AAAC7367}"/>
              </a:ext>
            </a:extLst>
          </p:cNvPr>
          <p:cNvSpPr/>
          <p:nvPr/>
        </p:nvSpPr>
        <p:spPr>
          <a:xfrm>
            <a:off x="1436462" y="2516156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64E096CA-77E0-4872-B658-05204703C92A}"/>
              </a:ext>
            </a:extLst>
          </p:cNvPr>
          <p:cNvSpPr/>
          <p:nvPr/>
        </p:nvSpPr>
        <p:spPr>
          <a:xfrm>
            <a:off x="1436462" y="2862223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9C6B399E-1713-447E-8B59-075D9F32D1E5}"/>
              </a:ext>
            </a:extLst>
          </p:cNvPr>
          <p:cNvSpPr/>
          <p:nvPr/>
        </p:nvSpPr>
        <p:spPr>
          <a:xfrm>
            <a:off x="1436462" y="3208291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09B6BC2F-95FD-444C-8DE2-7E695D7B1916}"/>
              </a:ext>
            </a:extLst>
          </p:cNvPr>
          <p:cNvSpPr/>
          <p:nvPr/>
        </p:nvSpPr>
        <p:spPr>
          <a:xfrm>
            <a:off x="1436462" y="3554353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B858C082-4BC0-472A-A10E-0BDEAE556E93}"/>
              </a:ext>
            </a:extLst>
          </p:cNvPr>
          <p:cNvSpPr/>
          <p:nvPr/>
        </p:nvSpPr>
        <p:spPr>
          <a:xfrm>
            <a:off x="1436462" y="3900420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AD08D460-BF0E-4625-8F79-3E6605498D3A}"/>
              </a:ext>
            </a:extLst>
          </p:cNvPr>
          <p:cNvSpPr txBox="1"/>
          <p:nvPr/>
        </p:nvSpPr>
        <p:spPr>
          <a:xfrm>
            <a:off x="626076" y="1903991"/>
            <a:ext cx="434221" cy="26387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P</a:t>
            </a:r>
            <a:r>
              <a:rPr kumimoji="0" sz="1411" b="1" i="0" u="none" strike="noStrike" kern="1200" cap="none" spc="-35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r</a:t>
            </a:r>
            <a:r>
              <a:rPr kumimoji="0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og</a:t>
            </a:r>
            <a:r>
              <a:rPr kumimoji="0" sz="1411" b="1" i="0" u="none" strike="noStrike" kern="1200" cap="none" spc="-35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r</a:t>
            </a:r>
            <a:r>
              <a:rPr kumimoji="0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ession-f</a:t>
            </a:r>
            <a:r>
              <a:rPr kumimoji="0" sz="1411" b="1" i="0" u="none" strike="noStrike" kern="1200" cap="none" spc="-35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r</a:t>
            </a:r>
            <a:r>
              <a:rPr kumimoji="0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ee Survival </a:t>
            </a:r>
            <a:br>
              <a:rPr kumimoji="0" lang="en-US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</a:br>
            <a:r>
              <a:rPr kumimoji="0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(% of </a:t>
            </a:r>
            <a:r>
              <a:rPr kumimoji="0" lang="en-US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P</a:t>
            </a:r>
            <a:r>
              <a:rPr kumimoji="0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atients)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C58A5ADF-0591-4BF5-B641-D51CC25BECF8}"/>
              </a:ext>
            </a:extLst>
          </p:cNvPr>
          <p:cNvSpPr/>
          <p:nvPr/>
        </p:nvSpPr>
        <p:spPr>
          <a:xfrm>
            <a:off x="1436462" y="4246481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64F73CA4-D123-4344-B789-149E2B459981}"/>
              </a:ext>
            </a:extLst>
          </p:cNvPr>
          <p:cNvSpPr txBox="1"/>
          <p:nvPr/>
        </p:nvSpPr>
        <p:spPr>
          <a:xfrm>
            <a:off x="1069870" y="4501883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EFAC7FDD-5A91-4290-8DD8-7582F3D7CCB0}"/>
              </a:ext>
            </a:extLst>
          </p:cNvPr>
          <p:cNvSpPr/>
          <p:nvPr/>
        </p:nvSpPr>
        <p:spPr>
          <a:xfrm>
            <a:off x="1436462" y="4592548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BF14F70B-EB41-46E8-A394-7831B8945DE8}"/>
              </a:ext>
            </a:extLst>
          </p:cNvPr>
          <p:cNvSpPr txBox="1"/>
          <p:nvPr/>
        </p:nvSpPr>
        <p:spPr>
          <a:xfrm>
            <a:off x="1462921" y="5029900"/>
            <a:ext cx="124411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</a:t>
            </a:r>
            <a:endParaRPr kumimoji="0" sz="141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0F76BC84-2CD9-45EB-B871-99100C786E6A}"/>
              </a:ext>
            </a:extLst>
          </p:cNvPr>
          <p:cNvSpPr/>
          <p:nvPr/>
        </p:nvSpPr>
        <p:spPr>
          <a:xfrm>
            <a:off x="1956653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68B78812-347C-4A33-B7CD-4C7EAB83321E}"/>
              </a:ext>
            </a:extLst>
          </p:cNvPr>
          <p:cNvSpPr txBox="1"/>
          <p:nvPr/>
        </p:nvSpPr>
        <p:spPr>
          <a:xfrm>
            <a:off x="1913392" y="5029889"/>
            <a:ext cx="124411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3</a:t>
            </a:r>
            <a:endParaRPr kumimoji="0" sz="141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3F97B46D-B30D-41DF-90F6-6DEA20AC2526}"/>
              </a:ext>
            </a:extLst>
          </p:cNvPr>
          <p:cNvSpPr/>
          <p:nvPr/>
        </p:nvSpPr>
        <p:spPr>
          <a:xfrm>
            <a:off x="2407238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002995ED-72AB-4336-BFB6-8A1D536ECA89}"/>
              </a:ext>
            </a:extLst>
          </p:cNvPr>
          <p:cNvSpPr txBox="1"/>
          <p:nvPr/>
        </p:nvSpPr>
        <p:spPr>
          <a:xfrm>
            <a:off x="2363845" y="5029889"/>
            <a:ext cx="124411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6</a:t>
            </a:r>
            <a:endParaRPr kumimoji="0" sz="141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BC492364-B996-46CD-AD92-4AC04AAC3FDE}"/>
              </a:ext>
            </a:extLst>
          </p:cNvPr>
          <p:cNvSpPr/>
          <p:nvPr/>
        </p:nvSpPr>
        <p:spPr>
          <a:xfrm>
            <a:off x="2857823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9" name="object 24">
            <a:extLst>
              <a:ext uri="{FF2B5EF4-FFF2-40B4-BE49-F238E27FC236}">
                <a16:creationId xmlns:a16="http://schemas.microsoft.com/office/drawing/2014/main" id="{B1B270CF-C431-45A4-A7E6-02699A5B7F8C}"/>
              </a:ext>
            </a:extLst>
          </p:cNvPr>
          <p:cNvSpPr txBox="1"/>
          <p:nvPr/>
        </p:nvSpPr>
        <p:spPr>
          <a:xfrm>
            <a:off x="2814298" y="5029889"/>
            <a:ext cx="124411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9</a:t>
            </a:r>
            <a:endParaRPr kumimoji="0" sz="141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0" name="object 25">
            <a:extLst>
              <a:ext uri="{FF2B5EF4-FFF2-40B4-BE49-F238E27FC236}">
                <a16:creationId xmlns:a16="http://schemas.microsoft.com/office/drawing/2014/main" id="{F0B25814-74DD-4148-AFDB-A3E5FA8C26D4}"/>
              </a:ext>
            </a:extLst>
          </p:cNvPr>
          <p:cNvSpPr/>
          <p:nvPr/>
        </p:nvSpPr>
        <p:spPr>
          <a:xfrm>
            <a:off x="3308409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A8479A1B-6FF7-495B-81E4-B63D6E867C11}"/>
              </a:ext>
            </a:extLst>
          </p:cNvPr>
          <p:cNvSpPr txBox="1"/>
          <p:nvPr/>
        </p:nvSpPr>
        <p:spPr>
          <a:xfrm>
            <a:off x="3230651" y="5029889"/>
            <a:ext cx="226202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12</a:t>
            </a:r>
            <a:endParaRPr kumimoji="0" sz="141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27C2551B-0BC9-4B9D-BA4C-C7511CAEFA1D}"/>
              </a:ext>
            </a:extLst>
          </p:cNvPr>
          <p:cNvSpPr/>
          <p:nvPr/>
        </p:nvSpPr>
        <p:spPr>
          <a:xfrm>
            <a:off x="3758994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33" name="object 28">
            <a:extLst>
              <a:ext uri="{FF2B5EF4-FFF2-40B4-BE49-F238E27FC236}">
                <a16:creationId xmlns:a16="http://schemas.microsoft.com/office/drawing/2014/main" id="{87A7A4C9-87A6-494E-95D4-88650192FA6A}"/>
              </a:ext>
            </a:extLst>
          </p:cNvPr>
          <p:cNvSpPr/>
          <p:nvPr/>
        </p:nvSpPr>
        <p:spPr>
          <a:xfrm>
            <a:off x="4209579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34" name="object 29">
            <a:extLst>
              <a:ext uri="{FF2B5EF4-FFF2-40B4-BE49-F238E27FC236}">
                <a16:creationId xmlns:a16="http://schemas.microsoft.com/office/drawing/2014/main" id="{ABCC35CA-145B-4602-B21A-C20F2964209F}"/>
              </a:ext>
            </a:extLst>
          </p:cNvPr>
          <p:cNvSpPr txBox="1"/>
          <p:nvPr/>
        </p:nvSpPr>
        <p:spPr>
          <a:xfrm>
            <a:off x="3621047" y="5029889"/>
            <a:ext cx="286601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22136" algn="l"/>
              </a:tabLst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15</a:t>
            </a:r>
          </a:p>
        </p:txBody>
      </p:sp>
      <p:sp>
        <p:nvSpPr>
          <p:cNvPr id="35" name="object 30">
            <a:extLst>
              <a:ext uri="{FF2B5EF4-FFF2-40B4-BE49-F238E27FC236}">
                <a16:creationId xmlns:a16="http://schemas.microsoft.com/office/drawing/2014/main" id="{ACADF3DE-02C7-4CB7-940A-D1E025546A3A}"/>
              </a:ext>
            </a:extLst>
          </p:cNvPr>
          <p:cNvSpPr/>
          <p:nvPr/>
        </p:nvSpPr>
        <p:spPr>
          <a:xfrm>
            <a:off x="4660165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id="{853EC0FA-78C4-4361-BB50-0F269F5CFCAF}"/>
              </a:ext>
            </a:extLst>
          </p:cNvPr>
          <p:cNvSpPr txBox="1"/>
          <p:nvPr/>
        </p:nvSpPr>
        <p:spPr>
          <a:xfrm>
            <a:off x="4582010" y="5029891"/>
            <a:ext cx="226202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21</a:t>
            </a:r>
            <a:endParaRPr kumimoji="0" sz="141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7" name="object 32">
            <a:extLst>
              <a:ext uri="{FF2B5EF4-FFF2-40B4-BE49-F238E27FC236}">
                <a16:creationId xmlns:a16="http://schemas.microsoft.com/office/drawing/2014/main" id="{BAF8623D-8721-4AF2-8C6B-7A22D641C609}"/>
              </a:ext>
            </a:extLst>
          </p:cNvPr>
          <p:cNvSpPr/>
          <p:nvPr/>
        </p:nvSpPr>
        <p:spPr>
          <a:xfrm>
            <a:off x="5110752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38" name="object 33">
            <a:extLst>
              <a:ext uri="{FF2B5EF4-FFF2-40B4-BE49-F238E27FC236}">
                <a16:creationId xmlns:a16="http://schemas.microsoft.com/office/drawing/2014/main" id="{9435348B-2E5C-4B6D-A06A-A845D61F82BB}"/>
              </a:ext>
            </a:extLst>
          </p:cNvPr>
          <p:cNvSpPr txBox="1"/>
          <p:nvPr/>
        </p:nvSpPr>
        <p:spPr>
          <a:xfrm>
            <a:off x="5032452" y="5029891"/>
            <a:ext cx="226202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24</a:t>
            </a:r>
            <a:endParaRPr kumimoji="0" sz="141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id="{61C20B5F-92C7-4D36-94EB-8A049ED726A9}"/>
              </a:ext>
            </a:extLst>
          </p:cNvPr>
          <p:cNvSpPr/>
          <p:nvPr/>
        </p:nvSpPr>
        <p:spPr>
          <a:xfrm>
            <a:off x="5561323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0" name="object 35">
            <a:extLst>
              <a:ext uri="{FF2B5EF4-FFF2-40B4-BE49-F238E27FC236}">
                <a16:creationId xmlns:a16="http://schemas.microsoft.com/office/drawing/2014/main" id="{90A96CAD-4317-4E45-B096-8EB73537A14D}"/>
              </a:ext>
            </a:extLst>
          </p:cNvPr>
          <p:cNvSpPr txBox="1"/>
          <p:nvPr/>
        </p:nvSpPr>
        <p:spPr>
          <a:xfrm>
            <a:off x="5482903" y="5029891"/>
            <a:ext cx="226202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27</a:t>
            </a:r>
            <a:endParaRPr kumimoji="0" sz="141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41" name="object 36">
            <a:extLst>
              <a:ext uri="{FF2B5EF4-FFF2-40B4-BE49-F238E27FC236}">
                <a16:creationId xmlns:a16="http://schemas.microsoft.com/office/drawing/2014/main" id="{83CB4C3E-5CF4-4C4D-86A5-6E09986E9253}"/>
              </a:ext>
            </a:extLst>
          </p:cNvPr>
          <p:cNvSpPr/>
          <p:nvPr/>
        </p:nvSpPr>
        <p:spPr>
          <a:xfrm>
            <a:off x="6011908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2" name="object 37">
            <a:extLst>
              <a:ext uri="{FF2B5EF4-FFF2-40B4-BE49-F238E27FC236}">
                <a16:creationId xmlns:a16="http://schemas.microsoft.com/office/drawing/2014/main" id="{9D6A3E5B-163F-4630-A237-47454D26070C}"/>
              </a:ext>
            </a:extLst>
          </p:cNvPr>
          <p:cNvSpPr txBox="1"/>
          <p:nvPr/>
        </p:nvSpPr>
        <p:spPr>
          <a:xfrm>
            <a:off x="5933358" y="5029891"/>
            <a:ext cx="226202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30</a:t>
            </a:r>
            <a:endParaRPr kumimoji="0" sz="1411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43" name="object 38">
            <a:extLst>
              <a:ext uri="{FF2B5EF4-FFF2-40B4-BE49-F238E27FC236}">
                <a16:creationId xmlns:a16="http://schemas.microsoft.com/office/drawing/2014/main" id="{0B94479B-7B41-4A40-9DCC-E77B9B2957D7}"/>
              </a:ext>
            </a:extLst>
          </p:cNvPr>
          <p:cNvSpPr/>
          <p:nvPr/>
        </p:nvSpPr>
        <p:spPr>
          <a:xfrm>
            <a:off x="6462493" y="4938618"/>
            <a:ext cx="0" cy="7727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1996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4" name="object 39">
            <a:extLst>
              <a:ext uri="{FF2B5EF4-FFF2-40B4-BE49-F238E27FC236}">
                <a16:creationId xmlns:a16="http://schemas.microsoft.com/office/drawing/2014/main" id="{E74A5B8B-FD36-4DC3-8269-3403AC466D5C}"/>
              </a:ext>
            </a:extLst>
          </p:cNvPr>
          <p:cNvSpPr txBox="1"/>
          <p:nvPr/>
        </p:nvSpPr>
        <p:spPr>
          <a:xfrm>
            <a:off x="6358072" y="5029891"/>
            <a:ext cx="226202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33</a:t>
            </a:r>
          </a:p>
        </p:txBody>
      </p:sp>
      <p:sp>
        <p:nvSpPr>
          <p:cNvPr id="45" name="object 41">
            <a:extLst>
              <a:ext uri="{FF2B5EF4-FFF2-40B4-BE49-F238E27FC236}">
                <a16:creationId xmlns:a16="http://schemas.microsoft.com/office/drawing/2014/main" id="{2EB542B0-81CD-4F07-9811-CB5C2BC9D1A5}"/>
              </a:ext>
            </a:extLst>
          </p:cNvPr>
          <p:cNvSpPr txBox="1"/>
          <p:nvPr/>
        </p:nvSpPr>
        <p:spPr>
          <a:xfrm>
            <a:off x="381569" y="5363869"/>
            <a:ext cx="1424160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1" i="0" u="none" strike="noStrike" kern="1200" cap="none" spc="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No. </a:t>
            </a:r>
            <a:r>
              <a:rPr kumimoji="0" sz="1411" b="1" i="0" u="none" strike="noStrike" kern="1200" cap="none" spc="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at </a:t>
            </a:r>
            <a:r>
              <a:rPr kumimoji="0" sz="1411" b="1" i="0" u="none" strike="noStrike" kern="1200" cap="none" spc="-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Risk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46" name="object 42">
            <a:extLst>
              <a:ext uri="{FF2B5EF4-FFF2-40B4-BE49-F238E27FC236}">
                <a16:creationId xmlns:a16="http://schemas.microsoft.com/office/drawing/2014/main" id="{D2CED12C-BB61-4922-BCBD-132A0B07A558}"/>
              </a:ext>
            </a:extLst>
          </p:cNvPr>
          <p:cNvSpPr txBox="1"/>
          <p:nvPr/>
        </p:nvSpPr>
        <p:spPr>
          <a:xfrm>
            <a:off x="5809681" y="2740923"/>
            <a:ext cx="859677" cy="271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64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Lorlatinib</a:t>
            </a:r>
          </a:p>
        </p:txBody>
      </p:sp>
      <p:sp>
        <p:nvSpPr>
          <p:cNvPr id="47" name="object 43">
            <a:extLst>
              <a:ext uri="{FF2B5EF4-FFF2-40B4-BE49-F238E27FC236}">
                <a16:creationId xmlns:a16="http://schemas.microsoft.com/office/drawing/2014/main" id="{C02F5CC4-D0EA-42D4-B62E-4BE598731489}"/>
              </a:ext>
            </a:extLst>
          </p:cNvPr>
          <p:cNvSpPr txBox="1"/>
          <p:nvPr/>
        </p:nvSpPr>
        <p:spPr>
          <a:xfrm>
            <a:off x="5543088" y="4281587"/>
            <a:ext cx="859788" cy="271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764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Crizotinib</a:t>
            </a:r>
          </a:p>
        </p:txBody>
      </p:sp>
      <p:sp>
        <p:nvSpPr>
          <p:cNvPr id="49" name="object 46">
            <a:extLst>
              <a:ext uri="{FF2B5EF4-FFF2-40B4-BE49-F238E27FC236}">
                <a16:creationId xmlns:a16="http://schemas.microsoft.com/office/drawing/2014/main" id="{50F36585-8FBF-4FB6-B262-D8963048522A}"/>
              </a:ext>
            </a:extLst>
          </p:cNvPr>
          <p:cNvSpPr/>
          <p:nvPr/>
        </p:nvSpPr>
        <p:spPr>
          <a:xfrm>
            <a:off x="1473755" y="1483032"/>
            <a:ext cx="68051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192" y="0"/>
                </a:lnTo>
              </a:path>
            </a:pathLst>
          </a:custGeom>
          <a:ln w="12700">
            <a:solidFill>
              <a:srgbClr val="5C86C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0" name="object 47">
            <a:extLst>
              <a:ext uri="{FF2B5EF4-FFF2-40B4-BE49-F238E27FC236}">
                <a16:creationId xmlns:a16="http://schemas.microsoft.com/office/drawing/2014/main" id="{615FF17B-FDA0-48C9-A3C0-D4FE758D4E29}"/>
              </a:ext>
            </a:extLst>
          </p:cNvPr>
          <p:cNvSpPr/>
          <p:nvPr/>
        </p:nvSpPr>
        <p:spPr>
          <a:xfrm>
            <a:off x="1507641" y="1445560"/>
            <a:ext cx="0" cy="75237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05"/>
                </a:lnTo>
              </a:path>
            </a:pathLst>
          </a:custGeom>
          <a:ln w="12700">
            <a:solidFill>
              <a:srgbClr val="5C86C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0" name="bk object 16">
            <a:extLst>
              <a:ext uri="{FF2B5EF4-FFF2-40B4-BE49-F238E27FC236}">
                <a16:creationId xmlns:a16="http://schemas.microsoft.com/office/drawing/2014/main" id="{D5AE6B64-713B-4D2E-8DBB-1446CD93E370}"/>
              </a:ext>
            </a:extLst>
          </p:cNvPr>
          <p:cNvSpPr/>
          <p:nvPr/>
        </p:nvSpPr>
        <p:spPr>
          <a:xfrm>
            <a:off x="1473756" y="1483032"/>
            <a:ext cx="132424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6626" y="0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1" name="bk object 17">
            <a:extLst>
              <a:ext uri="{FF2B5EF4-FFF2-40B4-BE49-F238E27FC236}">
                <a16:creationId xmlns:a16="http://schemas.microsoft.com/office/drawing/2014/main" id="{DC6CE630-8298-4B7C-B513-C4C27922513E}"/>
              </a:ext>
            </a:extLst>
          </p:cNvPr>
          <p:cNvSpPr/>
          <p:nvPr/>
        </p:nvSpPr>
        <p:spPr>
          <a:xfrm>
            <a:off x="1507641" y="1445560"/>
            <a:ext cx="0" cy="75237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05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4" name="bk object 20">
            <a:extLst>
              <a:ext uri="{FF2B5EF4-FFF2-40B4-BE49-F238E27FC236}">
                <a16:creationId xmlns:a16="http://schemas.microsoft.com/office/drawing/2014/main" id="{632DACF7-0B63-4AE9-825B-BA4F900B1A9C}"/>
              </a:ext>
            </a:extLst>
          </p:cNvPr>
          <p:cNvSpPr/>
          <p:nvPr/>
        </p:nvSpPr>
        <p:spPr>
          <a:xfrm>
            <a:off x="1754450" y="1522106"/>
            <a:ext cx="0" cy="75237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05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8" name="bk object 24">
            <a:extLst>
              <a:ext uri="{FF2B5EF4-FFF2-40B4-BE49-F238E27FC236}">
                <a16:creationId xmlns:a16="http://schemas.microsoft.com/office/drawing/2014/main" id="{5727B777-5E25-40B2-A9D1-CFE58E814D41}"/>
              </a:ext>
            </a:extLst>
          </p:cNvPr>
          <p:cNvSpPr/>
          <p:nvPr/>
        </p:nvSpPr>
        <p:spPr>
          <a:xfrm>
            <a:off x="1789069" y="1625366"/>
            <a:ext cx="0" cy="75237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92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9" name="bk object 25">
            <a:extLst>
              <a:ext uri="{FF2B5EF4-FFF2-40B4-BE49-F238E27FC236}">
                <a16:creationId xmlns:a16="http://schemas.microsoft.com/office/drawing/2014/main" id="{828B8683-D963-413E-A819-76E66FDD7AD3}"/>
              </a:ext>
            </a:extLst>
          </p:cNvPr>
          <p:cNvSpPr/>
          <p:nvPr/>
        </p:nvSpPr>
        <p:spPr>
          <a:xfrm>
            <a:off x="1784795" y="1688924"/>
            <a:ext cx="68051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92" y="0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70" name="bk object 26">
            <a:extLst>
              <a:ext uri="{FF2B5EF4-FFF2-40B4-BE49-F238E27FC236}">
                <a16:creationId xmlns:a16="http://schemas.microsoft.com/office/drawing/2014/main" id="{CE4BEA61-EFDE-4E99-B5C7-789D6950AC57}"/>
              </a:ext>
            </a:extLst>
          </p:cNvPr>
          <p:cNvSpPr/>
          <p:nvPr/>
        </p:nvSpPr>
        <p:spPr>
          <a:xfrm>
            <a:off x="1818681" y="1651459"/>
            <a:ext cx="0" cy="75237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92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71" name="bk object 27">
            <a:extLst>
              <a:ext uri="{FF2B5EF4-FFF2-40B4-BE49-F238E27FC236}">
                <a16:creationId xmlns:a16="http://schemas.microsoft.com/office/drawing/2014/main" id="{523D8640-F792-4ABB-A6B4-21834D30DC1B}"/>
              </a:ext>
            </a:extLst>
          </p:cNvPr>
          <p:cNvSpPr/>
          <p:nvPr/>
        </p:nvSpPr>
        <p:spPr>
          <a:xfrm>
            <a:off x="1898398" y="1767950"/>
            <a:ext cx="68051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205" y="0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72" name="bk object 28">
            <a:extLst>
              <a:ext uri="{FF2B5EF4-FFF2-40B4-BE49-F238E27FC236}">
                <a16:creationId xmlns:a16="http://schemas.microsoft.com/office/drawing/2014/main" id="{A64E3DDD-497E-4933-B610-B5557AE7E53B}"/>
              </a:ext>
            </a:extLst>
          </p:cNvPr>
          <p:cNvSpPr/>
          <p:nvPr/>
        </p:nvSpPr>
        <p:spPr>
          <a:xfrm>
            <a:off x="1932290" y="1730485"/>
            <a:ext cx="0" cy="75237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192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73" name="bk object 29">
            <a:extLst>
              <a:ext uri="{FF2B5EF4-FFF2-40B4-BE49-F238E27FC236}">
                <a16:creationId xmlns:a16="http://schemas.microsoft.com/office/drawing/2014/main" id="{4EB84B6F-5484-4F7B-B5B4-BE493E3B1BBC}"/>
              </a:ext>
            </a:extLst>
          </p:cNvPr>
          <p:cNvSpPr/>
          <p:nvPr/>
        </p:nvSpPr>
        <p:spPr>
          <a:xfrm>
            <a:off x="1997163" y="1821010"/>
            <a:ext cx="68051" cy="0"/>
          </a:xfrm>
          <a:custGeom>
            <a:avLst/>
            <a:gdLst/>
            <a:ahLst/>
            <a:cxnLst/>
            <a:rect l="l" t="t" r="r" b="b"/>
            <a:pathLst>
              <a:path w="70485">
                <a:moveTo>
                  <a:pt x="0" y="0"/>
                </a:moveTo>
                <a:lnTo>
                  <a:pt x="70192" y="0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74" name="bk object 30">
            <a:extLst>
              <a:ext uri="{FF2B5EF4-FFF2-40B4-BE49-F238E27FC236}">
                <a16:creationId xmlns:a16="http://schemas.microsoft.com/office/drawing/2014/main" id="{048D5CB9-D15F-45F4-AA04-E21C97C284EC}"/>
              </a:ext>
            </a:extLst>
          </p:cNvPr>
          <p:cNvSpPr/>
          <p:nvPr/>
        </p:nvSpPr>
        <p:spPr>
          <a:xfrm>
            <a:off x="2031047" y="1783538"/>
            <a:ext cx="0" cy="75237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05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10" name="bk object 66">
            <a:extLst>
              <a:ext uri="{FF2B5EF4-FFF2-40B4-BE49-F238E27FC236}">
                <a16:creationId xmlns:a16="http://schemas.microsoft.com/office/drawing/2014/main" id="{9E7B6B11-C479-4DFA-8552-54985FB9E270}"/>
              </a:ext>
            </a:extLst>
          </p:cNvPr>
          <p:cNvSpPr/>
          <p:nvPr/>
        </p:nvSpPr>
        <p:spPr>
          <a:xfrm>
            <a:off x="3690184" y="3780585"/>
            <a:ext cx="0" cy="75237"/>
          </a:xfrm>
          <a:custGeom>
            <a:avLst/>
            <a:gdLst/>
            <a:ahLst/>
            <a:cxnLst/>
            <a:rect l="l" t="t" r="r" b="b"/>
            <a:pathLst>
              <a:path h="70485">
                <a:moveTo>
                  <a:pt x="0" y="0"/>
                </a:moveTo>
                <a:lnTo>
                  <a:pt x="0" y="70205"/>
                </a:lnTo>
              </a:path>
            </a:pathLst>
          </a:custGeom>
          <a:ln w="12700">
            <a:solidFill>
              <a:srgbClr val="C8543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44D55B-2D8D-40CB-B41C-494EF6CD2446}"/>
              </a:ext>
            </a:extLst>
          </p:cNvPr>
          <p:cNvGrpSpPr/>
          <p:nvPr/>
        </p:nvGrpSpPr>
        <p:grpSpPr>
          <a:xfrm>
            <a:off x="1502631" y="1445561"/>
            <a:ext cx="4774616" cy="2791856"/>
            <a:chOff x="851881" y="819428"/>
            <a:chExt cx="2706859" cy="1582779"/>
          </a:xfrm>
        </p:grpSpPr>
        <p:sp>
          <p:nvSpPr>
            <p:cNvPr id="53" name="object 50">
              <a:extLst>
                <a:ext uri="{FF2B5EF4-FFF2-40B4-BE49-F238E27FC236}">
                  <a16:creationId xmlns:a16="http://schemas.microsoft.com/office/drawing/2014/main" id="{63A0F074-6E05-4902-9843-E41986F5E478}"/>
                </a:ext>
              </a:extLst>
            </p:cNvPr>
            <p:cNvSpPr/>
            <p:nvPr/>
          </p:nvSpPr>
          <p:spPr>
            <a:xfrm>
              <a:off x="983852" y="881317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62" name="bk object 18">
              <a:extLst>
                <a:ext uri="{FF2B5EF4-FFF2-40B4-BE49-F238E27FC236}">
                  <a16:creationId xmlns:a16="http://schemas.microsoft.com/office/drawing/2014/main" id="{475A78D6-5592-4A21-8036-C7D58B3E2DA2}"/>
                </a:ext>
              </a:extLst>
            </p:cNvPr>
            <p:cNvSpPr/>
            <p:nvPr/>
          </p:nvSpPr>
          <p:spPr>
            <a:xfrm>
              <a:off x="891085" y="819428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63" name="bk object 19">
              <a:extLst>
                <a:ext uri="{FF2B5EF4-FFF2-40B4-BE49-F238E27FC236}">
                  <a16:creationId xmlns:a16="http://schemas.microsoft.com/office/drawing/2014/main" id="{C1FF8AB1-5391-4F87-AB1D-2E4DDC98FCD1}"/>
                </a:ext>
              </a:extLst>
            </p:cNvPr>
            <p:cNvSpPr/>
            <p:nvPr/>
          </p:nvSpPr>
          <p:spPr>
            <a:xfrm>
              <a:off x="975431" y="884063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65" name="bk object 21">
              <a:extLst>
                <a:ext uri="{FF2B5EF4-FFF2-40B4-BE49-F238E27FC236}">
                  <a16:creationId xmlns:a16="http://schemas.microsoft.com/office/drawing/2014/main" id="{21947342-BB7D-4A43-A865-493F6D7473BB}"/>
                </a:ext>
              </a:extLst>
            </p:cNvPr>
            <p:cNvSpPr/>
            <p:nvPr/>
          </p:nvSpPr>
          <p:spPr>
            <a:xfrm>
              <a:off x="989429" y="913229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66" name="bk object 22">
              <a:extLst>
                <a:ext uri="{FF2B5EF4-FFF2-40B4-BE49-F238E27FC236}">
                  <a16:creationId xmlns:a16="http://schemas.microsoft.com/office/drawing/2014/main" id="{342DC3C0-8634-4EEB-AEAB-0ABCC553844F}"/>
                </a:ext>
              </a:extLst>
            </p:cNvPr>
            <p:cNvSpPr/>
            <p:nvPr/>
          </p:nvSpPr>
          <p:spPr>
            <a:xfrm>
              <a:off x="1008643" y="891989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67" name="bk object 23">
              <a:extLst>
                <a:ext uri="{FF2B5EF4-FFF2-40B4-BE49-F238E27FC236}">
                  <a16:creationId xmlns:a16="http://schemas.microsoft.com/office/drawing/2014/main" id="{1E8360D5-11F1-4B74-903B-576243C4F3AB}"/>
                </a:ext>
              </a:extLst>
            </p:cNvPr>
            <p:cNvSpPr/>
            <p:nvPr/>
          </p:nvSpPr>
          <p:spPr>
            <a:xfrm>
              <a:off x="995060" y="942605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75" name="bk object 31">
              <a:extLst>
                <a:ext uri="{FF2B5EF4-FFF2-40B4-BE49-F238E27FC236}">
                  <a16:creationId xmlns:a16="http://schemas.microsoft.com/office/drawing/2014/main" id="{47D88220-52A9-4269-8B93-B298C0D7C284}"/>
                </a:ext>
              </a:extLst>
            </p:cNvPr>
            <p:cNvSpPr/>
            <p:nvPr/>
          </p:nvSpPr>
          <p:spPr>
            <a:xfrm>
              <a:off x="1149029" y="1244669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76" name="bk object 32">
              <a:extLst>
                <a:ext uri="{FF2B5EF4-FFF2-40B4-BE49-F238E27FC236}">
                  <a16:creationId xmlns:a16="http://schemas.microsoft.com/office/drawing/2014/main" id="{E1FD9CD4-E8D9-4AE4-A455-BD5593E33136}"/>
                </a:ext>
              </a:extLst>
            </p:cNvPr>
            <p:cNvSpPr/>
            <p:nvPr/>
          </p:nvSpPr>
          <p:spPr>
            <a:xfrm>
              <a:off x="1168243" y="1223429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77" name="bk object 33">
              <a:extLst>
                <a:ext uri="{FF2B5EF4-FFF2-40B4-BE49-F238E27FC236}">
                  <a16:creationId xmlns:a16="http://schemas.microsoft.com/office/drawing/2014/main" id="{9B7429DB-4E75-46F9-8173-DA88B5AAD3B7}"/>
                </a:ext>
              </a:extLst>
            </p:cNvPr>
            <p:cNvSpPr/>
            <p:nvPr/>
          </p:nvSpPr>
          <p:spPr>
            <a:xfrm>
              <a:off x="1286213" y="1306591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78" name="bk object 34">
              <a:extLst>
                <a:ext uri="{FF2B5EF4-FFF2-40B4-BE49-F238E27FC236}">
                  <a16:creationId xmlns:a16="http://schemas.microsoft.com/office/drawing/2014/main" id="{59AAFC84-1203-40CE-8B65-E37F5553495D}"/>
                </a:ext>
              </a:extLst>
            </p:cNvPr>
            <p:cNvSpPr/>
            <p:nvPr/>
          </p:nvSpPr>
          <p:spPr>
            <a:xfrm>
              <a:off x="1305427" y="1285347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79" name="bk object 35">
              <a:extLst>
                <a:ext uri="{FF2B5EF4-FFF2-40B4-BE49-F238E27FC236}">
                  <a16:creationId xmlns:a16="http://schemas.microsoft.com/office/drawing/2014/main" id="{5A755E35-BBC0-4EA7-81B6-C7CBEB733EDA}"/>
                </a:ext>
              </a:extLst>
            </p:cNvPr>
            <p:cNvSpPr/>
            <p:nvPr/>
          </p:nvSpPr>
          <p:spPr>
            <a:xfrm>
              <a:off x="1294583" y="1369072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0" name="bk object 36">
              <a:extLst>
                <a:ext uri="{FF2B5EF4-FFF2-40B4-BE49-F238E27FC236}">
                  <a16:creationId xmlns:a16="http://schemas.microsoft.com/office/drawing/2014/main" id="{01958218-8C8E-4661-A3F7-0185E2FE042F}"/>
                </a:ext>
              </a:extLst>
            </p:cNvPr>
            <p:cNvSpPr/>
            <p:nvPr/>
          </p:nvSpPr>
          <p:spPr>
            <a:xfrm>
              <a:off x="1313794" y="1347832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1" name="bk object 37">
              <a:extLst>
                <a:ext uri="{FF2B5EF4-FFF2-40B4-BE49-F238E27FC236}">
                  <a16:creationId xmlns:a16="http://schemas.microsoft.com/office/drawing/2014/main" id="{B2BD107F-670C-49F2-97CF-1C9ED5350AFA}"/>
                </a:ext>
              </a:extLst>
            </p:cNvPr>
            <p:cNvSpPr/>
            <p:nvPr/>
          </p:nvSpPr>
          <p:spPr>
            <a:xfrm>
              <a:off x="1300210" y="1400703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2" name="bk object 38">
              <a:extLst>
                <a:ext uri="{FF2B5EF4-FFF2-40B4-BE49-F238E27FC236}">
                  <a16:creationId xmlns:a16="http://schemas.microsoft.com/office/drawing/2014/main" id="{9FD4BFA0-466D-40CB-A87F-049050ACBF98}"/>
                </a:ext>
              </a:extLst>
            </p:cNvPr>
            <p:cNvSpPr/>
            <p:nvPr/>
          </p:nvSpPr>
          <p:spPr>
            <a:xfrm>
              <a:off x="1319425" y="137946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3" name="bk object 39">
              <a:extLst>
                <a:ext uri="{FF2B5EF4-FFF2-40B4-BE49-F238E27FC236}">
                  <a16:creationId xmlns:a16="http://schemas.microsoft.com/office/drawing/2014/main" id="{4C45D362-8C17-4078-9A4F-47208688E62D}"/>
                </a:ext>
              </a:extLst>
            </p:cNvPr>
            <p:cNvSpPr/>
            <p:nvPr/>
          </p:nvSpPr>
          <p:spPr>
            <a:xfrm>
              <a:off x="1305791" y="1416693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4" name="bk object 40">
              <a:extLst>
                <a:ext uri="{FF2B5EF4-FFF2-40B4-BE49-F238E27FC236}">
                  <a16:creationId xmlns:a16="http://schemas.microsoft.com/office/drawing/2014/main" id="{0B68AE85-E488-4637-BFE8-739F933D00F9}"/>
                </a:ext>
              </a:extLst>
            </p:cNvPr>
            <p:cNvSpPr/>
            <p:nvPr/>
          </p:nvSpPr>
          <p:spPr>
            <a:xfrm>
              <a:off x="1325002" y="13954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5" name="bk object 41">
              <a:extLst>
                <a:ext uri="{FF2B5EF4-FFF2-40B4-BE49-F238E27FC236}">
                  <a16:creationId xmlns:a16="http://schemas.microsoft.com/office/drawing/2014/main" id="{CEEB5A94-64ED-4A73-89DC-5C8E6FE1F9BA}"/>
                </a:ext>
              </a:extLst>
            </p:cNvPr>
            <p:cNvSpPr/>
            <p:nvPr/>
          </p:nvSpPr>
          <p:spPr>
            <a:xfrm>
              <a:off x="1339363" y="1449025"/>
              <a:ext cx="83416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104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6" name="bk object 42">
              <a:extLst>
                <a:ext uri="{FF2B5EF4-FFF2-40B4-BE49-F238E27FC236}">
                  <a16:creationId xmlns:a16="http://schemas.microsoft.com/office/drawing/2014/main" id="{94239529-D9CD-4B0F-B328-74C48A282571}"/>
                </a:ext>
              </a:extLst>
            </p:cNvPr>
            <p:cNvSpPr/>
            <p:nvPr/>
          </p:nvSpPr>
          <p:spPr>
            <a:xfrm>
              <a:off x="1358574" y="142778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7" name="bk object 43">
              <a:extLst>
                <a:ext uri="{FF2B5EF4-FFF2-40B4-BE49-F238E27FC236}">
                  <a16:creationId xmlns:a16="http://schemas.microsoft.com/office/drawing/2014/main" id="{5305B87A-9D52-409D-BE51-4B26FFA19453}"/>
                </a:ext>
              </a:extLst>
            </p:cNvPr>
            <p:cNvSpPr/>
            <p:nvPr/>
          </p:nvSpPr>
          <p:spPr>
            <a:xfrm>
              <a:off x="1403408" y="142778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8" name="bk object 44">
              <a:extLst>
                <a:ext uri="{FF2B5EF4-FFF2-40B4-BE49-F238E27FC236}">
                  <a16:creationId xmlns:a16="http://schemas.microsoft.com/office/drawing/2014/main" id="{8603F4D1-5BAC-4451-A84F-4A0110A86B42}"/>
                </a:ext>
              </a:extLst>
            </p:cNvPr>
            <p:cNvSpPr/>
            <p:nvPr/>
          </p:nvSpPr>
          <p:spPr>
            <a:xfrm>
              <a:off x="1442974" y="1498620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89" name="bk object 45">
              <a:extLst>
                <a:ext uri="{FF2B5EF4-FFF2-40B4-BE49-F238E27FC236}">
                  <a16:creationId xmlns:a16="http://schemas.microsoft.com/office/drawing/2014/main" id="{BC871324-77D3-422E-AC4C-02F07A8D8DCF}"/>
                </a:ext>
              </a:extLst>
            </p:cNvPr>
            <p:cNvSpPr/>
            <p:nvPr/>
          </p:nvSpPr>
          <p:spPr>
            <a:xfrm>
              <a:off x="1462186" y="147738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0" name="bk object 46">
              <a:extLst>
                <a:ext uri="{FF2B5EF4-FFF2-40B4-BE49-F238E27FC236}">
                  <a16:creationId xmlns:a16="http://schemas.microsoft.com/office/drawing/2014/main" id="{A7615FE5-A683-40E7-B9DE-9C2032982447}"/>
                </a:ext>
              </a:extLst>
            </p:cNvPr>
            <p:cNvSpPr/>
            <p:nvPr/>
          </p:nvSpPr>
          <p:spPr>
            <a:xfrm>
              <a:off x="1462549" y="1636200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1" name="bk object 47">
              <a:extLst>
                <a:ext uri="{FF2B5EF4-FFF2-40B4-BE49-F238E27FC236}">
                  <a16:creationId xmlns:a16="http://schemas.microsoft.com/office/drawing/2014/main" id="{559DD72C-765D-4B0B-A95A-338D12DE8C87}"/>
                </a:ext>
              </a:extLst>
            </p:cNvPr>
            <p:cNvSpPr/>
            <p:nvPr/>
          </p:nvSpPr>
          <p:spPr>
            <a:xfrm>
              <a:off x="1481764" y="161495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2" name="bk object 48">
              <a:extLst>
                <a:ext uri="{FF2B5EF4-FFF2-40B4-BE49-F238E27FC236}">
                  <a16:creationId xmlns:a16="http://schemas.microsoft.com/office/drawing/2014/main" id="{0CAE35D6-F08B-444E-80C2-DD202E920DFB}"/>
                </a:ext>
              </a:extLst>
            </p:cNvPr>
            <p:cNvSpPr/>
            <p:nvPr/>
          </p:nvSpPr>
          <p:spPr>
            <a:xfrm>
              <a:off x="1599733" y="1742500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3" name="bk object 49">
              <a:extLst>
                <a:ext uri="{FF2B5EF4-FFF2-40B4-BE49-F238E27FC236}">
                  <a16:creationId xmlns:a16="http://schemas.microsoft.com/office/drawing/2014/main" id="{5C927594-0A2C-4DFE-8EF0-0619AD39A5DB}"/>
                </a:ext>
              </a:extLst>
            </p:cNvPr>
            <p:cNvSpPr/>
            <p:nvPr/>
          </p:nvSpPr>
          <p:spPr>
            <a:xfrm>
              <a:off x="1618945" y="1721257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4" name="bk object 50">
              <a:extLst>
                <a:ext uri="{FF2B5EF4-FFF2-40B4-BE49-F238E27FC236}">
                  <a16:creationId xmlns:a16="http://schemas.microsoft.com/office/drawing/2014/main" id="{6DC6FBF9-6153-4D50-A2C6-23416BF517FE}"/>
                </a:ext>
              </a:extLst>
            </p:cNvPr>
            <p:cNvSpPr/>
            <p:nvPr/>
          </p:nvSpPr>
          <p:spPr>
            <a:xfrm>
              <a:off x="1756496" y="1904520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5" name="bk object 51">
              <a:extLst>
                <a:ext uri="{FF2B5EF4-FFF2-40B4-BE49-F238E27FC236}">
                  <a16:creationId xmlns:a16="http://schemas.microsoft.com/office/drawing/2014/main" id="{744F4907-3A4D-4EC9-8A46-410F7EFDFB91}"/>
                </a:ext>
              </a:extLst>
            </p:cNvPr>
            <p:cNvSpPr/>
            <p:nvPr/>
          </p:nvSpPr>
          <p:spPr>
            <a:xfrm>
              <a:off x="1775707" y="1883280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6" name="bk object 52">
              <a:extLst>
                <a:ext uri="{FF2B5EF4-FFF2-40B4-BE49-F238E27FC236}">
                  <a16:creationId xmlns:a16="http://schemas.microsoft.com/office/drawing/2014/main" id="{6ED0FEEE-2AB2-493D-A6AF-EB88CAC4A691}"/>
                </a:ext>
              </a:extLst>
            </p:cNvPr>
            <p:cNvSpPr/>
            <p:nvPr/>
          </p:nvSpPr>
          <p:spPr>
            <a:xfrm>
              <a:off x="1773280" y="1977992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7" name="bk object 53">
              <a:extLst>
                <a:ext uri="{FF2B5EF4-FFF2-40B4-BE49-F238E27FC236}">
                  <a16:creationId xmlns:a16="http://schemas.microsoft.com/office/drawing/2014/main" id="{CCB78AEC-46DC-4D86-BF8C-01F77C751DA7}"/>
                </a:ext>
              </a:extLst>
            </p:cNvPr>
            <p:cNvSpPr/>
            <p:nvPr/>
          </p:nvSpPr>
          <p:spPr>
            <a:xfrm>
              <a:off x="1795308" y="1956752"/>
              <a:ext cx="0" cy="80312"/>
            </a:xfrm>
            <a:custGeom>
              <a:avLst/>
              <a:gdLst/>
              <a:ahLst/>
              <a:cxnLst/>
              <a:rect l="l" t="t" r="r" b="b"/>
              <a:pathLst>
                <a:path h="132714">
                  <a:moveTo>
                    <a:pt x="0" y="0"/>
                  </a:moveTo>
                  <a:lnTo>
                    <a:pt x="0" y="132124"/>
                  </a:lnTo>
                </a:path>
              </a:pathLst>
            </a:custGeom>
            <a:ln w="22981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8" name="bk object 54">
              <a:extLst>
                <a:ext uri="{FF2B5EF4-FFF2-40B4-BE49-F238E27FC236}">
                  <a16:creationId xmlns:a16="http://schemas.microsoft.com/office/drawing/2014/main" id="{C7062CC9-C3CA-4617-BB5A-3BA75EAF3B83}"/>
                </a:ext>
              </a:extLst>
            </p:cNvPr>
            <p:cNvSpPr/>
            <p:nvPr/>
          </p:nvSpPr>
          <p:spPr>
            <a:xfrm>
              <a:off x="1778911" y="2015470"/>
              <a:ext cx="44141" cy="0"/>
            </a:xfrm>
            <a:custGeom>
              <a:avLst/>
              <a:gdLst/>
              <a:ahLst/>
              <a:cxnLst/>
              <a:rect l="l" t="t" r="r" b="b"/>
              <a:pathLst>
                <a:path w="80644">
                  <a:moveTo>
                    <a:pt x="0" y="0"/>
                  </a:moveTo>
                  <a:lnTo>
                    <a:pt x="80393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99" name="bk object 55">
              <a:extLst>
                <a:ext uri="{FF2B5EF4-FFF2-40B4-BE49-F238E27FC236}">
                  <a16:creationId xmlns:a16="http://schemas.microsoft.com/office/drawing/2014/main" id="{B7734E2A-5D95-4B11-9593-743D83A626F6}"/>
                </a:ext>
              </a:extLst>
            </p:cNvPr>
            <p:cNvSpPr/>
            <p:nvPr/>
          </p:nvSpPr>
          <p:spPr>
            <a:xfrm>
              <a:off x="1803703" y="1994230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0" name="bk object 56">
              <a:extLst>
                <a:ext uri="{FF2B5EF4-FFF2-40B4-BE49-F238E27FC236}">
                  <a16:creationId xmlns:a16="http://schemas.microsoft.com/office/drawing/2014/main" id="{A956A84C-7226-4B74-8BFD-EEB18E5B49AF}"/>
                </a:ext>
              </a:extLst>
            </p:cNvPr>
            <p:cNvSpPr/>
            <p:nvPr/>
          </p:nvSpPr>
          <p:spPr>
            <a:xfrm>
              <a:off x="1910464" y="2054846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1" name="bk object 57">
              <a:extLst>
                <a:ext uri="{FF2B5EF4-FFF2-40B4-BE49-F238E27FC236}">
                  <a16:creationId xmlns:a16="http://schemas.microsoft.com/office/drawing/2014/main" id="{A88ED432-366C-4F0B-88AB-DF3C21E85C85}"/>
                </a:ext>
              </a:extLst>
            </p:cNvPr>
            <p:cNvSpPr/>
            <p:nvPr/>
          </p:nvSpPr>
          <p:spPr>
            <a:xfrm>
              <a:off x="1931070" y="2033606"/>
              <a:ext cx="0" cy="83002"/>
            </a:xfrm>
            <a:custGeom>
              <a:avLst/>
              <a:gdLst/>
              <a:ahLst/>
              <a:cxnLst/>
              <a:rect l="l" t="t" r="r" b="b"/>
              <a:pathLst>
                <a:path h="137160">
                  <a:moveTo>
                    <a:pt x="0" y="0"/>
                  </a:moveTo>
                  <a:lnTo>
                    <a:pt x="0" y="137024"/>
                  </a:lnTo>
                </a:path>
              </a:pathLst>
            </a:custGeom>
            <a:ln w="17796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2" name="bk object 58">
              <a:extLst>
                <a:ext uri="{FF2B5EF4-FFF2-40B4-BE49-F238E27FC236}">
                  <a16:creationId xmlns:a16="http://schemas.microsoft.com/office/drawing/2014/main" id="{AEF9B64E-3A82-4B72-B55E-330AA588707A}"/>
                </a:ext>
              </a:extLst>
            </p:cNvPr>
            <p:cNvSpPr/>
            <p:nvPr/>
          </p:nvSpPr>
          <p:spPr>
            <a:xfrm>
              <a:off x="1913254" y="2095285"/>
              <a:ext cx="46922" cy="0"/>
            </a:xfrm>
            <a:custGeom>
              <a:avLst/>
              <a:gdLst/>
              <a:ahLst/>
              <a:cxnLst/>
              <a:rect l="l" t="t" r="r" b="b"/>
              <a:pathLst>
                <a:path w="85725">
                  <a:moveTo>
                    <a:pt x="0" y="0"/>
                  </a:moveTo>
                  <a:lnTo>
                    <a:pt x="85584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3" name="bk object 59">
              <a:extLst>
                <a:ext uri="{FF2B5EF4-FFF2-40B4-BE49-F238E27FC236}">
                  <a16:creationId xmlns:a16="http://schemas.microsoft.com/office/drawing/2014/main" id="{D325C8A4-FE9E-412A-AED1-AB2114A4F95E}"/>
                </a:ext>
              </a:extLst>
            </p:cNvPr>
            <p:cNvSpPr/>
            <p:nvPr/>
          </p:nvSpPr>
          <p:spPr>
            <a:xfrm>
              <a:off x="1940887" y="2074042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4" name="bk object 60">
              <a:extLst>
                <a:ext uri="{FF2B5EF4-FFF2-40B4-BE49-F238E27FC236}">
                  <a16:creationId xmlns:a16="http://schemas.microsoft.com/office/drawing/2014/main" id="{5028FD01-3A4C-420F-9E3E-7E3EAA4B568D}"/>
                </a:ext>
              </a:extLst>
            </p:cNvPr>
            <p:cNvSpPr/>
            <p:nvPr/>
          </p:nvSpPr>
          <p:spPr>
            <a:xfrm>
              <a:off x="1924462" y="2117331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5" name="bk object 61">
              <a:extLst>
                <a:ext uri="{FF2B5EF4-FFF2-40B4-BE49-F238E27FC236}">
                  <a16:creationId xmlns:a16="http://schemas.microsoft.com/office/drawing/2014/main" id="{BACB1A62-9FF9-4F0D-9DB2-FD0974439058}"/>
                </a:ext>
              </a:extLst>
            </p:cNvPr>
            <p:cNvSpPr/>
            <p:nvPr/>
          </p:nvSpPr>
          <p:spPr>
            <a:xfrm>
              <a:off x="1943673" y="209609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6" name="bk object 62">
              <a:extLst>
                <a:ext uri="{FF2B5EF4-FFF2-40B4-BE49-F238E27FC236}">
                  <a16:creationId xmlns:a16="http://schemas.microsoft.com/office/drawing/2014/main" id="{8DD962F8-E045-4FD7-BBBE-85C1C8F918FD}"/>
                </a:ext>
              </a:extLst>
            </p:cNvPr>
            <p:cNvSpPr/>
            <p:nvPr/>
          </p:nvSpPr>
          <p:spPr>
            <a:xfrm>
              <a:off x="1932880" y="2140087"/>
              <a:ext cx="58044" cy="0"/>
            </a:xfrm>
            <a:custGeom>
              <a:avLst/>
              <a:gdLst/>
              <a:ahLst/>
              <a:cxnLst/>
              <a:rect l="l" t="t" r="r" b="b"/>
              <a:pathLst>
                <a:path w="106045">
                  <a:moveTo>
                    <a:pt x="0" y="0"/>
                  </a:moveTo>
                  <a:lnTo>
                    <a:pt x="105961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7" name="bk object 63">
              <a:extLst>
                <a:ext uri="{FF2B5EF4-FFF2-40B4-BE49-F238E27FC236}">
                  <a16:creationId xmlns:a16="http://schemas.microsoft.com/office/drawing/2014/main" id="{468FD906-D3F1-406C-8A36-71EB04D9B5CF}"/>
                </a:ext>
              </a:extLst>
            </p:cNvPr>
            <p:cNvSpPr/>
            <p:nvPr/>
          </p:nvSpPr>
          <p:spPr>
            <a:xfrm>
              <a:off x="1952095" y="211884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8" name="bk object 64">
              <a:extLst>
                <a:ext uri="{FF2B5EF4-FFF2-40B4-BE49-F238E27FC236}">
                  <a16:creationId xmlns:a16="http://schemas.microsoft.com/office/drawing/2014/main" id="{1E55983D-81AC-474B-A9DD-7F1FA00C22E2}"/>
                </a:ext>
              </a:extLst>
            </p:cNvPr>
            <p:cNvSpPr/>
            <p:nvPr/>
          </p:nvSpPr>
          <p:spPr>
            <a:xfrm>
              <a:off x="1971669" y="211884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09" name="bk object 65">
              <a:extLst>
                <a:ext uri="{FF2B5EF4-FFF2-40B4-BE49-F238E27FC236}">
                  <a16:creationId xmlns:a16="http://schemas.microsoft.com/office/drawing/2014/main" id="{4CFCC132-E552-4E1D-8494-F79EC78F5C8E}"/>
                </a:ext>
              </a:extLst>
            </p:cNvPr>
            <p:cNvSpPr/>
            <p:nvPr/>
          </p:nvSpPr>
          <p:spPr>
            <a:xfrm>
              <a:off x="2072853" y="2164461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11" name="bk object 67">
              <a:extLst>
                <a:ext uri="{FF2B5EF4-FFF2-40B4-BE49-F238E27FC236}">
                  <a16:creationId xmlns:a16="http://schemas.microsoft.com/office/drawing/2014/main" id="{F421394E-5EE6-4B64-A827-B1E2BC2E2985}"/>
                </a:ext>
              </a:extLst>
            </p:cNvPr>
            <p:cNvSpPr/>
            <p:nvPr/>
          </p:nvSpPr>
          <p:spPr>
            <a:xfrm>
              <a:off x="2081221" y="2189750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12" name="bk object 68">
              <a:extLst>
                <a:ext uri="{FF2B5EF4-FFF2-40B4-BE49-F238E27FC236}">
                  <a16:creationId xmlns:a16="http://schemas.microsoft.com/office/drawing/2014/main" id="{46C1AA49-78C8-4CB2-9FF9-A5E244316242}"/>
                </a:ext>
              </a:extLst>
            </p:cNvPr>
            <p:cNvSpPr/>
            <p:nvPr/>
          </p:nvSpPr>
          <p:spPr>
            <a:xfrm>
              <a:off x="2100435" y="216850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13" name="bk object 69">
              <a:extLst>
                <a:ext uri="{FF2B5EF4-FFF2-40B4-BE49-F238E27FC236}">
                  <a16:creationId xmlns:a16="http://schemas.microsoft.com/office/drawing/2014/main" id="{8533E3C4-C04B-4A7A-93DF-7C7F14643907}"/>
                </a:ext>
              </a:extLst>
            </p:cNvPr>
            <p:cNvSpPr/>
            <p:nvPr/>
          </p:nvSpPr>
          <p:spPr>
            <a:xfrm>
              <a:off x="2089642" y="2242512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14" name="bk object 70">
              <a:extLst>
                <a:ext uri="{FF2B5EF4-FFF2-40B4-BE49-F238E27FC236}">
                  <a16:creationId xmlns:a16="http://schemas.microsoft.com/office/drawing/2014/main" id="{A60427E3-F1EE-4F4D-A454-CF5462E5BA9F}"/>
                </a:ext>
              </a:extLst>
            </p:cNvPr>
            <p:cNvSpPr/>
            <p:nvPr/>
          </p:nvSpPr>
          <p:spPr>
            <a:xfrm>
              <a:off x="2108853" y="2221272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15" name="bk object 71">
              <a:extLst>
                <a:ext uri="{FF2B5EF4-FFF2-40B4-BE49-F238E27FC236}">
                  <a16:creationId xmlns:a16="http://schemas.microsoft.com/office/drawing/2014/main" id="{BA95A3E6-9B87-408B-8765-2AAED1253743}"/>
                </a:ext>
              </a:extLst>
            </p:cNvPr>
            <p:cNvSpPr/>
            <p:nvPr/>
          </p:nvSpPr>
          <p:spPr>
            <a:xfrm>
              <a:off x="2103640" y="2270127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16" name="bk object 72">
              <a:extLst>
                <a:ext uri="{FF2B5EF4-FFF2-40B4-BE49-F238E27FC236}">
                  <a16:creationId xmlns:a16="http://schemas.microsoft.com/office/drawing/2014/main" id="{670CBA3E-BB99-45CF-A672-9B9BC870BC62}"/>
                </a:ext>
              </a:extLst>
            </p:cNvPr>
            <p:cNvSpPr/>
            <p:nvPr/>
          </p:nvSpPr>
          <p:spPr>
            <a:xfrm>
              <a:off x="2122851" y="224888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17" name="bk object 73">
              <a:extLst>
                <a:ext uri="{FF2B5EF4-FFF2-40B4-BE49-F238E27FC236}">
                  <a16:creationId xmlns:a16="http://schemas.microsoft.com/office/drawing/2014/main" id="{52EE2B2B-90DD-4B60-A497-0C0158FF787F}"/>
                </a:ext>
              </a:extLst>
            </p:cNvPr>
            <p:cNvSpPr/>
            <p:nvPr/>
          </p:nvSpPr>
          <p:spPr>
            <a:xfrm>
              <a:off x="2207201" y="2299218"/>
              <a:ext cx="77855" cy="0"/>
            </a:xfrm>
            <a:custGeom>
              <a:avLst/>
              <a:gdLst/>
              <a:ahLst/>
              <a:cxnLst/>
              <a:rect l="l" t="t" r="r" b="b"/>
              <a:pathLst>
                <a:path w="142239">
                  <a:moveTo>
                    <a:pt x="0" y="0"/>
                  </a:moveTo>
                  <a:lnTo>
                    <a:pt x="141817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18" name="bk object 74">
              <a:extLst>
                <a:ext uri="{FF2B5EF4-FFF2-40B4-BE49-F238E27FC236}">
                  <a16:creationId xmlns:a16="http://schemas.microsoft.com/office/drawing/2014/main" id="{A74DAAB5-BDFF-4FB4-AF53-6CD1B414A829}"/>
                </a:ext>
              </a:extLst>
            </p:cNvPr>
            <p:cNvSpPr/>
            <p:nvPr/>
          </p:nvSpPr>
          <p:spPr>
            <a:xfrm>
              <a:off x="2226412" y="2277978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19" name="bk object 75">
              <a:extLst>
                <a:ext uri="{FF2B5EF4-FFF2-40B4-BE49-F238E27FC236}">
                  <a16:creationId xmlns:a16="http://schemas.microsoft.com/office/drawing/2014/main" id="{FB38DBB9-23E6-4AB5-AF5F-E2AD6E25F859}"/>
                </a:ext>
              </a:extLst>
            </p:cNvPr>
            <p:cNvSpPr/>
            <p:nvPr/>
          </p:nvSpPr>
          <p:spPr>
            <a:xfrm>
              <a:off x="2265615" y="2277978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0" name="bk object 76">
              <a:extLst>
                <a:ext uri="{FF2B5EF4-FFF2-40B4-BE49-F238E27FC236}">
                  <a16:creationId xmlns:a16="http://schemas.microsoft.com/office/drawing/2014/main" id="{D0859776-ECD1-4379-8F1D-001476D6998A}"/>
                </a:ext>
              </a:extLst>
            </p:cNvPr>
            <p:cNvSpPr/>
            <p:nvPr/>
          </p:nvSpPr>
          <p:spPr>
            <a:xfrm>
              <a:off x="2383584" y="2299218"/>
              <a:ext cx="58044" cy="0"/>
            </a:xfrm>
            <a:custGeom>
              <a:avLst/>
              <a:gdLst/>
              <a:ahLst/>
              <a:cxnLst/>
              <a:rect l="l" t="t" r="r" b="b"/>
              <a:pathLst>
                <a:path w="106045">
                  <a:moveTo>
                    <a:pt x="0" y="0"/>
                  </a:moveTo>
                  <a:lnTo>
                    <a:pt x="105961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1" name="bk object 77">
              <a:extLst>
                <a:ext uri="{FF2B5EF4-FFF2-40B4-BE49-F238E27FC236}">
                  <a16:creationId xmlns:a16="http://schemas.microsoft.com/office/drawing/2014/main" id="{961426F2-9DF3-4D58-9073-DFF79A84664D}"/>
                </a:ext>
              </a:extLst>
            </p:cNvPr>
            <p:cNvSpPr/>
            <p:nvPr/>
          </p:nvSpPr>
          <p:spPr>
            <a:xfrm>
              <a:off x="2402796" y="2277978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2" name="bk object 78">
              <a:extLst>
                <a:ext uri="{FF2B5EF4-FFF2-40B4-BE49-F238E27FC236}">
                  <a16:creationId xmlns:a16="http://schemas.microsoft.com/office/drawing/2014/main" id="{9404FAFE-C92B-46DD-829D-D3B2A0BE9632}"/>
                </a:ext>
              </a:extLst>
            </p:cNvPr>
            <p:cNvSpPr/>
            <p:nvPr/>
          </p:nvSpPr>
          <p:spPr>
            <a:xfrm>
              <a:off x="2422374" y="2277978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3" name="bk object 79">
              <a:extLst>
                <a:ext uri="{FF2B5EF4-FFF2-40B4-BE49-F238E27FC236}">
                  <a16:creationId xmlns:a16="http://schemas.microsoft.com/office/drawing/2014/main" id="{D7FB5036-67D0-4316-99D3-399A69D42835}"/>
                </a:ext>
              </a:extLst>
            </p:cNvPr>
            <p:cNvSpPr/>
            <p:nvPr/>
          </p:nvSpPr>
          <p:spPr>
            <a:xfrm>
              <a:off x="2517982" y="2336624"/>
              <a:ext cx="60824" cy="0"/>
            </a:xfrm>
            <a:custGeom>
              <a:avLst/>
              <a:gdLst/>
              <a:ahLst/>
              <a:cxnLst/>
              <a:rect l="l" t="t" r="r" b="b"/>
              <a:pathLst>
                <a:path w="111125">
                  <a:moveTo>
                    <a:pt x="0" y="0"/>
                  </a:moveTo>
                  <a:lnTo>
                    <a:pt x="111058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4" name="bk object 80">
              <a:extLst>
                <a:ext uri="{FF2B5EF4-FFF2-40B4-BE49-F238E27FC236}">
                  <a16:creationId xmlns:a16="http://schemas.microsoft.com/office/drawing/2014/main" id="{942C9949-D9B7-4134-B65D-3F98FFD13645}"/>
                </a:ext>
              </a:extLst>
            </p:cNvPr>
            <p:cNvSpPr/>
            <p:nvPr/>
          </p:nvSpPr>
          <p:spPr>
            <a:xfrm>
              <a:off x="2537194" y="231538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5" name="bk object 81">
              <a:extLst>
                <a:ext uri="{FF2B5EF4-FFF2-40B4-BE49-F238E27FC236}">
                  <a16:creationId xmlns:a16="http://schemas.microsoft.com/office/drawing/2014/main" id="{CE9809E1-64EC-4366-94EF-52E38ACC7D1B}"/>
                </a:ext>
              </a:extLst>
            </p:cNvPr>
            <p:cNvSpPr/>
            <p:nvPr/>
          </p:nvSpPr>
          <p:spPr>
            <a:xfrm>
              <a:off x="2559555" y="231538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6" name="bk object 82">
              <a:extLst>
                <a:ext uri="{FF2B5EF4-FFF2-40B4-BE49-F238E27FC236}">
                  <a16:creationId xmlns:a16="http://schemas.microsoft.com/office/drawing/2014/main" id="{D6ABEE18-2126-49FF-A1A2-7137C7D7BE16}"/>
                </a:ext>
              </a:extLst>
            </p:cNvPr>
            <p:cNvSpPr/>
            <p:nvPr/>
          </p:nvSpPr>
          <p:spPr>
            <a:xfrm>
              <a:off x="2554341" y="2380792"/>
              <a:ext cx="44141" cy="0"/>
            </a:xfrm>
            <a:custGeom>
              <a:avLst/>
              <a:gdLst/>
              <a:ahLst/>
              <a:cxnLst/>
              <a:rect l="l" t="t" r="r" b="b"/>
              <a:pathLst>
                <a:path w="80645">
                  <a:moveTo>
                    <a:pt x="0" y="0"/>
                  </a:moveTo>
                  <a:lnTo>
                    <a:pt x="80487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7" name="bk object 83">
              <a:extLst>
                <a:ext uri="{FF2B5EF4-FFF2-40B4-BE49-F238E27FC236}">
                  <a16:creationId xmlns:a16="http://schemas.microsoft.com/office/drawing/2014/main" id="{7C837EFE-30FF-40ED-8585-43C5F2126D49}"/>
                </a:ext>
              </a:extLst>
            </p:cNvPr>
            <p:cNvSpPr/>
            <p:nvPr/>
          </p:nvSpPr>
          <p:spPr>
            <a:xfrm>
              <a:off x="2573552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8" name="bk object 84">
              <a:extLst>
                <a:ext uri="{FF2B5EF4-FFF2-40B4-BE49-F238E27FC236}">
                  <a16:creationId xmlns:a16="http://schemas.microsoft.com/office/drawing/2014/main" id="{E817DF83-754A-4C99-B399-A237263A4DF7}"/>
                </a:ext>
              </a:extLst>
            </p:cNvPr>
            <p:cNvSpPr/>
            <p:nvPr/>
          </p:nvSpPr>
          <p:spPr>
            <a:xfrm>
              <a:off x="2579187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29" name="bk object 85">
              <a:extLst>
                <a:ext uri="{FF2B5EF4-FFF2-40B4-BE49-F238E27FC236}">
                  <a16:creationId xmlns:a16="http://schemas.microsoft.com/office/drawing/2014/main" id="{2BAA8A65-1E75-471B-9A8B-E96104E5F354}"/>
                </a:ext>
              </a:extLst>
            </p:cNvPr>
            <p:cNvSpPr/>
            <p:nvPr/>
          </p:nvSpPr>
          <p:spPr>
            <a:xfrm>
              <a:off x="2716734" y="2380792"/>
              <a:ext cx="55263" cy="0"/>
            </a:xfrm>
            <a:custGeom>
              <a:avLst/>
              <a:gdLst/>
              <a:ahLst/>
              <a:cxnLst/>
              <a:rect l="l" t="t" r="r" b="b"/>
              <a:pathLst>
                <a:path w="100964">
                  <a:moveTo>
                    <a:pt x="0" y="0"/>
                  </a:moveTo>
                  <a:lnTo>
                    <a:pt x="100863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0" name="bk object 86">
              <a:extLst>
                <a:ext uri="{FF2B5EF4-FFF2-40B4-BE49-F238E27FC236}">
                  <a16:creationId xmlns:a16="http://schemas.microsoft.com/office/drawing/2014/main" id="{EE903FEF-1747-4C80-AD72-64FCA8D3165D}"/>
                </a:ext>
              </a:extLst>
            </p:cNvPr>
            <p:cNvSpPr/>
            <p:nvPr/>
          </p:nvSpPr>
          <p:spPr>
            <a:xfrm>
              <a:off x="2735946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1" name="bk object 87">
              <a:extLst>
                <a:ext uri="{FF2B5EF4-FFF2-40B4-BE49-F238E27FC236}">
                  <a16:creationId xmlns:a16="http://schemas.microsoft.com/office/drawing/2014/main" id="{43A27B0D-3BD5-4CC4-AA1C-A3586EF89F1F}"/>
                </a:ext>
              </a:extLst>
            </p:cNvPr>
            <p:cNvSpPr/>
            <p:nvPr/>
          </p:nvSpPr>
          <p:spPr>
            <a:xfrm>
              <a:off x="2752733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2" name="bk object 88">
              <a:extLst>
                <a:ext uri="{FF2B5EF4-FFF2-40B4-BE49-F238E27FC236}">
                  <a16:creationId xmlns:a16="http://schemas.microsoft.com/office/drawing/2014/main" id="{53F2BF10-8DB9-4910-A870-A5651B9086EE}"/>
                </a:ext>
              </a:extLst>
            </p:cNvPr>
            <p:cNvSpPr/>
            <p:nvPr/>
          </p:nvSpPr>
          <p:spPr>
            <a:xfrm>
              <a:off x="2856705" y="2380792"/>
              <a:ext cx="41361" cy="0"/>
            </a:xfrm>
            <a:custGeom>
              <a:avLst/>
              <a:gdLst/>
              <a:ahLst/>
              <a:cxnLst/>
              <a:rect l="l" t="t" r="r" b="b"/>
              <a:pathLst>
                <a:path w="75564">
                  <a:moveTo>
                    <a:pt x="0" y="0"/>
                  </a:moveTo>
                  <a:lnTo>
                    <a:pt x="75289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3" name="bk object 89">
              <a:extLst>
                <a:ext uri="{FF2B5EF4-FFF2-40B4-BE49-F238E27FC236}">
                  <a16:creationId xmlns:a16="http://schemas.microsoft.com/office/drawing/2014/main" id="{F8DF9560-26DA-402E-A8F2-53D88EADD6B7}"/>
                </a:ext>
              </a:extLst>
            </p:cNvPr>
            <p:cNvSpPr/>
            <p:nvPr/>
          </p:nvSpPr>
          <p:spPr>
            <a:xfrm>
              <a:off x="2875916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4" name="bk object 90">
              <a:extLst>
                <a:ext uri="{FF2B5EF4-FFF2-40B4-BE49-F238E27FC236}">
                  <a16:creationId xmlns:a16="http://schemas.microsoft.com/office/drawing/2014/main" id="{8ADDCCB2-54B1-4948-A8ED-2794269681FE}"/>
                </a:ext>
              </a:extLst>
            </p:cNvPr>
            <p:cNvSpPr/>
            <p:nvPr/>
          </p:nvSpPr>
          <p:spPr>
            <a:xfrm>
              <a:off x="2878706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5" name="bk object 91">
              <a:extLst>
                <a:ext uri="{FF2B5EF4-FFF2-40B4-BE49-F238E27FC236}">
                  <a16:creationId xmlns:a16="http://schemas.microsoft.com/office/drawing/2014/main" id="{6E28A482-60A4-497D-A239-563CDE127C06}"/>
                </a:ext>
              </a:extLst>
            </p:cNvPr>
            <p:cNvSpPr/>
            <p:nvPr/>
          </p:nvSpPr>
          <p:spPr>
            <a:xfrm>
              <a:off x="2993886" y="2380792"/>
              <a:ext cx="49702" cy="0"/>
            </a:xfrm>
            <a:custGeom>
              <a:avLst/>
              <a:gdLst/>
              <a:ahLst/>
              <a:cxnLst/>
              <a:rect l="l" t="t" r="r" b="b"/>
              <a:pathLst>
                <a:path w="90804">
                  <a:moveTo>
                    <a:pt x="0" y="0"/>
                  </a:moveTo>
                  <a:lnTo>
                    <a:pt x="9058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6" name="bk object 92">
              <a:extLst>
                <a:ext uri="{FF2B5EF4-FFF2-40B4-BE49-F238E27FC236}">
                  <a16:creationId xmlns:a16="http://schemas.microsoft.com/office/drawing/2014/main" id="{ADCBD3DC-4DBC-4965-8DB7-C3F9D0CC0E4F}"/>
                </a:ext>
              </a:extLst>
            </p:cNvPr>
            <p:cNvSpPr/>
            <p:nvPr/>
          </p:nvSpPr>
          <p:spPr>
            <a:xfrm>
              <a:off x="3010723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7" name="bk object 93">
              <a:extLst>
                <a:ext uri="{FF2B5EF4-FFF2-40B4-BE49-F238E27FC236}">
                  <a16:creationId xmlns:a16="http://schemas.microsoft.com/office/drawing/2014/main" id="{B0DAE947-8316-4735-902E-2F6CB9DE4938}"/>
                </a:ext>
              </a:extLst>
            </p:cNvPr>
            <p:cNvSpPr/>
            <p:nvPr/>
          </p:nvSpPr>
          <p:spPr>
            <a:xfrm>
              <a:off x="3024258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8" name="bk object 94">
              <a:extLst>
                <a:ext uri="{FF2B5EF4-FFF2-40B4-BE49-F238E27FC236}">
                  <a16:creationId xmlns:a16="http://schemas.microsoft.com/office/drawing/2014/main" id="{659D1B0C-8E54-462B-8EF8-9AE5E89A44F3}"/>
                </a:ext>
              </a:extLst>
            </p:cNvPr>
            <p:cNvSpPr/>
            <p:nvPr/>
          </p:nvSpPr>
          <p:spPr>
            <a:xfrm>
              <a:off x="3326988" y="2380792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39" name="bk object 95">
              <a:extLst>
                <a:ext uri="{FF2B5EF4-FFF2-40B4-BE49-F238E27FC236}">
                  <a16:creationId xmlns:a16="http://schemas.microsoft.com/office/drawing/2014/main" id="{46896761-CE9D-4E57-A1B1-F26089D73B37}"/>
                </a:ext>
              </a:extLst>
            </p:cNvPr>
            <p:cNvSpPr/>
            <p:nvPr/>
          </p:nvSpPr>
          <p:spPr>
            <a:xfrm>
              <a:off x="3346199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40" name="bk object 96">
              <a:extLst>
                <a:ext uri="{FF2B5EF4-FFF2-40B4-BE49-F238E27FC236}">
                  <a16:creationId xmlns:a16="http://schemas.microsoft.com/office/drawing/2014/main" id="{02242BB7-4A21-4314-BCB6-C313691C8943}"/>
                </a:ext>
              </a:extLst>
            </p:cNvPr>
            <p:cNvSpPr/>
            <p:nvPr/>
          </p:nvSpPr>
          <p:spPr>
            <a:xfrm>
              <a:off x="3520160" y="2380792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41" name="bk object 97">
              <a:extLst>
                <a:ext uri="{FF2B5EF4-FFF2-40B4-BE49-F238E27FC236}">
                  <a16:creationId xmlns:a16="http://schemas.microsoft.com/office/drawing/2014/main" id="{8EB91C13-3F77-46A0-894A-D603D7E0F12E}"/>
                </a:ext>
              </a:extLst>
            </p:cNvPr>
            <p:cNvSpPr/>
            <p:nvPr/>
          </p:nvSpPr>
          <p:spPr>
            <a:xfrm>
              <a:off x="3539371" y="235955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BB5B0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242" name="bk object 98">
              <a:extLst>
                <a:ext uri="{FF2B5EF4-FFF2-40B4-BE49-F238E27FC236}">
                  <a16:creationId xmlns:a16="http://schemas.microsoft.com/office/drawing/2014/main" id="{8A04892C-6427-488F-AA35-9F0B2E0E6EC3}"/>
                </a:ext>
              </a:extLst>
            </p:cNvPr>
            <p:cNvSpPr/>
            <p:nvPr/>
          </p:nvSpPr>
          <p:spPr>
            <a:xfrm>
              <a:off x="851881" y="840672"/>
              <a:ext cx="2687745" cy="1540152"/>
            </a:xfrm>
            <a:custGeom>
              <a:avLst/>
              <a:gdLst/>
              <a:ahLst/>
              <a:cxnLst/>
              <a:rect l="l" t="t" r="r" b="b"/>
              <a:pathLst>
                <a:path w="4910455" h="2545079">
                  <a:moveTo>
                    <a:pt x="0" y="0"/>
                  </a:moveTo>
                  <a:lnTo>
                    <a:pt x="87007" y="0"/>
                  </a:lnTo>
                  <a:lnTo>
                    <a:pt x="87007" y="23977"/>
                  </a:lnTo>
                  <a:lnTo>
                    <a:pt x="245529" y="23977"/>
                  </a:lnTo>
                  <a:lnTo>
                    <a:pt x="245529" y="47840"/>
                  </a:lnTo>
                  <a:lnTo>
                    <a:pt x="260832" y="47840"/>
                  </a:lnTo>
                  <a:lnTo>
                    <a:pt x="260832" y="71704"/>
                  </a:lnTo>
                  <a:lnTo>
                    <a:pt x="266014" y="71704"/>
                  </a:lnTo>
                  <a:lnTo>
                    <a:pt x="266014" y="95796"/>
                  </a:lnTo>
                  <a:lnTo>
                    <a:pt x="286397" y="95796"/>
                  </a:lnTo>
                  <a:lnTo>
                    <a:pt x="286397" y="119900"/>
                  </a:lnTo>
                  <a:lnTo>
                    <a:pt x="291579" y="119900"/>
                  </a:lnTo>
                  <a:lnTo>
                    <a:pt x="291579" y="168440"/>
                  </a:lnTo>
                  <a:lnTo>
                    <a:pt x="301777" y="168440"/>
                  </a:lnTo>
                  <a:lnTo>
                    <a:pt x="301777" y="192887"/>
                  </a:lnTo>
                  <a:lnTo>
                    <a:pt x="342734" y="192887"/>
                  </a:lnTo>
                  <a:lnTo>
                    <a:pt x="342734" y="217563"/>
                  </a:lnTo>
                  <a:lnTo>
                    <a:pt x="373405" y="217563"/>
                  </a:lnTo>
                  <a:lnTo>
                    <a:pt x="373405" y="242239"/>
                  </a:lnTo>
                  <a:lnTo>
                    <a:pt x="409168" y="242239"/>
                  </a:lnTo>
                  <a:lnTo>
                    <a:pt x="409168" y="266928"/>
                  </a:lnTo>
                  <a:lnTo>
                    <a:pt x="465404" y="266928"/>
                  </a:lnTo>
                  <a:lnTo>
                    <a:pt x="465404" y="291719"/>
                  </a:lnTo>
                  <a:lnTo>
                    <a:pt x="542124" y="291719"/>
                  </a:lnTo>
                  <a:lnTo>
                    <a:pt x="542124" y="316636"/>
                  </a:lnTo>
                  <a:lnTo>
                    <a:pt x="552411" y="316636"/>
                  </a:lnTo>
                  <a:lnTo>
                    <a:pt x="552411" y="341655"/>
                  </a:lnTo>
                  <a:lnTo>
                    <a:pt x="557504" y="341655"/>
                  </a:lnTo>
                  <a:lnTo>
                    <a:pt x="557504" y="441998"/>
                  </a:lnTo>
                  <a:lnTo>
                    <a:pt x="567702" y="441998"/>
                  </a:lnTo>
                  <a:lnTo>
                    <a:pt x="567702" y="467029"/>
                  </a:lnTo>
                  <a:lnTo>
                    <a:pt x="572884" y="467029"/>
                  </a:lnTo>
                  <a:lnTo>
                    <a:pt x="572884" y="517207"/>
                  </a:lnTo>
                  <a:lnTo>
                    <a:pt x="577989" y="517207"/>
                  </a:lnTo>
                  <a:lnTo>
                    <a:pt x="577989" y="667600"/>
                  </a:lnTo>
                  <a:lnTo>
                    <a:pt x="583082" y="667600"/>
                  </a:lnTo>
                  <a:lnTo>
                    <a:pt x="583082" y="718820"/>
                  </a:lnTo>
                  <a:lnTo>
                    <a:pt x="593267" y="718820"/>
                  </a:lnTo>
                  <a:lnTo>
                    <a:pt x="593267" y="744308"/>
                  </a:lnTo>
                  <a:lnTo>
                    <a:pt x="818337" y="744308"/>
                  </a:lnTo>
                  <a:lnTo>
                    <a:pt x="818337" y="769924"/>
                  </a:lnTo>
                  <a:lnTo>
                    <a:pt x="833704" y="769924"/>
                  </a:lnTo>
                  <a:lnTo>
                    <a:pt x="833704" y="821601"/>
                  </a:lnTo>
                  <a:lnTo>
                    <a:pt x="843902" y="821601"/>
                  </a:lnTo>
                  <a:lnTo>
                    <a:pt x="843902" y="873175"/>
                  </a:lnTo>
                  <a:lnTo>
                    <a:pt x="849007" y="873175"/>
                  </a:lnTo>
                  <a:lnTo>
                    <a:pt x="849007" y="899363"/>
                  </a:lnTo>
                  <a:lnTo>
                    <a:pt x="854189" y="899363"/>
                  </a:lnTo>
                  <a:lnTo>
                    <a:pt x="854189" y="925449"/>
                  </a:lnTo>
                  <a:lnTo>
                    <a:pt x="864387" y="925449"/>
                  </a:lnTo>
                  <a:lnTo>
                    <a:pt x="864387" y="951865"/>
                  </a:lnTo>
                  <a:lnTo>
                    <a:pt x="869480" y="951865"/>
                  </a:lnTo>
                  <a:lnTo>
                    <a:pt x="869480" y="978522"/>
                  </a:lnTo>
                  <a:lnTo>
                    <a:pt x="874572" y="978522"/>
                  </a:lnTo>
                  <a:lnTo>
                    <a:pt x="874572" y="1005293"/>
                  </a:lnTo>
                  <a:lnTo>
                    <a:pt x="1022908" y="1005293"/>
                  </a:lnTo>
                  <a:lnTo>
                    <a:pt x="1022908" y="1032662"/>
                  </a:lnTo>
                  <a:lnTo>
                    <a:pt x="1115009" y="1032662"/>
                  </a:lnTo>
                  <a:lnTo>
                    <a:pt x="1115009" y="1087247"/>
                  </a:lnTo>
                  <a:lnTo>
                    <a:pt x="1120114" y="1087247"/>
                  </a:lnTo>
                  <a:lnTo>
                    <a:pt x="1120114" y="1115771"/>
                  </a:lnTo>
                  <a:lnTo>
                    <a:pt x="1145679" y="1115771"/>
                  </a:lnTo>
                  <a:lnTo>
                    <a:pt x="1145679" y="1229385"/>
                  </a:lnTo>
                  <a:lnTo>
                    <a:pt x="1150785" y="1229385"/>
                  </a:lnTo>
                  <a:lnTo>
                    <a:pt x="1150785" y="1314602"/>
                  </a:lnTo>
                  <a:lnTo>
                    <a:pt x="1176350" y="1314602"/>
                  </a:lnTo>
                  <a:lnTo>
                    <a:pt x="1176350" y="1373149"/>
                  </a:lnTo>
                  <a:lnTo>
                    <a:pt x="1181442" y="1373149"/>
                  </a:lnTo>
                  <a:lnTo>
                    <a:pt x="1181442" y="1402372"/>
                  </a:lnTo>
                  <a:lnTo>
                    <a:pt x="1258163" y="1402372"/>
                  </a:lnTo>
                  <a:lnTo>
                    <a:pt x="1258163" y="1431696"/>
                  </a:lnTo>
                  <a:lnTo>
                    <a:pt x="1329791" y="1431696"/>
                  </a:lnTo>
                  <a:lnTo>
                    <a:pt x="1329791" y="1460919"/>
                  </a:lnTo>
                  <a:lnTo>
                    <a:pt x="1401406" y="1460919"/>
                  </a:lnTo>
                  <a:lnTo>
                    <a:pt x="1401406" y="1490256"/>
                  </a:lnTo>
                  <a:lnTo>
                    <a:pt x="1406512" y="1490256"/>
                  </a:lnTo>
                  <a:lnTo>
                    <a:pt x="1406512" y="1519936"/>
                  </a:lnTo>
                  <a:lnTo>
                    <a:pt x="1437182" y="1519936"/>
                  </a:lnTo>
                  <a:lnTo>
                    <a:pt x="1437182" y="1579422"/>
                  </a:lnTo>
                  <a:lnTo>
                    <a:pt x="1447457" y="1579422"/>
                  </a:lnTo>
                  <a:lnTo>
                    <a:pt x="1447457" y="1609217"/>
                  </a:lnTo>
                  <a:lnTo>
                    <a:pt x="1452562" y="1609217"/>
                  </a:lnTo>
                  <a:lnTo>
                    <a:pt x="1452562" y="1638909"/>
                  </a:lnTo>
                  <a:lnTo>
                    <a:pt x="1478127" y="1638909"/>
                  </a:lnTo>
                  <a:lnTo>
                    <a:pt x="1478127" y="1668716"/>
                  </a:lnTo>
                  <a:lnTo>
                    <a:pt x="1600898" y="1668716"/>
                  </a:lnTo>
                  <a:lnTo>
                    <a:pt x="1600898" y="1698510"/>
                  </a:lnTo>
                  <a:lnTo>
                    <a:pt x="1662239" y="1698510"/>
                  </a:lnTo>
                  <a:lnTo>
                    <a:pt x="1662239" y="1728190"/>
                  </a:lnTo>
                  <a:lnTo>
                    <a:pt x="1677619" y="1728190"/>
                  </a:lnTo>
                  <a:lnTo>
                    <a:pt x="1677619" y="1757997"/>
                  </a:lnTo>
                  <a:lnTo>
                    <a:pt x="1692910" y="1757997"/>
                  </a:lnTo>
                  <a:lnTo>
                    <a:pt x="1692910" y="1788261"/>
                  </a:lnTo>
                  <a:lnTo>
                    <a:pt x="1703184" y="1788261"/>
                  </a:lnTo>
                  <a:lnTo>
                    <a:pt x="1703184" y="1818639"/>
                  </a:lnTo>
                  <a:lnTo>
                    <a:pt x="1708289" y="1818639"/>
                  </a:lnTo>
                  <a:lnTo>
                    <a:pt x="1708289" y="1849031"/>
                  </a:lnTo>
                  <a:lnTo>
                    <a:pt x="1718475" y="1849031"/>
                  </a:lnTo>
                  <a:lnTo>
                    <a:pt x="1718475" y="1879409"/>
                  </a:lnTo>
                  <a:lnTo>
                    <a:pt x="1723669" y="1879409"/>
                  </a:lnTo>
                  <a:lnTo>
                    <a:pt x="1723669" y="1941334"/>
                  </a:lnTo>
                  <a:lnTo>
                    <a:pt x="1769618" y="1941334"/>
                  </a:lnTo>
                  <a:lnTo>
                    <a:pt x="1769618" y="1973935"/>
                  </a:lnTo>
                  <a:lnTo>
                    <a:pt x="1779905" y="1973935"/>
                  </a:lnTo>
                  <a:lnTo>
                    <a:pt x="1779905" y="2006409"/>
                  </a:lnTo>
                  <a:lnTo>
                    <a:pt x="1974202" y="2006409"/>
                  </a:lnTo>
                  <a:lnTo>
                    <a:pt x="1974202" y="2073236"/>
                  </a:lnTo>
                  <a:lnTo>
                    <a:pt x="1994687" y="2073236"/>
                  </a:lnTo>
                  <a:lnTo>
                    <a:pt x="1994687" y="2109660"/>
                  </a:lnTo>
                  <a:lnTo>
                    <a:pt x="2010067" y="2109660"/>
                  </a:lnTo>
                  <a:lnTo>
                    <a:pt x="2010067" y="2147265"/>
                  </a:lnTo>
                  <a:lnTo>
                    <a:pt x="2265794" y="2147265"/>
                  </a:lnTo>
                  <a:lnTo>
                    <a:pt x="2265794" y="2187549"/>
                  </a:lnTo>
                  <a:lnTo>
                    <a:pt x="2275979" y="2187549"/>
                  </a:lnTo>
                  <a:lnTo>
                    <a:pt x="2275979" y="2229332"/>
                  </a:lnTo>
                  <a:lnTo>
                    <a:pt x="2296464" y="2229332"/>
                  </a:lnTo>
                  <a:lnTo>
                    <a:pt x="2296464" y="2316518"/>
                  </a:lnTo>
                  <a:lnTo>
                    <a:pt x="2301557" y="2316518"/>
                  </a:lnTo>
                  <a:lnTo>
                    <a:pt x="2301557" y="2362161"/>
                  </a:lnTo>
                  <a:lnTo>
                    <a:pt x="2495943" y="2362161"/>
                  </a:lnTo>
                  <a:lnTo>
                    <a:pt x="2495943" y="2410231"/>
                  </a:lnTo>
                  <a:lnTo>
                    <a:pt x="2879534" y="2410231"/>
                  </a:lnTo>
                  <a:lnTo>
                    <a:pt x="2879534" y="2472042"/>
                  </a:lnTo>
                  <a:lnTo>
                    <a:pt x="3145459" y="2472042"/>
                  </a:lnTo>
                  <a:lnTo>
                    <a:pt x="3145459" y="2545029"/>
                  </a:lnTo>
                  <a:lnTo>
                    <a:pt x="4909985" y="2545029"/>
                  </a:lnTo>
                </a:path>
              </a:pathLst>
            </a:custGeom>
            <a:ln w="15875">
              <a:solidFill>
                <a:srgbClr val="BB5B05"/>
              </a:solidFill>
              <a:miter lim="800000"/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</p:grpSp>
      <p:sp>
        <p:nvSpPr>
          <p:cNvPr id="243" name="bk object 99">
            <a:extLst>
              <a:ext uri="{FF2B5EF4-FFF2-40B4-BE49-F238E27FC236}">
                <a16:creationId xmlns:a16="http://schemas.microsoft.com/office/drawing/2014/main" id="{4C2C63D3-1871-4582-A8A1-F7DEA9D21A5C}"/>
              </a:ext>
            </a:extLst>
          </p:cNvPr>
          <p:cNvSpPr/>
          <p:nvPr/>
        </p:nvSpPr>
        <p:spPr>
          <a:xfrm>
            <a:off x="1506073" y="1477768"/>
            <a:ext cx="0" cy="3538173"/>
          </a:xfrm>
          <a:custGeom>
            <a:avLst/>
            <a:gdLst/>
            <a:ahLst/>
            <a:cxnLst/>
            <a:rect l="l" t="t" r="r" b="b"/>
            <a:pathLst>
              <a:path h="3314700">
                <a:moveTo>
                  <a:pt x="0" y="0"/>
                </a:moveTo>
                <a:lnTo>
                  <a:pt x="0" y="3314255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44" name="bk object 100">
            <a:extLst>
              <a:ext uri="{FF2B5EF4-FFF2-40B4-BE49-F238E27FC236}">
                <a16:creationId xmlns:a16="http://schemas.microsoft.com/office/drawing/2014/main" id="{9092C557-FC7F-49DD-948E-D51F69E298AC}"/>
              </a:ext>
            </a:extLst>
          </p:cNvPr>
          <p:cNvSpPr/>
          <p:nvPr/>
        </p:nvSpPr>
        <p:spPr>
          <a:xfrm>
            <a:off x="1436461" y="4938616"/>
            <a:ext cx="5176796" cy="0"/>
          </a:xfrm>
          <a:custGeom>
            <a:avLst/>
            <a:gdLst/>
            <a:ahLst/>
            <a:cxnLst/>
            <a:rect l="l" t="t" r="r" b="b"/>
            <a:pathLst>
              <a:path w="5361940">
                <a:moveTo>
                  <a:pt x="0" y="0"/>
                </a:moveTo>
                <a:lnTo>
                  <a:pt x="5361348" y="0"/>
                </a:lnTo>
              </a:path>
            </a:pathLst>
          </a:custGeom>
          <a:ln w="1015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45" name="bk object 101">
            <a:extLst>
              <a:ext uri="{FF2B5EF4-FFF2-40B4-BE49-F238E27FC236}">
                <a16:creationId xmlns:a16="http://schemas.microsoft.com/office/drawing/2014/main" id="{83040A6F-3D77-436E-9E15-9EF0133AB919}"/>
              </a:ext>
            </a:extLst>
          </p:cNvPr>
          <p:cNvSpPr/>
          <p:nvPr/>
        </p:nvSpPr>
        <p:spPr>
          <a:xfrm>
            <a:off x="1436462" y="1477961"/>
            <a:ext cx="69891" cy="0"/>
          </a:xfrm>
          <a:custGeom>
            <a:avLst/>
            <a:gdLst/>
            <a:ahLst/>
            <a:cxnLst/>
            <a:rect l="l" t="t" r="r" b="b"/>
            <a:pathLst>
              <a:path w="72390">
                <a:moveTo>
                  <a:pt x="71996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DDD0D7BD-ED7D-4EC7-B4EB-C82AA0F60371}"/>
              </a:ext>
            </a:extLst>
          </p:cNvPr>
          <p:cNvSpPr/>
          <p:nvPr/>
        </p:nvSpPr>
        <p:spPr>
          <a:xfrm>
            <a:off x="3679763" y="4952488"/>
            <a:ext cx="1060078" cy="616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22136" algn="l"/>
              </a:tabLst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18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ts val="679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1" i="0" u="none" strike="noStrike" kern="1200" cap="none" spc="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Months</a:t>
            </a:r>
            <a:endParaRPr kumimoji="0" lang="en-GB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50" name="object 15">
            <a:extLst>
              <a:ext uri="{FF2B5EF4-FFF2-40B4-BE49-F238E27FC236}">
                <a16:creationId xmlns:a16="http://schemas.microsoft.com/office/drawing/2014/main" id="{95369292-67E2-4F12-93D5-69DCD4F64B77}"/>
              </a:ext>
            </a:extLst>
          </p:cNvPr>
          <p:cNvSpPr txBox="1"/>
          <p:nvPr/>
        </p:nvSpPr>
        <p:spPr>
          <a:xfrm>
            <a:off x="1069870" y="4852489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51" name="object 15">
            <a:extLst>
              <a:ext uri="{FF2B5EF4-FFF2-40B4-BE49-F238E27FC236}">
                <a16:creationId xmlns:a16="http://schemas.microsoft.com/office/drawing/2014/main" id="{313287C9-55D0-4911-8885-5ECD126A565A}"/>
              </a:ext>
            </a:extLst>
          </p:cNvPr>
          <p:cNvSpPr txBox="1"/>
          <p:nvPr/>
        </p:nvSpPr>
        <p:spPr>
          <a:xfrm>
            <a:off x="1069870" y="3800668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30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52" name="object 15">
            <a:extLst>
              <a:ext uri="{FF2B5EF4-FFF2-40B4-BE49-F238E27FC236}">
                <a16:creationId xmlns:a16="http://schemas.microsoft.com/office/drawing/2014/main" id="{C6931BD7-415E-44C9-A879-021175278F08}"/>
              </a:ext>
            </a:extLst>
          </p:cNvPr>
          <p:cNvSpPr txBox="1"/>
          <p:nvPr/>
        </p:nvSpPr>
        <p:spPr>
          <a:xfrm>
            <a:off x="1069870" y="4151276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2</a:t>
            </a: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53" name="object 15">
            <a:extLst>
              <a:ext uri="{FF2B5EF4-FFF2-40B4-BE49-F238E27FC236}">
                <a16:creationId xmlns:a16="http://schemas.microsoft.com/office/drawing/2014/main" id="{D2F28AF0-FB3F-490D-A548-4CA25EF83D87}"/>
              </a:ext>
            </a:extLst>
          </p:cNvPr>
          <p:cNvSpPr txBox="1"/>
          <p:nvPr/>
        </p:nvSpPr>
        <p:spPr>
          <a:xfrm>
            <a:off x="1069870" y="3099454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50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54" name="object 15">
            <a:extLst>
              <a:ext uri="{FF2B5EF4-FFF2-40B4-BE49-F238E27FC236}">
                <a16:creationId xmlns:a16="http://schemas.microsoft.com/office/drawing/2014/main" id="{55340520-71AD-4C4A-8834-BA3383791941}"/>
              </a:ext>
            </a:extLst>
          </p:cNvPr>
          <p:cNvSpPr txBox="1"/>
          <p:nvPr/>
        </p:nvSpPr>
        <p:spPr>
          <a:xfrm>
            <a:off x="1069870" y="3450060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40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55" name="object 15">
            <a:extLst>
              <a:ext uri="{FF2B5EF4-FFF2-40B4-BE49-F238E27FC236}">
                <a16:creationId xmlns:a16="http://schemas.microsoft.com/office/drawing/2014/main" id="{3CA35F57-753F-4E9A-9D68-91D03176C22D}"/>
              </a:ext>
            </a:extLst>
          </p:cNvPr>
          <p:cNvSpPr txBox="1"/>
          <p:nvPr/>
        </p:nvSpPr>
        <p:spPr>
          <a:xfrm>
            <a:off x="1069870" y="2398241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70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56" name="object 15">
            <a:extLst>
              <a:ext uri="{FF2B5EF4-FFF2-40B4-BE49-F238E27FC236}">
                <a16:creationId xmlns:a16="http://schemas.microsoft.com/office/drawing/2014/main" id="{1477C2C6-DC5D-4F60-9CB5-6D06252A5359}"/>
              </a:ext>
            </a:extLst>
          </p:cNvPr>
          <p:cNvSpPr txBox="1"/>
          <p:nvPr/>
        </p:nvSpPr>
        <p:spPr>
          <a:xfrm>
            <a:off x="1069870" y="2748847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60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57" name="object 15">
            <a:extLst>
              <a:ext uri="{FF2B5EF4-FFF2-40B4-BE49-F238E27FC236}">
                <a16:creationId xmlns:a16="http://schemas.microsoft.com/office/drawing/2014/main" id="{259ED625-CA02-48F4-9235-08BE1B744281}"/>
              </a:ext>
            </a:extLst>
          </p:cNvPr>
          <p:cNvSpPr txBox="1"/>
          <p:nvPr/>
        </p:nvSpPr>
        <p:spPr>
          <a:xfrm>
            <a:off x="1069870" y="1697027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90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58" name="object 15">
            <a:extLst>
              <a:ext uri="{FF2B5EF4-FFF2-40B4-BE49-F238E27FC236}">
                <a16:creationId xmlns:a16="http://schemas.microsoft.com/office/drawing/2014/main" id="{C01CD1E4-49BD-4F34-A6C1-6EB01D5CB6D9}"/>
              </a:ext>
            </a:extLst>
          </p:cNvPr>
          <p:cNvSpPr txBox="1"/>
          <p:nvPr/>
        </p:nvSpPr>
        <p:spPr>
          <a:xfrm>
            <a:off x="1069870" y="2047633"/>
            <a:ext cx="320399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80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60" name="object 15">
            <a:extLst>
              <a:ext uri="{FF2B5EF4-FFF2-40B4-BE49-F238E27FC236}">
                <a16:creationId xmlns:a16="http://schemas.microsoft.com/office/drawing/2014/main" id="{C3279593-C299-4561-991E-F35879C02CAD}"/>
              </a:ext>
            </a:extLst>
          </p:cNvPr>
          <p:cNvSpPr txBox="1"/>
          <p:nvPr/>
        </p:nvSpPr>
        <p:spPr>
          <a:xfrm>
            <a:off x="872906" y="1363580"/>
            <a:ext cx="517363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100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2FC69E87-6533-4577-A1DB-9F8E3E49A80F}"/>
              </a:ext>
            </a:extLst>
          </p:cNvPr>
          <p:cNvSpPr txBox="1"/>
          <p:nvPr/>
        </p:nvSpPr>
        <p:spPr>
          <a:xfrm>
            <a:off x="1322920" y="5531858"/>
            <a:ext cx="429926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149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147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83794115-6478-41E6-BA98-A6D5816DAB32}"/>
              </a:ext>
            </a:extLst>
          </p:cNvPr>
          <p:cNvSpPr txBox="1"/>
          <p:nvPr/>
        </p:nvSpPr>
        <p:spPr>
          <a:xfrm>
            <a:off x="1743346" y="5531858"/>
            <a:ext cx="429926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129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120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20BC0267-DA39-4043-A0C2-EA04B1D193FF}"/>
              </a:ext>
            </a:extLst>
          </p:cNvPr>
          <p:cNvSpPr txBox="1"/>
          <p:nvPr/>
        </p:nvSpPr>
        <p:spPr>
          <a:xfrm>
            <a:off x="2203509" y="5531858"/>
            <a:ext cx="419089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118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84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1A42FA07-4487-4AA8-A17D-AD613E10E18C}"/>
              </a:ext>
            </a:extLst>
          </p:cNvPr>
          <p:cNvSpPr txBox="1"/>
          <p:nvPr/>
        </p:nvSpPr>
        <p:spPr>
          <a:xfrm>
            <a:off x="2675411" y="5531858"/>
            <a:ext cx="419089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113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62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AE223DFF-5AC0-401B-9D89-FBD271DA4C7D}"/>
              </a:ext>
            </a:extLst>
          </p:cNvPr>
          <p:cNvSpPr txBox="1"/>
          <p:nvPr/>
        </p:nvSpPr>
        <p:spPr>
          <a:xfrm>
            <a:off x="3124735" y="5531858"/>
            <a:ext cx="429926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105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39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812A3AEC-8695-4355-9B10-36F45DD7C400}"/>
              </a:ext>
            </a:extLst>
          </p:cNvPr>
          <p:cNvSpPr txBox="1"/>
          <p:nvPr/>
        </p:nvSpPr>
        <p:spPr>
          <a:xfrm>
            <a:off x="3595198" y="5531858"/>
            <a:ext cx="348172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73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19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42800E64-2555-4897-837D-8D4DC702DD9B}"/>
              </a:ext>
            </a:extLst>
          </p:cNvPr>
          <p:cNvSpPr txBox="1"/>
          <p:nvPr/>
        </p:nvSpPr>
        <p:spPr>
          <a:xfrm>
            <a:off x="4051103" y="5531858"/>
            <a:ext cx="348172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59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16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85A5B6C1-3A60-4626-BD5D-A26E156A121F}"/>
              </a:ext>
            </a:extLst>
          </p:cNvPr>
          <p:cNvSpPr txBox="1"/>
          <p:nvPr/>
        </p:nvSpPr>
        <p:spPr>
          <a:xfrm>
            <a:off x="4515586" y="5531858"/>
            <a:ext cx="348172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33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8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AC0E309-2A22-476C-8F91-F441D5DD7C46}"/>
              </a:ext>
            </a:extLst>
          </p:cNvPr>
          <p:cNvSpPr txBox="1"/>
          <p:nvPr/>
        </p:nvSpPr>
        <p:spPr>
          <a:xfrm>
            <a:off x="4971490" y="5531858"/>
            <a:ext cx="348172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20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4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9B47813E-5E2A-414E-A4AA-8913D4D089AD}"/>
              </a:ext>
            </a:extLst>
          </p:cNvPr>
          <p:cNvSpPr txBox="1"/>
          <p:nvPr/>
        </p:nvSpPr>
        <p:spPr>
          <a:xfrm>
            <a:off x="5432812" y="5531858"/>
            <a:ext cx="337335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11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2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224A5F-49E8-4160-AEAE-0D3226BBA60B}"/>
              </a:ext>
            </a:extLst>
          </p:cNvPr>
          <p:cNvSpPr txBox="1"/>
          <p:nvPr/>
        </p:nvSpPr>
        <p:spPr>
          <a:xfrm>
            <a:off x="5924753" y="5531858"/>
            <a:ext cx="266420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4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1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58B09CF1-8F8E-4C8E-99E6-6C9719F3F125}"/>
              </a:ext>
            </a:extLst>
          </p:cNvPr>
          <p:cNvSpPr txBox="1"/>
          <p:nvPr/>
        </p:nvSpPr>
        <p:spPr>
          <a:xfrm>
            <a:off x="6347502" y="5531858"/>
            <a:ext cx="266420" cy="526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2</a:t>
            </a:r>
          </a:p>
          <a:p>
            <a:pPr marL="0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0</a:t>
            </a:r>
          </a:p>
        </p:txBody>
      </p:sp>
      <p:sp>
        <p:nvSpPr>
          <p:cNvPr id="285" name="object 41">
            <a:extLst>
              <a:ext uri="{FF2B5EF4-FFF2-40B4-BE49-F238E27FC236}">
                <a16:creationId xmlns:a16="http://schemas.microsoft.com/office/drawing/2014/main" id="{CDDC1237-4A06-4D16-BEFA-1E74F91106D4}"/>
              </a:ext>
            </a:extLst>
          </p:cNvPr>
          <p:cNvSpPr txBox="1"/>
          <p:nvPr/>
        </p:nvSpPr>
        <p:spPr>
          <a:xfrm>
            <a:off x="381569" y="5615526"/>
            <a:ext cx="1424160" cy="434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1" i="0" u="none" strike="noStrike" kern="1200" cap="none" spc="9" normalizeH="0" baseline="0" noProof="0" dirty="0" err="1">
                <a:ln>
                  <a:noFill/>
                </a:ln>
                <a:solidFill>
                  <a:srgbClr val="123F4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Lorlatinib</a:t>
            </a:r>
            <a:endParaRPr kumimoji="0" lang="en-GB" sz="1411" b="1" i="0" u="none" strike="noStrike" kern="1200" cap="none" spc="9" normalizeH="0" baseline="0" noProof="0" dirty="0">
              <a:ln>
                <a:noFill/>
              </a:ln>
              <a:solidFill>
                <a:srgbClr val="123F45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1" i="0" u="none" strike="noStrike" kern="1200" cap="none" spc="9" normalizeH="0" baseline="0" noProof="0" dirty="0" err="1">
                <a:ln>
                  <a:noFill/>
                </a:ln>
                <a:solidFill>
                  <a:srgbClr val="BB5B0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Crizotinib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BB5B05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graphicFrame>
        <p:nvGraphicFramePr>
          <p:cNvPr id="263" name="Table 5">
            <a:extLst>
              <a:ext uri="{FF2B5EF4-FFF2-40B4-BE49-F238E27FC236}">
                <a16:creationId xmlns:a16="http://schemas.microsoft.com/office/drawing/2014/main" id="{703DEF49-0B05-4319-9187-CFDFD6393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475756"/>
              </p:ext>
            </p:extLst>
          </p:nvPr>
        </p:nvGraphicFramePr>
        <p:xfrm>
          <a:off x="6971736" y="1388388"/>
          <a:ext cx="5106905" cy="353301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24516">
                  <a:extLst>
                    <a:ext uri="{9D8B030D-6E8A-4147-A177-3AD203B41FA5}">
                      <a16:colId xmlns:a16="http://schemas.microsoft.com/office/drawing/2014/main" val="2779100265"/>
                    </a:ext>
                  </a:extLst>
                </a:gridCol>
                <a:gridCol w="1320545">
                  <a:extLst>
                    <a:ext uri="{9D8B030D-6E8A-4147-A177-3AD203B41FA5}">
                      <a16:colId xmlns:a16="http://schemas.microsoft.com/office/drawing/2014/main" val="1750795149"/>
                    </a:ext>
                  </a:extLst>
                </a:gridCol>
                <a:gridCol w="1461844">
                  <a:extLst>
                    <a:ext uri="{9D8B030D-6E8A-4147-A177-3AD203B41FA5}">
                      <a16:colId xmlns:a16="http://schemas.microsoft.com/office/drawing/2014/main" val="1028623636"/>
                    </a:ext>
                  </a:extLst>
                </a:gridCol>
              </a:tblGrid>
              <a:tr h="752689">
                <a:tc>
                  <a:txBody>
                    <a:bodyPr/>
                    <a:lstStyle/>
                    <a:p>
                      <a:endParaRPr lang="en-US" sz="1800" dirty="0">
                        <a:latin typeface="Arial Narrow" panose="020B0606020202030204" pitchFamily="34" charset="0"/>
                      </a:endParaRP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123F45"/>
                          </a:solidFill>
                          <a:latin typeface="Arial Narrow" panose="020B0606020202030204" pitchFamily="34" charset="0"/>
                        </a:rPr>
                        <a:t>Lorlatinib</a:t>
                      </a:r>
                      <a:endParaRPr lang="en-US" sz="1800" dirty="0">
                        <a:solidFill>
                          <a:srgbClr val="123F45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rgbClr val="123F45"/>
                          </a:solidFill>
                          <a:latin typeface="Arial Narrow" panose="020B0606020202030204" pitchFamily="34" charset="0"/>
                        </a:rPr>
                        <a:t>(n=149)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BB5B05"/>
                          </a:solidFill>
                          <a:latin typeface="Arial Narrow" panose="020B0606020202030204" pitchFamily="34" charset="0"/>
                        </a:rPr>
                        <a:t>Crizotinib</a:t>
                      </a:r>
                      <a:endParaRPr lang="en-US" sz="1800" dirty="0">
                        <a:solidFill>
                          <a:srgbClr val="BB5B05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rgbClr val="BB5B05"/>
                          </a:solidFill>
                          <a:latin typeface="Arial Narrow" panose="020B0606020202030204" pitchFamily="34" charset="0"/>
                        </a:rPr>
                        <a:t>(n=147)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839895"/>
                  </a:ext>
                </a:extLst>
              </a:tr>
              <a:tr h="75268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Patients with event, </a:t>
                      </a:r>
                      <a:b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</a:br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n (%)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41 (28)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86 (59)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877220"/>
                  </a:ext>
                </a:extLst>
              </a:tr>
              <a:tr h="97925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Median PFS, months </a:t>
                      </a: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(95% CI)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NE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(NE–NE)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9.3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(7.6-11.1)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235299"/>
                  </a:ext>
                </a:extLst>
              </a:tr>
              <a:tr h="104838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HR </a:t>
                      </a: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(95% CI)</a:t>
                      </a:r>
                    </a:p>
                    <a:p>
                      <a:pPr algn="l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1-sided P value*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0.28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(0.19-0.41)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arrow" panose="020B0606020202030204" pitchFamily="34" charset="0"/>
                        </a:rPr>
                        <a:t>&lt;0.001</a:t>
                      </a:r>
                    </a:p>
                  </a:txBody>
                  <a:tcPr marL="161291" marR="161291" marT="80645" marB="80645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7645929"/>
                  </a:ext>
                </a:extLst>
              </a:tr>
            </a:tbl>
          </a:graphicData>
        </a:graphic>
      </p:graphicFrame>
      <p:sp>
        <p:nvSpPr>
          <p:cNvPr id="264" name="Footer Placeholder 2">
            <a:extLst>
              <a:ext uri="{FF2B5EF4-FFF2-40B4-BE49-F238E27FC236}">
                <a16:creationId xmlns:a16="http://schemas.microsoft.com/office/drawing/2014/main" id="{C8BA24DF-5376-4930-A8E4-B9F2416E7550}"/>
              </a:ext>
            </a:extLst>
          </p:cNvPr>
          <p:cNvSpPr txBox="1">
            <a:spLocks/>
          </p:cNvSpPr>
          <p:nvPr/>
        </p:nvSpPr>
        <p:spPr>
          <a:xfrm>
            <a:off x="6878686" y="4975445"/>
            <a:ext cx="4780281" cy="2454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4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4841" marR="0" lvl="0" indent="-604841" algn="l" defTabSz="806455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279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764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/>
              </a:rPr>
              <a:t>*By stratified log-rank test.</a:t>
            </a:r>
          </a:p>
        </p:txBody>
      </p:sp>
      <p:sp>
        <p:nvSpPr>
          <p:cNvPr id="266" name="Freeform: Shape 265">
            <a:extLst>
              <a:ext uri="{FF2B5EF4-FFF2-40B4-BE49-F238E27FC236}">
                <a16:creationId xmlns:a16="http://schemas.microsoft.com/office/drawing/2014/main" id="{77422BC0-25CB-45A4-BF16-BB5CE0492812}"/>
              </a:ext>
            </a:extLst>
          </p:cNvPr>
          <p:cNvSpPr/>
          <p:nvPr/>
        </p:nvSpPr>
        <p:spPr>
          <a:xfrm>
            <a:off x="3305287" y="1457883"/>
            <a:ext cx="80644" cy="3468557"/>
          </a:xfrm>
          <a:custGeom>
            <a:avLst/>
            <a:gdLst>
              <a:gd name="connsiteX0" fmla="*/ 0 w 9525"/>
              <a:gd name="connsiteY0" fmla="*/ 2141696 h 2141696"/>
              <a:gd name="connsiteX1" fmla="*/ 0 w 9525"/>
              <a:gd name="connsiteY1" fmla="*/ 0 h 214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141696">
                <a:moveTo>
                  <a:pt x="0" y="2141696"/>
                </a:moveTo>
                <a:lnTo>
                  <a:pt x="0" y="0"/>
                </a:lnTo>
              </a:path>
            </a:pathLst>
          </a:custGeom>
          <a:ln w="6350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1612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11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67" name="object 42">
            <a:extLst>
              <a:ext uri="{FF2B5EF4-FFF2-40B4-BE49-F238E27FC236}">
                <a16:creationId xmlns:a16="http://schemas.microsoft.com/office/drawing/2014/main" id="{062A80B9-5E40-4189-8269-0A964A50157E}"/>
              </a:ext>
            </a:extLst>
          </p:cNvPr>
          <p:cNvSpPr txBox="1"/>
          <p:nvPr/>
        </p:nvSpPr>
        <p:spPr>
          <a:xfrm>
            <a:off x="3381709" y="1675118"/>
            <a:ext cx="1761313" cy="434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12-month PFS rate: </a:t>
            </a:r>
          </a:p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78% </a:t>
            </a: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(95% CI, 70–84)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68" name="object 42">
            <a:extLst>
              <a:ext uri="{FF2B5EF4-FFF2-40B4-BE49-F238E27FC236}">
                <a16:creationId xmlns:a16="http://schemas.microsoft.com/office/drawing/2014/main" id="{41141074-8B05-4E45-AA9E-248D7D5303AF}"/>
              </a:ext>
            </a:extLst>
          </p:cNvPr>
          <p:cNvSpPr txBox="1"/>
          <p:nvPr/>
        </p:nvSpPr>
        <p:spPr>
          <a:xfrm>
            <a:off x="3382743" y="3094554"/>
            <a:ext cx="1761313" cy="434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12-month PFS rate: </a:t>
            </a:r>
          </a:p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39% </a:t>
            </a:r>
            <a:r>
              <a:rPr kumimoji="0" lang="en-GB" sz="1411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(95% CI, 30–48)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3635F6-B225-4F49-B316-E0CCCC7718D7}"/>
              </a:ext>
            </a:extLst>
          </p:cNvPr>
          <p:cNvGrpSpPr/>
          <p:nvPr/>
        </p:nvGrpSpPr>
        <p:grpSpPr>
          <a:xfrm>
            <a:off x="1502632" y="1469423"/>
            <a:ext cx="5021358" cy="1204970"/>
            <a:chOff x="851882" y="832957"/>
            <a:chExt cx="2846744" cy="683130"/>
          </a:xfrm>
        </p:grpSpPr>
        <p:sp>
          <p:nvSpPr>
            <p:cNvPr id="48" name="object 45">
              <a:extLst>
                <a:ext uri="{FF2B5EF4-FFF2-40B4-BE49-F238E27FC236}">
                  <a16:creationId xmlns:a16="http://schemas.microsoft.com/office/drawing/2014/main" id="{0CF54D73-668E-464A-A0A4-3527A52BB683}"/>
                </a:ext>
              </a:extLst>
            </p:cNvPr>
            <p:cNvSpPr/>
            <p:nvPr/>
          </p:nvSpPr>
          <p:spPr>
            <a:xfrm>
              <a:off x="851882" y="840672"/>
              <a:ext cx="2827467" cy="654027"/>
            </a:xfrm>
            <a:custGeom>
              <a:avLst/>
              <a:gdLst/>
              <a:ahLst/>
              <a:cxnLst/>
              <a:rect l="l" t="t" r="r" b="b"/>
              <a:pathLst>
                <a:path w="5165725" h="1080770">
                  <a:moveTo>
                    <a:pt x="0" y="0"/>
                  </a:moveTo>
                  <a:lnTo>
                    <a:pt x="76720" y="0"/>
                  </a:lnTo>
                  <a:lnTo>
                    <a:pt x="76720" y="22352"/>
                  </a:lnTo>
                  <a:lnTo>
                    <a:pt x="245529" y="22352"/>
                  </a:lnTo>
                  <a:lnTo>
                    <a:pt x="245529" y="44704"/>
                  </a:lnTo>
                  <a:lnTo>
                    <a:pt x="260832" y="44704"/>
                  </a:lnTo>
                  <a:lnTo>
                    <a:pt x="260832" y="67170"/>
                  </a:lnTo>
                  <a:lnTo>
                    <a:pt x="286397" y="67170"/>
                  </a:lnTo>
                  <a:lnTo>
                    <a:pt x="286397" y="112331"/>
                  </a:lnTo>
                  <a:lnTo>
                    <a:pt x="291579" y="112331"/>
                  </a:lnTo>
                  <a:lnTo>
                    <a:pt x="291579" y="180086"/>
                  </a:lnTo>
                  <a:lnTo>
                    <a:pt x="296684" y="180086"/>
                  </a:lnTo>
                  <a:lnTo>
                    <a:pt x="296684" y="225361"/>
                  </a:lnTo>
                  <a:lnTo>
                    <a:pt x="301777" y="225361"/>
                  </a:lnTo>
                  <a:lnTo>
                    <a:pt x="301777" y="248069"/>
                  </a:lnTo>
                  <a:lnTo>
                    <a:pt x="388683" y="248069"/>
                  </a:lnTo>
                  <a:lnTo>
                    <a:pt x="388683" y="270878"/>
                  </a:lnTo>
                  <a:lnTo>
                    <a:pt x="393877" y="270878"/>
                  </a:lnTo>
                  <a:lnTo>
                    <a:pt x="393877" y="293585"/>
                  </a:lnTo>
                  <a:lnTo>
                    <a:pt x="455218" y="293585"/>
                  </a:lnTo>
                  <a:lnTo>
                    <a:pt x="455218" y="316509"/>
                  </a:lnTo>
                  <a:lnTo>
                    <a:pt x="496163" y="316509"/>
                  </a:lnTo>
                  <a:lnTo>
                    <a:pt x="496163" y="339445"/>
                  </a:lnTo>
                  <a:lnTo>
                    <a:pt x="542124" y="339445"/>
                  </a:lnTo>
                  <a:lnTo>
                    <a:pt x="542124" y="362381"/>
                  </a:lnTo>
                  <a:lnTo>
                    <a:pt x="547319" y="362381"/>
                  </a:lnTo>
                  <a:lnTo>
                    <a:pt x="547319" y="385305"/>
                  </a:lnTo>
                  <a:lnTo>
                    <a:pt x="572884" y="385305"/>
                  </a:lnTo>
                  <a:lnTo>
                    <a:pt x="572884" y="408241"/>
                  </a:lnTo>
                  <a:lnTo>
                    <a:pt x="577989" y="408241"/>
                  </a:lnTo>
                  <a:lnTo>
                    <a:pt x="577989" y="431177"/>
                  </a:lnTo>
                  <a:lnTo>
                    <a:pt x="828624" y="431177"/>
                  </a:lnTo>
                  <a:lnTo>
                    <a:pt x="828624" y="454685"/>
                  </a:lnTo>
                  <a:lnTo>
                    <a:pt x="869480" y="454685"/>
                  </a:lnTo>
                  <a:lnTo>
                    <a:pt x="869480" y="478205"/>
                  </a:lnTo>
                  <a:lnTo>
                    <a:pt x="879754" y="478205"/>
                  </a:lnTo>
                  <a:lnTo>
                    <a:pt x="879754" y="501713"/>
                  </a:lnTo>
                  <a:lnTo>
                    <a:pt x="997343" y="501713"/>
                  </a:lnTo>
                  <a:lnTo>
                    <a:pt x="997343" y="525233"/>
                  </a:lnTo>
                  <a:lnTo>
                    <a:pt x="1191729" y="525233"/>
                  </a:lnTo>
                  <a:lnTo>
                    <a:pt x="1191729" y="549097"/>
                  </a:lnTo>
                  <a:lnTo>
                    <a:pt x="1411605" y="549097"/>
                  </a:lnTo>
                  <a:lnTo>
                    <a:pt x="1411605" y="573316"/>
                  </a:lnTo>
                  <a:lnTo>
                    <a:pt x="1416799" y="573316"/>
                  </a:lnTo>
                  <a:lnTo>
                    <a:pt x="1416799" y="597408"/>
                  </a:lnTo>
                  <a:lnTo>
                    <a:pt x="1687804" y="597408"/>
                  </a:lnTo>
                  <a:lnTo>
                    <a:pt x="1687804" y="621499"/>
                  </a:lnTo>
                  <a:lnTo>
                    <a:pt x="1698091" y="621499"/>
                  </a:lnTo>
                  <a:lnTo>
                    <a:pt x="1698091" y="645591"/>
                  </a:lnTo>
                  <a:lnTo>
                    <a:pt x="1718475" y="645591"/>
                  </a:lnTo>
                  <a:lnTo>
                    <a:pt x="1718475" y="670039"/>
                  </a:lnTo>
                  <a:lnTo>
                    <a:pt x="1728762" y="670039"/>
                  </a:lnTo>
                  <a:lnTo>
                    <a:pt x="1728762" y="694372"/>
                  </a:lnTo>
                  <a:lnTo>
                    <a:pt x="1759432" y="694372"/>
                  </a:lnTo>
                  <a:lnTo>
                    <a:pt x="1759432" y="718705"/>
                  </a:lnTo>
                  <a:lnTo>
                    <a:pt x="1953818" y="718705"/>
                  </a:lnTo>
                  <a:lnTo>
                    <a:pt x="1953818" y="743026"/>
                  </a:lnTo>
                  <a:lnTo>
                    <a:pt x="2189073" y="743026"/>
                  </a:lnTo>
                  <a:lnTo>
                    <a:pt x="2189073" y="770623"/>
                  </a:lnTo>
                  <a:lnTo>
                    <a:pt x="2260688" y="770623"/>
                  </a:lnTo>
                  <a:lnTo>
                    <a:pt x="2260688" y="798449"/>
                  </a:lnTo>
                  <a:lnTo>
                    <a:pt x="2286266" y="798449"/>
                  </a:lnTo>
                  <a:lnTo>
                    <a:pt x="2286266" y="827544"/>
                  </a:lnTo>
                  <a:lnTo>
                    <a:pt x="2296464" y="827544"/>
                  </a:lnTo>
                  <a:lnTo>
                    <a:pt x="2296464" y="857338"/>
                  </a:lnTo>
                  <a:lnTo>
                    <a:pt x="2311844" y="857338"/>
                  </a:lnTo>
                  <a:lnTo>
                    <a:pt x="2311844" y="888771"/>
                  </a:lnTo>
                  <a:lnTo>
                    <a:pt x="2587955" y="888771"/>
                  </a:lnTo>
                  <a:lnTo>
                    <a:pt x="2587955" y="927303"/>
                  </a:lnTo>
                  <a:lnTo>
                    <a:pt x="2833484" y="927303"/>
                  </a:lnTo>
                  <a:lnTo>
                    <a:pt x="2833484" y="967117"/>
                  </a:lnTo>
                  <a:lnTo>
                    <a:pt x="2869260" y="967117"/>
                  </a:lnTo>
                  <a:lnTo>
                    <a:pt x="2869260" y="1014145"/>
                  </a:lnTo>
                  <a:lnTo>
                    <a:pt x="3186404" y="1014145"/>
                  </a:lnTo>
                  <a:lnTo>
                    <a:pt x="3186404" y="1080731"/>
                  </a:lnTo>
                  <a:lnTo>
                    <a:pt x="5165712" y="1080731"/>
                  </a:lnTo>
                </a:path>
              </a:pathLst>
            </a:custGeom>
            <a:ln w="15875">
              <a:solidFill>
                <a:srgbClr val="123F45"/>
              </a:solidFill>
              <a:miter lim="800000"/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51" name="object 48">
              <a:extLst>
                <a:ext uri="{FF2B5EF4-FFF2-40B4-BE49-F238E27FC236}">
                  <a16:creationId xmlns:a16="http://schemas.microsoft.com/office/drawing/2014/main" id="{774CE093-C647-4BE4-8012-0A58139ADBB7}"/>
                </a:ext>
              </a:extLst>
            </p:cNvPr>
            <p:cNvSpPr/>
            <p:nvPr/>
          </p:nvSpPr>
          <p:spPr>
            <a:xfrm>
              <a:off x="933441" y="854196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52" name="object 49">
              <a:extLst>
                <a:ext uri="{FF2B5EF4-FFF2-40B4-BE49-F238E27FC236}">
                  <a16:creationId xmlns:a16="http://schemas.microsoft.com/office/drawing/2014/main" id="{F1D3C8E3-0D90-4B99-ABFA-D26E4F3393D2}"/>
                </a:ext>
              </a:extLst>
            </p:cNvPr>
            <p:cNvSpPr/>
            <p:nvPr/>
          </p:nvSpPr>
          <p:spPr>
            <a:xfrm>
              <a:off x="952653" y="832957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54" name="object 51">
              <a:extLst>
                <a:ext uri="{FF2B5EF4-FFF2-40B4-BE49-F238E27FC236}">
                  <a16:creationId xmlns:a16="http://schemas.microsoft.com/office/drawing/2014/main" id="{876AE3F8-60B2-4C75-8DF4-EB597E28D61A}"/>
                </a:ext>
              </a:extLst>
            </p:cNvPr>
            <p:cNvSpPr/>
            <p:nvPr/>
          </p:nvSpPr>
          <p:spPr>
            <a:xfrm>
              <a:off x="1003064" y="86007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55" name="object 52">
              <a:extLst>
                <a:ext uri="{FF2B5EF4-FFF2-40B4-BE49-F238E27FC236}">
                  <a16:creationId xmlns:a16="http://schemas.microsoft.com/office/drawing/2014/main" id="{6E9BF651-DB08-470E-A1DB-483BFBBDF798}"/>
                </a:ext>
              </a:extLst>
            </p:cNvPr>
            <p:cNvSpPr/>
            <p:nvPr/>
          </p:nvSpPr>
          <p:spPr>
            <a:xfrm>
              <a:off x="995060" y="977050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56" name="object 53">
              <a:extLst>
                <a:ext uri="{FF2B5EF4-FFF2-40B4-BE49-F238E27FC236}">
                  <a16:creationId xmlns:a16="http://schemas.microsoft.com/office/drawing/2014/main" id="{A741AD21-2A29-448C-8BE0-C86F598408BA}"/>
                </a:ext>
              </a:extLst>
            </p:cNvPr>
            <p:cNvSpPr/>
            <p:nvPr/>
          </p:nvSpPr>
          <p:spPr>
            <a:xfrm>
              <a:off x="1014271" y="955810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57" name="object 54">
              <a:extLst>
                <a:ext uri="{FF2B5EF4-FFF2-40B4-BE49-F238E27FC236}">
                  <a16:creationId xmlns:a16="http://schemas.microsoft.com/office/drawing/2014/main" id="{1D492EBD-7AC3-4B5F-9E4D-C4DF67B47558}"/>
                </a:ext>
              </a:extLst>
            </p:cNvPr>
            <p:cNvSpPr/>
            <p:nvPr/>
          </p:nvSpPr>
          <p:spPr>
            <a:xfrm>
              <a:off x="1053838" y="1018333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58" name="object 55">
              <a:extLst>
                <a:ext uri="{FF2B5EF4-FFF2-40B4-BE49-F238E27FC236}">
                  <a16:creationId xmlns:a16="http://schemas.microsoft.com/office/drawing/2014/main" id="{E6A55C1D-B7CB-4D24-93D8-25247D47225F}"/>
                </a:ext>
              </a:extLst>
            </p:cNvPr>
            <p:cNvSpPr/>
            <p:nvPr/>
          </p:nvSpPr>
          <p:spPr>
            <a:xfrm>
              <a:off x="1073049" y="997089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59" name="object 56">
              <a:extLst>
                <a:ext uri="{FF2B5EF4-FFF2-40B4-BE49-F238E27FC236}">
                  <a16:creationId xmlns:a16="http://schemas.microsoft.com/office/drawing/2014/main" id="{C14F9F8D-06F3-4865-8ACF-68FF60B99D21}"/>
                </a:ext>
              </a:extLst>
            </p:cNvPr>
            <p:cNvSpPr/>
            <p:nvPr/>
          </p:nvSpPr>
          <p:spPr>
            <a:xfrm>
              <a:off x="1154609" y="1101596"/>
              <a:ext cx="49702" cy="0"/>
            </a:xfrm>
            <a:custGeom>
              <a:avLst/>
              <a:gdLst/>
              <a:ahLst/>
              <a:cxnLst/>
              <a:rect l="l" t="t" r="r" b="b"/>
              <a:pathLst>
                <a:path w="90805">
                  <a:moveTo>
                    <a:pt x="0" y="0"/>
                  </a:moveTo>
                  <a:lnTo>
                    <a:pt x="90681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0" name="object 57">
              <a:extLst>
                <a:ext uri="{FF2B5EF4-FFF2-40B4-BE49-F238E27FC236}">
                  <a16:creationId xmlns:a16="http://schemas.microsoft.com/office/drawing/2014/main" id="{10E42AE6-2118-4B56-8297-55EBA7AA2B5E}"/>
                </a:ext>
              </a:extLst>
            </p:cNvPr>
            <p:cNvSpPr/>
            <p:nvPr/>
          </p:nvSpPr>
          <p:spPr>
            <a:xfrm>
              <a:off x="1173820" y="108035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1" name="object 58">
              <a:extLst>
                <a:ext uri="{FF2B5EF4-FFF2-40B4-BE49-F238E27FC236}">
                  <a16:creationId xmlns:a16="http://schemas.microsoft.com/office/drawing/2014/main" id="{21AA7472-2CFB-4D79-BEC7-A6D86ACF461C}"/>
                </a:ext>
              </a:extLst>
            </p:cNvPr>
            <p:cNvSpPr/>
            <p:nvPr/>
          </p:nvSpPr>
          <p:spPr>
            <a:xfrm>
              <a:off x="1185028" y="108035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2" name="object 59">
              <a:extLst>
                <a:ext uri="{FF2B5EF4-FFF2-40B4-BE49-F238E27FC236}">
                  <a16:creationId xmlns:a16="http://schemas.microsoft.com/office/drawing/2014/main" id="{F55F4C85-845A-47A9-9041-D0B717B0FA78}"/>
                </a:ext>
              </a:extLst>
            </p:cNvPr>
            <p:cNvSpPr/>
            <p:nvPr/>
          </p:nvSpPr>
          <p:spPr>
            <a:xfrm>
              <a:off x="1283376" y="1101596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3" name="object 60">
              <a:extLst>
                <a:ext uri="{FF2B5EF4-FFF2-40B4-BE49-F238E27FC236}">
                  <a16:creationId xmlns:a16="http://schemas.microsoft.com/office/drawing/2014/main" id="{F0909A9A-89C4-42AE-8555-C8AA1BC5D625}"/>
                </a:ext>
              </a:extLst>
            </p:cNvPr>
            <p:cNvSpPr/>
            <p:nvPr/>
          </p:nvSpPr>
          <p:spPr>
            <a:xfrm>
              <a:off x="1302587" y="108035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4" name="object 61">
              <a:extLst>
                <a:ext uri="{FF2B5EF4-FFF2-40B4-BE49-F238E27FC236}">
                  <a16:creationId xmlns:a16="http://schemas.microsoft.com/office/drawing/2014/main" id="{E632085B-1907-4AF9-81EF-496E19C25F68}"/>
                </a:ext>
              </a:extLst>
            </p:cNvPr>
            <p:cNvSpPr/>
            <p:nvPr/>
          </p:nvSpPr>
          <p:spPr>
            <a:xfrm>
              <a:off x="1462550" y="1158516"/>
              <a:ext cx="46922" cy="0"/>
            </a:xfrm>
            <a:custGeom>
              <a:avLst/>
              <a:gdLst/>
              <a:ahLst/>
              <a:cxnLst/>
              <a:rect l="l" t="t" r="r" b="b"/>
              <a:pathLst>
                <a:path w="85725">
                  <a:moveTo>
                    <a:pt x="0" y="0"/>
                  </a:moveTo>
                  <a:lnTo>
                    <a:pt x="85577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5" name="object 62">
              <a:extLst>
                <a:ext uri="{FF2B5EF4-FFF2-40B4-BE49-F238E27FC236}">
                  <a16:creationId xmlns:a16="http://schemas.microsoft.com/office/drawing/2014/main" id="{FD392D3E-001C-4E9F-AE95-F458788B548D}"/>
                </a:ext>
              </a:extLst>
            </p:cNvPr>
            <p:cNvSpPr/>
            <p:nvPr/>
          </p:nvSpPr>
          <p:spPr>
            <a:xfrm>
              <a:off x="1481764" y="113727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6" name="object 63">
              <a:extLst>
                <a:ext uri="{FF2B5EF4-FFF2-40B4-BE49-F238E27FC236}">
                  <a16:creationId xmlns:a16="http://schemas.microsoft.com/office/drawing/2014/main" id="{54907F1C-E394-4F1A-9B2B-F0353E4658B4}"/>
                </a:ext>
              </a:extLst>
            </p:cNvPr>
            <p:cNvSpPr/>
            <p:nvPr/>
          </p:nvSpPr>
          <p:spPr>
            <a:xfrm>
              <a:off x="1490182" y="113727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7" name="object 64">
              <a:extLst>
                <a:ext uri="{FF2B5EF4-FFF2-40B4-BE49-F238E27FC236}">
                  <a16:creationId xmlns:a16="http://schemas.microsoft.com/office/drawing/2014/main" id="{28861FF4-9888-454F-8C28-11FBC96530A8}"/>
                </a:ext>
              </a:extLst>
            </p:cNvPr>
            <p:cNvSpPr/>
            <p:nvPr/>
          </p:nvSpPr>
          <p:spPr>
            <a:xfrm>
              <a:off x="1560531" y="1172956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8" name="object 65">
              <a:extLst>
                <a:ext uri="{FF2B5EF4-FFF2-40B4-BE49-F238E27FC236}">
                  <a16:creationId xmlns:a16="http://schemas.microsoft.com/office/drawing/2014/main" id="{7911BFA4-64E3-4B0B-8849-8D717D1AB7E0}"/>
                </a:ext>
              </a:extLst>
            </p:cNvPr>
            <p:cNvSpPr/>
            <p:nvPr/>
          </p:nvSpPr>
          <p:spPr>
            <a:xfrm>
              <a:off x="1579745" y="115171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69" name="object 66">
              <a:extLst>
                <a:ext uri="{FF2B5EF4-FFF2-40B4-BE49-F238E27FC236}">
                  <a16:creationId xmlns:a16="http://schemas.microsoft.com/office/drawing/2014/main" id="{477951A4-BC95-4226-BD80-30B65E95DB67}"/>
                </a:ext>
              </a:extLst>
            </p:cNvPr>
            <p:cNvSpPr/>
            <p:nvPr/>
          </p:nvSpPr>
          <p:spPr>
            <a:xfrm>
              <a:off x="1767703" y="1231355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0" name="object 67">
              <a:extLst>
                <a:ext uri="{FF2B5EF4-FFF2-40B4-BE49-F238E27FC236}">
                  <a16:creationId xmlns:a16="http://schemas.microsoft.com/office/drawing/2014/main" id="{255F384D-A67C-467D-9C2C-777CB2270DB5}"/>
                </a:ext>
              </a:extLst>
            </p:cNvPr>
            <p:cNvSpPr/>
            <p:nvPr/>
          </p:nvSpPr>
          <p:spPr>
            <a:xfrm>
              <a:off x="1786915" y="1210115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1" name="object 68">
              <a:extLst>
                <a:ext uri="{FF2B5EF4-FFF2-40B4-BE49-F238E27FC236}">
                  <a16:creationId xmlns:a16="http://schemas.microsoft.com/office/drawing/2014/main" id="{B63CFCC0-1A5F-4E2C-AAC1-6830CF72E84A}"/>
                </a:ext>
              </a:extLst>
            </p:cNvPr>
            <p:cNvSpPr/>
            <p:nvPr/>
          </p:nvSpPr>
          <p:spPr>
            <a:xfrm>
              <a:off x="1913254" y="1290314"/>
              <a:ext cx="61172" cy="0"/>
            </a:xfrm>
            <a:custGeom>
              <a:avLst/>
              <a:gdLst/>
              <a:ahLst/>
              <a:cxnLst/>
              <a:rect l="l" t="t" r="r" b="b"/>
              <a:pathLst>
                <a:path w="111760">
                  <a:moveTo>
                    <a:pt x="0" y="0"/>
                  </a:moveTo>
                  <a:lnTo>
                    <a:pt x="111158" y="0"/>
                  </a:lnTo>
                </a:path>
              </a:pathLst>
            </a:custGeom>
            <a:ln w="12703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2" name="object 69">
              <a:extLst>
                <a:ext uri="{FF2B5EF4-FFF2-40B4-BE49-F238E27FC236}">
                  <a16:creationId xmlns:a16="http://schemas.microsoft.com/office/drawing/2014/main" id="{5BF80BF4-84AC-47E4-A318-2AC64DB919E5}"/>
                </a:ext>
              </a:extLst>
            </p:cNvPr>
            <p:cNvSpPr/>
            <p:nvPr/>
          </p:nvSpPr>
          <p:spPr>
            <a:xfrm>
              <a:off x="1932466" y="126907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3" name="object 70">
              <a:extLst>
                <a:ext uri="{FF2B5EF4-FFF2-40B4-BE49-F238E27FC236}">
                  <a16:creationId xmlns:a16="http://schemas.microsoft.com/office/drawing/2014/main" id="{997B2526-4659-4FAD-9911-DC1A42227A52}"/>
                </a:ext>
              </a:extLst>
            </p:cNvPr>
            <p:cNvSpPr/>
            <p:nvPr/>
          </p:nvSpPr>
          <p:spPr>
            <a:xfrm>
              <a:off x="1935306" y="126907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3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4" name="object 71">
              <a:extLst>
                <a:ext uri="{FF2B5EF4-FFF2-40B4-BE49-F238E27FC236}">
                  <a16:creationId xmlns:a16="http://schemas.microsoft.com/office/drawing/2014/main" id="{562CCA32-1702-493A-AD9C-7B5F7C2F70E1}"/>
                </a:ext>
              </a:extLst>
            </p:cNvPr>
            <p:cNvSpPr/>
            <p:nvPr/>
          </p:nvSpPr>
          <p:spPr>
            <a:xfrm>
              <a:off x="1938246" y="126907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3246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5" name="object 72">
              <a:extLst>
                <a:ext uri="{FF2B5EF4-FFF2-40B4-BE49-F238E27FC236}">
                  <a16:creationId xmlns:a16="http://schemas.microsoft.com/office/drawing/2014/main" id="{854C00DE-6B43-4015-BA19-2C52BB03D9FE}"/>
                </a:ext>
              </a:extLst>
            </p:cNvPr>
            <p:cNvSpPr/>
            <p:nvPr/>
          </p:nvSpPr>
          <p:spPr>
            <a:xfrm>
              <a:off x="1946464" y="126907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6" name="object 73">
              <a:extLst>
                <a:ext uri="{FF2B5EF4-FFF2-40B4-BE49-F238E27FC236}">
                  <a16:creationId xmlns:a16="http://schemas.microsoft.com/office/drawing/2014/main" id="{F4E9EB95-3E22-4F86-8B8C-748B48B75820}"/>
                </a:ext>
              </a:extLst>
            </p:cNvPr>
            <p:cNvSpPr/>
            <p:nvPr/>
          </p:nvSpPr>
          <p:spPr>
            <a:xfrm>
              <a:off x="1952095" y="126907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7" name="object 74">
              <a:extLst>
                <a:ext uri="{FF2B5EF4-FFF2-40B4-BE49-F238E27FC236}">
                  <a16:creationId xmlns:a16="http://schemas.microsoft.com/office/drawing/2014/main" id="{3A0CA4F9-0D72-40B9-A8CD-DB83FCA55F01}"/>
                </a:ext>
              </a:extLst>
            </p:cNvPr>
            <p:cNvSpPr/>
            <p:nvPr/>
          </p:nvSpPr>
          <p:spPr>
            <a:xfrm>
              <a:off x="1954881" y="126907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8" name="object 75">
              <a:extLst>
                <a:ext uri="{FF2B5EF4-FFF2-40B4-BE49-F238E27FC236}">
                  <a16:creationId xmlns:a16="http://schemas.microsoft.com/office/drawing/2014/main" id="{C1B61EC5-FDF3-4A07-BAD9-86C760F625D4}"/>
                </a:ext>
              </a:extLst>
            </p:cNvPr>
            <p:cNvSpPr/>
            <p:nvPr/>
          </p:nvSpPr>
          <p:spPr>
            <a:xfrm>
              <a:off x="2047649" y="1307011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205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79" name="object 76">
              <a:extLst>
                <a:ext uri="{FF2B5EF4-FFF2-40B4-BE49-F238E27FC236}">
                  <a16:creationId xmlns:a16="http://schemas.microsoft.com/office/drawing/2014/main" id="{934E2D20-8283-42A4-8611-1DFFCCBB6824}"/>
                </a:ext>
              </a:extLst>
            </p:cNvPr>
            <p:cNvSpPr/>
            <p:nvPr/>
          </p:nvSpPr>
          <p:spPr>
            <a:xfrm>
              <a:off x="2066863" y="128577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0" name="object 77">
              <a:extLst>
                <a:ext uri="{FF2B5EF4-FFF2-40B4-BE49-F238E27FC236}">
                  <a16:creationId xmlns:a16="http://schemas.microsoft.com/office/drawing/2014/main" id="{91D05D5B-4C87-4D93-93F3-A1B2FD22F84E}"/>
                </a:ext>
              </a:extLst>
            </p:cNvPr>
            <p:cNvSpPr/>
            <p:nvPr/>
          </p:nvSpPr>
          <p:spPr>
            <a:xfrm>
              <a:off x="2170835" y="1378513"/>
              <a:ext cx="108441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8059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1" name="object 78">
              <a:extLst>
                <a:ext uri="{FF2B5EF4-FFF2-40B4-BE49-F238E27FC236}">
                  <a16:creationId xmlns:a16="http://schemas.microsoft.com/office/drawing/2014/main" id="{723FD05C-EB6E-45E9-8DC4-7BE0423B8A35}"/>
                </a:ext>
              </a:extLst>
            </p:cNvPr>
            <p:cNvSpPr/>
            <p:nvPr/>
          </p:nvSpPr>
          <p:spPr>
            <a:xfrm>
              <a:off x="2190046" y="135727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2" name="object 79">
              <a:extLst>
                <a:ext uri="{FF2B5EF4-FFF2-40B4-BE49-F238E27FC236}">
                  <a16:creationId xmlns:a16="http://schemas.microsoft.com/office/drawing/2014/main" id="{BF22FFAD-3DEF-45EB-9E29-3EA5F5101F00}"/>
                </a:ext>
              </a:extLst>
            </p:cNvPr>
            <p:cNvSpPr/>
            <p:nvPr/>
          </p:nvSpPr>
          <p:spPr>
            <a:xfrm>
              <a:off x="2072854" y="1323849"/>
              <a:ext cx="46922" cy="0"/>
            </a:xfrm>
            <a:custGeom>
              <a:avLst/>
              <a:gdLst/>
              <a:ahLst/>
              <a:cxnLst/>
              <a:rect l="l" t="t" r="r" b="b"/>
              <a:pathLst>
                <a:path w="85725">
                  <a:moveTo>
                    <a:pt x="0" y="0"/>
                  </a:moveTo>
                  <a:lnTo>
                    <a:pt x="85492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3" name="object 80">
              <a:extLst>
                <a:ext uri="{FF2B5EF4-FFF2-40B4-BE49-F238E27FC236}">
                  <a16:creationId xmlns:a16="http://schemas.microsoft.com/office/drawing/2014/main" id="{017A2FC6-7438-47A1-8F4B-7EE42381C47A}"/>
                </a:ext>
              </a:extLst>
            </p:cNvPr>
            <p:cNvSpPr/>
            <p:nvPr/>
          </p:nvSpPr>
          <p:spPr>
            <a:xfrm>
              <a:off x="2092065" y="130260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4" name="object 81">
              <a:extLst>
                <a:ext uri="{FF2B5EF4-FFF2-40B4-BE49-F238E27FC236}">
                  <a16:creationId xmlns:a16="http://schemas.microsoft.com/office/drawing/2014/main" id="{526A4366-7D82-44E6-8F08-18FCE4E65E0E}"/>
                </a:ext>
              </a:extLst>
            </p:cNvPr>
            <p:cNvSpPr/>
            <p:nvPr/>
          </p:nvSpPr>
          <p:spPr>
            <a:xfrm>
              <a:off x="2094855" y="1302606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5" name="object 82">
              <a:extLst>
                <a:ext uri="{FF2B5EF4-FFF2-40B4-BE49-F238E27FC236}">
                  <a16:creationId xmlns:a16="http://schemas.microsoft.com/office/drawing/2014/main" id="{E74D0BF2-7540-4043-81F9-5E2E64E8A951}"/>
                </a:ext>
              </a:extLst>
            </p:cNvPr>
            <p:cNvSpPr/>
            <p:nvPr/>
          </p:nvSpPr>
          <p:spPr>
            <a:xfrm>
              <a:off x="2104645" y="1302606"/>
              <a:ext cx="0" cy="78390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109"/>
                  </a:lnTo>
                </a:path>
              </a:pathLst>
            </a:custGeom>
            <a:ln w="28079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6" name="object 83">
              <a:extLst>
                <a:ext uri="{FF2B5EF4-FFF2-40B4-BE49-F238E27FC236}">
                  <a16:creationId xmlns:a16="http://schemas.microsoft.com/office/drawing/2014/main" id="{520F679F-B6A0-4A60-9F0F-FC95E407E0EE}"/>
                </a:ext>
              </a:extLst>
            </p:cNvPr>
            <p:cNvSpPr/>
            <p:nvPr/>
          </p:nvSpPr>
          <p:spPr>
            <a:xfrm>
              <a:off x="2086852" y="1341460"/>
              <a:ext cx="38580" cy="0"/>
            </a:xfrm>
            <a:custGeom>
              <a:avLst/>
              <a:gdLst/>
              <a:ahLst/>
              <a:cxnLst/>
              <a:rect l="l" t="t" r="r" b="b"/>
              <a:pathLst>
                <a:path w="70485">
                  <a:moveTo>
                    <a:pt x="0" y="0"/>
                  </a:moveTo>
                  <a:lnTo>
                    <a:pt x="70192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7" name="object 84">
              <a:extLst>
                <a:ext uri="{FF2B5EF4-FFF2-40B4-BE49-F238E27FC236}">
                  <a16:creationId xmlns:a16="http://schemas.microsoft.com/office/drawing/2014/main" id="{5E34C873-A535-4BF6-8AF6-30C02E81D158}"/>
                </a:ext>
              </a:extLst>
            </p:cNvPr>
            <p:cNvSpPr/>
            <p:nvPr/>
          </p:nvSpPr>
          <p:spPr>
            <a:xfrm>
              <a:off x="2106064" y="1320217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8" name="object 85">
              <a:extLst>
                <a:ext uri="{FF2B5EF4-FFF2-40B4-BE49-F238E27FC236}">
                  <a16:creationId xmlns:a16="http://schemas.microsoft.com/office/drawing/2014/main" id="{67BBC000-1D36-4A93-A54A-CE8DE7C8F0A7}"/>
                </a:ext>
              </a:extLst>
            </p:cNvPr>
            <p:cNvSpPr/>
            <p:nvPr/>
          </p:nvSpPr>
          <p:spPr>
            <a:xfrm>
              <a:off x="2089642" y="1359492"/>
              <a:ext cx="44141" cy="0"/>
            </a:xfrm>
            <a:custGeom>
              <a:avLst/>
              <a:gdLst/>
              <a:ahLst/>
              <a:cxnLst/>
              <a:rect l="l" t="t" r="r" b="b"/>
              <a:pathLst>
                <a:path w="80645">
                  <a:moveTo>
                    <a:pt x="0" y="0"/>
                  </a:moveTo>
                  <a:lnTo>
                    <a:pt x="80381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89" name="object 86">
              <a:extLst>
                <a:ext uri="{FF2B5EF4-FFF2-40B4-BE49-F238E27FC236}">
                  <a16:creationId xmlns:a16="http://schemas.microsoft.com/office/drawing/2014/main" id="{D10B2699-34C3-4C58-B5F7-382D285FB33E}"/>
                </a:ext>
              </a:extLst>
            </p:cNvPr>
            <p:cNvSpPr/>
            <p:nvPr/>
          </p:nvSpPr>
          <p:spPr>
            <a:xfrm>
              <a:off x="2234830" y="135727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0" name="object 87">
              <a:extLst>
                <a:ext uri="{FF2B5EF4-FFF2-40B4-BE49-F238E27FC236}">
                  <a16:creationId xmlns:a16="http://schemas.microsoft.com/office/drawing/2014/main" id="{4E089BC0-5685-4157-AA3A-D97481F58F9C}"/>
                </a:ext>
              </a:extLst>
            </p:cNvPr>
            <p:cNvSpPr/>
            <p:nvPr/>
          </p:nvSpPr>
          <p:spPr>
            <a:xfrm>
              <a:off x="2103640" y="1378514"/>
              <a:ext cx="41361" cy="0"/>
            </a:xfrm>
            <a:custGeom>
              <a:avLst/>
              <a:gdLst/>
              <a:ahLst/>
              <a:cxnLst/>
              <a:rect l="l" t="t" r="r" b="b"/>
              <a:pathLst>
                <a:path w="75564">
                  <a:moveTo>
                    <a:pt x="0" y="0"/>
                  </a:moveTo>
                  <a:lnTo>
                    <a:pt x="75289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1" name="object 88">
              <a:extLst>
                <a:ext uri="{FF2B5EF4-FFF2-40B4-BE49-F238E27FC236}">
                  <a16:creationId xmlns:a16="http://schemas.microsoft.com/office/drawing/2014/main" id="{DAEDCB9A-273D-4B44-A3C6-CA9056335352}"/>
                </a:ext>
              </a:extLst>
            </p:cNvPr>
            <p:cNvSpPr/>
            <p:nvPr/>
          </p:nvSpPr>
          <p:spPr>
            <a:xfrm>
              <a:off x="2125641" y="135727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2" name="object 89">
              <a:extLst>
                <a:ext uri="{FF2B5EF4-FFF2-40B4-BE49-F238E27FC236}">
                  <a16:creationId xmlns:a16="http://schemas.microsoft.com/office/drawing/2014/main" id="{213308B5-6757-4EE8-BE15-DF49E3B54464}"/>
                </a:ext>
              </a:extLst>
            </p:cNvPr>
            <p:cNvSpPr/>
            <p:nvPr/>
          </p:nvSpPr>
          <p:spPr>
            <a:xfrm>
              <a:off x="2122851" y="135727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3" name="object 90">
              <a:extLst>
                <a:ext uri="{FF2B5EF4-FFF2-40B4-BE49-F238E27FC236}">
                  <a16:creationId xmlns:a16="http://schemas.microsoft.com/office/drawing/2014/main" id="{C3E70593-BE3B-47C1-A25E-3B1852ABB3FD}"/>
                </a:ext>
              </a:extLst>
            </p:cNvPr>
            <p:cNvSpPr/>
            <p:nvPr/>
          </p:nvSpPr>
          <p:spPr>
            <a:xfrm>
              <a:off x="2114434" y="1338252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4" name="object 91">
              <a:extLst>
                <a:ext uri="{FF2B5EF4-FFF2-40B4-BE49-F238E27FC236}">
                  <a16:creationId xmlns:a16="http://schemas.microsoft.com/office/drawing/2014/main" id="{99537AF4-236A-4C2F-B4B0-9C1EF537A1A3}"/>
                </a:ext>
              </a:extLst>
            </p:cNvPr>
            <p:cNvSpPr/>
            <p:nvPr/>
          </p:nvSpPr>
          <p:spPr>
            <a:xfrm>
              <a:off x="2108853" y="1338252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5" name="object 92">
              <a:extLst>
                <a:ext uri="{FF2B5EF4-FFF2-40B4-BE49-F238E27FC236}">
                  <a16:creationId xmlns:a16="http://schemas.microsoft.com/office/drawing/2014/main" id="{9000E621-891C-4123-B41F-351E305023CE}"/>
                </a:ext>
              </a:extLst>
            </p:cNvPr>
            <p:cNvSpPr/>
            <p:nvPr/>
          </p:nvSpPr>
          <p:spPr>
            <a:xfrm>
              <a:off x="2111643" y="1338252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6" name="object 93">
              <a:extLst>
                <a:ext uri="{FF2B5EF4-FFF2-40B4-BE49-F238E27FC236}">
                  <a16:creationId xmlns:a16="http://schemas.microsoft.com/office/drawing/2014/main" id="{769EC397-CE39-4965-9C22-A846956F3367}"/>
                </a:ext>
              </a:extLst>
            </p:cNvPr>
            <p:cNvSpPr/>
            <p:nvPr/>
          </p:nvSpPr>
          <p:spPr>
            <a:xfrm>
              <a:off x="2246037" y="135727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7" name="object 94">
              <a:extLst>
                <a:ext uri="{FF2B5EF4-FFF2-40B4-BE49-F238E27FC236}">
                  <a16:creationId xmlns:a16="http://schemas.microsoft.com/office/drawing/2014/main" id="{9C0E7024-2EC1-4AEE-B7A2-9DF59CEF84AE}"/>
                </a:ext>
              </a:extLst>
            </p:cNvPr>
            <p:cNvSpPr/>
            <p:nvPr/>
          </p:nvSpPr>
          <p:spPr>
            <a:xfrm>
              <a:off x="2249187" y="1401829"/>
              <a:ext cx="46922" cy="0"/>
            </a:xfrm>
            <a:custGeom>
              <a:avLst/>
              <a:gdLst/>
              <a:ahLst/>
              <a:cxnLst/>
              <a:rect l="l" t="t" r="r" b="b"/>
              <a:pathLst>
                <a:path w="85725">
                  <a:moveTo>
                    <a:pt x="0" y="0"/>
                  </a:moveTo>
                  <a:lnTo>
                    <a:pt x="85585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8" name="object 95">
              <a:extLst>
                <a:ext uri="{FF2B5EF4-FFF2-40B4-BE49-F238E27FC236}">
                  <a16:creationId xmlns:a16="http://schemas.microsoft.com/office/drawing/2014/main" id="{8C40B8CE-B8DE-4410-B2DC-7901FD2E67FC}"/>
                </a:ext>
              </a:extLst>
            </p:cNvPr>
            <p:cNvSpPr/>
            <p:nvPr/>
          </p:nvSpPr>
          <p:spPr>
            <a:xfrm>
              <a:off x="2276823" y="1380589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99" name="object 96">
              <a:extLst>
                <a:ext uri="{FF2B5EF4-FFF2-40B4-BE49-F238E27FC236}">
                  <a16:creationId xmlns:a16="http://schemas.microsoft.com/office/drawing/2014/main" id="{0AE62E8F-B4F8-4899-A807-CDD2F9726EEE}"/>
                </a:ext>
              </a:extLst>
            </p:cNvPr>
            <p:cNvSpPr/>
            <p:nvPr/>
          </p:nvSpPr>
          <p:spPr>
            <a:xfrm>
              <a:off x="2268405" y="1380588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0" name="object 97">
              <a:extLst>
                <a:ext uri="{FF2B5EF4-FFF2-40B4-BE49-F238E27FC236}">
                  <a16:creationId xmlns:a16="http://schemas.microsoft.com/office/drawing/2014/main" id="{0AD9C114-C40A-4776-960C-6D8B60E3AB8E}"/>
                </a:ext>
              </a:extLst>
            </p:cNvPr>
            <p:cNvSpPr/>
            <p:nvPr/>
          </p:nvSpPr>
          <p:spPr>
            <a:xfrm>
              <a:off x="2260035" y="135727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1" name="object 98">
              <a:extLst>
                <a:ext uri="{FF2B5EF4-FFF2-40B4-BE49-F238E27FC236}">
                  <a16:creationId xmlns:a16="http://schemas.microsoft.com/office/drawing/2014/main" id="{0D2EB779-4BA0-4EDC-B13F-B084C822B7BC}"/>
                </a:ext>
              </a:extLst>
            </p:cNvPr>
            <p:cNvSpPr/>
            <p:nvPr/>
          </p:nvSpPr>
          <p:spPr>
            <a:xfrm>
              <a:off x="2251618" y="135727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2" name="object 99">
              <a:extLst>
                <a:ext uri="{FF2B5EF4-FFF2-40B4-BE49-F238E27FC236}">
                  <a16:creationId xmlns:a16="http://schemas.microsoft.com/office/drawing/2014/main" id="{5D7DE7FC-0BB2-48D4-989D-653EEA99CEE8}"/>
                </a:ext>
              </a:extLst>
            </p:cNvPr>
            <p:cNvSpPr/>
            <p:nvPr/>
          </p:nvSpPr>
          <p:spPr>
            <a:xfrm>
              <a:off x="2249527" y="135727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3" name="object 100">
              <a:extLst>
                <a:ext uri="{FF2B5EF4-FFF2-40B4-BE49-F238E27FC236}">
                  <a16:creationId xmlns:a16="http://schemas.microsoft.com/office/drawing/2014/main" id="{3EEBA60B-949F-4A72-9EF4-5AD747AFAD41}"/>
                </a:ext>
              </a:extLst>
            </p:cNvPr>
            <p:cNvSpPr/>
            <p:nvPr/>
          </p:nvSpPr>
          <p:spPr>
            <a:xfrm>
              <a:off x="2248828" y="1357274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4" name="object 101">
              <a:extLst>
                <a:ext uri="{FF2B5EF4-FFF2-40B4-BE49-F238E27FC236}">
                  <a16:creationId xmlns:a16="http://schemas.microsoft.com/office/drawing/2014/main" id="{B697ACBC-C8B5-4025-A774-31988E3D90B5}"/>
                </a:ext>
              </a:extLst>
            </p:cNvPr>
            <p:cNvSpPr/>
            <p:nvPr/>
          </p:nvSpPr>
          <p:spPr>
            <a:xfrm>
              <a:off x="2543135" y="1454381"/>
              <a:ext cx="69514" cy="0"/>
            </a:xfrm>
            <a:custGeom>
              <a:avLst/>
              <a:gdLst/>
              <a:ahLst/>
              <a:cxnLst/>
              <a:rect l="l" t="t" r="r" b="b"/>
              <a:pathLst>
                <a:path w="127000">
                  <a:moveTo>
                    <a:pt x="0" y="0"/>
                  </a:moveTo>
                  <a:lnTo>
                    <a:pt x="126536" y="0"/>
                  </a:lnTo>
                </a:path>
              </a:pathLst>
            </a:custGeom>
            <a:ln w="12701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5" name="object 102">
              <a:extLst>
                <a:ext uri="{FF2B5EF4-FFF2-40B4-BE49-F238E27FC236}">
                  <a16:creationId xmlns:a16="http://schemas.microsoft.com/office/drawing/2014/main" id="{936701DE-8E87-44C7-9346-CE4876443B8A}"/>
                </a:ext>
              </a:extLst>
            </p:cNvPr>
            <p:cNvSpPr/>
            <p:nvPr/>
          </p:nvSpPr>
          <p:spPr>
            <a:xfrm>
              <a:off x="2565189" y="143314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6" name="object 103">
              <a:extLst>
                <a:ext uri="{FF2B5EF4-FFF2-40B4-BE49-F238E27FC236}">
                  <a16:creationId xmlns:a16="http://schemas.microsoft.com/office/drawing/2014/main" id="{A0DD188F-1F6A-4661-8390-8B5E47EC25F2}"/>
                </a:ext>
              </a:extLst>
            </p:cNvPr>
            <p:cNvSpPr/>
            <p:nvPr/>
          </p:nvSpPr>
          <p:spPr>
            <a:xfrm>
              <a:off x="2562345" y="143314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7" name="object 104">
              <a:extLst>
                <a:ext uri="{FF2B5EF4-FFF2-40B4-BE49-F238E27FC236}">
                  <a16:creationId xmlns:a16="http://schemas.microsoft.com/office/drawing/2014/main" id="{5CDEA4E2-742C-4608-9085-A6E70D0C7C06}"/>
                </a:ext>
              </a:extLst>
            </p:cNvPr>
            <p:cNvSpPr/>
            <p:nvPr/>
          </p:nvSpPr>
          <p:spPr>
            <a:xfrm>
              <a:off x="2576342" y="143314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8" name="object 105">
              <a:extLst>
                <a:ext uri="{FF2B5EF4-FFF2-40B4-BE49-F238E27FC236}">
                  <a16:creationId xmlns:a16="http://schemas.microsoft.com/office/drawing/2014/main" id="{935AD7C4-6B20-46F2-8847-61F8398B86BC}"/>
                </a:ext>
              </a:extLst>
            </p:cNvPr>
            <p:cNvSpPr/>
            <p:nvPr/>
          </p:nvSpPr>
          <p:spPr>
            <a:xfrm>
              <a:off x="2593185" y="143314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09" name="object 106">
              <a:extLst>
                <a:ext uri="{FF2B5EF4-FFF2-40B4-BE49-F238E27FC236}">
                  <a16:creationId xmlns:a16="http://schemas.microsoft.com/office/drawing/2014/main" id="{FBFA3AEC-BE55-4B76-8ADD-56C25DFD2618}"/>
                </a:ext>
              </a:extLst>
            </p:cNvPr>
            <p:cNvSpPr/>
            <p:nvPr/>
          </p:nvSpPr>
          <p:spPr>
            <a:xfrm>
              <a:off x="2587550" y="143314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0" name="object 107">
              <a:extLst>
                <a:ext uri="{FF2B5EF4-FFF2-40B4-BE49-F238E27FC236}">
                  <a16:creationId xmlns:a16="http://schemas.microsoft.com/office/drawing/2014/main" id="{2C0F364B-20BC-4743-AA6C-EE9E07C132C2}"/>
                </a:ext>
              </a:extLst>
            </p:cNvPr>
            <p:cNvSpPr/>
            <p:nvPr/>
          </p:nvSpPr>
          <p:spPr>
            <a:xfrm>
              <a:off x="2579187" y="143314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3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1" name="object 108">
              <a:extLst>
                <a:ext uri="{FF2B5EF4-FFF2-40B4-BE49-F238E27FC236}">
                  <a16:creationId xmlns:a16="http://schemas.microsoft.com/office/drawing/2014/main" id="{ECDEBD42-74B7-487C-95DD-A208697E060F}"/>
                </a:ext>
              </a:extLst>
            </p:cNvPr>
            <p:cNvSpPr/>
            <p:nvPr/>
          </p:nvSpPr>
          <p:spPr>
            <a:xfrm>
              <a:off x="2403163" y="1454381"/>
              <a:ext cx="47617" cy="0"/>
            </a:xfrm>
            <a:custGeom>
              <a:avLst/>
              <a:gdLst/>
              <a:ahLst/>
              <a:cxnLst/>
              <a:rect l="l" t="t" r="r" b="b"/>
              <a:pathLst>
                <a:path w="86995">
                  <a:moveTo>
                    <a:pt x="0" y="0"/>
                  </a:moveTo>
                  <a:lnTo>
                    <a:pt x="86851" y="0"/>
                  </a:lnTo>
                </a:path>
              </a:pathLst>
            </a:custGeom>
            <a:ln w="12701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2" name="object 109">
              <a:extLst>
                <a:ext uri="{FF2B5EF4-FFF2-40B4-BE49-F238E27FC236}">
                  <a16:creationId xmlns:a16="http://schemas.microsoft.com/office/drawing/2014/main" id="{03D660EC-F2EB-4D81-839C-7989700FAB9E}"/>
                </a:ext>
              </a:extLst>
            </p:cNvPr>
            <p:cNvSpPr/>
            <p:nvPr/>
          </p:nvSpPr>
          <p:spPr>
            <a:xfrm>
              <a:off x="2430795" y="143314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12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3" name="object 110">
              <a:extLst>
                <a:ext uri="{FF2B5EF4-FFF2-40B4-BE49-F238E27FC236}">
                  <a16:creationId xmlns:a16="http://schemas.microsoft.com/office/drawing/2014/main" id="{050B8D8D-5E2B-4898-8EC1-D3151DB4339C}"/>
                </a:ext>
              </a:extLst>
            </p:cNvPr>
            <p:cNvSpPr/>
            <p:nvPr/>
          </p:nvSpPr>
          <p:spPr>
            <a:xfrm>
              <a:off x="2428001" y="143314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4" name="object 111">
              <a:extLst>
                <a:ext uri="{FF2B5EF4-FFF2-40B4-BE49-F238E27FC236}">
                  <a16:creationId xmlns:a16="http://schemas.microsoft.com/office/drawing/2014/main" id="{E8852E2C-3BEE-42F0-AED9-2D76CABF6A4A}"/>
                </a:ext>
              </a:extLst>
            </p:cNvPr>
            <p:cNvSpPr/>
            <p:nvPr/>
          </p:nvSpPr>
          <p:spPr>
            <a:xfrm>
              <a:off x="2425211" y="143314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2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5" name="object 112">
              <a:extLst>
                <a:ext uri="{FF2B5EF4-FFF2-40B4-BE49-F238E27FC236}">
                  <a16:creationId xmlns:a16="http://schemas.microsoft.com/office/drawing/2014/main" id="{B09F0F65-C1BC-423C-99AB-203E74169869}"/>
                </a:ext>
              </a:extLst>
            </p:cNvPr>
            <p:cNvSpPr/>
            <p:nvPr/>
          </p:nvSpPr>
          <p:spPr>
            <a:xfrm>
              <a:off x="2422374" y="1433140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193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6" name="object 113">
              <a:extLst>
                <a:ext uri="{FF2B5EF4-FFF2-40B4-BE49-F238E27FC236}">
                  <a16:creationId xmlns:a16="http://schemas.microsoft.com/office/drawing/2014/main" id="{6693E0EB-925C-4FAF-B6E6-82808C8B2030}"/>
                </a:ext>
              </a:extLst>
            </p:cNvPr>
            <p:cNvSpPr/>
            <p:nvPr/>
          </p:nvSpPr>
          <p:spPr>
            <a:xfrm>
              <a:off x="2389165" y="1425920"/>
              <a:ext cx="49702" cy="0"/>
            </a:xfrm>
            <a:custGeom>
              <a:avLst/>
              <a:gdLst/>
              <a:ahLst/>
              <a:cxnLst/>
              <a:rect l="l" t="t" r="r" b="b"/>
              <a:pathLst>
                <a:path w="90804">
                  <a:moveTo>
                    <a:pt x="0" y="0"/>
                  </a:moveTo>
                  <a:lnTo>
                    <a:pt x="90669" y="0"/>
                  </a:lnTo>
                </a:path>
              </a:pathLst>
            </a:custGeom>
            <a:ln w="12704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7" name="object 114">
              <a:extLst>
                <a:ext uri="{FF2B5EF4-FFF2-40B4-BE49-F238E27FC236}">
                  <a16:creationId xmlns:a16="http://schemas.microsoft.com/office/drawing/2014/main" id="{CF0AF600-BEA9-43E2-BF05-77CED468BD95}"/>
                </a:ext>
              </a:extLst>
            </p:cNvPr>
            <p:cNvSpPr/>
            <p:nvPr/>
          </p:nvSpPr>
          <p:spPr>
            <a:xfrm>
              <a:off x="2411213" y="140468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8" name="object 115">
              <a:extLst>
                <a:ext uri="{FF2B5EF4-FFF2-40B4-BE49-F238E27FC236}">
                  <a16:creationId xmlns:a16="http://schemas.microsoft.com/office/drawing/2014/main" id="{8AA34D00-ED71-4067-B306-A6D2581F209E}"/>
                </a:ext>
              </a:extLst>
            </p:cNvPr>
            <p:cNvSpPr/>
            <p:nvPr/>
          </p:nvSpPr>
          <p:spPr>
            <a:xfrm>
              <a:off x="2419584" y="140468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19" name="object 116">
              <a:extLst>
                <a:ext uri="{FF2B5EF4-FFF2-40B4-BE49-F238E27FC236}">
                  <a16:creationId xmlns:a16="http://schemas.microsoft.com/office/drawing/2014/main" id="{8756B462-F50C-427A-A2C5-332B08F5413E}"/>
                </a:ext>
              </a:extLst>
            </p:cNvPr>
            <p:cNvSpPr/>
            <p:nvPr/>
          </p:nvSpPr>
          <p:spPr>
            <a:xfrm>
              <a:off x="2416794" y="140468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20" name="object 117">
              <a:extLst>
                <a:ext uri="{FF2B5EF4-FFF2-40B4-BE49-F238E27FC236}">
                  <a16:creationId xmlns:a16="http://schemas.microsoft.com/office/drawing/2014/main" id="{BF7D8AB1-E985-46BA-86AA-45B960EB34B2}"/>
                </a:ext>
              </a:extLst>
            </p:cNvPr>
            <p:cNvSpPr/>
            <p:nvPr/>
          </p:nvSpPr>
          <p:spPr>
            <a:xfrm>
              <a:off x="2414003" y="140468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6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21" name="object 118">
              <a:extLst>
                <a:ext uri="{FF2B5EF4-FFF2-40B4-BE49-F238E27FC236}">
                  <a16:creationId xmlns:a16="http://schemas.microsoft.com/office/drawing/2014/main" id="{A422187D-0F0D-45FB-A1D4-C35A8C9131AA}"/>
                </a:ext>
              </a:extLst>
            </p:cNvPr>
            <p:cNvSpPr/>
            <p:nvPr/>
          </p:nvSpPr>
          <p:spPr>
            <a:xfrm>
              <a:off x="2408376" y="1404681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22" name="object 119">
              <a:extLst>
                <a:ext uri="{FF2B5EF4-FFF2-40B4-BE49-F238E27FC236}">
                  <a16:creationId xmlns:a16="http://schemas.microsoft.com/office/drawing/2014/main" id="{8AF9F034-48C6-4E75-84D7-9339CB14D765}"/>
                </a:ext>
              </a:extLst>
            </p:cNvPr>
            <p:cNvSpPr/>
            <p:nvPr/>
          </p:nvSpPr>
          <p:spPr>
            <a:xfrm>
              <a:off x="2685949" y="1494677"/>
              <a:ext cx="75075" cy="0"/>
            </a:xfrm>
            <a:custGeom>
              <a:avLst/>
              <a:gdLst/>
              <a:ahLst/>
              <a:cxnLst/>
              <a:rect l="l" t="t" r="r" b="b"/>
              <a:pathLst>
                <a:path w="137160">
                  <a:moveTo>
                    <a:pt x="0" y="0"/>
                  </a:moveTo>
                  <a:lnTo>
                    <a:pt x="137128" y="0"/>
                  </a:lnTo>
                </a:path>
              </a:pathLst>
            </a:custGeom>
            <a:ln w="12701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23" name="object 120">
              <a:extLst>
                <a:ext uri="{FF2B5EF4-FFF2-40B4-BE49-F238E27FC236}">
                  <a16:creationId xmlns:a16="http://schemas.microsoft.com/office/drawing/2014/main" id="{076FCB32-5B71-4E62-85BE-815B9C03487C}"/>
                </a:ext>
              </a:extLst>
            </p:cNvPr>
            <p:cNvSpPr/>
            <p:nvPr/>
          </p:nvSpPr>
          <p:spPr>
            <a:xfrm>
              <a:off x="2705161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25" name="object 122">
              <a:extLst>
                <a:ext uri="{FF2B5EF4-FFF2-40B4-BE49-F238E27FC236}">
                  <a16:creationId xmlns:a16="http://schemas.microsoft.com/office/drawing/2014/main" id="{A1A70DE8-286E-4712-BAD3-285E08D68892}"/>
                </a:ext>
              </a:extLst>
            </p:cNvPr>
            <p:cNvSpPr/>
            <p:nvPr/>
          </p:nvSpPr>
          <p:spPr>
            <a:xfrm>
              <a:off x="2723919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26" name="object 123">
              <a:extLst>
                <a:ext uri="{FF2B5EF4-FFF2-40B4-BE49-F238E27FC236}">
                  <a16:creationId xmlns:a16="http://schemas.microsoft.com/office/drawing/2014/main" id="{531202A2-892E-4A0D-B3E8-84481330C21B}"/>
                </a:ext>
              </a:extLst>
            </p:cNvPr>
            <p:cNvSpPr/>
            <p:nvPr/>
          </p:nvSpPr>
          <p:spPr>
            <a:xfrm>
              <a:off x="2730529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3469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27" name="object 124">
              <a:extLst>
                <a:ext uri="{FF2B5EF4-FFF2-40B4-BE49-F238E27FC236}">
                  <a16:creationId xmlns:a16="http://schemas.microsoft.com/office/drawing/2014/main" id="{3F916C97-944B-4435-AA26-385C1CB3B099}"/>
                </a:ext>
              </a:extLst>
            </p:cNvPr>
            <p:cNvSpPr/>
            <p:nvPr/>
          </p:nvSpPr>
          <p:spPr>
            <a:xfrm>
              <a:off x="2741525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28" name="object 125">
              <a:extLst>
                <a:ext uri="{FF2B5EF4-FFF2-40B4-BE49-F238E27FC236}">
                  <a16:creationId xmlns:a16="http://schemas.microsoft.com/office/drawing/2014/main" id="{62BFA7D7-6B9D-4A17-ADED-45F308366284}"/>
                </a:ext>
              </a:extLst>
            </p:cNvPr>
            <p:cNvSpPr/>
            <p:nvPr/>
          </p:nvSpPr>
          <p:spPr>
            <a:xfrm>
              <a:off x="2738736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6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29" name="object 126">
              <a:extLst>
                <a:ext uri="{FF2B5EF4-FFF2-40B4-BE49-F238E27FC236}">
                  <a16:creationId xmlns:a16="http://schemas.microsoft.com/office/drawing/2014/main" id="{134DF981-186D-4005-8C6F-42AF7966ED84}"/>
                </a:ext>
              </a:extLst>
            </p:cNvPr>
            <p:cNvSpPr/>
            <p:nvPr/>
          </p:nvSpPr>
          <p:spPr>
            <a:xfrm>
              <a:off x="2853915" y="1494677"/>
              <a:ext cx="66733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339" y="0"/>
                  </a:lnTo>
                </a:path>
              </a:pathLst>
            </a:custGeom>
            <a:ln w="12701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30" name="object 127">
              <a:extLst>
                <a:ext uri="{FF2B5EF4-FFF2-40B4-BE49-F238E27FC236}">
                  <a16:creationId xmlns:a16="http://schemas.microsoft.com/office/drawing/2014/main" id="{CEFC88B9-4CE1-45C8-B70F-CBCBD2C408ED}"/>
                </a:ext>
              </a:extLst>
            </p:cNvPr>
            <p:cNvSpPr/>
            <p:nvPr/>
          </p:nvSpPr>
          <p:spPr>
            <a:xfrm>
              <a:off x="2901122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31" name="object 128">
              <a:extLst>
                <a:ext uri="{FF2B5EF4-FFF2-40B4-BE49-F238E27FC236}">
                  <a16:creationId xmlns:a16="http://schemas.microsoft.com/office/drawing/2014/main" id="{FBEF82FE-3057-4B1C-A253-EDB675193EBD}"/>
                </a:ext>
              </a:extLst>
            </p:cNvPr>
            <p:cNvSpPr/>
            <p:nvPr/>
          </p:nvSpPr>
          <p:spPr>
            <a:xfrm>
              <a:off x="2898284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33" name="object 130">
              <a:extLst>
                <a:ext uri="{FF2B5EF4-FFF2-40B4-BE49-F238E27FC236}">
                  <a16:creationId xmlns:a16="http://schemas.microsoft.com/office/drawing/2014/main" id="{36CE377F-A93B-4FE6-A3F9-0A54BB4C4122}"/>
                </a:ext>
              </a:extLst>
            </p:cNvPr>
            <p:cNvSpPr/>
            <p:nvPr/>
          </p:nvSpPr>
          <p:spPr>
            <a:xfrm>
              <a:off x="2881497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34" name="object 131">
              <a:extLst>
                <a:ext uri="{FF2B5EF4-FFF2-40B4-BE49-F238E27FC236}">
                  <a16:creationId xmlns:a16="http://schemas.microsoft.com/office/drawing/2014/main" id="{FCB9952D-BFFF-414F-A30B-810931BF75F4}"/>
                </a:ext>
              </a:extLst>
            </p:cNvPr>
            <p:cNvSpPr/>
            <p:nvPr/>
          </p:nvSpPr>
          <p:spPr>
            <a:xfrm>
              <a:off x="2878707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35" name="object 132">
              <a:extLst>
                <a:ext uri="{FF2B5EF4-FFF2-40B4-BE49-F238E27FC236}">
                  <a16:creationId xmlns:a16="http://schemas.microsoft.com/office/drawing/2014/main" id="{E23CB2E6-5E11-407B-930B-74AFADDF446D}"/>
                </a:ext>
              </a:extLst>
            </p:cNvPr>
            <p:cNvSpPr/>
            <p:nvPr/>
          </p:nvSpPr>
          <p:spPr>
            <a:xfrm>
              <a:off x="2875916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36" name="object 133">
              <a:extLst>
                <a:ext uri="{FF2B5EF4-FFF2-40B4-BE49-F238E27FC236}">
                  <a16:creationId xmlns:a16="http://schemas.microsoft.com/office/drawing/2014/main" id="{D5F52BFC-76BB-40B8-AD6F-AB2FEFD954B6}"/>
                </a:ext>
              </a:extLst>
            </p:cNvPr>
            <p:cNvSpPr/>
            <p:nvPr/>
          </p:nvSpPr>
          <p:spPr>
            <a:xfrm>
              <a:off x="2873127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37" name="object 134">
              <a:extLst>
                <a:ext uri="{FF2B5EF4-FFF2-40B4-BE49-F238E27FC236}">
                  <a16:creationId xmlns:a16="http://schemas.microsoft.com/office/drawing/2014/main" id="{8F823F70-EFC7-4F15-AB4D-B14225AB2FB5}"/>
                </a:ext>
              </a:extLst>
            </p:cNvPr>
            <p:cNvSpPr/>
            <p:nvPr/>
          </p:nvSpPr>
          <p:spPr>
            <a:xfrm>
              <a:off x="3010673" y="1494677"/>
              <a:ext cx="72294" cy="0"/>
            </a:xfrm>
            <a:custGeom>
              <a:avLst/>
              <a:gdLst/>
              <a:ahLst/>
              <a:cxnLst/>
              <a:rect l="l" t="t" r="r" b="b"/>
              <a:pathLst>
                <a:path w="132079">
                  <a:moveTo>
                    <a:pt x="0" y="0"/>
                  </a:moveTo>
                  <a:lnTo>
                    <a:pt x="131534" y="0"/>
                  </a:lnTo>
                </a:path>
              </a:pathLst>
            </a:custGeom>
            <a:ln w="12701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38" name="object 135">
              <a:extLst>
                <a:ext uri="{FF2B5EF4-FFF2-40B4-BE49-F238E27FC236}">
                  <a16:creationId xmlns:a16="http://schemas.microsoft.com/office/drawing/2014/main" id="{D0897271-2483-475C-970D-3FA98FDA8ABE}"/>
                </a:ext>
              </a:extLst>
            </p:cNvPr>
            <p:cNvSpPr/>
            <p:nvPr/>
          </p:nvSpPr>
          <p:spPr>
            <a:xfrm>
              <a:off x="3055091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39" name="object 136">
              <a:extLst>
                <a:ext uri="{FF2B5EF4-FFF2-40B4-BE49-F238E27FC236}">
                  <a16:creationId xmlns:a16="http://schemas.microsoft.com/office/drawing/2014/main" id="{64040291-29E5-4D15-A9D6-CB229E2FE82B}"/>
                </a:ext>
              </a:extLst>
            </p:cNvPr>
            <p:cNvSpPr/>
            <p:nvPr/>
          </p:nvSpPr>
          <p:spPr>
            <a:xfrm>
              <a:off x="3029885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41" name="object 138">
              <a:extLst>
                <a:ext uri="{FF2B5EF4-FFF2-40B4-BE49-F238E27FC236}">
                  <a16:creationId xmlns:a16="http://schemas.microsoft.com/office/drawing/2014/main" id="{94415E99-27E1-4DF1-9F37-2E270DBAC701}"/>
                </a:ext>
              </a:extLst>
            </p:cNvPr>
            <p:cNvSpPr/>
            <p:nvPr/>
          </p:nvSpPr>
          <p:spPr>
            <a:xfrm>
              <a:off x="3051556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42" name="object 139">
              <a:extLst>
                <a:ext uri="{FF2B5EF4-FFF2-40B4-BE49-F238E27FC236}">
                  <a16:creationId xmlns:a16="http://schemas.microsoft.com/office/drawing/2014/main" id="{BD10BB4C-0FE7-4B3A-B593-48F86533D7EF}"/>
                </a:ext>
              </a:extLst>
            </p:cNvPr>
            <p:cNvSpPr/>
            <p:nvPr/>
          </p:nvSpPr>
          <p:spPr>
            <a:xfrm>
              <a:off x="3041093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44" name="object 141">
              <a:extLst>
                <a:ext uri="{FF2B5EF4-FFF2-40B4-BE49-F238E27FC236}">
                  <a16:creationId xmlns:a16="http://schemas.microsoft.com/office/drawing/2014/main" id="{BB32DAFD-17E5-4906-9C0A-7A61D1E4E5F7}"/>
                </a:ext>
              </a:extLst>
            </p:cNvPr>
            <p:cNvSpPr/>
            <p:nvPr/>
          </p:nvSpPr>
          <p:spPr>
            <a:xfrm>
              <a:off x="3189441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45" name="object 142">
              <a:extLst>
                <a:ext uri="{FF2B5EF4-FFF2-40B4-BE49-F238E27FC236}">
                  <a16:creationId xmlns:a16="http://schemas.microsoft.com/office/drawing/2014/main" id="{F6685959-B599-4DE4-B21B-BF9A5650532C}"/>
                </a:ext>
              </a:extLst>
            </p:cNvPr>
            <p:cNvSpPr/>
            <p:nvPr/>
          </p:nvSpPr>
          <p:spPr>
            <a:xfrm>
              <a:off x="3170223" y="1494677"/>
              <a:ext cx="55263" cy="0"/>
            </a:xfrm>
            <a:custGeom>
              <a:avLst/>
              <a:gdLst/>
              <a:ahLst/>
              <a:cxnLst/>
              <a:rect l="l" t="t" r="r" b="b"/>
              <a:pathLst>
                <a:path w="100964">
                  <a:moveTo>
                    <a:pt x="0" y="0"/>
                  </a:moveTo>
                  <a:lnTo>
                    <a:pt x="100877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46" name="object 143">
              <a:extLst>
                <a:ext uri="{FF2B5EF4-FFF2-40B4-BE49-F238E27FC236}">
                  <a16:creationId xmlns:a16="http://schemas.microsoft.com/office/drawing/2014/main" id="{753369DE-BE9D-4737-B5CC-BB53ED49B94B}"/>
                </a:ext>
              </a:extLst>
            </p:cNvPr>
            <p:cNvSpPr/>
            <p:nvPr/>
          </p:nvSpPr>
          <p:spPr>
            <a:xfrm>
              <a:off x="3206221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47" name="object 144">
              <a:extLst>
                <a:ext uri="{FF2B5EF4-FFF2-40B4-BE49-F238E27FC236}">
                  <a16:creationId xmlns:a16="http://schemas.microsoft.com/office/drawing/2014/main" id="{68B2E099-665E-48FD-AC94-53576AC0307A}"/>
                </a:ext>
              </a:extLst>
            </p:cNvPr>
            <p:cNvSpPr/>
            <p:nvPr/>
          </p:nvSpPr>
          <p:spPr>
            <a:xfrm>
              <a:off x="3203432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48" name="object 145">
              <a:extLst>
                <a:ext uri="{FF2B5EF4-FFF2-40B4-BE49-F238E27FC236}">
                  <a16:creationId xmlns:a16="http://schemas.microsoft.com/office/drawing/2014/main" id="{4685C2E7-FEA2-4F6E-8456-3C7B74341AE4}"/>
                </a:ext>
              </a:extLst>
            </p:cNvPr>
            <p:cNvSpPr/>
            <p:nvPr/>
          </p:nvSpPr>
          <p:spPr>
            <a:xfrm>
              <a:off x="3324198" y="1494677"/>
              <a:ext cx="49702" cy="0"/>
            </a:xfrm>
            <a:custGeom>
              <a:avLst/>
              <a:gdLst/>
              <a:ahLst/>
              <a:cxnLst/>
              <a:rect l="l" t="t" r="r" b="b"/>
              <a:pathLst>
                <a:path w="90804">
                  <a:moveTo>
                    <a:pt x="0" y="0"/>
                  </a:moveTo>
                  <a:lnTo>
                    <a:pt x="90668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49" name="object 146">
              <a:extLst>
                <a:ext uri="{FF2B5EF4-FFF2-40B4-BE49-F238E27FC236}">
                  <a16:creationId xmlns:a16="http://schemas.microsoft.com/office/drawing/2014/main" id="{436DF45A-EA9D-4E69-9B24-CFAF271E784C}"/>
                </a:ext>
              </a:extLst>
            </p:cNvPr>
            <p:cNvSpPr/>
            <p:nvPr/>
          </p:nvSpPr>
          <p:spPr>
            <a:xfrm>
              <a:off x="3354617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50" name="object 147">
              <a:extLst>
                <a:ext uri="{FF2B5EF4-FFF2-40B4-BE49-F238E27FC236}">
                  <a16:creationId xmlns:a16="http://schemas.microsoft.com/office/drawing/2014/main" id="{B8FFCABA-2CD1-49CF-8ADC-F6797069787C}"/>
                </a:ext>
              </a:extLst>
            </p:cNvPr>
            <p:cNvSpPr/>
            <p:nvPr/>
          </p:nvSpPr>
          <p:spPr>
            <a:xfrm>
              <a:off x="3349036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51" name="object 148">
              <a:extLst>
                <a:ext uri="{FF2B5EF4-FFF2-40B4-BE49-F238E27FC236}">
                  <a16:creationId xmlns:a16="http://schemas.microsoft.com/office/drawing/2014/main" id="{FFB2CA23-5237-4C4B-A67E-107755271CC1}"/>
                </a:ext>
              </a:extLst>
            </p:cNvPr>
            <p:cNvSpPr/>
            <p:nvPr/>
          </p:nvSpPr>
          <p:spPr>
            <a:xfrm>
              <a:off x="3343410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52" name="object 149">
              <a:extLst>
                <a:ext uri="{FF2B5EF4-FFF2-40B4-BE49-F238E27FC236}">
                  <a16:creationId xmlns:a16="http://schemas.microsoft.com/office/drawing/2014/main" id="{7C23B904-C868-4BC5-B0E8-429F928F2F7F}"/>
                </a:ext>
              </a:extLst>
            </p:cNvPr>
            <p:cNvSpPr/>
            <p:nvPr/>
          </p:nvSpPr>
          <p:spPr>
            <a:xfrm>
              <a:off x="3480957" y="1494677"/>
              <a:ext cx="61172" cy="0"/>
            </a:xfrm>
            <a:custGeom>
              <a:avLst/>
              <a:gdLst/>
              <a:ahLst/>
              <a:cxnLst/>
              <a:rect l="l" t="t" r="r" b="b"/>
              <a:pathLst>
                <a:path w="111760">
                  <a:moveTo>
                    <a:pt x="0" y="0"/>
                  </a:moveTo>
                  <a:lnTo>
                    <a:pt x="111145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53" name="object 150">
              <a:extLst>
                <a:ext uri="{FF2B5EF4-FFF2-40B4-BE49-F238E27FC236}">
                  <a16:creationId xmlns:a16="http://schemas.microsoft.com/office/drawing/2014/main" id="{976CA43E-70CF-473C-A184-E7B38B4CC274}"/>
                </a:ext>
              </a:extLst>
            </p:cNvPr>
            <p:cNvSpPr/>
            <p:nvPr/>
          </p:nvSpPr>
          <p:spPr>
            <a:xfrm>
              <a:off x="3500168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54" name="object 151">
              <a:extLst>
                <a:ext uri="{FF2B5EF4-FFF2-40B4-BE49-F238E27FC236}">
                  <a16:creationId xmlns:a16="http://schemas.microsoft.com/office/drawing/2014/main" id="{A6B8D00C-79DA-4786-958D-A29D65AAE081}"/>
                </a:ext>
              </a:extLst>
            </p:cNvPr>
            <p:cNvSpPr/>
            <p:nvPr/>
          </p:nvSpPr>
          <p:spPr>
            <a:xfrm>
              <a:off x="3522583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55" name="object 152">
              <a:extLst>
                <a:ext uri="{FF2B5EF4-FFF2-40B4-BE49-F238E27FC236}">
                  <a16:creationId xmlns:a16="http://schemas.microsoft.com/office/drawing/2014/main" id="{5D8EAD1E-64D7-4E36-A7AC-D8FF1B6848B3}"/>
                </a:ext>
              </a:extLst>
            </p:cNvPr>
            <p:cNvSpPr/>
            <p:nvPr/>
          </p:nvSpPr>
          <p:spPr>
            <a:xfrm>
              <a:off x="3648924" y="1494677"/>
              <a:ext cx="49702" cy="0"/>
            </a:xfrm>
            <a:custGeom>
              <a:avLst/>
              <a:gdLst/>
              <a:ahLst/>
              <a:cxnLst/>
              <a:rect l="l" t="t" r="r" b="b"/>
              <a:pathLst>
                <a:path w="90804">
                  <a:moveTo>
                    <a:pt x="0" y="0"/>
                  </a:moveTo>
                  <a:lnTo>
                    <a:pt x="90669" y="0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56" name="object 153">
              <a:extLst>
                <a:ext uri="{FF2B5EF4-FFF2-40B4-BE49-F238E27FC236}">
                  <a16:creationId xmlns:a16="http://schemas.microsoft.com/office/drawing/2014/main" id="{60C35970-278A-497D-A834-CC992763DCAA}"/>
                </a:ext>
              </a:extLst>
            </p:cNvPr>
            <p:cNvSpPr/>
            <p:nvPr/>
          </p:nvSpPr>
          <p:spPr>
            <a:xfrm>
              <a:off x="3665753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  <p:sp>
          <p:nvSpPr>
            <p:cNvPr id="157" name="object 154">
              <a:extLst>
                <a:ext uri="{FF2B5EF4-FFF2-40B4-BE49-F238E27FC236}">
                  <a16:creationId xmlns:a16="http://schemas.microsoft.com/office/drawing/2014/main" id="{706A62A2-B99C-401A-B079-20B3C45903C7}"/>
                </a:ext>
              </a:extLst>
            </p:cNvPr>
            <p:cNvSpPr/>
            <p:nvPr/>
          </p:nvSpPr>
          <p:spPr>
            <a:xfrm>
              <a:off x="3679342" y="1473433"/>
              <a:ext cx="0" cy="42654"/>
            </a:xfrm>
            <a:custGeom>
              <a:avLst/>
              <a:gdLst/>
              <a:ahLst/>
              <a:cxnLst/>
              <a:rect l="l" t="t" r="r" b="b"/>
              <a:pathLst>
                <a:path h="70485">
                  <a:moveTo>
                    <a:pt x="0" y="0"/>
                  </a:moveTo>
                  <a:lnTo>
                    <a:pt x="0" y="70205"/>
                  </a:lnTo>
                </a:path>
              </a:pathLst>
            </a:custGeom>
            <a:ln w="12700">
              <a:solidFill>
                <a:srgbClr val="123F4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612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11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7EA000E-A589-48FF-BE8D-35208237E130}"/>
              </a:ext>
            </a:extLst>
          </p:cNvPr>
          <p:cNvSpPr txBox="1"/>
          <p:nvPr/>
        </p:nvSpPr>
        <p:spPr>
          <a:xfrm>
            <a:off x="9211697" y="632426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Solomon et al, ESMO 2020</a:t>
            </a:r>
          </a:p>
        </p:txBody>
      </p:sp>
    </p:spTree>
    <p:extLst>
      <p:ext uri="{BB962C8B-B14F-4D97-AF65-F5344CB8AC3E}">
        <p14:creationId xmlns:p14="http://schemas.microsoft.com/office/powerpoint/2010/main" val="635670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B91AD758-E511-46FB-81B9-DF5DDA78A2AF}"/>
              </a:ext>
            </a:extLst>
          </p:cNvPr>
          <p:cNvSpPr/>
          <p:nvPr/>
        </p:nvSpPr>
        <p:spPr>
          <a:xfrm>
            <a:off x="697246" y="1919220"/>
            <a:ext cx="11022058" cy="203797"/>
          </a:xfrm>
          <a:custGeom>
            <a:avLst/>
            <a:gdLst/>
            <a:ahLst/>
            <a:cxnLst/>
            <a:rect l="l" t="t" r="r" b="b"/>
            <a:pathLst>
              <a:path w="5810250" h="195579">
                <a:moveTo>
                  <a:pt x="5809881" y="195249"/>
                </a:moveTo>
                <a:lnTo>
                  <a:pt x="0" y="195249"/>
                </a:lnTo>
                <a:lnTo>
                  <a:pt x="0" y="0"/>
                </a:lnTo>
                <a:lnTo>
                  <a:pt x="5809881" y="0"/>
                </a:lnTo>
                <a:lnTo>
                  <a:pt x="5809881" y="195249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AC521174-9541-422C-9977-F76488B10DDD}"/>
              </a:ext>
            </a:extLst>
          </p:cNvPr>
          <p:cNvSpPr/>
          <p:nvPr/>
        </p:nvSpPr>
        <p:spPr>
          <a:xfrm>
            <a:off x="697246" y="2339248"/>
            <a:ext cx="11022058" cy="203797"/>
          </a:xfrm>
          <a:custGeom>
            <a:avLst/>
            <a:gdLst/>
            <a:ahLst/>
            <a:cxnLst/>
            <a:rect l="l" t="t" r="r" b="b"/>
            <a:pathLst>
              <a:path w="5810250" h="195579">
                <a:moveTo>
                  <a:pt x="5809881" y="195249"/>
                </a:moveTo>
                <a:lnTo>
                  <a:pt x="0" y="195249"/>
                </a:lnTo>
                <a:lnTo>
                  <a:pt x="0" y="0"/>
                </a:lnTo>
                <a:lnTo>
                  <a:pt x="5809881" y="0"/>
                </a:lnTo>
                <a:lnTo>
                  <a:pt x="5809881" y="195249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0E1EA499-DA7F-4C2E-864E-0537762BDDFF}"/>
              </a:ext>
            </a:extLst>
          </p:cNvPr>
          <p:cNvSpPr/>
          <p:nvPr/>
        </p:nvSpPr>
        <p:spPr>
          <a:xfrm>
            <a:off x="697246" y="2734433"/>
            <a:ext cx="11022058" cy="203797"/>
          </a:xfrm>
          <a:custGeom>
            <a:avLst/>
            <a:gdLst/>
            <a:ahLst/>
            <a:cxnLst/>
            <a:rect l="l" t="t" r="r" b="b"/>
            <a:pathLst>
              <a:path w="5810250" h="195579">
                <a:moveTo>
                  <a:pt x="5809881" y="195249"/>
                </a:moveTo>
                <a:lnTo>
                  <a:pt x="0" y="195249"/>
                </a:lnTo>
                <a:lnTo>
                  <a:pt x="0" y="0"/>
                </a:lnTo>
                <a:lnTo>
                  <a:pt x="5809881" y="0"/>
                </a:lnTo>
                <a:lnTo>
                  <a:pt x="5809881" y="195249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51983867-46FF-41BD-ADA3-2AF8691E924D}"/>
              </a:ext>
            </a:extLst>
          </p:cNvPr>
          <p:cNvSpPr/>
          <p:nvPr/>
        </p:nvSpPr>
        <p:spPr>
          <a:xfrm>
            <a:off x="697246" y="3142039"/>
            <a:ext cx="11022058" cy="203797"/>
          </a:xfrm>
          <a:custGeom>
            <a:avLst/>
            <a:gdLst/>
            <a:ahLst/>
            <a:cxnLst/>
            <a:rect l="l" t="t" r="r" b="b"/>
            <a:pathLst>
              <a:path w="5810250" h="195579">
                <a:moveTo>
                  <a:pt x="5809881" y="195249"/>
                </a:moveTo>
                <a:lnTo>
                  <a:pt x="0" y="195249"/>
                </a:lnTo>
                <a:lnTo>
                  <a:pt x="0" y="0"/>
                </a:lnTo>
                <a:lnTo>
                  <a:pt x="5809881" y="0"/>
                </a:lnTo>
                <a:lnTo>
                  <a:pt x="5809881" y="195249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D32C6D10-5CDA-49B0-8583-CBAAEDF28CD2}"/>
              </a:ext>
            </a:extLst>
          </p:cNvPr>
          <p:cNvSpPr/>
          <p:nvPr/>
        </p:nvSpPr>
        <p:spPr>
          <a:xfrm>
            <a:off x="697246" y="3549645"/>
            <a:ext cx="11022058" cy="203797"/>
          </a:xfrm>
          <a:custGeom>
            <a:avLst/>
            <a:gdLst/>
            <a:ahLst/>
            <a:cxnLst/>
            <a:rect l="l" t="t" r="r" b="b"/>
            <a:pathLst>
              <a:path w="5810250" h="195579">
                <a:moveTo>
                  <a:pt x="5809881" y="195249"/>
                </a:moveTo>
                <a:lnTo>
                  <a:pt x="0" y="195249"/>
                </a:lnTo>
                <a:lnTo>
                  <a:pt x="0" y="0"/>
                </a:lnTo>
                <a:lnTo>
                  <a:pt x="5809881" y="0"/>
                </a:lnTo>
                <a:lnTo>
                  <a:pt x="5809881" y="195249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F6F50587-16FE-41AA-9AE6-5C88B65D3B01}"/>
              </a:ext>
            </a:extLst>
          </p:cNvPr>
          <p:cNvSpPr/>
          <p:nvPr/>
        </p:nvSpPr>
        <p:spPr>
          <a:xfrm>
            <a:off x="697246" y="3982050"/>
            <a:ext cx="11022058" cy="203797"/>
          </a:xfrm>
          <a:custGeom>
            <a:avLst/>
            <a:gdLst/>
            <a:ahLst/>
            <a:cxnLst/>
            <a:rect l="l" t="t" r="r" b="b"/>
            <a:pathLst>
              <a:path w="5810250" h="195579">
                <a:moveTo>
                  <a:pt x="5809881" y="195249"/>
                </a:moveTo>
                <a:lnTo>
                  <a:pt x="0" y="195249"/>
                </a:lnTo>
                <a:lnTo>
                  <a:pt x="0" y="0"/>
                </a:lnTo>
                <a:lnTo>
                  <a:pt x="5809881" y="0"/>
                </a:lnTo>
                <a:lnTo>
                  <a:pt x="5809881" y="195249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6A59E4EB-A5FB-47A2-AF5D-F63048C85E15}"/>
              </a:ext>
            </a:extLst>
          </p:cNvPr>
          <p:cNvSpPr/>
          <p:nvPr/>
        </p:nvSpPr>
        <p:spPr>
          <a:xfrm>
            <a:off x="697246" y="4389656"/>
            <a:ext cx="11022058" cy="203797"/>
          </a:xfrm>
          <a:custGeom>
            <a:avLst/>
            <a:gdLst/>
            <a:ahLst/>
            <a:cxnLst/>
            <a:rect l="l" t="t" r="r" b="b"/>
            <a:pathLst>
              <a:path w="5810250" h="195579">
                <a:moveTo>
                  <a:pt x="5809881" y="195249"/>
                </a:moveTo>
                <a:lnTo>
                  <a:pt x="0" y="195249"/>
                </a:lnTo>
                <a:lnTo>
                  <a:pt x="0" y="0"/>
                </a:lnTo>
                <a:lnTo>
                  <a:pt x="5809881" y="0"/>
                </a:lnTo>
                <a:lnTo>
                  <a:pt x="5809881" y="195249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BB69CEC2-19E7-4A84-946A-83574EBADC9F}"/>
              </a:ext>
            </a:extLst>
          </p:cNvPr>
          <p:cNvSpPr/>
          <p:nvPr/>
        </p:nvSpPr>
        <p:spPr>
          <a:xfrm>
            <a:off x="697246" y="4784855"/>
            <a:ext cx="11022058" cy="203797"/>
          </a:xfrm>
          <a:custGeom>
            <a:avLst/>
            <a:gdLst/>
            <a:ahLst/>
            <a:cxnLst/>
            <a:rect l="l" t="t" r="r" b="b"/>
            <a:pathLst>
              <a:path w="5810250" h="195579">
                <a:moveTo>
                  <a:pt x="5809881" y="195249"/>
                </a:moveTo>
                <a:lnTo>
                  <a:pt x="0" y="195249"/>
                </a:lnTo>
                <a:lnTo>
                  <a:pt x="0" y="0"/>
                </a:lnTo>
                <a:lnTo>
                  <a:pt x="5809881" y="0"/>
                </a:lnTo>
                <a:lnTo>
                  <a:pt x="5809881" y="195249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32" name="object 29">
            <a:extLst>
              <a:ext uri="{FF2B5EF4-FFF2-40B4-BE49-F238E27FC236}">
                <a16:creationId xmlns:a16="http://schemas.microsoft.com/office/drawing/2014/main" id="{A0BBDBAD-04F6-4EF2-AE8E-96664C69FE45}"/>
              </a:ext>
            </a:extLst>
          </p:cNvPr>
          <p:cNvSpPr/>
          <p:nvPr/>
        </p:nvSpPr>
        <p:spPr>
          <a:xfrm>
            <a:off x="697246" y="5191468"/>
            <a:ext cx="11022058" cy="203797"/>
          </a:xfrm>
          <a:custGeom>
            <a:avLst/>
            <a:gdLst/>
            <a:ahLst/>
            <a:cxnLst/>
            <a:rect l="l" t="t" r="r" b="b"/>
            <a:pathLst>
              <a:path w="5810250" h="195579">
                <a:moveTo>
                  <a:pt x="5809881" y="195237"/>
                </a:moveTo>
                <a:lnTo>
                  <a:pt x="0" y="195237"/>
                </a:lnTo>
                <a:lnTo>
                  <a:pt x="0" y="0"/>
                </a:lnTo>
                <a:lnTo>
                  <a:pt x="5809881" y="0"/>
                </a:lnTo>
                <a:lnTo>
                  <a:pt x="5809881" y="195237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F1D499-EED9-48B2-BCCF-7C80DB1DA5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0623" y="554603"/>
            <a:ext cx="8303174" cy="508084"/>
          </a:xfrm>
        </p:spPr>
        <p:txBody>
          <a:bodyPr/>
          <a:lstStyle/>
          <a:p>
            <a:r>
              <a:rPr lang="en-US" dirty="0"/>
              <a:t>CROWN PFS by BICR Subgroup Analysis</a:t>
            </a:r>
            <a:endParaRPr lang="en-GB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82378ED5-945D-407A-9C8B-DCC25495A412}"/>
              </a:ext>
            </a:extLst>
          </p:cNvPr>
          <p:cNvSpPr txBox="1"/>
          <p:nvPr/>
        </p:nvSpPr>
        <p:spPr>
          <a:xfrm>
            <a:off x="736547" y="1251539"/>
            <a:ext cx="1193818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1" i="0" u="none" strike="noStrike" kern="1200" cap="none" spc="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Subgroup</a:t>
            </a:r>
            <a:endParaRPr kumimoji="0" sz="1411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C85148FF-BEA8-4861-BE5A-1277E01C528F}"/>
              </a:ext>
            </a:extLst>
          </p:cNvPr>
          <p:cNvSpPr txBox="1"/>
          <p:nvPr/>
        </p:nvSpPr>
        <p:spPr>
          <a:xfrm>
            <a:off x="736935" y="1473821"/>
            <a:ext cx="1002224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1" i="0" u="none" strike="noStrike" kern="1200" cap="none" spc="-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All </a:t>
            </a:r>
            <a:r>
              <a:rPr kumimoji="0" sz="1588" b="1" i="0" u="none" strike="noStrike" kern="1200" cap="none" spc="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patients</a:t>
            </a:r>
            <a:endParaRPr kumimoji="0" sz="1588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0FFD1A6-7C82-4761-A014-A8BD68B33ABC}"/>
              </a:ext>
            </a:extLst>
          </p:cNvPr>
          <p:cNvSpPr txBox="1"/>
          <p:nvPr/>
        </p:nvSpPr>
        <p:spPr>
          <a:xfrm>
            <a:off x="736900" y="1710745"/>
            <a:ext cx="2626020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1" i="0" u="none" strike="noStrike" kern="1200" cap="none" spc="-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Presence </a:t>
            </a:r>
            <a:r>
              <a:rPr kumimoji="0" sz="1588" b="1" i="0" u="none" strike="noStrike" kern="1200" cap="none" spc="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of </a:t>
            </a:r>
            <a:r>
              <a:rPr kumimoji="0" sz="1588" b="1" i="0" u="none" strike="noStrike" kern="1200" cap="none" spc="-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Brain Metastases</a:t>
            </a:r>
            <a:r>
              <a:rPr kumimoji="0" lang="en-GB" sz="1588" b="1" i="0" u="none" strike="noStrike" kern="1200" cap="none" spc="-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*</a:t>
            </a:r>
            <a:endParaRPr kumimoji="0" sz="1588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FFB6E2D3-2408-4DCC-A46D-DF30F845D169}"/>
              </a:ext>
            </a:extLst>
          </p:cNvPr>
          <p:cNvSpPr txBox="1"/>
          <p:nvPr/>
        </p:nvSpPr>
        <p:spPr>
          <a:xfrm>
            <a:off x="1249963" y="1914223"/>
            <a:ext cx="373425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Yes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D56BDA3D-FFB8-4C88-B42E-5157EA43265D}"/>
              </a:ext>
            </a:extLst>
          </p:cNvPr>
          <p:cNvSpPr txBox="1"/>
          <p:nvPr/>
        </p:nvSpPr>
        <p:spPr>
          <a:xfrm>
            <a:off x="1250021" y="2118348"/>
            <a:ext cx="298740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No</a:t>
            </a:r>
            <a:endParaRPr kumimoji="0" sz="1411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2C1101BD-CD9D-4BC2-B906-8CE31DD12690}"/>
              </a:ext>
            </a:extLst>
          </p:cNvPr>
          <p:cNvSpPr txBox="1"/>
          <p:nvPr/>
        </p:nvSpPr>
        <p:spPr>
          <a:xfrm>
            <a:off x="736959" y="2321826"/>
            <a:ext cx="1155209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Ethnic Origin</a:t>
            </a: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944E5FA-74AC-429F-8025-0058F25E7856}"/>
              </a:ext>
            </a:extLst>
          </p:cNvPr>
          <p:cNvSpPr txBox="1"/>
          <p:nvPr/>
        </p:nvSpPr>
        <p:spPr>
          <a:xfrm>
            <a:off x="1251702" y="2525951"/>
            <a:ext cx="523999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Asian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1072EB02-17F8-43F0-B36F-D11116F575B7}"/>
              </a:ext>
            </a:extLst>
          </p:cNvPr>
          <p:cNvSpPr txBox="1"/>
          <p:nvPr/>
        </p:nvSpPr>
        <p:spPr>
          <a:xfrm>
            <a:off x="1251701" y="2729429"/>
            <a:ext cx="955245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Non-Asian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FCEC7D82-284E-45DF-A96F-58C5163456B7}"/>
              </a:ext>
            </a:extLst>
          </p:cNvPr>
          <p:cNvSpPr txBox="1"/>
          <p:nvPr/>
        </p:nvSpPr>
        <p:spPr>
          <a:xfrm>
            <a:off x="736900" y="2933554"/>
            <a:ext cx="2365828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1" i="0" u="none" strike="noStrike" kern="1200" cap="none" spc="-44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ECOG P</a:t>
            </a:r>
            <a:r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S</a:t>
            </a: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A2E380A4-18F5-4E21-9CF1-1CBFF99B5C87}"/>
              </a:ext>
            </a:extLst>
          </p:cNvPr>
          <p:cNvSpPr txBox="1"/>
          <p:nvPr/>
        </p:nvSpPr>
        <p:spPr>
          <a:xfrm>
            <a:off x="1253432" y="3137031"/>
            <a:ext cx="32765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0/1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2E100FB4-7CE3-4F48-B713-7F8711693188}"/>
              </a:ext>
            </a:extLst>
          </p:cNvPr>
          <p:cNvSpPr txBox="1"/>
          <p:nvPr/>
        </p:nvSpPr>
        <p:spPr>
          <a:xfrm>
            <a:off x="736900" y="3341156"/>
            <a:ext cx="687824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8" b="1" i="0" u="none" strike="noStrike" kern="1200" cap="none" spc="-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Sex</a:t>
            </a:r>
            <a:endParaRPr kumimoji="0" sz="1588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F8E70074-B11B-4B9D-BA40-3001192119B9}"/>
              </a:ext>
            </a:extLst>
          </p:cNvPr>
          <p:cNvSpPr txBox="1"/>
          <p:nvPr/>
        </p:nvSpPr>
        <p:spPr>
          <a:xfrm>
            <a:off x="1253433" y="3544636"/>
            <a:ext cx="466178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Male</a:t>
            </a: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44321EB4-B68E-4B32-A60D-CE1ACB2607CB}"/>
              </a:ext>
            </a:extLst>
          </p:cNvPr>
          <p:cNvSpPr txBox="1"/>
          <p:nvPr/>
        </p:nvSpPr>
        <p:spPr>
          <a:xfrm>
            <a:off x="1253383" y="3748759"/>
            <a:ext cx="676983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Female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759BB5EC-D823-4EFA-AE72-5A7C19AABDC9}"/>
              </a:ext>
            </a:extLst>
          </p:cNvPr>
          <p:cNvSpPr txBox="1"/>
          <p:nvPr/>
        </p:nvSpPr>
        <p:spPr>
          <a:xfrm>
            <a:off x="736854" y="3952238"/>
            <a:ext cx="38788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1" i="0" u="none" strike="noStrike" kern="1200" cap="none" spc="-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Age</a:t>
            </a:r>
            <a:endParaRPr kumimoji="0" sz="1411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9D02E69D-B954-4583-BF55-F9A910EF000C}"/>
              </a:ext>
            </a:extLst>
          </p:cNvPr>
          <p:cNvSpPr txBox="1"/>
          <p:nvPr/>
        </p:nvSpPr>
        <p:spPr>
          <a:xfrm>
            <a:off x="1253382" y="4156362"/>
            <a:ext cx="940788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Maiandra GD"/>
              </a:rPr>
              <a:t>&lt;</a:t>
            </a: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65 </a:t>
            </a:r>
            <a:r>
              <a:rPr kumimoji="0" sz="1588" b="0" i="0" u="none" strike="noStrike" kern="1200" cap="none" spc="-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years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DFB14205-C6FC-4AF4-9F9F-FC50F089B9ED}"/>
              </a:ext>
            </a:extLst>
          </p:cNvPr>
          <p:cNvSpPr txBox="1"/>
          <p:nvPr/>
        </p:nvSpPr>
        <p:spPr>
          <a:xfrm>
            <a:off x="1253382" y="4359841"/>
            <a:ext cx="121198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8" b="0" i="0" u="none" strike="noStrike" kern="1200" cap="none" spc="8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≥</a:t>
            </a:r>
            <a:r>
              <a:rPr kumimoji="0" sz="1588" b="0" i="0" u="none" strike="noStrike" kern="1200" cap="none" spc="8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65 </a:t>
            </a:r>
            <a:r>
              <a:rPr kumimoji="0" sz="1588" b="0" i="0" u="none" strike="noStrike" kern="1200" cap="none" spc="-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years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34BFE626-B248-4145-9AFF-56AFDAE08AE6}"/>
              </a:ext>
            </a:extLst>
          </p:cNvPr>
          <p:cNvSpPr txBox="1"/>
          <p:nvPr/>
        </p:nvSpPr>
        <p:spPr>
          <a:xfrm>
            <a:off x="736900" y="4563964"/>
            <a:ext cx="1416605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Smoking Status</a:t>
            </a: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C229A786-3BA9-4BF4-9128-76CE13A02323}"/>
              </a:ext>
            </a:extLst>
          </p:cNvPr>
          <p:cNvSpPr txBox="1"/>
          <p:nvPr/>
        </p:nvSpPr>
        <p:spPr>
          <a:xfrm>
            <a:off x="1254975" y="4767442"/>
            <a:ext cx="555318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-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Never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1" name="object 28">
            <a:extLst>
              <a:ext uri="{FF2B5EF4-FFF2-40B4-BE49-F238E27FC236}">
                <a16:creationId xmlns:a16="http://schemas.microsoft.com/office/drawing/2014/main" id="{395CCDEA-DC95-4ACE-B376-C1E7E2D9BF4C}"/>
              </a:ext>
            </a:extLst>
          </p:cNvPr>
          <p:cNvSpPr txBox="1"/>
          <p:nvPr/>
        </p:nvSpPr>
        <p:spPr>
          <a:xfrm>
            <a:off x="1253383" y="4970574"/>
            <a:ext cx="1376854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Current/Former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3" name="object 30">
            <a:extLst>
              <a:ext uri="{FF2B5EF4-FFF2-40B4-BE49-F238E27FC236}">
                <a16:creationId xmlns:a16="http://schemas.microsoft.com/office/drawing/2014/main" id="{0B8A25AA-6C28-4AF0-92D5-0D65FC0F564D}"/>
              </a:ext>
            </a:extLst>
          </p:cNvPr>
          <p:cNvSpPr txBox="1"/>
          <p:nvPr/>
        </p:nvSpPr>
        <p:spPr>
          <a:xfrm>
            <a:off x="736901" y="5174030"/>
            <a:ext cx="858878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1" i="0" u="none" strike="noStrike" kern="1200" cap="none" spc="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Histology</a:t>
            </a:r>
            <a:endParaRPr kumimoji="0" sz="1588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4" name="object 31">
            <a:extLst>
              <a:ext uri="{FF2B5EF4-FFF2-40B4-BE49-F238E27FC236}">
                <a16:creationId xmlns:a16="http://schemas.microsoft.com/office/drawing/2014/main" id="{1B7CDA13-05DD-4740-A464-7C58254311AB}"/>
              </a:ext>
            </a:extLst>
          </p:cNvPr>
          <p:cNvSpPr txBox="1"/>
          <p:nvPr/>
        </p:nvSpPr>
        <p:spPr>
          <a:xfrm>
            <a:off x="1255066" y="5377194"/>
            <a:ext cx="151297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Adenocarcinoma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5" name="object 32">
            <a:extLst>
              <a:ext uri="{FF2B5EF4-FFF2-40B4-BE49-F238E27FC236}">
                <a16:creationId xmlns:a16="http://schemas.microsoft.com/office/drawing/2014/main" id="{6443BF42-5570-4F61-B8D4-F97391BC79C9}"/>
              </a:ext>
            </a:extLst>
          </p:cNvPr>
          <p:cNvSpPr txBox="1"/>
          <p:nvPr/>
        </p:nvSpPr>
        <p:spPr>
          <a:xfrm>
            <a:off x="3073051" y="1014278"/>
            <a:ext cx="2263796" cy="4614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281" marR="8961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Number </a:t>
            </a:r>
            <a:r>
              <a:rPr kumimoji="0" sz="1411" b="1" i="0" u="none" strike="noStrike" kern="1200" cap="none" spc="18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of Patients </a:t>
            </a:r>
            <a:r>
              <a:rPr kumimoji="0" sz="1411" b="1" i="0" u="none" strike="noStrike" kern="1200" cap="none" spc="-7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</a:t>
            </a:r>
            <a:r>
              <a:rPr kumimoji="0" lang="en-US" sz="1411" b="1" i="0" u="none" strike="noStrike" kern="1200" cap="none" spc="-7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n</a:t>
            </a:r>
            <a:r>
              <a:rPr kumimoji="0" sz="1411" b="1" i="0" u="none" strike="noStrike" kern="1200" cap="none" spc="-7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)</a:t>
            </a:r>
            <a:r>
              <a:rPr kumimoji="0" sz="1411" b="1" i="0" u="none" strike="noStrike" kern="1200" cap="none" spc="-44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 </a:t>
            </a:r>
            <a:r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srgbClr val="123F4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Lorlatinib</a:t>
            </a:r>
            <a:r>
              <a:rPr kumimoji="0" sz="1588" b="1" i="0" u="none" strike="noStrike" kern="1200" cap="none" spc="123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 </a:t>
            </a:r>
            <a:r>
              <a:rPr kumimoji="0" sz="1588" b="1" i="0" u="none" strike="noStrike" kern="1200" cap="none" spc="0" normalizeH="0" baseline="0" noProof="0" dirty="0">
                <a:ln>
                  <a:noFill/>
                </a:ln>
                <a:solidFill>
                  <a:srgbClr val="BB5B0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Crizotinib</a:t>
            </a:r>
            <a:endParaRPr kumimoji="0" lang="en-US" sz="1588" b="1" i="0" u="none" strike="noStrike" kern="1200" cap="none" spc="0" normalizeH="0" baseline="0" noProof="0" dirty="0">
              <a:ln>
                <a:noFill/>
              </a:ln>
              <a:solidFill>
                <a:srgbClr val="BB5B05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Times New Roman"/>
            </a:endParaRPr>
          </a:p>
        </p:txBody>
      </p:sp>
      <p:sp>
        <p:nvSpPr>
          <p:cNvPr id="36" name="object 33">
            <a:extLst>
              <a:ext uri="{FF2B5EF4-FFF2-40B4-BE49-F238E27FC236}">
                <a16:creationId xmlns:a16="http://schemas.microsoft.com/office/drawing/2014/main" id="{57716970-1C8B-45C4-AA34-71A91BF83327}"/>
              </a:ext>
            </a:extLst>
          </p:cNvPr>
          <p:cNvSpPr txBox="1"/>
          <p:nvPr/>
        </p:nvSpPr>
        <p:spPr>
          <a:xfrm>
            <a:off x="3644021" y="1914244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38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7" name="object 34">
            <a:extLst>
              <a:ext uri="{FF2B5EF4-FFF2-40B4-BE49-F238E27FC236}">
                <a16:creationId xmlns:a16="http://schemas.microsoft.com/office/drawing/2014/main" id="{B8A99F46-596C-44B7-B5B0-F948B08E029F}"/>
              </a:ext>
            </a:extLst>
          </p:cNvPr>
          <p:cNvSpPr txBox="1"/>
          <p:nvPr/>
        </p:nvSpPr>
        <p:spPr>
          <a:xfrm>
            <a:off x="3590440" y="2118359"/>
            <a:ext cx="36981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111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8" name="object 35">
            <a:extLst>
              <a:ext uri="{FF2B5EF4-FFF2-40B4-BE49-F238E27FC236}">
                <a16:creationId xmlns:a16="http://schemas.microsoft.com/office/drawing/2014/main" id="{FB145E6C-76AB-420B-A97A-976E7629AD5A}"/>
              </a:ext>
            </a:extLst>
          </p:cNvPr>
          <p:cNvSpPr txBox="1"/>
          <p:nvPr/>
        </p:nvSpPr>
        <p:spPr>
          <a:xfrm>
            <a:off x="3644790" y="2525951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66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39" name="object 36">
            <a:extLst>
              <a:ext uri="{FF2B5EF4-FFF2-40B4-BE49-F238E27FC236}">
                <a16:creationId xmlns:a16="http://schemas.microsoft.com/office/drawing/2014/main" id="{2AA3DDA5-2DDF-44EC-8AC7-4E9C498D5B2E}"/>
              </a:ext>
            </a:extLst>
          </p:cNvPr>
          <p:cNvSpPr txBox="1"/>
          <p:nvPr/>
        </p:nvSpPr>
        <p:spPr>
          <a:xfrm>
            <a:off x="3644021" y="2729430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83</a:t>
            </a:r>
          </a:p>
        </p:txBody>
      </p:sp>
      <p:sp>
        <p:nvSpPr>
          <p:cNvPr id="40" name="object 37">
            <a:extLst>
              <a:ext uri="{FF2B5EF4-FFF2-40B4-BE49-F238E27FC236}">
                <a16:creationId xmlns:a16="http://schemas.microsoft.com/office/drawing/2014/main" id="{86FE70B6-40F4-4836-8742-F5982B63A565}"/>
              </a:ext>
            </a:extLst>
          </p:cNvPr>
          <p:cNvSpPr txBox="1"/>
          <p:nvPr/>
        </p:nvSpPr>
        <p:spPr>
          <a:xfrm>
            <a:off x="3590440" y="3137022"/>
            <a:ext cx="36981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146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41" name="object 38">
            <a:extLst>
              <a:ext uri="{FF2B5EF4-FFF2-40B4-BE49-F238E27FC236}">
                <a16:creationId xmlns:a16="http://schemas.microsoft.com/office/drawing/2014/main" id="{E0232E3B-DBD7-45A8-A3B0-B9B6955CC0B2}"/>
              </a:ext>
            </a:extLst>
          </p:cNvPr>
          <p:cNvSpPr txBox="1"/>
          <p:nvPr/>
        </p:nvSpPr>
        <p:spPr>
          <a:xfrm>
            <a:off x="3644021" y="3544614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65</a:t>
            </a:r>
          </a:p>
        </p:txBody>
      </p:sp>
      <p:sp>
        <p:nvSpPr>
          <p:cNvPr id="42" name="object 39">
            <a:extLst>
              <a:ext uri="{FF2B5EF4-FFF2-40B4-BE49-F238E27FC236}">
                <a16:creationId xmlns:a16="http://schemas.microsoft.com/office/drawing/2014/main" id="{FFFD5547-9786-49EB-BF12-5DC9A7E9334E}"/>
              </a:ext>
            </a:extLst>
          </p:cNvPr>
          <p:cNvSpPr txBox="1"/>
          <p:nvPr/>
        </p:nvSpPr>
        <p:spPr>
          <a:xfrm>
            <a:off x="3644021" y="3748729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84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43" name="object 40">
            <a:extLst>
              <a:ext uri="{FF2B5EF4-FFF2-40B4-BE49-F238E27FC236}">
                <a16:creationId xmlns:a16="http://schemas.microsoft.com/office/drawing/2014/main" id="{E9924BDA-535E-4F18-9550-FF59245A04F9}"/>
              </a:ext>
            </a:extLst>
          </p:cNvPr>
          <p:cNvSpPr txBox="1"/>
          <p:nvPr/>
        </p:nvSpPr>
        <p:spPr>
          <a:xfrm>
            <a:off x="3644021" y="4156321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90</a:t>
            </a:r>
          </a:p>
        </p:txBody>
      </p:sp>
      <p:sp>
        <p:nvSpPr>
          <p:cNvPr id="44" name="object 41">
            <a:extLst>
              <a:ext uri="{FF2B5EF4-FFF2-40B4-BE49-F238E27FC236}">
                <a16:creationId xmlns:a16="http://schemas.microsoft.com/office/drawing/2014/main" id="{AD6E76D4-BD97-4C4F-AF19-3A766EEF3386}"/>
              </a:ext>
            </a:extLst>
          </p:cNvPr>
          <p:cNvSpPr txBox="1"/>
          <p:nvPr/>
        </p:nvSpPr>
        <p:spPr>
          <a:xfrm>
            <a:off x="3644021" y="4359800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59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45" name="object 42">
            <a:extLst>
              <a:ext uri="{FF2B5EF4-FFF2-40B4-BE49-F238E27FC236}">
                <a16:creationId xmlns:a16="http://schemas.microsoft.com/office/drawing/2014/main" id="{CEBA3FAE-C1E7-4B1F-AC6B-12592A8BD1EE}"/>
              </a:ext>
            </a:extLst>
          </p:cNvPr>
          <p:cNvSpPr txBox="1"/>
          <p:nvPr/>
        </p:nvSpPr>
        <p:spPr>
          <a:xfrm>
            <a:off x="3644021" y="4767393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81</a:t>
            </a:r>
          </a:p>
        </p:txBody>
      </p:sp>
      <p:sp>
        <p:nvSpPr>
          <p:cNvPr id="46" name="object 43">
            <a:extLst>
              <a:ext uri="{FF2B5EF4-FFF2-40B4-BE49-F238E27FC236}">
                <a16:creationId xmlns:a16="http://schemas.microsoft.com/office/drawing/2014/main" id="{C621FED4-9EAD-486A-9EF3-71E73AF71D36}"/>
              </a:ext>
            </a:extLst>
          </p:cNvPr>
          <p:cNvSpPr txBox="1"/>
          <p:nvPr/>
        </p:nvSpPr>
        <p:spPr>
          <a:xfrm>
            <a:off x="3644021" y="4970554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68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47" name="object 44">
            <a:extLst>
              <a:ext uri="{FF2B5EF4-FFF2-40B4-BE49-F238E27FC236}">
                <a16:creationId xmlns:a16="http://schemas.microsoft.com/office/drawing/2014/main" id="{FCEBDF03-CD60-478C-A90C-02AFCF2649C5}"/>
              </a:ext>
            </a:extLst>
          </p:cNvPr>
          <p:cNvSpPr txBox="1"/>
          <p:nvPr/>
        </p:nvSpPr>
        <p:spPr>
          <a:xfrm>
            <a:off x="3591212" y="5377194"/>
            <a:ext cx="36981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140</a:t>
            </a:r>
          </a:p>
        </p:txBody>
      </p:sp>
      <p:sp>
        <p:nvSpPr>
          <p:cNvPr id="48" name="object 45">
            <a:extLst>
              <a:ext uri="{FF2B5EF4-FFF2-40B4-BE49-F238E27FC236}">
                <a16:creationId xmlns:a16="http://schemas.microsoft.com/office/drawing/2014/main" id="{6DE945AB-0B87-4130-9148-66F2A47EB3FE}"/>
              </a:ext>
            </a:extLst>
          </p:cNvPr>
          <p:cNvSpPr txBox="1"/>
          <p:nvPr/>
        </p:nvSpPr>
        <p:spPr>
          <a:xfrm>
            <a:off x="4522124" y="1914244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40</a:t>
            </a:r>
          </a:p>
        </p:txBody>
      </p:sp>
      <p:sp>
        <p:nvSpPr>
          <p:cNvPr id="49" name="object 46">
            <a:extLst>
              <a:ext uri="{FF2B5EF4-FFF2-40B4-BE49-F238E27FC236}">
                <a16:creationId xmlns:a16="http://schemas.microsoft.com/office/drawing/2014/main" id="{EDC71CA9-9D8A-48CB-B26A-D3E91FC19434}"/>
              </a:ext>
            </a:extLst>
          </p:cNvPr>
          <p:cNvSpPr txBox="1"/>
          <p:nvPr/>
        </p:nvSpPr>
        <p:spPr>
          <a:xfrm>
            <a:off x="4468544" y="2118359"/>
            <a:ext cx="36981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107</a:t>
            </a:r>
          </a:p>
        </p:txBody>
      </p:sp>
      <p:sp>
        <p:nvSpPr>
          <p:cNvPr id="50" name="object 47">
            <a:extLst>
              <a:ext uri="{FF2B5EF4-FFF2-40B4-BE49-F238E27FC236}">
                <a16:creationId xmlns:a16="http://schemas.microsoft.com/office/drawing/2014/main" id="{88E842FA-8E5C-4FAF-86D8-F8930B8D9AAF}"/>
              </a:ext>
            </a:extLst>
          </p:cNvPr>
          <p:cNvSpPr txBox="1"/>
          <p:nvPr/>
        </p:nvSpPr>
        <p:spPr>
          <a:xfrm>
            <a:off x="4522895" y="2525951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65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51" name="object 48">
            <a:extLst>
              <a:ext uri="{FF2B5EF4-FFF2-40B4-BE49-F238E27FC236}">
                <a16:creationId xmlns:a16="http://schemas.microsoft.com/office/drawing/2014/main" id="{CDA1EB16-2A8A-4C55-9246-BE03FF709995}"/>
              </a:ext>
            </a:extLst>
          </p:cNvPr>
          <p:cNvSpPr txBox="1"/>
          <p:nvPr/>
        </p:nvSpPr>
        <p:spPr>
          <a:xfrm>
            <a:off x="4522124" y="2729430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82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52" name="object 49">
            <a:extLst>
              <a:ext uri="{FF2B5EF4-FFF2-40B4-BE49-F238E27FC236}">
                <a16:creationId xmlns:a16="http://schemas.microsoft.com/office/drawing/2014/main" id="{1D1ECE0F-8D93-4209-8178-2FFC5B306385}"/>
              </a:ext>
            </a:extLst>
          </p:cNvPr>
          <p:cNvSpPr txBox="1"/>
          <p:nvPr/>
        </p:nvSpPr>
        <p:spPr>
          <a:xfrm>
            <a:off x="4468544" y="3137022"/>
            <a:ext cx="36981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138</a:t>
            </a:r>
          </a:p>
        </p:txBody>
      </p:sp>
      <p:sp>
        <p:nvSpPr>
          <p:cNvPr id="53" name="object 50">
            <a:extLst>
              <a:ext uri="{FF2B5EF4-FFF2-40B4-BE49-F238E27FC236}">
                <a16:creationId xmlns:a16="http://schemas.microsoft.com/office/drawing/2014/main" id="{F2B040F0-6D91-4DAF-A612-ECFBED963ABC}"/>
              </a:ext>
            </a:extLst>
          </p:cNvPr>
          <p:cNvSpPr txBox="1"/>
          <p:nvPr/>
        </p:nvSpPr>
        <p:spPr>
          <a:xfrm>
            <a:off x="4522124" y="3544614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56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54" name="object 51">
            <a:extLst>
              <a:ext uri="{FF2B5EF4-FFF2-40B4-BE49-F238E27FC236}">
                <a16:creationId xmlns:a16="http://schemas.microsoft.com/office/drawing/2014/main" id="{CBB2484C-723D-436C-9C57-D0EBE3F494ED}"/>
              </a:ext>
            </a:extLst>
          </p:cNvPr>
          <p:cNvSpPr txBox="1"/>
          <p:nvPr/>
        </p:nvSpPr>
        <p:spPr>
          <a:xfrm>
            <a:off x="4522124" y="3748729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91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55" name="object 52">
            <a:extLst>
              <a:ext uri="{FF2B5EF4-FFF2-40B4-BE49-F238E27FC236}">
                <a16:creationId xmlns:a16="http://schemas.microsoft.com/office/drawing/2014/main" id="{E1137D3F-91EF-4AB0-A27B-ADAD53DC4B38}"/>
              </a:ext>
            </a:extLst>
          </p:cNvPr>
          <p:cNvSpPr txBox="1"/>
          <p:nvPr/>
        </p:nvSpPr>
        <p:spPr>
          <a:xfrm>
            <a:off x="4468544" y="4156321"/>
            <a:ext cx="36981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103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13E21A6C-3D72-416C-89DB-49895BD5593F}"/>
              </a:ext>
            </a:extLst>
          </p:cNvPr>
          <p:cNvSpPr txBox="1"/>
          <p:nvPr/>
        </p:nvSpPr>
        <p:spPr>
          <a:xfrm>
            <a:off x="4522124" y="4359800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44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57" name="object 54">
            <a:extLst>
              <a:ext uri="{FF2B5EF4-FFF2-40B4-BE49-F238E27FC236}">
                <a16:creationId xmlns:a16="http://schemas.microsoft.com/office/drawing/2014/main" id="{CC53AE1F-1F0D-4590-BEC0-983B9690631B}"/>
              </a:ext>
            </a:extLst>
          </p:cNvPr>
          <p:cNvSpPr txBox="1"/>
          <p:nvPr/>
        </p:nvSpPr>
        <p:spPr>
          <a:xfrm>
            <a:off x="4522124" y="4767393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94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58" name="object 55">
            <a:extLst>
              <a:ext uri="{FF2B5EF4-FFF2-40B4-BE49-F238E27FC236}">
                <a16:creationId xmlns:a16="http://schemas.microsoft.com/office/drawing/2014/main" id="{E5DE642D-72B8-40C3-A94C-296EA419BD7A}"/>
              </a:ext>
            </a:extLst>
          </p:cNvPr>
          <p:cNvSpPr txBox="1"/>
          <p:nvPr/>
        </p:nvSpPr>
        <p:spPr>
          <a:xfrm>
            <a:off x="4522124" y="4970554"/>
            <a:ext cx="26260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52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59" name="object 56">
            <a:extLst>
              <a:ext uri="{FF2B5EF4-FFF2-40B4-BE49-F238E27FC236}">
                <a16:creationId xmlns:a16="http://schemas.microsoft.com/office/drawing/2014/main" id="{73F25BAA-8DDD-47DB-B19C-9596B3CFFD51}"/>
              </a:ext>
            </a:extLst>
          </p:cNvPr>
          <p:cNvSpPr txBox="1"/>
          <p:nvPr/>
        </p:nvSpPr>
        <p:spPr>
          <a:xfrm>
            <a:off x="4469313" y="5377194"/>
            <a:ext cx="36981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140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0" name="object 57">
            <a:extLst>
              <a:ext uri="{FF2B5EF4-FFF2-40B4-BE49-F238E27FC236}">
                <a16:creationId xmlns:a16="http://schemas.microsoft.com/office/drawing/2014/main" id="{CFC9B22A-8CD1-4227-BE51-9BD1B42F58EA}"/>
              </a:ext>
            </a:extLst>
          </p:cNvPr>
          <p:cNvSpPr txBox="1"/>
          <p:nvPr/>
        </p:nvSpPr>
        <p:spPr>
          <a:xfrm>
            <a:off x="9494112" y="1241727"/>
            <a:ext cx="1971922" cy="217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1" b="1" i="0" u="none" strike="noStrike" kern="1200" cap="none" spc="-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HR</a:t>
            </a:r>
            <a:r>
              <a:rPr kumimoji="0" sz="1411" b="1" i="0" u="none" strike="noStrike" kern="1200" cap="none" spc="-9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 </a:t>
            </a:r>
            <a:r>
              <a:rPr kumimoji="0" sz="1411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(95% </a:t>
            </a:r>
            <a:r>
              <a:rPr kumimoji="0" sz="1411" b="1" i="0" u="none" strike="noStrike" kern="1200" cap="none" spc="-44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CI)</a:t>
            </a:r>
            <a:endParaRPr kumimoji="0" sz="1411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1" name="object 58">
            <a:extLst>
              <a:ext uri="{FF2B5EF4-FFF2-40B4-BE49-F238E27FC236}">
                <a16:creationId xmlns:a16="http://schemas.microsoft.com/office/drawing/2014/main" id="{C7EAD424-5F6A-45BF-A519-C4F594ED33F6}"/>
              </a:ext>
            </a:extLst>
          </p:cNvPr>
          <p:cNvSpPr txBox="1"/>
          <p:nvPr/>
        </p:nvSpPr>
        <p:spPr>
          <a:xfrm>
            <a:off x="9655529" y="1507393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0.28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(0.19, 0.41)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2" name="object 59">
            <a:extLst>
              <a:ext uri="{FF2B5EF4-FFF2-40B4-BE49-F238E27FC236}">
                <a16:creationId xmlns:a16="http://schemas.microsoft.com/office/drawing/2014/main" id="{F8344EB3-DDE4-47CC-93ED-0294D3B5BB4E}"/>
              </a:ext>
            </a:extLst>
          </p:cNvPr>
          <p:cNvSpPr txBox="1"/>
          <p:nvPr/>
        </p:nvSpPr>
        <p:spPr>
          <a:xfrm>
            <a:off x="9655529" y="1914244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0.20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</a:t>
            </a:r>
            <a:r>
              <a:rPr kumimoji="0" lang="en-GB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10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, 0.43)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3" name="object 60">
            <a:extLst>
              <a:ext uri="{FF2B5EF4-FFF2-40B4-BE49-F238E27FC236}">
                <a16:creationId xmlns:a16="http://schemas.microsoft.com/office/drawing/2014/main" id="{F30A0CB4-80F2-43A3-86AD-A6D2450A34DA}"/>
              </a:ext>
            </a:extLst>
          </p:cNvPr>
          <p:cNvSpPr txBox="1"/>
          <p:nvPr/>
        </p:nvSpPr>
        <p:spPr>
          <a:xfrm>
            <a:off x="9655529" y="2118359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0.32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(0.20, 0.49)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4" name="object 61">
            <a:extLst>
              <a:ext uri="{FF2B5EF4-FFF2-40B4-BE49-F238E27FC236}">
                <a16:creationId xmlns:a16="http://schemas.microsoft.com/office/drawing/2014/main" id="{DD91F993-B1E1-4963-AEF1-6F371A98E0C8}"/>
              </a:ext>
            </a:extLst>
          </p:cNvPr>
          <p:cNvSpPr txBox="1"/>
          <p:nvPr/>
        </p:nvSpPr>
        <p:spPr>
          <a:xfrm>
            <a:off x="9655529" y="2525951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0.47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(0.27, 0.8</a:t>
            </a:r>
            <a:r>
              <a:rPr kumimoji="0" lang="en-GB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2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5" name="object 62">
            <a:extLst>
              <a:ext uri="{FF2B5EF4-FFF2-40B4-BE49-F238E27FC236}">
                <a16:creationId xmlns:a16="http://schemas.microsoft.com/office/drawing/2014/main" id="{278EF54F-61C5-49B4-B6F9-BF9874F9C3EB}"/>
              </a:ext>
            </a:extLst>
          </p:cNvPr>
          <p:cNvSpPr txBox="1"/>
          <p:nvPr/>
        </p:nvSpPr>
        <p:spPr>
          <a:xfrm>
            <a:off x="9655529" y="2729430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0.19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(0.1</a:t>
            </a:r>
            <a:r>
              <a:rPr kumimoji="0" lang="en-GB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, 0.32)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6" name="object 63">
            <a:extLst>
              <a:ext uri="{FF2B5EF4-FFF2-40B4-BE49-F238E27FC236}">
                <a16:creationId xmlns:a16="http://schemas.microsoft.com/office/drawing/2014/main" id="{0F308CC5-41DC-48C9-BFDA-1BDA1E2FAD17}"/>
              </a:ext>
            </a:extLst>
          </p:cNvPr>
          <p:cNvSpPr txBox="1"/>
          <p:nvPr/>
        </p:nvSpPr>
        <p:spPr>
          <a:xfrm>
            <a:off x="9655529" y="3137022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0.28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(0.19, 0.42)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7" name="object 64">
            <a:extLst>
              <a:ext uri="{FF2B5EF4-FFF2-40B4-BE49-F238E27FC236}">
                <a16:creationId xmlns:a16="http://schemas.microsoft.com/office/drawing/2014/main" id="{31E48617-EF92-412A-B0D8-123D43FCA75A}"/>
              </a:ext>
            </a:extLst>
          </p:cNvPr>
          <p:cNvSpPr txBox="1"/>
          <p:nvPr/>
        </p:nvSpPr>
        <p:spPr>
          <a:xfrm>
            <a:off x="9655529" y="3544614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0.31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(0.1</a:t>
            </a:r>
            <a:r>
              <a:rPr kumimoji="0" lang="en-GB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8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, 0.5</a:t>
            </a:r>
            <a:r>
              <a:rPr kumimoji="0" lang="en-GB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4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8" name="object 65">
            <a:extLst>
              <a:ext uri="{FF2B5EF4-FFF2-40B4-BE49-F238E27FC236}">
                <a16:creationId xmlns:a16="http://schemas.microsoft.com/office/drawing/2014/main" id="{578E834C-5AFF-4611-B119-B1D849B787EA}"/>
              </a:ext>
            </a:extLst>
          </p:cNvPr>
          <p:cNvSpPr txBox="1"/>
          <p:nvPr/>
        </p:nvSpPr>
        <p:spPr>
          <a:xfrm>
            <a:off x="9655529" y="3748729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0.26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(0.1</a:t>
            </a:r>
            <a:r>
              <a:rPr kumimoji="0" lang="en-GB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6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, 0.44)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69" name="object 66">
            <a:extLst>
              <a:ext uri="{FF2B5EF4-FFF2-40B4-BE49-F238E27FC236}">
                <a16:creationId xmlns:a16="http://schemas.microsoft.com/office/drawing/2014/main" id="{B5E147CC-C4C3-4BCD-ADEB-2BDB36C820F3}"/>
              </a:ext>
            </a:extLst>
          </p:cNvPr>
          <p:cNvSpPr txBox="1"/>
          <p:nvPr/>
        </p:nvSpPr>
        <p:spPr>
          <a:xfrm>
            <a:off x="9655529" y="4156321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0.22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(0.13, 0.37)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70" name="object 67">
            <a:extLst>
              <a:ext uri="{FF2B5EF4-FFF2-40B4-BE49-F238E27FC236}">
                <a16:creationId xmlns:a16="http://schemas.microsoft.com/office/drawing/2014/main" id="{3ADE7E73-3F1D-4174-959B-6FCE1206DFA6}"/>
              </a:ext>
            </a:extLst>
          </p:cNvPr>
          <p:cNvSpPr txBox="1"/>
          <p:nvPr/>
        </p:nvSpPr>
        <p:spPr>
          <a:xfrm>
            <a:off x="9655529" y="4359800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0.35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</a:t>
            </a:r>
            <a:r>
              <a:rPr kumimoji="0" lang="en-GB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20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, 0.64)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71" name="object 68">
            <a:extLst>
              <a:ext uri="{FF2B5EF4-FFF2-40B4-BE49-F238E27FC236}">
                <a16:creationId xmlns:a16="http://schemas.microsoft.com/office/drawing/2014/main" id="{9839F17A-75DB-4958-AA25-92D799B02B62}"/>
              </a:ext>
            </a:extLst>
          </p:cNvPr>
          <p:cNvSpPr txBox="1"/>
          <p:nvPr/>
        </p:nvSpPr>
        <p:spPr>
          <a:xfrm>
            <a:off x="9655529" y="4767393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0.24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(0.14, 0.</a:t>
            </a:r>
            <a:r>
              <a:rPr kumimoji="0" lang="en-GB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40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72" name="object 69">
            <a:extLst>
              <a:ext uri="{FF2B5EF4-FFF2-40B4-BE49-F238E27FC236}">
                <a16:creationId xmlns:a16="http://schemas.microsoft.com/office/drawing/2014/main" id="{A3D7BBEC-3E6E-4A93-81F9-F1076D1CCB12}"/>
              </a:ext>
            </a:extLst>
          </p:cNvPr>
          <p:cNvSpPr txBox="1"/>
          <p:nvPr/>
        </p:nvSpPr>
        <p:spPr>
          <a:xfrm>
            <a:off x="9655529" y="4970554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0.36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(0.20, 0.63)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73" name="object 70">
            <a:extLst>
              <a:ext uri="{FF2B5EF4-FFF2-40B4-BE49-F238E27FC236}">
                <a16:creationId xmlns:a16="http://schemas.microsoft.com/office/drawing/2014/main" id="{3AAFD579-CB76-48CB-8E8B-09C20469B403}"/>
              </a:ext>
            </a:extLst>
          </p:cNvPr>
          <p:cNvSpPr txBox="1"/>
          <p:nvPr/>
        </p:nvSpPr>
        <p:spPr>
          <a:xfrm>
            <a:off x="9655529" y="5377194"/>
            <a:ext cx="1649092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0.26 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(0.1</a:t>
            </a:r>
            <a:r>
              <a:rPr kumimoji="0" lang="en-GB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8</a:t>
            </a:r>
            <a:r>
              <a:rPr kumimoji="0" sz="1588" b="0" i="0" u="none" strike="noStrike" kern="1200" cap="none" spc="-26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, 0.39)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74" name="object 71">
            <a:extLst>
              <a:ext uri="{FF2B5EF4-FFF2-40B4-BE49-F238E27FC236}">
                <a16:creationId xmlns:a16="http://schemas.microsoft.com/office/drawing/2014/main" id="{81B18248-1B17-42C1-B027-C84DB0DDB819}"/>
              </a:ext>
            </a:extLst>
          </p:cNvPr>
          <p:cNvSpPr/>
          <p:nvPr/>
        </p:nvSpPr>
        <p:spPr>
          <a:xfrm>
            <a:off x="5482828" y="5608661"/>
            <a:ext cx="3745088" cy="0"/>
          </a:xfrm>
          <a:custGeom>
            <a:avLst/>
            <a:gdLst/>
            <a:ahLst/>
            <a:cxnLst/>
            <a:rect l="l" t="t" r="r" b="b"/>
            <a:pathLst>
              <a:path w="1974214">
                <a:moveTo>
                  <a:pt x="1973694" y="0"/>
                </a:moveTo>
                <a:lnTo>
                  <a:pt x="0" y="0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" name="object 72">
            <a:extLst>
              <a:ext uri="{FF2B5EF4-FFF2-40B4-BE49-F238E27FC236}">
                <a16:creationId xmlns:a16="http://schemas.microsoft.com/office/drawing/2014/main" id="{0E13F552-28B5-4DBD-BEB8-649BFBC769A0}"/>
              </a:ext>
            </a:extLst>
          </p:cNvPr>
          <p:cNvSpPr/>
          <p:nvPr/>
        </p:nvSpPr>
        <p:spPr>
          <a:xfrm>
            <a:off x="8366494" y="1502105"/>
            <a:ext cx="80644" cy="4105438"/>
          </a:xfrm>
          <a:custGeom>
            <a:avLst/>
            <a:gdLst/>
            <a:ahLst/>
            <a:cxnLst/>
            <a:rect l="l" t="t" r="r" b="b"/>
            <a:pathLst>
              <a:path h="4036695">
                <a:moveTo>
                  <a:pt x="0" y="0"/>
                </a:moveTo>
                <a:lnTo>
                  <a:pt x="0" y="4036649"/>
                </a:lnTo>
              </a:path>
            </a:pathLst>
          </a:custGeom>
          <a:ln w="10159">
            <a:solidFill>
              <a:srgbClr val="231F20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" name="object 73">
            <a:extLst>
              <a:ext uri="{FF2B5EF4-FFF2-40B4-BE49-F238E27FC236}">
                <a16:creationId xmlns:a16="http://schemas.microsoft.com/office/drawing/2014/main" id="{4D93F7AE-77C1-4EC3-B3D7-85560ACB0A7D}"/>
              </a:ext>
            </a:extLst>
          </p:cNvPr>
          <p:cNvSpPr/>
          <p:nvPr/>
        </p:nvSpPr>
        <p:spPr>
          <a:xfrm>
            <a:off x="9218530" y="5608635"/>
            <a:ext cx="0" cy="63521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02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" name="object 74">
            <a:extLst>
              <a:ext uri="{FF2B5EF4-FFF2-40B4-BE49-F238E27FC236}">
                <a16:creationId xmlns:a16="http://schemas.microsoft.com/office/drawing/2014/main" id="{D54C0BAB-2B02-4371-8A09-1255971E5FD6}"/>
              </a:ext>
            </a:extLst>
          </p:cNvPr>
          <p:cNvSpPr/>
          <p:nvPr/>
        </p:nvSpPr>
        <p:spPr>
          <a:xfrm>
            <a:off x="5810376" y="5608635"/>
            <a:ext cx="0" cy="63521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02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8" name="object 75">
            <a:extLst>
              <a:ext uri="{FF2B5EF4-FFF2-40B4-BE49-F238E27FC236}">
                <a16:creationId xmlns:a16="http://schemas.microsoft.com/office/drawing/2014/main" id="{C610680E-2F8E-47E6-873C-133B51F36AD4}"/>
              </a:ext>
            </a:extLst>
          </p:cNvPr>
          <p:cNvSpPr/>
          <p:nvPr/>
        </p:nvSpPr>
        <p:spPr>
          <a:xfrm>
            <a:off x="6662415" y="5608633"/>
            <a:ext cx="0" cy="63521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02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9" name="object 76">
            <a:extLst>
              <a:ext uri="{FF2B5EF4-FFF2-40B4-BE49-F238E27FC236}">
                <a16:creationId xmlns:a16="http://schemas.microsoft.com/office/drawing/2014/main" id="{B3989F43-AA27-4459-8309-A9B50307AC8D}"/>
              </a:ext>
            </a:extLst>
          </p:cNvPr>
          <p:cNvSpPr/>
          <p:nvPr/>
        </p:nvSpPr>
        <p:spPr>
          <a:xfrm>
            <a:off x="7514454" y="5608633"/>
            <a:ext cx="0" cy="63521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02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0" name="object 77">
            <a:extLst>
              <a:ext uri="{FF2B5EF4-FFF2-40B4-BE49-F238E27FC236}">
                <a16:creationId xmlns:a16="http://schemas.microsoft.com/office/drawing/2014/main" id="{79F72C39-E967-4E27-B234-96372F6F5342}"/>
              </a:ext>
            </a:extLst>
          </p:cNvPr>
          <p:cNvSpPr/>
          <p:nvPr/>
        </p:nvSpPr>
        <p:spPr>
          <a:xfrm>
            <a:off x="8366493" y="5608633"/>
            <a:ext cx="0" cy="63521"/>
          </a:xfrm>
          <a:custGeom>
            <a:avLst/>
            <a:gdLst/>
            <a:ahLst/>
            <a:cxnLst/>
            <a:rect l="l" t="t" r="r" b="b"/>
            <a:pathLst>
              <a:path h="60959">
                <a:moveTo>
                  <a:pt x="0" y="0"/>
                </a:moveTo>
                <a:lnTo>
                  <a:pt x="0" y="60502"/>
                </a:lnTo>
              </a:path>
            </a:pathLst>
          </a:custGeom>
          <a:ln w="1016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1" name="object 78">
            <a:extLst>
              <a:ext uri="{FF2B5EF4-FFF2-40B4-BE49-F238E27FC236}">
                <a16:creationId xmlns:a16="http://schemas.microsoft.com/office/drawing/2014/main" id="{6BF895F6-6BC0-493B-B12A-D5003BB5F550}"/>
              </a:ext>
            </a:extLst>
          </p:cNvPr>
          <p:cNvSpPr txBox="1"/>
          <p:nvPr/>
        </p:nvSpPr>
        <p:spPr>
          <a:xfrm>
            <a:off x="5545592" y="5672459"/>
            <a:ext cx="523808" cy="203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1481" algn="l"/>
                <a:tab pos="1180561" algn="l"/>
                <a:tab pos="1760758" algn="l"/>
                <a:tab pos="2340960" algn="l"/>
                <a:tab pos="2920039" algn="l"/>
                <a:tab pos="3500239" algn="l"/>
              </a:tabLst>
              <a:defRPr/>
            </a:pPr>
            <a:r>
              <a:rPr kumimoji="0" lang="en-GB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0.125</a:t>
            </a:r>
            <a:endParaRPr kumimoji="0" sz="1323" b="1" i="0" u="none" strike="noStrike" kern="1200" cap="none" spc="0" normalizeH="0" baseline="0" noProof="0" dirty="0">
              <a:ln>
                <a:noFill/>
              </a:ln>
              <a:solidFill>
                <a:srgbClr val="BB5B05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83" name="object 80">
            <a:extLst>
              <a:ext uri="{FF2B5EF4-FFF2-40B4-BE49-F238E27FC236}">
                <a16:creationId xmlns:a16="http://schemas.microsoft.com/office/drawing/2014/main" id="{8AE5F724-5B50-42D9-81D8-597F15EEFC39}"/>
              </a:ext>
            </a:extLst>
          </p:cNvPr>
          <p:cNvSpPr/>
          <p:nvPr/>
        </p:nvSpPr>
        <p:spPr>
          <a:xfrm>
            <a:off x="8482843" y="5973337"/>
            <a:ext cx="1129172" cy="80644"/>
          </a:xfrm>
          <a:custGeom>
            <a:avLst/>
            <a:gdLst/>
            <a:ahLst/>
            <a:cxnLst/>
            <a:rect l="l" t="t" r="r" b="b"/>
            <a:pathLst>
              <a:path w="753110">
                <a:moveTo>
                  <a:pt x="0" y="0"/>
                </a:moveTo>
                <a:lnTo>
                  <a:pt x="752665" y="0"/>
                </a:lnTo>
              </a:path>
            </a:pathLst>
          </a:custGeom>
          <a:ln w="12700">
            <a:solidFill>
              <a:srgbClr val="BB5B05"/>
            </a:solidFill>
            <a:headEnd type="none"/>
            <a:tailEnd type="triangle"/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5" name="object 82">
            <a:extLst>
              <a:ext uri="{FF2B5EF4-FFF2-40B4-BE49-F238E27FC236}">
                <a16:creationId xmlns:a16="http://schemas.microsoft.com/office/drawing/2014/main" id="{B45779E2-9B3F-40E5-A6F0-79E323B6A2CD}"/>
              </a:ext>
            </a:extLst>
          </p:cNvPr>
          <p:cNvSpPr/>
          <p:nvPr/>
        </p:nvSpPr>
        <p:spPr>
          <a:xfrm flipV="1">
            <a:off x="7056178" y="5898893"/>
            <a:ext cx="1215387" cy="80644"/>
          </a:xfrm>
          <a:custGeom>
            <a:avLst/>
            <a:gdLst/>
            <a:ahLst/>
            <a:cxnLst/>
            <a:rect l="l" t="t" r="r" b="b"/>
            <a:pathLst>
              <a:path w="775970">
                <a:moveTo>
                  <a:pt x="77543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23F45"/>
            </a:solidFill>
            <a:tailEnd type="triangle"/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3" name="object 110">
            <a:extLst>
              <a:ext uri="{FF2B5EF4-FFF2-40B4-BE49-F238E27FC236}">
                <a16:creationId xmlns:a16="http://schemas.microsoft.com/office/drawing/2014/main" id="{76AEFBC4-777B-44B5-81E9-1606E8A6D213}"/>
              </a:ext>
            </a:extLst>
          </p:cNvPr>
          <p:cNvSpPr/>
          <p:nvPr/>
        </p:nvSpPr>
        <p:spPr>
          <a:xfrm>
            <a:off x="6731144" y="1511695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1996" y="71996"/>
                </a:lnTo>
                <a:lnTo>
                  <a:pt x="71996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4" name="object 111">
            <a:extLst>
              <a:ext uri="{FF2B5EF4-FFF2-40B4-BE49-F238E27FC236}">
                <a16:creationId xmlns:a16="http://schemas.microsoft.com/office/drawing/2014/main" id="{FB3E7CF5-6B5D-45D6-A749-3594FA989ADD}"/>
              </a:ext>
            </a:extLst>
          </p:cNvPr>
          <p:cNvSpPr/>
          <p:nvPr/>
        </p:nvSpPr>
        <p:spPr>
          <a:xfrm>
            <a:off x="6328288" y="1958698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1996" y="71996"/>
                </a:lnTo>
                <a:lnTo>
                  <a:pt x="71996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5" name="object 112">
            <a:extLst>
              <a:ext uri="{FF2B5EF4-FFF2-40B4-BE49-F238E27FC236}">
                <a16:creationId xmlns:a16="http://schemas.microsoft.com/office/drawing/2014/main" id="{A3505F0B-6DE5-4404-8265-9B82D6B0D2DE}"/>
              </a:ext>
            </a:extLst>
          </p:cNvPr>
          <p:cNvSpPr/>
          <p:nvPr/>
        </p:nvSpPr>
        <p:spPr>
          <a:xfrm>
            <a:off x="6894796" y="2168914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1996" y="71996"/>
                </a:lnTo>
                <a:lnTo>
                  <a:pt x="71996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6" name="object 113">
            <a:extLst>
              <a:ext uri="{FF2B5EF4-FFF2-40B4-BE49-F238E27FC236}">
                <a16:creationId xmlns:a16="http://schemas.microsoft.com/office/drawing/2014/main" id="{D312148C-35BF-443E-A919-B0724588B611}"/>
              </a:ext>
            </a:extLst>
          </p:cNvPr>
          <p:cNvSpPr/>
          <p:nvPr/>
        </p:nvSpPr>
        <p:spPr>
          <a:xfrm>
            <a:off x="7370243" y="2555498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1996" y="71996"/>
                </a:lnTo>
                <a:lnTo>
                  <a:pt x="71996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7" name="object 114">
            <a:extLst>
              <a:ext uri="{FF2B5EF4-FFF2-40B4-BE49-F238E27FC236}">
                <a16:creationId xmlns:a16="http://schemas.microsoft.com/office/drawing/2014/main" id="{C453ED7B-80D1-4EC4-8C6A-1AC2D4E9E67E}"/>
              </a:ext>
            </a:extLst>
          </p:cNvPr>
          <p:cNvSpPr/>
          <p:nvPr/>
        </p:nvSpPr>
        <p:spPr>
          <a:xfrm>
            <a:off x="6259492" y="2771355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1996" y="71996"/>
                </a:lnTo>
                <a:lnTo>
                  <a:pt x="71996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8" name="object 115">
            <a:extLst>
              <a:ext uri="{FF2B5EF4-FFF2-40B4-BE49-F238E27FC236}">
                <a16:creationId xmlns:a16="http://schemas.microsoft.com/office/drawing/2014/main" id="{E08175AD-537D-4114-BF96-710DA04FE247}"/>
              </a:ext>
            </a:extLst>
          </p:cNvPr>
          <p:cNvSpPr/>
          <p:nvPr/>
        </p:nvSpPr>
        <p:spPr>
          <a:xfrm>
            <a:off x="6733525" y="3169217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1996" y="71996"/>
                </a:lnTo>
                <a:lnTo>
                  <a:pt x="71996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9" name="object 116">
            <a:extLst>
              <a:ext uri="{FF2B5EF4-FFF2-40B4-BE49-F238E27FC236}">
                <a16:creationId xmlns:a16="http://schemas.microsoft.com/office/drawing/2014/main" id="{6C861B5B-889E-4BFD-81A1-4A38CF7AB0C2}"/>
              </a:ext>
            </a:extLst>
          </p:cNvPr>
          <p:cNvSpPr/>
          <p:nvPr/>
        </p:nvSpPr>
        <p:spPr>
          <a:xfrm>
            <a:off x="6851464" y="3587707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2009" y="71996"/>
                </a:lnTo>
                <a:lnTo>
                  <a:pt x="72009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0" name="object 117">
            <a:extLst>
              <a:ext uri="{FF2B5EF4-FFF2-40B4-BE49-F238E27FC236}">
                <a16:creationId xmlns:a16="http://schemas.microsoft.com/office/drawing/2014/main" id="{F7E87A3E-5430-42D8-B49B-F1DC728E95F3}"/>
              </a:ext>
            </a:extLst>
          </p:cNvPr>
          <p:cNvSpPr/>
          <p:nvPr/>
        </p:nvSpPr>
        <p:spPr>
          <a:xfrm>
            <a:off x="6641483" y="3803562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2009" y="71996"/>
                </a:lnTo>
                <a:lnTo>
                  <a:pt x="72009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1" name="object 118">
            <a:extLst>
              <a:ext uri="{FF2B5EF4-FFF2-40B4-BE49-F238E27FC236}">
                <a16:creationId xmlns:a16="http://schemas.microsoft.com/office/drawing/2014/main" id="{68D9959B-18F0-4E4D-95A6-5D04C67A4FD8}"/>
              </a:ext>
            </a:extLst>
          </p:cNvPr>
          <p:cNvSpPr/>
          <p:nvPr/>
        </p:nvSpPr>
        <p:spPr>
          <a:xfrm>
            <a:off x="6438759" y="4223979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1996" y="71996"/>
                </a:lnTo>
                <a:lnTo>
                  <a:pt x="71996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2" name="object 119">
            <a:extLst>
              <a:ext uri="{FF2B5EF4-FFF2-40B4-BE49-F238E27FC236}">
                <a16:creationId xmlns:a16="http://schemas.microsoft.com/office/drawing/2014/main" id="{48EFC901-9676-4CE6-BACA-56C04470AAF3}"/>
              </a:ext>
            </a:extLst>
          </p:cNvPr>
          <p:cNvSpPr/>
          <p:nvPr/>
        </p:nvSpPr>
        <p:spPr>
          <a:xfrm>
            <a:off x="7012210" y="442854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1996" y="71996"/>
                </a:lnTo>
                <a:lnTo>
                  <a:pt x="71996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3" name="object 120">
            <a:extLst>
              <a:ext uri="{FF2B5EF4-FFF2-40B4-BE49-F238E27FC236}">
                <a16:creationId xmlns:a16="http://schemas.microsoft.com/office/drawing/2014/main" id="{9C0EDBF7-757B-4877-BEDB-6F3406883BE4}"/>
              </a:ext>
            </a:extLst>
          </p:cNvPr>
          <p:cNvSpPr/>
          <p:nvPr/>
        </p:nvSpPr>
        <p:spPr>
          <a:xfrm>
            <a:off x="6549134" y="4820767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2009"/>
                </a:moveTo>
                <a:lnTo>
                  <a:pt x="71996" y="72009"/>
                </a:lnTo>
                <a:lnTo>
                  <a:pt x="71996" y="0"/>
                </a:lnTo>
                <a:lnTo>
                  <a:pt x="0" y="0"/>
                </a:lnTo>
                <a:lnTo>
                  <a:pt x="0" y="72009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4" name="object 121">
            <a:extLst>
              <a:ext uri="{FF2B5EF4-FFF2-40B4-BE49-F238E27FC236}">
                <a16:creationId xmlns:a16="http://schemas.microsoft.com/office/drawing/2014/main" id="{4304FF06-883E-4756-92C8-A17EF61BA185}"/>
              </a:ext>
            </a:extLst>
          </p:cNvPr>
          <p:cNvSpPr/>
          <p:nvPr/>
        </p:nvSpPr>
        <p:spPr>
          <a:xfrm>
            <a:off x="7036125" y="502534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89">
                <a:moveTo>
                  <a:pt x="0" y="71996"/>
                </a:moveTo>
                <a:lnTo>
                  <a:pt x="71996" y="71996"/>
                </a:lnTo>
                <a:lnTo>
                  <a:pt x="71996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5" name="object 122">
            <a:extLst>
              <a:ext uri="{FF2B5EF4-FFF2-40B4-BE49-F238E27FC236}">
                <a16:creationId xmlns:a16="http://schemas.microsoft.com/office/drawing/2014/main" id="{EC5A2FDB-6102-47F2-A9E2-0EF6220244FC}"/>
              </a:ext>
            </a:extLst>
          </p:cNvPr>
          <p:cNvSpPr/>
          <p:nvPr/>
        </p:nvSpPr>
        <p:spPr>
          <a:xfrm>
            <a:off x="6641481" y="5439500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72389" h="72390">
                <a:moveTo>
                  <a:pt x="0" y="71996"/>
                </a:moveTo>
                <a:lnTo>
                  <a:pt x="72009" y="71996"/>
                </a:lnTo>
                <a:lnTo>
                  <a:pt x="72009" y="0"/>
                </a:lnTo>
                <a:lnTo>
                  <a:pt x="0" y="0"/>
                </a:lnTo>
                <a:lnTo>
                  <a:pt x="0" y="71996"/>
                </a:lnTo>
                <a:close/>
              </a:path>
            </a:pathLst>
          </a:custGeom>
          <a:solidFill>
            <a:srgbClr val="020303"/>
          </a:solidFill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8" name="object 45">
            <a:extLst>
              <a:ext uri="{FF2B5EF4-FFF2-40B4-BE49-F238E27FC236}">
                <a16:creationId xmlns:a16="http://schemas.microsoft.com/office/drawing/2014/main" id="{D6957C5F-81ED-437D-9E93-C37E7E6B903A}"/>
              </a:ext>
            </a:extLst>
          </p:cNvPr>
          <p:cNvSpPr txBox="1"/>
          <p:nvPr/>
        </p:nvSpPr>
        <p:spPr>
          <a:xfrm>
            <a:off x="4491006" y="1494989"/>
            <a:ext cx="38320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</a:t>
            </a: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4</a:t>
            </a:r>
            <a:r>
              <a:rPr kumimoji="0" lang="en-GB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7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30" name="object 45">
            <a:extLst>
              <a:ext uri="{FF2B5EF4-FFF2-40B4-BE49-F238E27FC236}">
                <a16:creationId xmlns:a16="http://schemas.microsoft.com/office/drawing/2014/main" id="{66E9C2F1-A2F3-4A6B-AAE7-B7AB72A7385A}"/>
              </a:ext>
            </a:extLst>
          </p:cNvPr>
          <p:cNvSpPr txBox="1"/>
          <p:nvPr/>
        </p:nvSpPr>
        <p:spPr>
          <a:xfrm>
            <a:off x="3598604" y="1495070"/>
            <a:ext cx="383201" cy="244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</a:t>
            </a:r>
            <a:r>
              <a:rPr kumimoji="0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4</a:t>
            </a:r>
            <a:r>
              <a:rPr kumimoji="0" lang="en-GB" sz="1588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9</a:t>
            </a:r>
            <a:endParaRPr kumimoji="0" sz="1588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27" name="object 71">
            <a:extLst>
              <a:ext uri="{FF2B5EF4-FFF2-40B4-BE49-F238E27FC236}">
                <a16:creationId xmlns:a16="http://schemas.microsoft.com/office/drawing/2014/main" id="{DEBAD1EA-6730-4AF6-93DC-D31AEB7693EB}"/>
              </a:ext>
            </a:extLst>
          </p:cNvPr>
          <p:cNvSpPr/>
          <p:nvPr/>
        </p:nvSpPr>
        <p:spPr>
          <a:xfrm>
            <a:off x="697247" y="1483571"/>
            <a:ext cx="11022056" cy="80644"/>
          </a:xfrm>
          <a:custGeom>
            <a:avLst/>
            <a:gdLst/>
            <a:ahLst/>
            <a:cxnLst/>
            <a:rect l="l" t="t" r="r" b="b"/>
            <a:pathLst>
              <a:path w="1974214">
                <a:moveTo>
                  <a:pt x="197369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3175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8DF75-373E-4187-A64F-DBCBF04FE2E0}"/>
              </a:ext>
            </a:extLst>
          </p:cNvPr>
          <p:cNvSpPr/>
          <p:nvPr/>
        </p:nvSpPr>
        <p:spPr>
          <a:xfrm>
            <a:off x="545381" y="6342138"/>
            <a:ext cx="11646621" cy="44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7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*Based on BICR assessment. </a:t>
            </a:r>
            <a:r>
              <a:rPr kumimoji="0" lang="en-GB" sz="1147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HRs were not calculated due to insufficient numbers of events (&lt;10 events on either treatment arm within the defined subset), as dictated by the Statistical Analysis Plan, </a:t>
            </a:r>
            <a:br>
              <a:rPr kumimoji="0" lang="en-GB" sz="1147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</a:br>
            <a:r>
              <a:rPr kumimoji="0" lang="en-GB" sz="1147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for patients who had ECOG performance status of 2 (2 vs. 8 events) and histology of non-adenocarcinoma (5 vs. 5 events).</a:t>
            </a:r>
            <a:r>
              <a:rPr kumimoji="0" lang="en-US" sz="1147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 ECOG PS, Eastern Cooperative Oncology Group performance status; HR, hazard ratio</a:t>
            </a:r>
            <a:endParaRPr kumimoji="0" lang="en-GB" sz="114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32" name="object 78">
            <a:extLst>
              <a:ext uri="{FF2B5EF4-FFF2-40B4-BE49-F238E27FC236}">
                <a16:creationId xmlns:a16="http://schemas.microsoft.com/office/drawing/2014/main" id="{28C163A4-2EA8-4C51-912C-85D1EB5EE5D0}"/>
              </a:ext>
            </a:extLst>
          </p:cNvPr>
          <p:cNvSpPr txBox="1"/>
          <p:nvPr/>
        </p:nvSpPr>
        <p:spPr>
          <a:xfrm>
            <a:off x="6399299" y="5672458"/>
            <a:ext cx="523808" cy="203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1481" algn="l"/>
                <a:tab pos="1180561" algn="l"/>
                <a:tab pos="1760758" algn="l"/>
                <a:tab pos="2340960" algn="l"/>
                <a:tab pos="2920039" algn="l"/>
                <a:tab pos="3500239" algn="l"/>
              </a:tabLst>
              <a:defRPr/>
            </a:pPr>
            <a:r>
              <a:rPr kumimoji="0" lang="en-GB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0.25</a:t>
            </a:r>
            <a:endParaRPr kumimoji="0" sz="1323" b="1" i="0" u="none" strike="noStrike" kern="1200" cap="none" spc="0" normalizeH="0" baseline="0" noProof="0" dirty="0">
              <a:ln>
                <a:noFill/>
              </a:ln>
              <a:solidFill>
                <a:srgbClr val="BB5B05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33" name="object 78">
            <a:extLst>
              <a:ext uri="{FF2B5EF4-FFF2-40B4-BE49-F238E27FC236}">
                <a16:creationId xmlns:a16="http://schemas.microsoft.com/office/drawing/2014/main" id="{965A5E48-ECD2-456B-A5EE-15244C65C2B5}"/>
              </a:ext>
            </a:extLst>
          </p:cNvPr>
          <p:cNvSpPr txBox="1"/>
          <p:nvPr/>
        </p:nvSpPr>
        <p:spPr>
          <a:xfrm>
            <a:off x="7253007" y="5672458"/>
            <a:ext cx="523808" cy="203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1481" algn="l"/>
                <a:tab pos="1180561" algn="l"/>
                <a:tab pos="1760758" algn="l"/>
                <a:tab pos="2340960" algn="l"/>
                <a:tab pos="2920039" algn="l"/>
                <a:tab pos="3500239" algn="l"/>
              </a:tabLst>
              <a:defRPr/>
            </a:pPr>
            <a:r>
              <a:rPr kumimoji="0" lang="en-GB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0.50</a:t>
            </a:r>
            <a:endParaRPr kumimoji="0" sz="1323" b="1" i="0" u="none" strike="noStrike" kern="1200" cap="none" spc="0" normalizeH="0" baseline="0" noProof="0" dirty="0">
              <a:ln>
                <a:noFill/>
              </a:ln>
              <a:solidFill>
                <a:srgbClr val="BB5B05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34" name="object 78">
            <a:extLst>
              <a:ext uri="{FF2B5EF4-FFF2-40B4-BE49-F238E27FC236}">
                <a16:creationId xmlns:a16="http://schemas.microsoft.com/office/drawing/2014/main" id="{488AF659-9AAD-483F-A33D-EF6AF1D298BF}"/>
              </a:ext>
            </a:extLst>
          </p:cNvPr>
          <p:cNvSpPr txBox="1"/>
          <p:nvPr/>
        </p:nvSpPr>
        <p:spPr>
          <a:xfrm>
            <a:off x="8106715" y="5672458"/>
            <a:ext cx="523808" cy="203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1481" algn="l"/>
                <a:tab pos="1180561" algn="l"/>
                <a:tab pos="1760758" algn="l"/>
                <a:tab pos="2340960" algn="l"/>
                <a:tab pos="2920039" algn="l"/>
                <a:tab pos="3500239" algn="l"/>
              </a:tabLst>
              <a:defRPr/>
            </a:pPr>
            <a:r>
              <a:rPr kumimoji="0" lang="en-GB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1.00</a:t>
            </a:r>
            <a:endParaRPr kumimoji="0" sz="1323" b="1" i="0" u="none" strike="noStrike" kern="1200" cap="none" spc="0" normalizeH="0" baseline="0" noProof="0" dirty="0">
              <a:ln>
                <a:noFill/>
              </a:ln>
              <a:solidFill>
                <a:srgbClr val="BB5B05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137" name="object 78">
            <a:extLst>
              <a:ext uri="{FF2B5EF4-FFF2-40B4-BE49-F238E27FC236}">
                <a16:creationId xmlns:a16="http://schemas.microsoft.com/office/drawing/2014/main" id="{FD862875-0889-426A-A2C6-48C1124AF318}"/>
              </a:ext>
            </a:extLst>
          </p:cNvPr>
          <p:cNvSpPr txBox="1"/>
          <p:nvPr/>
        </p:nvSpPr>
        <p:spPr>
          <a:xfrm>
            <a:off x="8960420" y="5672458"/>
            <a:ext cx="523808" cy="203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02" marR="0" lvl="0" indent="0" algn="ctr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1481" algn="l"/>
                <a:tab pos="1180561" algn="l"/>
                <a:tab pos="1760758" algn="l"/>
                <a:tab pos="2340960" algn="l"/>
                <a:tab pos="2920039" algn="l"/>
                <a:tab pos="3500239" algn="l"/>
              </a:tabLst>
              <a:defRPr/>
            </a:pPr>
            <a:r>
              <a:rPr kumimoji="0" lang="en-GB" sz="132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2.00</a:t>
            </a:r>
            <a:endParaRPr kumimoji="0" sz="1323" b="1" i="0" u="none" strike="noStrike" kern="1200" cap="none" spc="0" normalizeH="0" baseline="0" noProof="0" dirty="0">
              <a:ln>
                <a:noFill/>
              </a:ln>
              <a:solidFill>
                <a:srgbClr val="BB5B05"/>
              </a:solidFill>
              <a:effectLst/>
              <a:uLnTx/>
              <a:uFillTx/>
              <a:latin typeface="Arial Narrow" panose="020B0606020202030204" pitchFamily="34" charset="0"/>
              <a:ea typeface="Arial Unicode MS" panose="020B0604020202020204" pitchFamily="34" charset="-128"/>
              <a:cs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C8CF193-E72E-4614-964C-D3A786A38E39}"/>
              </a:ext>
            </a:extLst>
          </p:cNvPr>
          <p:cNvSpPr/>
          <p:nvPr/>
        </p:nvSpPr>
        <p:spPr>
          <a:xfrm>
            <a:off x="7012711" y="5982957"/>
            <a:ext cx="1326004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1" i="0" u="none" strike="noStrike" kern="1200" cap="none" spc="9" normalizeH="0" baseline="0" noProof="0" dirty="0" err="1">
                <a:ln>
                  <a:noFill/>
                </a:ln>
                <a:solidFill>
                  <a:srgbClr val="123F4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Lorlatinib</a:t>
            </a:r>
            <a:r>
              <a:rPr kumimoji="0" lang="en-GB" sz="1323" b="1" i="0" u="none" strike="noStrike" kern="1200" cap="none" spc="9" normalizeH="0" baseline="0" noProof="0" dirty="0">
                <a:ln>
                  <a:noFill/>
                </a:ln>
                <a:solidFill>
                  <a:srgbClr val="123F4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 </a:t>
            </a:r>
            <a:r>
              <a:rPr kumimoji="0" lang="en-GB" sz="1323" b="1" i="0" u="none" strike="noStrike" kern="1200" cap="none" spc="18" normalizeH="0" baseline="0" noProof="0" dirty="0">
                <a:ln>
                  <a:noFill/>
                </a:ln>
                <a:solidFill>
                  <a:srgbClr val="123F4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Better </a:t>
            </a:r>
            <a:endParaRPr kumimoji="0" lang="en-GB" sz="31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597CB5C-2B0F-4641-8998-A6D225524499}"/>
              </a:ext>
            </a:extLst>
          </p:cNvPr>
          <p:cNvSpPr/>
          <p:nvPr/>
        </p:nvSpPr>
        <p:spPr>
          <a:xfrm>
            <a:off x="8348400" y="5982957"/>
            <a:ext cx="1292085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23" b="1" i="0" u="none" strike="noStrike" kern="1200" cap="none" spc="9" normalizeH="0" baseline="0" noProof="0" dirty="0" err="1">
                <a:ln>
                  <a:noFill/>
                </a:ln>
                <a:solidFill>
                  <a:srgbClr val="BB5B0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Crizotinib</a:t>
            </a:r>
            <a:r>
              <a:rPr kumimoji="0" lang="en-GB" sz="1323" b="1" i="0" u="none" strike="noStrike" kern="1200" cap="none" spc="0" normalizeH="0" baseline="0" noProof="0" dirty="0">
                <a:ln>
                  <a:noFill/>
                </a:ln>
                <a:solidFill>
                  <a:srgbClr val="BB5B0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 </a:t>
            </a:r>
            <a:r>
              <a:rPr kumimoji="0" lang="en-GB" sz="1323" b="1" i="0" u="none" strike="noStrike" kern="1200" cap="none" spc="18" normalizeH="0" baseline="0" noProof="0" dirty="0">
                <a:ln>
                  <a:noFill/>
                </a:ln>
                <a:solidFill>
                  <a:srgbClr val="BB5B05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  <a:cs typeface="Arial"/>
              </a:rPr>
              <a:t>Better</a:t>
            </a:r>
            <a:endParaRPr kumimoji="0" lang="en-GB" sz="31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FE3E8683-BE2B-48C7-A409-F62835BF1680}"/>
              </a:ext>
            </a:extLst>
          </p:cNvPr>
          <p:cNvCxnSpPr/>
          <p:nvPr/>
        </p:nvCxnSpPr>
        <p:spPr bwMode="auto">
          <a:xfrm>
            <a:off x="6346618" y="1575195"/>
            <a:ext cx="940862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C096F48C-1FFF-48C3-BBF9-91267B4093AA}"/>
              </a:ext>
            </a:extLst>
          </p:cNvPr>
          <p:cNvCxnSpPr>
            <a:cxnSpLocks/>
          </p:cNvCxnSpPr>
          <p:nvPr/>
        </p:nvCxnSpPr>
        <p:spPr bwMode="auto">
          <a:xfrm>
            <a:off x="5489763" y="2022198"/>
            <a:ext cx="1831320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26737D9-B646-405F-82B7-097AF50F0296}"/>
              </a:ext>
            </a:extLst>
          </p:cNvPr>
          <p:cNvCxnSpPr>
            <a:cxnSpLocks/>
          </p:cNvCxnSpPr>
          <p:nvPr/>
        </p:nvCxnSpPr>
        <p:spPr bwMode="auto">
          <a:xfrm>
            <a:off x="6392822" y="2232414"/>
            <a:ext cx="1092072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69B09827-F859-40F3-B121-88AF0B056A34}"/>
              </a:ext>
            </a:extLst>
          </p:cNvPr>
          <p:cNvCxnSpPr>
            <a:cxnSpLocks/>
          </p:cNvCxnSpPr>
          <p:nvPr/>
        </p:nvCxnSpPr>
        <p:spPr bwMode="auto">
          <a:xfrm>
            <a:off x="6762446" y="2618998"/>
            <a:ext cx="1348288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069D766-30B7-4184-9757-9816CA1EC856}"/>
              </a:ext>
            </a:extLst>
          </p:cNvPr>
          <p:cNvCxnSpPr>
            <a:cxnSpLocks/>
          </p:cNvCxnSpPr>
          <p:nvPr/>
        </p:nvCxnSpPr>
        <p:spPr bwMode="auto">
          <a:xfrm>
            <a:off x="5628373" y="2834855"/>
            <a:ext cx="1348288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D3913926-5DB9-431C-A2BA-EF5442E583BC}"/>
              </a:ext>
            </a:extLst>
          </p:cNvPr>
          <p:cNvCxnSpPr>
            <a:cxnSpLocks/>
          </p:cNvCxnSpPr>
          <p:nvPr/>
        </p:nvCxnSpPr>
        <p:spPr bwMode="auto">
          <a:xfrm>
            <a:off x="6342419" y="3232717"/>
            <a:ext cx="957663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05684BC2-011D-40E5-A6F1-2E32E58EABA4}"/>
              </a:ext>
            </a:extLst>
          </p:cNvPr>
          <p:cNvCxnSpPr>
            <a:cxnSpLocks/>
          </p:cNvCxnSpPr>
          <p:nvPr/>
        </p:nvCxnSpPr>
        <p:spPr bwMode="auto">
          <a:xfrm>
            <a:off x="6237412" y="3651207"/>
            <a:ext cx="1356688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8DD6D51E-A4DA-4990-BC2A-10EC7BAE2B32}"/>
              </a:ext>
            </a:extLst>
          </p:cNvPr>
          <p:cNvCxnSpPr>
            <a:cxnSpLocks/>
          </p:cNvCxnSpPr>
          <p:nvPr/>
        </p:nvCxnSpPr>
        <p:spPr bwMode="auto">
          <a:xfrm>
            <a:off x="6086202" y="3867062"/>
            <a:ext cx="1281084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526485FD-EC63-49DE-9BD4-03EB573B965F}"/>
              </a:ext>
            </a:extLst>
          </p:cNvPr>
          <p:cNvCxnSpPr>
            <a:cxnSpLocks/>
          </p:cNvCxnSpPr>
          <p:nvPr/>
        </p:nvCxnSpPr>
        <p:spPr bwMode="auto">
          <a:xfrm>
            <a:off x="5876188" y="4287479"/>
            <a:ext cx="1260083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145587A2-7FD4-4C3F-A6DF-EA64CCF139B3}"/>
              </a:ext>
            </a:extLst>
          </p:cNvPr>
          <p:cNvCxnSpPr>
            <a:cxnSpLocks/>
          </p:cNvCxnSpPr>
          <p:nvPr/>
        </p:nvCxnSpPr>
        <p:spPr bwMode="auto">
          <a:xfrm>
            <a:off x="6346618" y="4492043"/>
            <a:ext cx="1457496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7DFBA2A0-6DEA-4952-AA3C-113CEFA2DB1C}"/>
              </a:ext>
            </a:extLst>
          </p:cNvPr>
          <p:cNvCxnSpPr>
            <a:cxnSpLocks/>
          </p:cNvCxnSpPr>
          <p:nvPr/>
        </p:nvCxnSpPr>
        <p:spPr bwMode="auto">
          <a:xfrm>
            <a:off x="5943392" y="4884267"/>
            <a:ext cx="1281084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5A040F84-9D90-43E2-87D1-A2C083C5CA21}"/>
              </a:ext>
            </a:extLst>
          </p:cNvPr>
          <p:cNvCxnSpPr>
            <a:cxnSpLocks/>
          </p:cNvCxnSpPr>
          <p:nvPr/>
        </p:nvCxnSpPr>
        <p:spPr bwMode="auto">
          <a:xfrm>
            <a:off x="6388622" y="5088843"/>
            <a:ext cx="1411291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96715035-A7E4-4899-AA30-9366ACC7971D}"/>
              </a:ext>
            </a:extLst>
          </p:cNvPr>
          <p:cNvCxnSpPr>
            <a:cxnSpLocks/>
          </p:cNvCxnSpPr>
          <p:nvPr/>
        </p:nvCxnSpPr>
        <p:spPr bwMode="auto">
          <a:xfrm>
            <a:off x="6229013" y="5503000"/>
            <a:ext cx="974462" cy="0"/>
          </a:xfrm>
          <a:prstGeom prst="line">
            <a:avLst/>
          </a:prstGeom>
          <a:ln w="15875">
            <a:solidFill>
              <a:srgbClr val="231F20"/>
            </a:solidFill>
          </a:ln>
        </p:spPr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4A298F-1446-4B9B-AA3D-39362961D4B3}"/>
              </a:ext>
            </a:extLst>
          </p:cNvPr>
          <p:cNvSpPr/>
          <p:nvPr/>
        </p:nvSpPr>
        <p:spPr bwMode="auto">
          <a:xfrm>
            <a:off x="697246" y="1718182"/>
            <a:ext cx="11149849" cy="67220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DEBC845-9A40-4E55-B89A-CEA6DD05F6BB}"/>
              </a:ext>
            </a:extLst>
          </p:cNvPr>
          <p:cNvSpPr/>
          <p:nvPr/>
        </p:nvSpPr>
        <p:spPr bwMode="auto">
          <a:xfrm>
            <a:off x="7924800" y="28678"/>
            <a:ext cx="4200525" cy="526554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WHY?</a:t>
            </a:r>
          </a:p>
          <a:p>
            <a:pPr marL="285750" marR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WHERE DO WE GO FROM HERE?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8749D39-C83A-418D-AA8A-1146CD8EE96B}"/>
              </a:ext>
            </a:extLst>
          </p:cNvPr>
          <p:cNvSpPr txBox="1"/>
          <p:nvPr/>
        </p:nvSpPr>
        <p:spPr>
          <a:xfrm>
            <a:off x="521400" y="5884489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Solomon et al, ESMO 2020</a:t>
            </a:r>
          </a:p>
        </p:txBody>
      </p:sp>
    </p:spTree>
    <p:extLst>
      <p:ext uri="{BB962C8B-B14F-4D97-AF65-F5344CB8AC3E}">
        <p14:creationId xmlns:p14="http://schemas.microsoft.com/office/powerpoint/2010/main" val="976205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ED4037-4E66-6F49-91AD-A6D2DC0B407D}"/>
              </a:ext>
            </a:extLst>
          </p:cNvPr>
          <p:cNvSpPr/>
          <p:nvPr/>
        </p:nvSpPr>
        <p:spPr>
          <a:xfrm>
            <a:off x="1993107" y="450376"/>
            <a:ext cx="8346281" cy="55523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3">
            <a:extLst>
              <a:ext uri="{FF2B5EF4-FFF2-40B4-BE49-F238E27FC236}">
                <a16:creationId xmlns:a16="http://schemas.microsoft.com/office/drawing/2014/main" id="{AFE5AE54-EA6E-4625-A001-279FC246C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56" y="1202165"/>
            <a:ext cx="78835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4">
            <a:extLst>
              <a:ext uri="{FF2B5EF4-FFF2-40B4-BE49-F238E27FC236}">
                <a16:creationId xmlns:a16="http://schemas.microsoft.com/office/drawing/2014/main" id="{643307C8-B078-425F-9D32-F47590F35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935" y="294224"/>
            <a:ext cx="5650581" cy="1400383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NeueLT Std" charset="0"/>
                <a:ea typeface="ＭＳ Ｐゴシック" panose="020B0600070205080204" pitchFamily="34" charset="-128"/>
                <a:cs typeface="HelveticaNeueLT Std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i="1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N=110 ALK+ Stage IV NSCLC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Single institution </a:t>
            </a:r>
            <a:r>
              <a:rPr kumimoji="0" lang="en-US" alt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mOS</a:t>
            </a: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81 months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Year of diagnosis, brain </a:t>
            </a:r>
            <a:r>
              <a:rPr kumimoji="0" lang="en-US" alt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mets</a:t>
            </a: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/not did not influence 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700" dirty="0">
                <a:solidFill>
                  <a:prstClr val="black"/>
                </a:solidFill>
                <a:latin typeface="Arial" panose="020B0604020202020204" pitchFamily="34" charset="0"/>
              </a:rPr>
              <a:t>Access to next gen TKI drugs, pemetrexed responsiveness and fewer total sites of metastases did.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3FCBCFCD-1C6C-498C-92F1-AB19B0AA3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6418264"/>
            <a:ext cx="2719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HelveticaNeueLT Std" charset="0"/>
                <a:ea typeface="ＭＳ Ｐゴシック" panose="020B0600070205080204" pitchFamily="34" charset="-128"/>
                <a:cs typeface="HelveticaNeueLT Std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i="1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NeueLT Std" charset="0"/>
                <a:ea typeface="HelveticaNeueLT Std" charset="0"/>
                <a:cs typeface="HelveticaNeueLT Std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Pacheco et al, JTO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0AB90-F44F-4FD8-B1D6-ADED7CAD7E69}"/>
              </a:ext>
            </a:extLst>
          </p:cNvPr>
          <p:cNvSpPr txBox="1"/>
          <p:nvPr/>
        </p:nvSpPr>
        <p:spPr>
          <a:xfrm>
            <a:off x="184484" y="336927"/>
            <a:ext cx="178766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Prolonged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Prolonged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Good Quality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81C0CF-3175-AF4D-8745-8C3F2A2051A0}"/>
              </a:ext>
            </a:extLst>
          </p:cNvPr>
          <p:cNvSpPr/>
          <p:nvPr/>
        </p:nvSpPr>
        <p:spPr>
          <a:xfrm>
            <a:off x="2026284" y="745375"/>
            <a:ext cx="4164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OS by period during which Stage IV disease was diagnosed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6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FC41D0-841F-4D4B-A49B-4282A9EDD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8228" y="215304"/>
            <a:ext cx="8329058" cy="508058"/>
          </a:xfrm>
        </p:spPr>
        <p:txBody>
          <a:bodyPr/>
          <a:lstStyle/>
          <a:p>
            <a:pPr marL="0" indent="0"/>
            <a:r>
              <a:rPr lang="en-GB" sz="2646" dirty="0"/>
              <a:t>CROWN: All Causality Adverse Events with ≥10% Difference in Frequency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955B9-07BA-4A63-A074-6695D9F83517}"/>
              </a:ext>
            </a:extLst>
          </p:cNvPr>
          <p:cNvSpPr/>
          <p:nvPr/>
        </p:nvSpPr>
        <p:spPr>
          <a:xfrm>
            <a:off x="552472" y="6312838"/>
            <a:ext cx="10968712" cy="472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35" b="0" i="0" u="none" strike="noStrike" kern="1200" cap="none" spc="0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†</a:t>
            </a:r>
            <a:r>
              <a:rPr kumimoji="0" lang="en-GB" sz="1235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Cluster term</a:t>
            </a:r>
          </a:p>
          <a:p>
            <a:pPr marL="0" marR="0" lvl="0" indent="0" algn="l" defTabSz="8064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35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Narrow" panose="020B0606020202030204" pitchFamily="34" charset="0"/>
                <a:ea typeface="Arial Unicode MS" panose="020B0604020202020204" pitchFamily="34" charset="-128"/>
              </a:rPr>
              <a:t>ALT, alanine aminotransferase; AST, aspartate aminotransferase.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EC72772-9AAB-4961-B442-D3F62E19F687}"/>
              </a:ext>
            </a:extLst>
          </p:cNvPr>
          <p:cNvGraphicFramePr/>
          <p:nvPr/>
        </p:nvGraphicFramePr>
        <p:xfrm>
          <a:off x="3248206" y="927698"/>
          <a:ext cx="4498774" cy="551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ED7DE5-C209-4DD8-9D06-FE7D30921C4C}"/>
              </a:ext>
            </a:extLst>
          </p:cNvPr>
          <p:cNvCxnSpPr/>
          <p:nvPr/>
        </p:nvCxnSpPr>
        <p:spPr bwMode="auto">
          <a:xfrm flipV="1">
            <a:off x="7386199" y="1290066"/>
            <a:ext cx="0" cy="479167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619119D-9F81-440A-B112-D8F16AE2EA2B}"/>
              </a:ext>
            </a:extLst>
          </p:cNvPr>
          <p:cNvGraphicFramePr>
            <a:graphicFrameLocks noGrp="1"/>
          </p:cNvGraphicFramePr>
          <p:nvPr/>
        </p:nvGraphicFramePr>
        <p:xfrm>
          <a:off x="1215284" y="1594325"/>
          <a:ext cx="2406708" cy="44311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406708">
                  <a:extLst>
                    <a:ext uri="{9D8B030D-6E8A-4147-A177-3AD203B41FA5}">
                      <a16:colId xmlns:a16="http://schemas.microsoft.com/office/drawing/2014/main" val="1594453260"/>
                    </a:ext>
                  </a:extLst>
                </a:gridCol>
              </a:tblGrid>
              <a:tr h="211008">
                <a:tc>
                  <a:txBody>
                    <a:bodyPr/>
                    <a:lstStyle/>
                    <a:p>
                      <a:pPr marL="10668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Hypercholesterolemia</a:t>
                      </a:r>
                      <a:r>
                        <a:rPr lang="en-US" sz="1200" baseline="30000" dirty="0">
                          <a:solidFill>
                            <a:srgbClr val="595959"/>
                          </a:solidFill>
                          <a:effectLst/>
                        </a:rPr>
                        <a:t>†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1603648368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0668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Hypertriglyceridemia</a:t>
                      </a:r>
                      <a:r>
                        <a:rPr lang="en-US" sz="1200" baseline="30000" dirty="0">
                          <a:solidFill>
                            <a:srgbClr val="595959"/>
                          </a:solidFill>
                          <a:effectLst/>
                        </a:rPr>
                        <a:t>†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1098607356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0668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Edema</a:t>
                      </a:r>
                      <a:r>
                        <a:rPr lang="en-US" sz="1200" baseline="30000" dirty="0">
                          <a:solidFill>
                            <a:srgbClr val="595959"/>
                          </a:solidFill>
                          <a:effectLst/>
                        </a:rPr>
                        <a:t>†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1732457066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0668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Weight increased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2478536442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0668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Peripheral neuropathy</a:t>
                      </a:r>
                      <a:r>
                        <a:rPr lang="en-US" sz="1200" baseline="30000" dirty="0">
                          <a:solidFill>
                            <a:srgbClr val="595959"/>
                          </a:solidFill>
                          <a:effectLst/>
                        </a:rPr>
                        <a:t>†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2320835198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665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Cognitive effects</a:t>
                      </a:r>
                      <a:r>
                        <a:rPr lang="en-US" sz="1200" baseline="30000" dirty="0">
                          <a:solidFill>
                            <a:srgbClr val="595959"/>
                          </a:solidFill>
                          <a:effectLst/>
                        </a:rPr>
                        <a:t>†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2896043184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Diarrhea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4064872381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Anemia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3295847180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Fatigue</a:t>
                      </a:r>
                      <a:r>
                        <a:rPr lang="en-US" sz="1200" kern="1200" baseline="30000" dirty="0">
                          <a:solidFill>
                            <a:srgbClr val="59595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†</a:t>
                      </a:r>
                      <a:endParaRPr lang="en-US" sz="1200" kern="1200" dirty="0">
                        <a:solidFill>
                          <a:srgbClr val="59595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702883370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Hypertension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310107133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Vision disorder</a:t>
                      </a:r>
                      <a:r>
                        <a:rPr lang="en-US" sz="1200" baseline="30000" dirty="0">
                          <a:solidFill>
                            <a:srgbClr val="595959"/>
                          </a:solidFill>
                          <a:effectLst/>
                        </a:rPr>
                        <a:t>†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1657646359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ALT increased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1176673611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Constipation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3377709098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Mood effects</a:t>
                      </a:r>
                      <a:r>
                        <a:rPr lang="en-US" sz="1200" baseline="30000" dirty="0">
                          <a:solidFill>
                            <a:srgbClr val="595959"/>
                          </a:solidFill>
                          <a:effectLst/>
                        </a:rPr>
                        <a:t>†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184672164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Nausea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432721299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AST increased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3291197427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Vomiting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4081207230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Hyperlipidemia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3770293896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Dysgeusia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299417832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Decreased appetite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1152779890"/>
                  </a:ext>
                </a:extLst>
              </a:tr>
              <a:tr h="211008">
                <a:tc>
                  <a:txBody>
                    <a:bodyPr/>
                    <a:lstStyle/>
                    <a:p>
                      <a:pPr marL="11303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595959"/>
                          </a:solidFill>
                          <a:effectLst/>
                        </a:rPr>
                        <a:t>Bradycardia</a:t>
                      </a:r>
                      <a:endParaRPr lang="en-US" sz="1200" dirty="0">
                        <a:solidFill>
                          <a:srgbClr val="59595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62" marR="92162" marT="0" marB="0" anchor="ctr"/>
                </a:tc>
                <a:extLst>
                  <a:ext uri="{0D108BD9-81ED-4DB2-BD59-A6C34878D82A}">
                    <a16:rowId xmlns:a16="http://schemas.microsoft.com/office/drawing/2014/main" val="1488661553"/>
                  </a:ext>
                </a:extLst>
              </a:tr>
            </a:tbl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D625B51-EF5F-4A45-A2ED-B8F208485C3F}"/>
              </a:ext>
            </a:extLst>
          </p:cNvPr>
          <p:cNvGraphicFramePr/>
          <p:nvPr/>
        </p:nvGraphicFramePr>
        <p:xfrm>
          <a:off x="6986352" y="927698"/>
          <a:ext cx="4498774" cy="551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545307-8FF8-4BC6-A4A3-346DA941F519}"/>
              </a:ext>
            </a:extLst>
          </p:cNvPr>
          <p:cNvCxnSpPr/>
          <p:nvPr/>
        </p:nvCxnSpPr>
        <p:spPr bwMode="auto">
          <a:xfrm>
            <a:off x="4815172" y="2098090"/>
            <a:ext cx="0" cy="42147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57BDA0-0B65-476E-A9D7-AAA3DD40E177}"/>
              </a:ext>
            </a:extLst>
          </p:cNvPr>
          <p:cNvSpPr/>
          <p:nvPr/>
        </p:nvSpPr>
        <p:spPr bwMode="auto">
          <a:xfrm>
            <a:off x="3974123" y="1594325"/>
            <a:ext cx="3528634" cy="47243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5C5565-8F6F-4DBD-9756-42DFDEA8259C}"/>
              </a:ext>
            </a:extLst>
          </p:cNvPr>
          <p:cNvSpPr/>
          <p:nvPr/>
        </p:nvSpPr>
        <p:spPr bwMode="auto">
          <a:xfrm>
            <a:off x="5275385" y="2170177"/>
            <a:ext cx="2143845" cy="472437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606A28-6F6F-41BC-BFA0-71CCE8C571FD}"/>
              </a:ext>
            </a:extLst>
          </p:cNvPr>
          <p:cNvGrpSpPr/>
          <p:nvPr/>
        </p:nvGrpSpPr>
        <p:grpSpPr>
          <a:xfrm>
            <a:off x="6317726" y="2639797"/>
            <a:ext cx="1123399" cy="1937576"/>
            <a:chOff x="6317726" y="2639797"/>
            <a:chExt cx="1123399" cy="193757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B6B378E-7880-4B5B-93B8-2E5B4F4A2733}"/>
                </a:ext>
              </a:extLst>
            </p:cNvPr>
            <p:cNvSpPr/>
            <p:nvPr/>
          </p:nvSpPr>
          <p:spPr bwMode="auto">
            <a:xfrm>
              <a:off x="6317726" y="2639797"/>
              <a:ext cx="1071922" cy="233915"/>
            </a:xfrm>
            <a:prstGeom prst="round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1E5D139-E871-4361-9A06-57877DF68B9F}"/>
                </a:ext>
              </a:extLst>
            </p:cNvPr>
            <p:cNvSpPr/>
            <p:nvPr/>
          </p:nvSpPr>
          <p:spPr bwMode="auto">
            <a:xfrm>
              <a:off x="6369203" y="4343458"/>
              <a:ext cx="1071922" cy="233915"/>
            </a:xfrm>
            <a:prstGeom prst="round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589D7B-8D10-4C63-8273-287DEA244278}"/>
              </a:ext>
            </a:extLst>
          </p:cNvPr>
          <p:cNvSpPr txBox="1"/>
          <p:nvPr/>
        </p:nvSpPr>
        <p:spPr>
          <a:xfrm>
            <a:off x="9211697" y="632426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Solomon et al, ESMO 2020</a:t>
            </a:r>
          </a:p>
        </p:txBody>
      </p:sp>
    </p:spTree>
    <p:extLst>
      <p:ext uri="{BB962C8B-B14F-4D97-AF65-F5344CB8AC3E}">
        <p14:creationId xmlns:p14="http://schemas.microsoft.com/office/powerpoint/2010/main" val="24381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heme/theme1.xml><?xml version="1.0" encoding="utf-8"?>
<a:theme xmlns:a="http://schemas.openxmlformats.org/drawingml/2006/main" name="amc_black_st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6_amc_black_st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amc_black_st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Default - Title Slide">
  <a:themeElements>
    <a:clrScheme name="Default - Title Slid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- Title Slid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 - Title Sli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9_amc_black_st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amc_black_st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amc_black_st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amc_black_st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7">
    <a:dk1>
      <a:srgbClr val="000000"/>
    </a:dk1>
    <a:lt1>
      <a:srgbClr val="FFFFFF"/>
    </a:lt1>
    <a:dk2>
      <a:srgbClr val="282D68"/>
    </a:dk2>
    <a:lt2>
      <a:srgbClr val="E7E7F0"/>
    </a:lt2>
    <a:accent1>
      <a:srgbClr val="FBB040"/>
    </a:accent1>
    <a:accent2>
      <a:srgbClr val="8DC63F"/>
    </a:accent2>
    <a:accent3>
      <a:srgbClr val="007379"/>
    </a:accent3>
    <a:accent4>
      <a:srgbClr val="7CE1EE"/>
    </a:accent4>
    <a:accent5>
      <a:srgbClr val="888789"/>
    </a:accent5>
    <a:accent6>
      <a:srgbClr val="F46500"/>
    </a:accent6>
    <a:hlink>
      <a:srgbClr val="33C8C0"/>
    </a:hlink>
    <a:folHlink>
      <a:srgbClr val="8A83FF"/>
    </a:folHlink>
  </a:clrScheme>
  <a:fontScheme name="Breeze">
    <a:majorFont>
      <a:latin typeface="News Gothic MT"/>
      <a:ea typeface=""/>
      <a:cs typeface=""/>
      <a:font script="Jpan" typeface="ＭＳ Ｐゴシック"/>
    </a:majorFont>
    <a:minorFont>
      <a:latin typeface="News Gothic MT"/>
      <a:ea typeface=""/>
      <a:cs typeface=""/>
      <a:font script="Jpan"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7">
    <a:dk1>
      <a:srgbClr val="000000"/>
    </a:dk1>
    <a:lt1>
      <a:srgbClr val="FFFFFF"/>
    </a:lt1>
    <a:dk2>
      <a:srgbClr val="282D68"/>
    </a:dk2>
    <a:lt2>
      <a:srgbClr val="E7E7F0"/>
    </a:lt2>
    <a:accent1>
      <a:srgbClr val="FBB040"/>
    </a:accent1>
    <a:accent2>
      <a:srgbClr val="8DC63F"/>
    </a:accent2>
    <a:accent3>
      <a:srgbClr val="007379"/>
    </a:accent3>
    <a:accent4>
      <a:srgbClr val="7CE1EE"/>
    </a:accent4>
    <a:accent5>
      <a:srgbClr val="888789"/>
    </a:accent5>
    <a:accent6>
      <a:srgbClr val="F46500"/>
    </a:accent6>
    <a:hlink>
      <a:srgbClr val="33C8C0"/>
    </a:hlink>
    <a:folHlink>
      <a:srgbClr val="8A83FF"/>
    </a:folHlink>
  </a:clrScheme>
  <a:fontScheme name="Breeze">
    <a:majorFont>
      <a:latin typeface="News Gothic MT"/>
      <a:ea typeface=""/>
      <a:cs typeface=""/>
      <a:font script="Jpan" typeface="ＭＳ Ｐゴシック"/>
    </a:majorFont>
    <a:minorFont>
      <a:latin typeface="News Gothic MT"/>
      <a:ea typeface=""/>
      <a:cs typeface=""/>
      <a:font script="Jpan"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7">
    <a:dk1>
      <a:srgbClr val="000000"/>
    </a:dk1>
    <a:lt1>
      <a:srgbClr val="FFFFFF"/>
    </a:lt1>
    <a:dk2>
      <a:srgbClr val="282D68"/>
    </a:dk2>
    <a:lt2>
      <a:srgbClr val="E7E7F0"/>
    </a:lt2>
    <a:accent1>
      <a:srgbClr val="FBB040"/>
    </a:accent1>
    <a:accent2>
      <a:srgbClr val="8DC63F"/>
    </a:accent2>
    <a:accent3>
      <a:srgbClr val="007379"/>
    </a:accent3>
    <a:accent4>
      <a:srgbClr val="7CE1EE"/>
    </a:accent4>
    <a:accent5>
      <a:srgbClr val="888789"/>
    </a:accent5>
    <a:accent6>
      <a:srgbClr val="F46500"/>
    </a:accent6>
    <a:hlink>
      <a:srgbClr val="33C8C0"/>
    </a:hlink>
    <a:folHlink>
      <a:srgbClr val="8A83FF"/>
    </a:folHlink>
  </a:clrScheme>
  <a:fontScheme name="Breeze">
    <a:majorFont>
      <a:latin typeface="News Gothic MT"/>
      <a:ea typeface=""/>
      <a:cs typeface=""/>
      <a:font script="Jpan" typeface="ＭＳ Ｐゴシック"/>
    </a:majorFont>
    <a:minorFont>
      <a:latin typeface="News Gothic MT"/>
      <a:ea typeface=""/>
      <a:cs typeface=""/>
      <a:font script="Jpan"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17">
    <a:dk1>
      <a:srgbClr val="000000"/>
    </a:dk1>
    <a:lt1>
      <a:srgbClr val="FFFFFF"/>
    </a:lt1>
    <a:dk2>
      <a:srgbClr val="282D68"/>
    </a:dk2>
    <a:lt2>
      <a:srgbClr val="E7E7F0"/>
    </a:lt2>
    <a:accent1>
      <a:srgbClr val="FBB040"/>
    </a:accent1>
    <a:accent2>
      <a:srgbClr val="8DC63F"/>
    </a:accent2>
    <a:accent3>
      <a:srgbClr val="007379"/>
    </a:accent3>
    <a:accent4>
      <a:srgbClr val="7CE1EE"/>
    </a:accent4>
    <a:accent5>
      <a:srgbClr val="888789"/>
    </a:accent5>
    <a:accent6>
      <a:srgbClr val="F46500"/>
    </a:accent6>
    <a:hlink>
      <a:srgbClr val="33C8C0"/>
    </a:hlink>
    <a:folHlink>
      <a:srgbClr val="8A83FF"/>
    </a:folHlink>
  </a:clrScheme>
  <a:fontScheme name="Breeze">
    <a:majorFont>
      <a:latin typeface="News Gothic MT"/>
      <a:ea typeface=""/>
      <a:cs typeface=""/>
      <a:font script="Jpan" typeface="ＭＳ Ｐゴシック"/>
    </a:majorFont>
    <a:minorFont>
      <a:latin typeface="News Gothic MT"/>
      <a:ea typeface=""/>
      <a:cs typeface=""/>
      <a:font script="Jpan"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F39318D9-D3B3-400E-839B-DFB3682D4FB3}"/>
</file>

<file path=customXml/itemProps2.xml><?xml version="1.0" encoding="utf-8"?>
<ds:datastoreItem xmlns:ds="http://schemas.openxmlformats.org/officeDocument/2006/customXml" ds:itemID="{DEB1DAE7-E1A4-448B-A83F-267676648C8F}"/>
</file>

<file path=customXml/itemProps3.xml><?xml version="1.0" encoding="utf-8"?>
<ds:datastoreItem xmlns:ds="http://schemas.openxmlformats.org/officeDocument/2006/customXml" ds:itemID="{C4EF8EBD-059A-48E8-979C-B2102D31AAD4}"/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2386</Words>
  <Application>Microsoft Macintosh PowerPoint</Application>
  <PresentationFormat>Widescreen</PresentationFormat>
  <Paragraphs>677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55 Helvetica Roman</vt:lpstr>
      <vt:lpstr>65 Helvetica Medium</vt:lpstr>
      <vt:lpstr>Arial</vt:lpstr>
      <vt:lpstr>Arial Narrow</vt:lpstr>
      <vt:lpstr>Calibri</vt:lpstr>
      <vt:lpstr>Calibri Light</vt:lpstr>
      <vt:lpstr>Helvetica</vt:lpstr>
      <vt:lpstr>Helvetica Neue</vt:lpstr>
      <vt:lpstr>Helvetica Neue Light</vt:lpstr>
      <vt:lpstr>HelveticaNeueLT Std</vt:lpstr>
      <vt:lpstr>Montserrat</vt:lpstr>
      <vt:lpstr>Times New Roman</vt:lpstr>
      <vt:lpstr>Trebuchet MS</vt:lpstr>
      <vt:lpstr>amc_black_std</vt:lpstr>
      <vt:lpstr>6_Office Theme</vt:lpstr>
      <vt:lpstr>4_Office Theme</vt:lpstr>
      <vt:lpstr>Custom Design</vt:lpstr>
      <vt:lpstr>19_amc_black_std</vt:lpstr>
      <vt:lpstr>2_Office Theme</vt:lpstr>
      <vt:lpstr>1_amc_black_std</vt:lpstr>
      <vt:lpstr>3_amc_black_std</vt:lpstr>
      <vt:lpstr>6_amc_black_std</vt:lpstr>
      <vt:lpstr>16_amc_black_std</vt:lpstr>
      <vt:lpstr>2_amc_black_std</vt:lpstr>
      <vt:lpstr>2_Default - Title Slide</vt:lpstr>
      <vt:lpstr>ALK/ROS1 rearranged NSCLC</vt:lpstr>
      <vt:lpstr>1st line treatment of advanced ALK+ NSCLC: Today or tomorrow’s challenge? </vt:lpstr>
      <vt:lpstr>Case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2</vt:lpstr>
      <vt:lpstr>ALK Resistance Mutations are More Common After Progression on Second-Generation ALK inhibitors</vt:lpstr>
      <vt:lpstr>Impact of detectable ALK mutation on lorlatinib efficacy post next gen ALK TKI ( = risk of 2nd driver presence)</vt:lpstr>
      <vt:lpstr>Second drivers: MET - Dagogo-Jack et al, CCR 2020</vt:lpstr>
      <vt:lpstr>PowerPoint Presentation</vt:lpstr>
      <vt:lpstr>PowerPoint Presentation</vt:lpstr>
      <vt:lpstr>1st line treatment of advanced ROS1+ NSCLC: All about the brain?</vt:lpstr>
      <vt:lpstr>Case 3</vt:lpstr>
      <vt:lpstr>Studies of crizotinib in ROS1 NSCLC</vt:lpstr>
      <vt:lpstr>Addressing the CNS - an unmet need on ROS1 NSCLC on crizotinib</vt:lpstr>
      <vt:lpstr>Crizotinib resistance (MGH series. N=16) on-target ROS1</vt:lpstr>
      <vt:lpstr>Relative inhibition of ROS1 KDMs by TKIs: coded by exposure potential</vt:lpstr>
      <vt:lpstr>Integrated analysis of three studies: entrectinib in ROS1+ NSCLC</vt:lpstr>
      <vt:lpstr>PowerPoint Presentation</vt:lpstr>
      <vt:lpstr>PowerPoint Presentation</vt:lpstr>
      <vt:lpstr>PowerPoint Presentation</vt:lpstr>
      <vt:lpstr>2nd line treatment of advanced ROS1+ NSCLC: Personalized medicine is still in charge!</vt:lpstr>
      <vt:lpstr>Case 3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evolving ALK+ NSCLC paradigm: A glimpse into the future of 1st line and beyond</dc:title>
  <dc:creator>Camidge, Ross</dc:creator>
  <cp:lastModifiedBy>Silvana Izquierdo</cp:lastModifiedBy>
  <cp:revision>25</cp:revision>
  <dcterms:created xsi:type="dcterms:W3CDTF">2020-08-27T20:37:12Z</dcterms:created>
  <dcterms:modified xsi:type="dcterms:W3CDTF">2020-10-14T14:37:49Z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