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entation.xml" ContentType="application/vnd.openxmlformats-officedocument.presentationml.presentation.main+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9996" r:id="rId2"/>
  </p:sldMasterIdLst>
  <p:notesMasterIdLst>
    <p:notesMasterId r:id="rId55"/>
  </p:notesMasterIdLst>
  <p:handoutMasterIdLst>
    <p:handoutMasterId r:id="rId56"/>
  </p:handoutMasterIdLst>
  <p:sldIdLst>
    <p:sldId id="439" r:id="rId3"/>
    <p:sldId id="362" r:id="rId4"/>
    <p:sldId id="367" r:id="rId5"/>
    <p:sldId id="371" r:id="rId6"/>
    <p:sldId id="369" r:id="rId7"/>
    <p:sldId id="261" r:id="rId8"/>
    <p:sldId id="268" r:id="rId9"/>
    <p:sldId id="258" r:id="rId10"/>
    <p:sldId id="266" r:id="rId11"/>
    <p:sldId id="373" r:id="rId12"/>
    <p:sldId id="374" r:id="rId13"/>
    <p:sldId id="375" r:id="rId14"/>
    <p:sldId id="259" r:id="rId15"/>
    <p:sldId id="260" r:id="rId16"/>
    <p:sldId id="267" r:id="rId17"/>
    <p:sldId id="390" r:id="rId18"/>
    <p:sldId id="391" r:id="rId19"/>
    <p:sldId id="392" r:id="rId20"/>
    <p:sldId id="393" r:id="rId21"/>
    <p:sldId id="394" r:id="rId22"/>
    <p:sldId id="395" r:id="rId23"/>
    <p:sldId id="396" r:id="rId24"/>
    <p:sldId id="263" r:id="rId25"/>
    <p:sldId id="270" r:id="rId26"/>
    <p:sldId id="399" r:id="rId27"/>
    <p:sldId id="400" r:id="rId28"/>
    <p:sldId id="401" r:id="rId29"/>
    <p:sldId id="403" r:id="rId30"/>
    <p:sldId id="404" r:id="rId31"/>
    <p:sldId id="405" r:id="rId32"/>
    <p:sldId id="406" r:id="rId33"/>
    <p:sldId id="407" r:id="rId34"/>
    <p:sldId id="408" r:id="rId35"/>
    <p:sldId id="409" r:id="rId36"/>
    <p:sldId id="410" r:id="rId37"/>
    <p:sldId id="411" r:id="rId38"/>
    <p:sldId id="264" r:id="rId39"/>
    <p:sldId id="271" r:id="rId40"/>
    <p:sldId id="265" r:id="rId41"/>
    <p:sldId id="272" r:id="rId42"/>
    <p:sldId id="366" r:id="rId43"/>
    <p:sldId id="262" r:id="rId44"/>
    <p:sldId id="269" r:id="rId45"/>
    <p:sldId id="419" r:id="rId46"/>
    <p:sldId id="420" r:id="rId47"/>
    <p:sldId id="376" r:id="rId48"/>
    <p:sldId id="377" r:id="rId49"/>
    <p:sldId id="378" r:id="rId50"/>
    <p:sldId id="379" r:id="rId51"/>
    <p:sldId id="387" r:id="rId52"/>
    <p:sldId id="257" r:id="rId53"/>
    <p:sldId id="273" r:id="rId5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5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98"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748"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998"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248" algn="l" defTabSz="914498" rtl="0" eaLnBrk="1" latinLnBrk="0" hangingPunct="1">
      <a:defRPr sz="2400" kern="1200">
        <a:solidFill>
          <a:schemeClr val="tx1"/>
        </a:solidFill>
        <a:latin typeface="Arial" charset="0"/>
        <a:ea typeface="ＭＳ Ｐゴシック" charset="-128"/>
        <a:cs typeface="+mn-cs"/>
      </a:defRPr>
    </a:lvl6pPr>
    <a:lvl7pPr marL="2743497" algn="l" defTabSz="914498" rtl="0" eaLnBrk="1" latinLnBrk="0" hangingPunct="1">
      <a:defRPr sz="2400" kern="1200">
        <a:solidFill>
          <a:schemeClr val="tx1"/>
        </a:solidFill>
        <a:latin typeface="Arial" charset="0"/>
        <a:ea typeface="ＭＳ Ｐゴシック" charset="-128"/>
        <a:cs typeface="+mn-cs"/>
      </a:defRPr>
    </a:lvl7pPr>
    <a:lvl8pPr marL="3200747" algn="l" defTabSz="914498" rtl="0" eaLnBrk="1" latinLnBrk="0" hangingPunct="1">
      <a:defRPr sz="2400" kern="1200">
        <a:solidFill>
          <a:schemeClr val="tx1"/>
        </a:solidFill>
        <a:latin typeface="Arial" charset="0"/>
        <a:ea typeface="ＭＳ Ｐゴシック" charset="-128"/>
        <a:cs typeface="+mn-cs"/>
      </a:defRPr>
    </a:lvl8pPr>
    <a:lvl9pPr marL="3657997" algn="l" defTabSz="914498"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00FF"/>
    <a:srgbClr val="FF40FF"/>
    <a:srgbClr val="BCE0E3"/>
    <a:srgbClr val="0025A7"/>
    <a:srgbClr val="79D4FF"/>
    <a:srgbClr val="BAD529"/>
    <a:srgbClr val="FF9300"/>
    <a:srgbClr val="005796"/>
    <a:srgbClr val="002E5E"/>
    <a:srgbClr val="F89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9"/>
    <p:restoredTop sz="94992"/>
  </p:normalViewPr>
  <p:slideViewPr>
    <p:cSldViewPr snapToGrid="0">
      <p:cViewPr varScale="1">
        <p:scale>
          <a:sx n="97" d="100"/>
          <a:sy n="97" d="100"/>
        </p:scale>
        <p:origin x="408" y="184"/>
      </p:cViewPr>
      <p:guideLst>
        <p:guide orient="horz" pos="2160"/>
        <p:guide pos="384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9064"/>
    </p:cViewPr>
  </p:sorterViewPr>
  <p:notesViewPr>
    <p:cSldViewPr snapToGrid="0">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customXml" Target="../customXml/item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4AA2AE9-8C44-0D48-A5EB-581168E4CAF8}" type="datetimeFigureOut">
              <a:rPr lang="en-US" altLang="en-US"/>
              <a:pPr/>
              <a:t>6/16/20</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0F60FF3-8482-8F47-A9E8-BB698317D6BB}" type="slidenum">
              <a:rPr lang="en-US" altLang="en-US"/>
              <a:pPr/>
              <a:t>‹#›</a:t>
            </a:fld>
            <a:endParaRPr lang="en-US" altLang="en-US"/>
          </a:p>
        </p:txBody>
      </p:sp>
    </p:spTree>
    <p:extLst>
      <p:ext uri="{BB962C8B-B14F-4D97-AF65-F5344CB8AC3E}">
        <p14:creationId xmlns:p14="http://schemas.microsoft.com/office/powerpoint/2010/main" val="202431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fld id="{7EAE9978-DBE0-0647-A8B1-B7828B2E146E}" type="slidenum">
              <a:rPr lang="en-US" altLang="en-US"/>
              <a:pPr/>
              <a:t>‹#›</a:t>
            </a:fld>
            <a:endParaRPr lang="en-US" altLang="en-US"/>
          </a:p>
        </p:txBody>
      </p:sp>
    </p:spTree>
    <p:extLst>
      <p:ext uri="{BB962C8B-B14F-4D97-AF65-F5344CB8AC3E}">
        <p14:creationId xmlns:p14="http://schemas.microsoft.com/office/powerpoint/2010/main" val="1807088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98"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748"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998"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248" algn="l" defTabSz="457250" rtl="0" eaLnBrk="1" latinLnBrk="0" hangingPunct="1">
      <a:defRPr sz="1200" kern="1200">
        <a:solidFill>
          <a:schemeClr val="tx1"/>
        </a:solidFill>
        <a:latin typeface="+mn-lt"/>
        <a:ea typeface="+mn-ea"/>
        <a:cs typeface="+mn-cs"/>
      </a:defRPr>
    </a:lvl6pPr>
    <a:lvl7pPr marL="2743497" algn="l" defTabSz="457250" rtl="0" eaLnBrk="1" latinLnBrk="0" hangingPunct="1">
      <a:defRPr sz="1200" kern="1200">
        <a:solidFill>
          <a:schemeClr val="tx1"/>
        </a:solidFill>
        <a:latin typeface="+mn-lt"/>
        <a:ea typeface="+mn-ea"/>
        <a:cs typeface="+mn-cs"/>
      </a:defRPr>
    </a:lvl7pPr>
    <a:lvl8pPr marL="3200747" algn="l" defTabSz="457250" rtl="0" eaLnBrk="1" latinLnBrk="0" hangingPunct="1">
      <a:defRPr sz="1200" kern="1200">
        <a:solidFill>
          <a:schemeClr val="tx1"/>
        </a:solidFill>
        <a:latin typeface="+mn-lt"/>
        <a:ea typeface="+mn-ea"/>
        <a:cs typeface="+mn-cs"/>
      </a:defRPr>
    </a:lvl8pPr>
    <a:lvl9pPr marL="3657997" algn="l" defTabSz="45725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RTP_SlideBackground-YiR_v3fr-bullet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TP_SlideBackground-ASCO-GI-13_v1fr-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5619" y="0"/>
            <a:ext cx="9146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4"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387342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4" name="Content Placeholder 2"/>
          <p:cNvSpPr>
            <a:spLocks noGrp="1"/>
          </p:cNvSpPr>
          <p:nvPr>
            <p:ph idx="1" hasCustomPrompt="1"/>
          </p:nvPr>
        </p:nvSpPr>
        <p:spPr>
          <a:xfrm>
            <a:off x="3499104" y="221894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p:cNvSpPr>
            <a:spLocks noGrp="1"/>
          </p:cNvSpPr>
          <p:nvPr>
            <p:ph idx="23" hasCustomPrompt="1"/>
          </p:nvPr>
        </p:nvSpPr>
        <p:spPr>
          <a:xfrm>
            <a:off x="3499104"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42" name="Content Placeholder 2">
            <a:extLst>
              <a:ext uri="{FF2B5EF4-FFF2-40B4-BE49-F238E27FC236}">
                <a16:creationId xmlns:a16="http://schemas.microsoft.com/office/drawing/2014/main" id="{55AD0286-313D-AF4F-9FC8-54D32B943E85}"/>
              </a:ext>
            </a:extLst>
          </p:cNvPr>
          <p:cNvSpPr>
            <a:spLocks noGrp="1"/>
          </p:cNvSpPr>
          <p:nvPr>
            <p:ph idx="30" hasCustomPrompt="1"/>
          </p:nvPr>
        </p:nvSpPr>
        <p:spPr>
          <a:xfrm>
            <a:off x="7438057" y="221894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ACA4BEB2-B98D-FD4A-8D90-12C790DD8FEF}"/>
              </a:ext>
            </a:extLst>
          </p:cNvPr>
          <p:cNvSpPr>
            <a:spLocks noGrp="1"/>
          </p:cNvSpPr>
          <p:nvPr>
            <p:ph idx="31" hasCustomPrompt="1"/>
          </p:nvPr>
        </p:nvSpPr>
        <p:spPr>
          <a:xfrm>
            <a:off x="7438057"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5" name="Title 26">
            <a:extLst>
              <a:ext uri="{FF2B5EF4-FFF2-40B4-BE49-F238E27FC236}">
                <a16:creationId xmlns:a16="http://schemas.microsoft.com/office/drawing/2014/main" id="{D1BDEB6B-3DB5-5C47-8CDB-1E9DBE9B7107}"/>
              </a:ext>
            </a:extLst>
          </p:cNvPr>
          <p:cNvSpPr>
            <a:spLocks noGrp="1"/>
          </p:cNvSpPr>
          <p:nvPr>
            <p:ph type="title"/>
          </p:nvPr>
        </p:nvSpPr>
        <p:spPr>
          <a:xfrm>
            <a:off x="914639" y="0"/>
            <a:ext cx="10362724" cy="1649047"/>
          </a:xfrm>
        </p:spPr>
        <p:txBody>
          <a:bodyPr/>
          <a:lstStyle/>
          <a:p>
            <a:endParaRPr lang="en-US" sz="2600" dirty="0"/>
          </a:p>
        </p:txBody>
      </p:sp>
      <p:sp>
        <p:nvSpPr>
          <p:cNvPr id="23" name="Content Placeholder 2">
            <a:extLst>
              <a:ext uri="{FF2B5EF4-FFF2-40B4-BE49-F238E27FC236}">
                <a16:creationId xmlns:a16="http://schemas.microsoft.com/office/drawing/2014/main" id="{4F7B93FC-81D4-3544-8E87-E13E82A28760}"/>
              </a:ext>
            </a:extLst>
          </p:cNvPr>
          <p:cNvSpPr>
            <a:spLocks noGrp="1"/>
          </p:cNvSpPr>
          <p:nvPr>
            <p:ph idx="32" hasCustomPrompt="1"/>
          </p:nvPr>
        </p:nvSpPr>
        <p:spPr>
          <a:xfrm>
            <a:off x="3499104" y="273329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213E5501-7620-CD47-8E32-E32DF9042400}"/>
              </a:ext>
            </a:extLst>
          </p:cNvPr>
          <p:cNvSpPr>
            <a:spLocks noGrp="1"/>
          </p:cNvSpPr>
          <p:nvPr>
            <p:ph idx="33" hasCustomPrompt="1"/>
          </p:nvPr>
        </p:nvSpPr>
        <p:spPr>
          <a:xfrm>
            <a:off x="7438057" y="273329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4FF3684A-0E80-AF4C-976A-72183CF63E3C}"/>
              </a:ext>
            </a:extLst>
          </p:cNvPr>
          <p:cNvSpPr>
            <a:spLocks noGrp="1"/>
          </p:cNvSpPr>
          <p:nvPr>
            <p:ph idx="34" hasCustomPrompt="1"/>
          </p:nvPr>
        </p:nvSpPr>
        <p:spPr>
          <a:xfrm>
            <a:off x="3499104" y="324764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4056794C-CBB3-7846-8785-CCDE3D95BB4C}"/>
              </a:ext>
            </a:extLst>
          </p:cNvPr>
          <p:cNvSpPr>
            <a:spLocks noGrp="1"/>
          </p:cNvSpPr>
          <p:nvPr>
            <p:ph idx="35" hasCustomPrompt="1"/>
          </p:nvPr>
        </p:nvSpPr>
        <p:spPr>
          <a:xfrm>
            <a:off x="7438057" y="324764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B16FEC01-AD2A-904C-B28B-318E01E5BC0C}"/>
              </a:ext>
            </a:extLst>
          </p:cNvPr>
          <p:cNvSpPr>
            <a:spLocks noGrp="1"/>
          </p:cNvSpPr>
          <p:nvPr>
            <p:ph idx="36" hasCustomPrompt="1"/>
          </p:nvPr>
        </p:nvSpPr>
        <p:spPr>
          <a:xfrm>
            <a:off x="3499104" y="376199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a:extLst>
              <a:ext uri="{FF2B5EF4-FFF2-40B4-BE49-F238E27FC236}">
                <a16:creationId xmlns:a16="http://schemas.microsoft.com/office/drawing/2014/main" id="{5584BD52-94A8-3242-9CC7-41A017628B1A}"/>
              </a:ext>
            </a:extLst>
          </p:cNvPr>
          <p:cNvSpPr>
            <a:spLocks noGrp="1"/>
          </p:cNvSpPr>
          <p:nvPr>
            <p:ph idx="37" hasCustomPrompt="1"/>
          </p:nvPr>
        </p:nvSpPr>
        <p:spPr>
          <a:xfrm>
            <a:off x="7438057" y="376199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31" name="Content Placeholder 2">
            <a:extLst>
              <a:ext uri="{FF2B5EF4-FFF2-40B4-BE49-F238E27FC236}">
                <a16:creationId xmlns:a16="http://schemas.microsoft.com/office/drawing/2014/main" id="{97603CA5-B820-AA49-83B1-E423DBF87DF3}"/>
              </a:ext>
            </a:extLst>
          </p:cNvPr>
          <p:cNvSpPr>
            <a:spLocks noGrp="1"/>
          </p:cNvSpPr>
          <p:nvPr>
            <p:ph idx="38" hasCustomPrompt="1"/>
          </p:nvPr>
        </p:nvSpPr>
        <p:spPr>
          <a:xfrm>
            <a:off x="3499104" y="427634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8053CD44-4843-0844-AC28-EC77E61C9A68}"/>
              </a:ext>
            </a:extLst>
          </p:cNvPr>
          <p:cNvSpPr>
            <a:spLocks noGrp="1"/>
          </p:cNvSpPr>
          <p:nvPr>
            <p:ph idx="39" hasCustomPrompt="1"/>
          </p:nvPr>
        </p:nvSpPr>
        <p:spPr>
          <a:xfrm>
            <a:off x="7438057" y="427634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33" name="Content Placeholder 2">
            <a:extLst>
              <a:ext uri="{FF2B5EF4-FFF2-40B4-BE49-F238E27FC236}">
                <a16:creationId xmlns:a16="http://schemas.microsoft.com/office/drawing/2014/main" id="{C71C28A1-2D7E-AD4B-8769-D4C76F74A373}"/>
              </a:ext>
            </a:extLst>
          </p:cNvPr>
          <p:cNvSpPr>
            <a:spLocks noGrp="1"/>
          </p:cNvSpPr>
          <p:nvPr>
            <p:ph idx="40" hasCustomPrompt="1"/>
          </p:nvPr>
        </p:nvSpPr>
        <p:spPr>
          <a:xfrm>
            <a:off x="3499104" y="479704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34" name="Content Placeholder 2">
            <a:extLst>
              <a:ext uri="{FF2B5EF4-FFF2-40B4-BE49-F238E27FC236}">
                <a16:creationId xmlns:a16="http://schemas.microsoft.com/office/drawing/2014/main" id="{2129459D-5F7A-4D4B-BE19-598811D08F85}"/>
              </a:ext>
            </a:extLst>
          </p:cNvPr>
          <p:cNvSpPr>
            <a:spLocks noGrp="1"/>
          </p:cNvSpPr>
          <p:nvPr>
            <p:ph idx="41" hasCustomPrompt="1"/>
          </p:nvPr>
        </p:nvSpPr>
        <p:spPr>
          <a:xfrm>
            <a:off x="7438057" y="479704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35" name="Content Placeholder 2">
            <a:extLst>
              <a:ext uri="{FF2B5EF4-FFF2-40B4-BE49-F238E27FC236}">
                <a16:creationId xmlns:a16="http://schemas.microsoft.com/office/drawing/2014/main" id="{BE36C9C9-9BD3-C64F-ABC4-70CF901BDAD9}"/>
              </a:ext>
            </a:extLst>
          </p:cNvPr>
          <p:cNvSpPr>
            <a:spLocks noGrp="1"/>
          </p:cNvSpPr>
          <p:nvPr>
            <p:ph idx="42" hasCustomPrompt="1"/>
          </p:nvPr>
        </p:nvSpPr>
        <p:spPr>
          <a:xfrm>
            <a:off x="3499104" y="531139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a:extLst>
              <a:ext uri="{FF2B5EF4-FFF2-40B4-BE49-F238E27FC236}">
                <a16:creationId xmlns:a16="http://schemas.microsoft.com/office/drawing/2014/main" id="{65D6544F-9FA4-874D-9422-8347A8933563}"/>
              </a:ext>
            </a:extLst>
          </p:cNvPr>
          <p:cNvSpPr>
            <a:spLocks noGrp="1"/>
          </p:cNvSpPr>
          <p:nvPr>
            <p:ph idx="43" hasCustomPrompt="1"/>
          </p:nvPr>
        </p:nvSpPr>
        <p:spPr>
          <a:xfrm>
            <a:off x="7438057" y="531139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a:extLst>
              <a:ext uri="{FF2B5EF4-FFF2-40B4-BE49-F238E27FC236}">
                <a16:creationId xmlns:a16="http://schemas.microsoft.com/office/drawing/2014/main" id="{F52FC650-7078-C64B-A314-EE17B650B679}"/>
              </a:ext>
            </a:extLst>
          </p:cNvPr>
          <p:cNvSpPr>
            <a:spLocks noGrp="1"/>
          </p:cNvSpPr>
          <p:nvPr>
            <p:ph idx="44" hasCustomPrompt="1"/>
          </p:nvPr>
        </p:nvSpPr>
        <p:spPr>
          <a:xfrm>
            <a:off x="3499104" y="5819394"/>
            <a:ext cx="3860800" cy="454406"/>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0944D557-07C4-7745-92B9-F52EC6A602E2}"/>
              </a:ext>
            </a:extLst>
          </p:cNvPr>
          <p:cNvSpPr>
            <a:spLocks noGrp="1"/>
          </p:cNvSpPr>
          <p:nvPr>
            <p:ph idx="45" hasCustomPrompt="1"/>
          </p:nvPr>
        </p:nvSpPr>
        <p:spPr>
          <a:xfrm>
            <a:off x="7438057" y="5819394"/>
            <a:ext cx="3860800" cy="454406"/>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3752506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3F1757C9-BAF2-024A-AED1-3D92BCFE670B}"/>
              </a:ext>
            </a:extLst>
          </p:cNvPr>
          <p:cNvSpPr>
            <a:spLocks noGrp="1"/>
          </p:cNvSpPr>
          <p:nvPr>
            <p:ph idx="1" hasCustomPrompt="1"/>
          </p:nvPr>
        </p:nvSpPr>
        <p:spPr>
          <a:xfrm>
            <a:off x="3499104" y="2218944"/>
            <a:ext cx="2560320" cy="456800"/>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302C711F-BAFF-5341-A065-B771C214F7E5}"/>
              </a:ext>
            </a:extLst>
          </p:cNvPr>
          <p:cNvSpPr>
            <a:spLocks noGrp="1"/>
          </p:cNvSpPr>
          <p:nvPr>
            <p:ph idx="23" hasCustomPrompt="1"/>
          </p:nvPr>
        </p:nvSpPr>
        <p:spPr>
          <a:xfrm>
            <a:off x="3499104" y="1649047"/>
            <a:ext cx="256032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5" name="Content Placeholder 2">
            <a:extLst>
              <a:ext uri="{FF2B5EF4-FFF2-40B4-BE49-F238E27FC236}">
                <a16:creationId xmlns:a16="http://schemas.microsoft.com/office/drawing/2014/main" id="{AA77BDC6-8683-6448-877B-AF600D1A062B}"/>
              </a:ext>
            </a:extLst>
          </p:cNvPr>
          <p:cNvSpPr>
            <a:spLocks noGrp="1"/>
          </p:cNvSpPr>
          <p:nvPr>
            <p:ph idx="30" hasCustomPrompt="1"/>
          </p:nvPr>
        </p:nvSpPr>
        <p:spPr>
          <a:xfrm>
            <a:off x="6113349" y="2218944"/>
            <a:ext cx="2560320" cy="456800"/>
          </a:xfrm>
          <a:prstGeom prst="rect">
            <a:avLst/>
          </a:prstGeom>
        </p:spPr>
        <p:txBody>
          <a:bodyPr anchor="ctr"/>
          <a:lstStyle>
            <a:lvl1pPr marL="0" indent="0" algn="ctr">
              <a:buFontTx/>
              <a:buNone/>
              <a:defRPr sz="2133"/>
            </a:lvl1pPr>
          </a:lstStyle>
          <a:p>
            <a:pPr lvl="0"/>
            <a:r>
              <a:rPr lang="en-US" dirty="0"/>
              <a:t>Answer</a:t>
            </a:r>
          </a:p>
        </p:txBody>
      </p:sp>
      <p:sp>
        <p:nvSpPr>
          <p:cNvPr id="36" name="Content Placeholder 2">
            <a:extLst>
              <a:ext uri="{FF2B5EF4-FFF2-40B4-BE49-F238E27FC236}">
                <a16:creationId xmlns:a16="http://schemas.microsoft.com/office/drawing/2014/main" id="{8F665422-A200-154E-8154-9E75590272AC}"/>
              </a:ext>
            </a:extLst>
          </p:cNvPr>
          <p:cNvSpPr>
            <a:spLocks noGrp="1"/>
          </p:cNvSpPr>
          <p:nvPr>
            <p:ph idx="31" hasCustomPrompt="1"/>
          </p:nvPr>
        </p:nvSpPr>
        <p:spPr>
          <a:xfrm>
            <a:off x="6113349" y="1649047"/>
            <a:ext cx="256032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63" name="Content Placeholder 2">
            <a:extLst>
              <a:ext uri="{FF2B5EF4-FFF2-40B4-BE49-F238E27FC236}">
                <a16:creationId xmlns:a16="http://schemas.microsoft.com/office/drawing/2014/main" id="{6A20404D-2B3E-384B-A664-E82AA78301A3}"/>
              </a:ext>
            </a:extLst>
          </p:cNvPr>
          <p:cNvSpPr>
            <a:spLocks noGrp="1"/>
          </p:cNvSpPr>
          <p:nvPr>
            <p:ph idx="38" hasCustomPrompt="1"/>
          </p:nvPr>
        </p:nvSpPr>
        <p:spPr>
          <a:xfrm>
            <a:off x="8751041" y="2218944"/>
            <a:ext cx="2560320" cy="456800"/>
          </a:xfrm>
          <a:prstGeom prst="rect">
            <a:avLst/>
          </a:prstGeom>
        </p:spPr>
        <p:txBody>
          <a:bodyPr anchor="ctr"/>
          <a:lstStyle>
            <a:lvl1pPr marL="0" indent="0" algn="ctr">
              <a:buFontTx/>
              <a:buNone/>
              <a:defRPr sz="2133"/>
            </a:lvl1pPr>
          </a:lstStyle>
          <a:p>
            <a:pPr lvl="0"/>
            <a:r>
              <a:rPr lang="en-US" dirty="0"/>
              <a:t>Answer</a:t>
            </a:r>
          </a:p>
        </p:txBody>
      </p:sp>
      <p:sp>
        <p:nvSpPr>
          <p:cNvPr id="64" name="Content Placeholder 2">
            <a:extLst>
              <a:ext uri="{FF2B5EF4-FFF2-40B4-BE49-F238E27FC236}">
                <a16:creationId xmlns:a16="http://schemas.microsoft.com/office/drawing/2014/main" id="{3819B6DE-F331-6A4A-BD84-AB07D31BF57B}"/>
              </a:ext>
            </a:extLst>
          </p:cNvPr>
          <p:cNvSpPr>
            <a:spLocks noGrp="1"/>
          </p:cNvSpPr>
          <p:nvPr>
            <p:ph idx="39" hasCustomPrompt="1"/>
          </p:nvPr>
        </p:nvSpPr>
        <p:spPr>
          <a:xfrm>
            <a:off x="8751041" y="1649047"/>
            <a:ext cx="2560320"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8" name="Title 26">
            <a:extLst>
              <a:ext uri="{FF2B5EF4-FFF2-40B4-BE49-F238E27FC236}">
                <a16:creationId xmlns:a16="http://schemas.microsoft.com/office/drawing/2014/main" id="{1E9229BB-15A4-1B46-BDE3-9775CB6B15D9}"/>
              </a:ext>
            </a:extLst>
          </p:cNvPr>
          <p:cNvSpPr>
            <a:spLocks noGrp="1"/>
          </p:cNvSpPr>
          <p:nvPr>
            <p:ph type="title"/>
          </p:nvPr>
        </p:nvSpPr>
        <p:spPr>
          <a:xfrm>
            <a:off x="914639" y="0"/>
            <a:ext cx="10362724" cy="1649047"/>
          </a:xfrm>
        </p:spPr>
        <p:txBody>
          <a:bodyPr/>
          <a:lstStyle/>
          <a:p>
            <a:endParaRPr lang="en-US" sz="2600" dirty="0"/>
          </a:p>
        </p:txBody>
      </p:sp>
      <p:sp>
        <p:nvSpPr>
          <p:cNvPr id="40" name="Content Placeholder 2">
            <a:extLst>
              <a:ext uri="{FF2B5EF4-FFF2-40B4-BE49-F238E27FC236}">
                <a16:creationId xmlns:a16="http://schemas.microsoft.com/office/drawing/2014/main" id="{3547EB41-D56A-3540-A57F-B946EB26C085}"/>
              </a:ext>
            </a:extLst>
          </p:cNvPr>
          <p:cNvSpPr>
            <a:spLocks noGrp="1"/>
          </p:cNvSpPr>
          <p:nvPr>
            <p:ph idx="40" hasCustomPrompt="1"/>
          </p:nvPr>
        </p:nvSpPr>
        <p:spPr>
          <a:xfrm>
            <a:off x="3499104" y="2728610"/>
            <a:ext cx="2560320" cy="456800"/>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A89EEBB2-191A-0F4B-BDAA-278B14AA47F2}"/>
              </a:ext>
            </a:extLst>
          </p:cNvPr>
          <p:cNvSpPr>
            <a:spLocks noGrp="1"/>
          </p:cNvSpPr>
          <p:nvPr>
            <p:ph idx="41" hasCustomPrompt="1"/>
          </p:nvPr>
        </p:nvSpPr>
        <p:spPr>
          <a:xfrm>
            <a:off x="6113349" y="2728610"/>
            <a:ext cx="2560320" cy="456800"/>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68EE1970-21CE-C64D-AF8F-06AB358B9A0C}"/>
              </a:ext>
            </a:extLst>
          </p:cNvPr>
          <p:cNvSpPr>
            <a:spLocks noGrp="1"/>
          </p:cNvSpPr>
          <p:nvPr>
            <p:ph idx="42" hasCustomPrompt="1"/>
          </p:nvPr>
        </p:nvSpPr>
        <p:spPr>
          <a:xfrm>
            <a:off x="8751041" y="2728610"/>
            <a:ext cx="2560320" cy="456800"/>
          </a:xfrm>
          <a:prstGeom prst="rect">
            <a:avLst/>
          </a:prstGeom>
        </p:spPr>
        <p:txBody>
          <a:bodyPr anchor="ctr"/>
          <a:lstStyle>
            <a:lvl1pPr marL="0" indent="0" algn="ctr">
              <a:buFontTx/>
              <a:buNone/>
              <a:defRPr sz="2133"/>
            </a:lvl1pPr>
          </a:lstStyle>
          <a:p>
            <a:pPr lvl="0"/>
            <a:r>
              <a:rPr lang="en-US" dirty="0"/>
              <a:t>Answer</a:t>
            </a:r>
          </a:p>
        </p:txBody>
      </p:sp>
      <p:sp>
        <p:nvSpPr>
          <p:cNvPr id="43" name="Content Placeholder 2">
            <a:extLst>
              <a:ext uri="{FF2B5EF4-FFF2-40B4-BE49-F238E27FC236}">
                <a16:creationId xmlns:a16="http://schemas.microsoft.com/office/drawing/2014/main" id="{9E3A0BFF-0F2E-8F4C-9D2E-5E381DDBF77D}"/>
              </a:ext>
            </a:extLst>
          </p:cNvPr>
          <p:cNvSpPr>
            <a:spLocks noGrp="1"/>
          </p:cNvSpPr>
          <p:nvPr>
            <p:ph idx="43" hasCustomPrompt="1"/>
          </p:nvPr>
        </p:nvSpPr>
        <p:spPr>
          <a:xfrm>
            <a:off x="3499104" y="3245771"/>
            <a:ext cx="2560320" cy="456800"/>
          </a:xfrm>
          <a:prstGeom prst="rect">
            <a:avLst/>
          </a:prstGeom>
        </p:spPr>
        <p:txBody>
          <a:bodyPr anchor="ctr"/>
          <a:lstStyle>
            <a:lvl1pPr marL="0" indent="0" algn="ctr">
              <a:buFontTx/>
              <a:buNone/>
              <a:defRPr sz="2133"/>
            </a:lvl1pPr>
          </a:lstStyle>
          <a:p>
            <a:pPr lvl="0"/>
            <a:r>
              <a:rPr lang="en-US" dirty="0"/>
              <a:t>Answer</a:t>
            </a:r>
          </a:p>
        </p:txBody>
      </p:sp>
      <p:sp>
        <p:nvSpPr>
          <p:cNvPr id="44" name="Content Placeholder 2">
            <a:extLst>
              <a:ext uri="{FF2B5EF4-FFF2-40B4-BE49-F238E27FC236}">
                <a16:creationId xmlns:a16="http://schemas.microsoft.com/office/drawing/2014/main" id="{DB01D589-7EA6-9148-B5B1-72884AF3E0BB}"/>
              </a:ext>
            </a:extLst>
          </p:cNvPr>
          <p:cNvSpPr>
            <a:spLocks noGrp="1"/>
          </p:cNvSpPr>
          <p:nvPr>
            <p:ph idx="44" hasCustomPrompt="1"/>
          </p:nvPr>
        </p:nvSpPr>
        <p:spPr>
          <a:xfrm>
            <a:off x="6113349" y="3245771"/>
            <a:ext cx="2560320" cy="456800"/>
          </a:xfrm>
          <a:prstGeom prst="rect">
            <a:avLst/>
          </a:prstGeom>
        </p:spPr>
        <p:txBody>
          <a:bodyPr anchor="ctr"/>
          <a:lstStyle>
            <a:lvl1pPr marL="0" indent="0" algn="ctr">
              <a:buFontTx/>
              <a:buNone/>
              <a:defRPr sz="2133"/>
            </a:lvl1pPr>
          </a:lstStyle>
          <a:p>
            <a:pPr lvl="0"/>
            <a:r>
              <a:rPr lang="en-US" dirty="0"/>
              <a:t>Answer</a:t>
            </a:r>
          </a:p>
        </p:txBody>
      </p:sp>
      <p:sp>
        <p:nvSpPr>
          <p:cNvPr id="45" name="Content Placeholder 2">
            <a:extLst>
              <a:ext uri="{FF2B5EF4-FFF2-40B4-BE49-F238E27FC236}">
                <a16:creationId xmlns:a16="http://schemas.microsoft.com/office/drawing/2014/main" id="{77F8C637-9158-1A4E-9D7A-3DA3F7E32DE3}"/>
              </a:ext>
            </a:extLst>
          </p:cNvPr>
          <p:cNvSpPr>
            <a:spLocks noGrp="1"/>
          </p:cNvSpPr>
          <p:nvPr>
            <p:ph idx="45" hasCustomPrompt="1"/>
          </p:nvPr>
        </p:nvSpPr>
        <p:spPr>
          <a:xfrm>
            <a:off x="8751041" y="3245771"/>
            <a:ext cx="2560320" cy="456800"/>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6F6F896A-8A95-1849-8624-CA1CFF268067}"/>
              </a:ext>
            </a:extLst>
          </p:cNvPr>
          <p:cNvSpPr>
            <a:spLocks noGrp="1"/>
          </p:cNvSpPr>
          <p:nvPr>
            <p:ph idx="46" hasCustomPrompt="1"/>
          </p:nvPr>
        </p:nvSpPr>
        <p:spPr>
          <a:xfrm>
            <a:off x="3499104" y="3755436"/>
            <a:ext cx="2560320" cy="456800"/>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5B976DE9-0DD5-3C4C-B369-808BBDA1566B}"/>
              </a:ext>
            </a:extLst>
          </p:cNvPr>
          <p:cNvSpPr>
            <a:spLocks noGrp="1"/>
          </p:cNvSpPr>
          <p:nvPr>
            <p:ph idx="47" hasCustomPrompt="1"/>
          </p:nvPr>
        </p:nvSpPr>
        <p:spPr>
          <a:xfrm>
            <a:off x="6113349" y="3755436"/>
            <a:ext cx="2560320" cy="456800"/>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3EB75754-B4B8-A54B-8A55-B2319F8ADDA9}"/>
              </a:ext>
            </a:extLst>
          </p:cNvPr>
          <p:cNvSpPr>
            <a:spLocks noGrp="1"/>
          </p:cNvSpPr>
          <p:nvPr>
            <p:ph idx="48" hasCustomPrompt="1"/>
          </p:nvPr>
        </p:nvSpPr>
        <p:spPr>
          <a:xfrm>
            <a:off x="8751041" y="3755436"/>
            <a:ext cx="2560320" cy="456800"/>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8A93AA6C-3040-7F44-B624-1D3FBB9573F4}"/>
              </a:ext>
            </a:extLst>
          </p:cNvPr>
          <p:cNvSpPr>
            <a:spLocks noGrp="1"/>
          </p:cNvSpPr>
          <p:nvPr>
            <p:ph idx="49" hasCustomPrompt="1"/>
          </p:nvPr>
        </p:nvSpPr>
        <p:spPr>
          <a:xfrm>
            <a:off x="3499104" y="4272597"/>
            <a:ext cx="2560320" cy="456800"/>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26997F3D-8649-5048-896A-BF67A9190499}"/>
              </a:ext>
            </a:extLst>
          </p:cNvPr>
          <p:cNvSpPr>
            <a:spLocks noGrp="1"/>
          </p:cNvSpPr>
          <p:nvPr>
            <p:ph idx="50" hasCustomPrompt="1"/>
          </p:nvPr>
        </p:nvSpPr>
        <p:spPr>
          <a:xfrm>
            <a:off x="6113349" y="4272597"/>
            <a:ext cx="2560320" cy="456800"/>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8EEE045F-2313-EB41-A5B4-0B65A0379692}"/>
              </a:ext>
            </a:extLst>
          </p:cNvPr>
          <p:cNvSpPr>
            <a:spLocks noGrp="1"/>
          </p:cNvSpPr>
          <p:nvPr>
            <p:ph idx="51" hasCustomPrompt="1"/>
          </p:nvPr>
        </p:nvSpPr>
        <p:spPr>
          <a:xfrm>
            <a:off x="8751041" y="4272597"/>
            <a:ext cx="2560320" cy="456800"/>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a:extLst>
              <a:ext uri="{FF2B5EF4-FFF2-40B4-BE49-F238E27FC236}">
                <a16:creationId xmlns:a16="http://schemas.microsoft.com/office/drawing/2014/main" id="{0664B012-97AF-944D-9AEA-6B79526A98AE}"/>
              </a:ext>
            </a:extLst>
          </p:cNvPr>
          <p:cNvSpPr>
            <a:spLocks noGrp="1"/>
          </p:cNvSpPr>
          <p:nvPr>
            <p:ph idx="52" hasCustomPrompt="1"/>
          </p:nvPr>
        </p:nvSpPr>
        <p:spPr>
          <a:xfrm>
            <a:off x="3499104" y="4789757"/>
            <a:ext cx="2560320" cy="456800"/>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a:extLst>
              <a:ext uri="{FF2B5EF4-FFF2-40B4-BE49-F238E27FC236}">
                <a16:creationId xmlns:a16="http://schemas.microsoft.com/office/drawing/2014/main" id="{913D66C9-CA1E-7D44-83D6-D24853A366C1}"/>
              </a:ext>
            </a:extLst>
          </p:cNvPr>
          <p:cNvSpPr>
            <a:spLocks noGrp="1"/>
          </p:cNvSpPr>
          <p:nvPr>
            <p:ph idx="53" hasCustomPrompt="1"/>
          </p:nvPr>
        </p:nvSpPr>
        <p:spPr>
          <a:xfrm>
            <a:off x="6113349" y="4789757"/>
            <a:ext cx="2560320" cy="456800"/>
          </a:xfrm>
          <a:prstGeom prst="rect">
            <a:avLst/>
          </a:prstGeom>
        </p:spPr>
        <p:txBody>
          <a:bodyPr anchor="ctr"/>
          <a:lstStyle>
            <a:lvl1pPr marL="0" indent="0" algn="ctr">
              <a:buFontTx/>
              <a:buNone/>
              <a:defRPr sz="2133"/>
            </a:lvl1pPr>
          </a:lstStyle>
          <a:p>
            <a:pPr lvl="0"/>
            <a:r>
              <a:rPr lang="en-US" dirty="0"/>
              <a:t>Answer</a:t>
            </a:r>
          </a:p>
        </p:txBody>
      </p:sp>
      <p:sp>
        <p:nvSpPr>
          <p:cNvPr id="54" name="Content Placeholder 2">
            <a:extLst>
              <a:ext uri="{FF2B5EF4-FFF2-40B4-BE49-F238E27FC236}">
                <a16:creationId xmlns:a16="http://schemas.microsoft.com/office/drawing/2014/main" id="{A0FA9DA5-DCFA-6D4F-ABA3-29075FA717D0}"/>
              </a:ext>
            </a:extLst>
          </p:cNvPr>
          <p:cNvSpPr>
            <a:spLocks noGrp="1"/>
          </p:cNvSpPr>
          <p:nvPr>
            <p:ph idx="54" hasCustomPrompt="1"/>
          </p:nvPr>
        </p:nvSpPr>
        <p:spPr>
          <a:xfrm>
            <a:off x="8751041" y="4789757"/>
            <a:ext cx="2560320" cy="456800"/>
          </a:xfrm>
          <a:prstGeom prst="rect">
            <a:avLst/>
          </a:prstGeom>
        </p:spPr>
        <p:txBody>
          <a:bodyPr anchor="ctr"/>
          <a:lstStyle>
            <a:lvl1pPr marL="0" indent="0" algn="ctr">
              <a:buFontTx/>
              <a:buNone/>
              <a:defRPr sz="2133"/>
            </a:lvl1pPr>
          </a:lstStyle>
          <a:p>
            <a:pPr lvl="0"/>
            <a:r>
              <a:rPr lang="en-US" dirty="0"/>
              <a:t>Answer</a:t>
            </a:r>
          </a:p>
        </p:txBody>
      </p:sp>
      <p:sp>
        <p:nvSpPr>
          <p:cNvPr id="55" name="Content Placeholder 2">
            <a:extLst>
              <a:ext uri="{FF2B5EF4-FFF2-40B4-BE49-F238E27FC236}">
                <a16:creationId xmlns:a16="http://schemas.microsoft.com/office/drawing/2014/main" id="{3D47176D-7A9D-A048-9784-B45354ABAD89}"/>
              </a:ext>
            </a:extLst>
          </p:cNvPr>
          <p:cNvSpPr>
            <a:spLocks noGrp="1"/>
          </p:cNvSpPr>
          <p:nvPr>
            <p:ph idx="55" hasCustomPrompt="1"/>
          </p:nvPr>
        </p:nvSpPr>
        <p:spPr>
          <a:xfrm>
            <a:off x="3499104" y="5299423"/>
            <a:ext cx="2560320" cy="456800"/>
          </a:xfrm>
          <a:prstGeom prst="rect">
            <a:avLst/>
          </a:prstGeom>
        </p:spPr>
        <p:txBody>
          <a:bodyPr anchor="ctr"/>
          <a:lstStyle>
            <a:lvl1pPr marL="0" indent="0" algn="ctr">
              <a:buFontTx/>
              <a:buNone/>
              <a:defRPr sz="2133"/>
            </a:lvl1pPr>
          </a:lstStyle>
          <a:p>
            <a:pPr lvl="0"/>
            <a:r>
              <a:rPr lang="en-US" dirty="0"/>
              <a:t>Answer</a:t>
            </a:r>
          </a:p>
        </p:txBody>
      </p:sp>
      <p:sp>
        <p:nvSpPr>
          <p:cNvPr id="56" name="Content Placeholder 2">
            <a:extLst>
              <a:ext uri="{FF2B5EF4-FFF2-40B4-BE49-F238E27FC236}">
                <a16:creationId xmlns:a16="http://schemas.microsoft.com/office/drawing/2014/main" id="{69B3747E-AA46-514E-A004-773644E140CC}"/>
              </a:ext>
            </a:extLst>
          </p:cNvPr>
          <p:cNvSpPr>
            <a:spLocks noGrp="1"/>
          </p:cNvSpPr>
          <p:nvPr>
            <p:ph idx="56" hasCustomPrompt="1"/>
          </p:nvPr>
        </p:nvSpPr>
        <p:spPr>
          <a:xfrm>
            <a:off x="6113349" y="5299423"/>
            <a:ext cx="2560320" cy="456800"/>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a:extLst>
              <a:ext uri="{FF2B5EF4-FFF2-40B4-BE49-F238E27FC236}">
                <a16:creationId xmlns:a16="http://schemas.microsoft.com/office/drawing/2014/main" id="{73229464-7974-B24E-AED1-B89A0DEC154E}"/>
              </a:ext>
            </a:extLst>
          </p:cNvPr>
          <p:cNvSpPr>
            <a:spLocks noGrp="1"/>
          </p:cNvSpPr>
          <p:nvPr>
            <p:ph idx="57" hasCustomPrompt="1"/>
          </p:nvPr>
        </p:nvSpPr>
        <p:spPr>
          <a:xfrm>
            <a:off x="8751041" y="5299423"/>
            <a:ext cx="2560320" cy="456800"/>
          </a:xfrm>
          <a:prstGeom prst="rect">
            <a:avLst/>
          </a:prstGeom>
        </p:spPr>
        <p:txBody>
          <a:bodyPr anchor="ctr"/>
          <a:lstStyle>
            <a:lvl1pPr marL="0" indent="0" algn="ctr">
              <a:buFontTx/>
              <a:buNone/>
              <a:defRPr sz="2133"/>
            </a:lvl1pPr>
          </a:lstStyle>
          <a:p>
            <a:pPr lvl="0"/>
            <a:r>
              <a:rPr lang="en-US" dirty="0"/>
              <a:t>Answer</a:t>
            </a:r>
          </a:p>
        </p:txBody>
      </p:sp>
      <p:sp>
        <p:nvSpPr>
          <p:cNvPr id="58" name="Content Placeholder 2">
            <a:extLst>
              <a:ext uri="{FF2B5EF4-FFF2-40B4-BE49-F238E27FC236}">
                <a16:creationId xmlns:a16="http://schemas.microsoft.com/office/drawing/2014/main" id="{5A007CC8-1BF9-4F44-86C0-25008EC7EDA0}"/>
              </a:ext>
            </a:extLst>
          </p:cNvPr>
          <p:cNvSpPr>
            <a:spLocks noGrp="1"/>
          </p:cNvSpPr>
          <p:nvPr>
            <p:ph idx="58" hasCustomPrompt="1"/>
          </p:nvPr>
        </p:nvSpPr>
        <p:spPr>
          <a:xfrm>
            <a:off x="3499104" y="5824079"/>
            <a:ext cx="2560320" cy="456800"/>
          </a:xfrm>
          <a:prstGeom prst="rect">
            <a:avLst/>
          </a:prstGeom>
        </p:spPr>
        <p:txBody>
          <a:bodyPr anchor="ctr"/>
          <a:lstStyle>
            <a:lvl1pPr marL="0" indent="0" algn="ctr">
              <a:buFontTx/>
              <a:buNone/>
              <a:defRPr sz="2133"/>
            </a:lvl1pPr>
          </a:lstStyle>
          <a:p>
            <a:pPr lvl="0"/>
            <a:r>
              <a:rPr lang="en-US" dirty="0"/>
              <a:t>Answer</a:t>
            </a:r>
          </a:p>
        </p:txBody>
      </p:sp>
      <p:sp>
        <p:nvSpPr>
          <p:cNvPr id="71" name="Content Placeholder 2">
            <a:extLst>
              <a:ext uri="{FF2B5EF4-FFF2-40B4-BE49-F238E27FC236}">
                <a16:creationId xmlns:a16="http://schemas.microsoft.com/office/drawing/2014/main" id="{56FFD6A8-9EC6-394E-9196-CB265D8B6A9B}"/>
              </a:ext>
            </a:extLst>
          </p:cNvPr>
          <p:cNvSpPr>
            <a:spLocks noGrp="1"/>
          </p:cNvSpPr>
          <p:nvPr>
            <p:ph idx="59" hasCustomPrompt="1"/>
          </p:nvPr>
        </p:nvSpPr>
        <p:spPr>
          <a:xfrm>
            <a:off x="6113349" y="5824079"/>
            <a:ext cx="2560320" cy="456800"/>
          </a:xfrm>
          <a:prstGeom prst="rect">
            <a:avLst/>
          </a:prstGeom>
        </p:spPr>
        <p:txBody>
          <a:bodyPr anchor="ctr"/>
          <a:lstStyle>
            <a:lvl1pPr marL="0" indent="0" algn="ctr">
              <a:buFontTx/>
              <a:buNone/>
              <a:defRPr sz="2133"/>
            </a:lvl1pPr>
          </a:lstStyle>
          <a:p>
            <a:pPr lvl="0"/>
            <a:r>
              <a:rPr lang="en-US" dirty="0"/>
              <a:t>Answer</a:t>
            </a:r>
          </a:p>
        </p:txBody>
      </p:sp>
      <p:sp>
        <p:nvSpPr>
          <p:cNvPr id="72" name="Content Placeholder 2">
            <a:extLst>
              <a:ext uri="{FF2B5EF4-FFF2-40B4-BE49-F238E27FC236}">
                <a16:creationId xmlns:a16="http://schemas.microsoft.com/office/drawing/2014/main" id="{516A6B5A-0223-A44E-B159-5F06EF8E5BBC}"/>
              </a:ext>
            </a:extLst>
          </p:cNvPr>
          <p:cNvSpPr>
            <a:spLocks noGrp="1"/>
          </p:cNvSpPr>
          <p:nvPr>
            <p:ph idx="60" hasCustomPrompt="1"/>
          </p:nvPr>
        </p:nvSpPr>
        <p:spPr>
          <a:xfrm>
            <a:off x="8751041" y="5824079"/>
            <a:ext cx="2560320" cy="456800"/>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210577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B92F34C0-5A72-D947-977B-BDEDF63BFCF0}"/>
              </a:ext>
            </a:extLst>
          </p:cNvPr>
          <p:cNvSpPr>
            <a:spLocks noGrp="1"/>
          </p:cNvSpPr>
          <p:nvPr>
            <p:ph idx="1" hasCustomPrompt="1"/>
          </p:nvPr>
        </p:nvSpPr>
        <p:spPr>
          <a:xfrm>
            <a:off x="3499104" y="2218944"/>
            <a:ext cx="1885696" cy="455144"/>
          </a:xfrm>
          <a:prstGeom prst="rect">
            <a:avLst/>
          </a:prstGeom>
        </p:spPr>
        <p:txBody>
          <a:bodyPr anchor="ctr"/>
          <a:lstStyle>
            <a:lvl1pPr marL="0" indent="0" algn="ctr">
              <a:buFontTx/>
              <a:buNone/>
              <a:defRPr sz="2133"/>
            </a:lvl1pPr>
          </a:lstStyle>
          <a:p>
            <a:pPr lvl="0"/>
            <a:r>
              <a:rPr lang="en-US" dirty="0"/>
              <a:t>Answer</a:t>
            </a:r>
          </a:p>
        </p:txBody>
      </p:sp>
      <p:sp>
        <p:nvSpPr>
          <p:cNvPr id="44" name="Content Placeholder 2">
            <a:extLst>
              <a:ext uri="{FF2B5EF4-FFF2-40B4-BE49-F238E27FC236}">
                <a16:creationId xmlns:a16="http://schemas.microsoft.com/office/drawing/2014/main" id="{33A3F1C6-6FC9-3745-AE41-78A5105DC437}"/>
              </a:ext>
            </a:extLst>
          </p:cNvPr>
          <p:cNvSpPr>
            <a:spLocks noGrp="1"/>
          </p:cNvSpPr>
          <p:nvPr>
            <p:ph idx="23" hasCustomPrompt="1"/>
          </p:nvPr>
        </p:nvSpPr>
        <p:spPr>
          <a:xfrm>
            <a:off x="3499104"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2" name="Content Placeholder 2">
            <a:extLst>
              <a:ext uri="{FF2B5EF4-FFF2-40B4-BE49-F238E27FC236}">
                <a16:creationId xmlns:a16="http://schemas.microsoft.com/office/drawing/2014/main" id="{997DBD40-1553-9C48-9899-54CA47F5558E}"/>
              </a:ext>
            </a:extLst>
          </p:cNvPr>
          <p:cNvSpPr>
            <a:spLocks noGrp="1"/>
          </p:cNvSpPr>
          <p:nvPr>
            <p:ph idx="30" hasCustomPrompt="1"/>
          </p:nvPr>
        </p:nvSpPr>
        <p:spPr>
          <a:xfrm>
            <a:off x="5468580" y="2218944"/>
            <a:ext cx="1885696" cy="455144"/>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a:extLst>
              <a:ext uri="{FF2B5EF4-FFF2-40B4-BE49-F238E27FC236}">
                <a16:creationId xmlns:a16="http://schemas.microsoft.com/office/drawing/2014/main" id="{FA242A5E-FBC5-154B-A9DB-730BFAA08DBF}"/>
              </a:ext>
            </a:extLst>
          </p:cNvPr>
          <p:cNvSpPr>
            <a:spLocks noGrp="1"/>
          </p:cNvSpPr>
          <p:nvPr>
            <p:ph idx="31" hasCustomPrompt="1"/>
          </p:nvPr>
        </p:nvSpPr>
        <p:spPr>
          <a:xfrm>
            <a:off x="5468580"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2" name="Content Placeholder 2">
            <a:extLst>
              <a:ext uri="{FF2B5EF4-FFF2-40B4-BE49-F238E27FC236}">
                <a16:creationId xmlns:a16="http://schemas.microsoft.com/office/drawing/2014/main" id="{412AF445-C20D-A648-8CE8-93DBDCDAFCFC}"/>
              </a:ext>
            </a:extLst>
          </p:cNvPr>
          <p:cNvSpPr>
            <a:spLocks noGrp="1"/>
          </p:cNvSpPr>
          <p:nvPr>
            <p:ph idx="38" hasCustomPrompt="1"/>
          </p:nvPr>
        </p:nvSpPr>
        <p:spPr>
          <a:xfrm>
            <a:off x="7438056" y="2218944"/>
            <a:ext cx="1885696" cy="455144"/>
          </a:xfrm>
          <a:prstGeom prst="rect">
            <a:avLst/>
          </a:prstGeom>
        </p:spPr>
        <p:txBody>
          <a:bodyPr anchor="ctr"/>
          <a:lstStyle>
            <a:lvl1pPr marL="0" indent="0" algn="ctr">
              <a:buFontTx/>
              <a:buNone/>
              <a:defRPr sz="2133"/>
            </a:lvl1pPr>
          </a:lstStyle>
          <a:p>
            <a:pPr lvl="0"/>
            <a:r>
              <a:rPr lang="en-US" dirty="0"/>
              <a:t>Answer</a:t>
            </a:r>
          </a:p>
        </p:txBody>
      </p:sp>
      <p:sp>
        <p:nvSpPr>
          <p:cNvPr id="73" name="Content Placeholder 2">
            <a:extLst>
              <a:ext uri="{FF2B5EF4-FFF2-40B4-BE49-F238E27FC236}">
                <a16:creationId xmlns:a16="http://schemas.microsoft.com/office/drawing/2014/main" id="{270E8D95-94BD-E346-B37C-42A6632CC798}"/>
              </a:ext>
            </a:extLst>
          </p:cNvPr>
          <p:cNvSpPr>
            <a:spLocks noGrp="1"/>
          </p:cNvSpPr>
          <p:nvPr>
            <p:ph idx="39" hasCustomPrompt="1"/>
          </p:nvPr>
        </p:nvSpPr>
        <p:spPr>
          <a:xfrm>
            <a:off x="7438056"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0" name="Content Placeholder 2">
            <a:extLst>
              <a:ext uri="{FF2B5EF4-FFF2-40B4-BE49-F238E27FC236}">
                <a16:creationId xmlns:a16="http://schemas.microsoft.com/office/drawing/2014/main" id="{1190F7D1-F7B7-F441-A1C8-DFF18DF3B198}"/>
              </a:ext>
            </a:extLst>
          </p:cNvPr>
          <p:cNvSpPr>
            <a:spLocks noGrp="1"/>
          </p:cNvSpPr>
          <p:nvPr>
            <p:ph idx="46" hasCustomPrompt="1"/>
          </p:nvPr>
        </p:nvSpPr>
        <p:spPr>
          <a:xfrm>
            <a:off x="9430979" y="2218944"/>
            <a:ext cx="1885696" cy="455144"/>
          </a:xfrm>
          <a:prstGeom prst="rect">
            <a:avLst/>
          </a:prstGeom>
        </p:spPr>
        <p:txBody>
          <a:bodyPr anchor="ctr"/>
          <a:lstStyle>
            <a:lvl1pPr marL="0" indent="0" algn="ctr">
              <a:buFontTx/>
              <a:buNone/>
              <a:defRPr sz="2133"/>
            </a:lvl1pPr>
          </a:lstStyle>
          <a:p>
            <a:pPr lvl="0"/>
            <a:r>
              <a:rPr lang="en-US" dirty="0"/>
              <a:t>Answer</a:t>
            </a:r>
          </a:p>
        </p:txBody>
      </p:sp>
      <p:sp>
        <p:nvSpPr>
          <p:cNvPr id="81" name="Content Placeholder 2">
            <a:extLst>
              <a:ext uri="{FF2B5EF4-FFF2-40B4-BE49-F238E27FC236}">
                <a16:creationId xmlns:a16="http://schemas.microsoft.com/office/drawing/2014/main" id="{41D35612-080A-7141-91DA-05CC04F40878}"/>
              </a:ext>
            </a:extLst>
          </p:cNvPr>
          <p:cNvSpPr>
            <a:spLocks noGrp="1"/>
          </p:cNvSpPr>
          <p:nvPr>
            <p:ph idx="47" hasCustomPrompt="1"/>
          </p:nvPr>
        </p:nvSpPr>
        <p:spPr>
          <a:xfrm>
            <a:off x="9430979"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5" name="Title 26">
            <a:extLst>
              <a:ext uri="{FF2B5EF4-FFF2-40B4-BE49-F238E27FC236}">
                <a16:creationId xmlns:a16="http://schemas.microsoft.com/office/drawing/2014/main" id="{DDB20539-41A1-F649-8078-85357CCBA7E0}"/>
              </a:ext>
            </a:extLst>
          </p:cNvPr>
          <p:cNvSpPr>
            <a:spLocks noGrp="1"/>
          </p:cNvSpPr>
          <p:nvPr>
            <p:ph type="title"/>
          </p:nvPr>
        </p:nvSpPr>
        <p:spPr>
          <a:xfrm>
            <a:off x="914639" y="1"/>
            <a:ext cx="10362724" cy="1583196"/>
          </a:xfrm>
        </p:spPr>
        <p:txBody>
          <a:bodyPr/>
          <a:lstStyle/>
          <a:p>
            <a:endParaRPr lang="en-US" sz="2600" dirty="0"/>
          </a:p>
        </p:txBody>
      </p:sp>
      <p:sp>
        <p:nvSpPr>
          <p:cNvPr id="36" name="Content Placeholder 2">
            <a:extLst>
              <a:ext uri="{FF2B5EF4-FFF2-40B4-BE49-F238E27FC236}">
                <a16:creationId xmlns:a16="http://schemas.microsoft.com/office/drawing/2014/main" id="{8DFD0852-93E3-D74F-8894-25868DAC8198}"/>
              </a:ext>
            </a:extLst>
          </p:cNvPr>
          <p:cNvSpPr>
            <a:spLocks noGrp="1"/>
          </p:cNvSpPr>
          <p:nvPr>
            <p:ph idx="48" hasCustomPrompt="1"/>
          </p:nvPr>
        </p:nvSpPr>
        <p:spPr>
          <a:xfrm>
            <a:off x="3499104" y="2734623"/>
            <a:ext cx="1885696" cy="455144"/>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a:extLst>
              <a:ext uri="{FF2B5EF4-FFF2-40B4-BE49-F238E27FC236}">
                <a16:creationId xmlns:a16="http://schemas.microsoft.com/office/drawing/2014/main" id="{A859A2C2-C9BA-814C-BF35-55EB3A0ED205}"/>
              </a:ext>
            </a:extLst>
          </p:cNvPr>
          <p:cNvSpPr>
            <a:spLocks noGrp="1"/>
          </p:cNvSpPr>
          <p:nvPr>
            <p:ph idx="49" hasCustomPrompt="1"/>
          </p:nvPr>
        </p:nvSpPr>
        <p:spPr>
          <a:xfrm>
            <a:off x="5468580" y="2734623"/>
            <a:ext cx="1885696" cy="455144"/>
          </a:xfrm>
          <a:prstGeom prst="rect">
            <a:avLst/>
          </a:prstGeom>
        </p:spPr>
        <p:txBody>
          <a:bodyPr anchor="ctr"/>
          <a:lstStyle>
            <a:lvl1pPr marL="0" indent="0" algn="ctr">
              <a:buFontTx/>
              <a:buNone/>
              <a:defRPr sz="2133"/>
            </a:lvl1pPr>
          </a:lstStyle>
          <a:p>
            <a:pPr lvl="0"/>
            <a:r>
              <a:rPr lang="en-US" dirty="0"/>
              <a:t>Answer</a:t>
            </a:r>
          </a:p>
        </p:txBody>
      </p:sp>
      <p:sp>
        <p:nvSpPr>
          <p:cNvPr id="38" name="Content Placeholder 2">
            <a:extLst>
              <a:ext uri="{FF2B5EF4-FFF2-40B4-BE49-F238E27FC236}">
                <a16:creationId xmlns:a16="http://schemas.microsoft.com/office/drawing/2014/main" id="{B3555C84-D774-C14F-B90C-3D8C22D950E7}"/>
              </a:ext>
            </a:extLst>
          </p:cNvPr>
          <p:cNvSpPr>
            <a:spLocks noGrp="1"/>
          </p:cNvSpPr>
          <p:nvPr>
            <p:ph idx="50" hasCustomPrompt="1"/>
          </p:nvPr>
        </p:nvSpPr>
        <p:spPr>
          <a:xfrm>
            <a:off x="7438056" y="2734623"/>
            <a:ext cx="1885696" cy="455144"/>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DB849DAE-B8B6-8547-B901-429CA165CE50}"/>
              </a:ext>
            </a:extLst>
          </p:cNvPr>
          <p:cNvSpPr>
            <a:spLocks noGrp="1"/>
          </p:cNvSpPr>
          <p:nvPr>
            <p:ph idx="51" hasCustomPrompt="1"/>
          </p:nvPr>
        </p:nvSpPr>
        <p:spPr>
          <a:xfrm>
            <a:off x="9430979" y="2734623"/>
            <a:ext cx="1885696" cy="455144"/>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5274819B-5365-4442-8ECA-ED4F8C02E384}"/>
              </a:ext>
            </a:extLst>
          </p:cNvPr>
          <p:cNvSpPr>
            <a:spLocks noGrp="1"/>
          </p:cNvSpPr>
          <p:nvPr>
            <p:ph idx="52" hasCustomPrompt="1"/>
          </p:nvPr>
        </p:nvSpPr>
        <p:spPr>
          <a:xfrm>
            <a:off x="3499104" y="3244986"/>
            <a:ext cx="1885696" cy="455144"/>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8A026B6C-0E98-DA44-A172-2B593BBE32F0}"/>
              </a:ext>
            </a:extLst>
          </p:cNvPr>
          <p:cNvSpPr>
            <a:spLocks noGrp="1"/>
          </p:cNvSpPr>
          <p:nvPr>
            <p:ph idx="53" hasCustomPrompt="1"/>
          </p:nvPr>
        </p:nvSpPr>
        <p:spPr>
          <a:xfrm>
            <a:off x="5468580" y="3244986"/>
            <a:ext cx="1885696" cy="455144"/>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BDDD31F5-E58C-D441-B4A8-BF12456D4207}"/>
              </a:ext>
            </a:extLst>
          </p:cNvPr>
          <p:cNvSpPr>
            <a:spLocks noGrp="1"/>
          </p:cNvSpPr>
          <p:nvPr>
            <p:ph idx="54" hasCustomPrompt="1"/>
          </p:nvPr>
        </p:nvSpPr>
        <p:spPr>
          <a:xfrm>
            <a:off x="7438056" y="3244986"/>
            <a:ext cx="1885696" cy="455144"/>
          </a:xfrm>
          <a:prstGeom prst="rect">
            <a:avLst/>
          </a:prstGeom>
        </p:spPr>
        <p:txBody>
          <a:bodyPr anchor="ctr"/>
          <a:lstStyle>
            <a:lvl1pPr marL="0" indent="0" algn="ctr">
              <a:buFontTx/>
              <a:buNone/>
              <a:defRPr sz="2133"/>
            </a:lvl1pPr>
          </a:lstStyle>
          <a:p>
            <a:pPr lvl="0"/>
            <a:r>
              <a:rPr lang="en-US" dirty="0"/>
              <a:t>Answer</a:t>
            </a:r>
          </a:p>
        </p:txBody>
      </p:sp>
      <p:sp>
        <p:nvSpPr>
          <p:cNvPr id="45" name="Content Placeholder 2">
            <a:extLst>
              <a:ext uri="{FF2B5EF4-FFF2-40B4-BE49-F238E27FC236}">
                <a16:creationId xmlns:a16="http://schemas.microsoft.com/office/drawing/2014/main" id="{A6EBA788-E95E-7C44-ACA5-3A51C6BAB8D0}"/>
              </a:ext>
            </a:extLst>
          </p:cNvPr>
          <p:cNvSpPr>
            <a:spLocks noGrp="1"/>
          </p:cNvSpPr>
          <p:nvPr>
            <p:ph idx="55" hasCustomPrompt="1"/>
          </p:nvPr>
        </p:nvSpPr>
        <p:spPr>
          <a:xfrm>
            <a:off x="9430979" y="3244986"/>
            <a:ext cx="1885696" cy="455144"/>
          </a:xfrm>
          <a:prstGeom prst="rect">
            <a:avLst/>
          </a:prstGeom>
        </p:spPr>
        <p:txBody>
          <a:bodyPr anchor="ctr"/>
          <a:lstStyle>
            <a:lvl1pPr marL="0" indent="0" algn="ctr">
              <a:buFontTx/>
              <a:buNone/>
              <a:defRPr sz="2133"/>
            </a:lvl1pPr>
          </a:lstStyle>
          <a:p>
            <a:pPr lvl="0"/>
            <a:r>
              <a:rPr lang="en-US" dirty="0"/>
              <a:t>Answer</a:t>
            </a:r>
          </a:p>
        </p:txBody>
      </p:sp>
      <p:sp>
        <p:nvSpPr>
          <p:cNvPr id="59" name="Content Placeholder 2">
            <a:extLst>
              <a:ext uri="{FF2B5EF4-FFF2-40B4-BE49-F238E27FC236}">
                <a16:creationId xmlns:a16="http://schemas.microsoft.com/office/drawing/2014/main" id="{041CF533-0543-394B-9BD0-974A5181804D}"/>
              </a:ext>
            </a:extLst>
          </p:cNvPr>
          <p:cNvSpPr>
            <a:spLocks noGrp="1"/>
          </p:cNvSpPr>
          <p:nvPr>
            <p:ph idx="56" hasCustomPrompt="1"/>
          </p:nvPr>
        </p:nvSpPr>
        <p:spPr>
          <a:xfrm>
            <a:off x="3499104" y="3760665"/>
            <a:ext cx="1885696" cy="455144"/>
          </a:xfrm>
          <a:prstGeom prst="rect">
            <a:avLst/>
          </a:prstGeom>
        </p:spPr>
        <p:txBody>
          <a:bodyPr anchor="ctr"/>
          <a:lstStyle>
            <a:lvl1pPr marL="0" indent="0" algn="ctr">
              <a:buFontTx/>
              <a:buNone/>
              <a:defRPr sz="2133"/>
            </a:lvl1pPr>
          </a:lstStyle>
          <a:p>
            <a:pPr lvl="0"/>
            <a:r>
              <a:rPr lang="en-US" dirty="0"/>
              <a:t>Answer</a:t>
            </a:r>
          </a:p>
        </p:txBody>
      </p:sp>
      <p:sp>
        <p:nvSpPr>
          <p:cNvPr id="60" name="Content Placeholder 2">
            <a:extLst>
              <a:ext uri="{FF2B5EF4-FFF2-40B4-BE49-F238E27FC236}">
                <a16:creationId xmlns:a16="http://schemas.microsoft.com/office/drawing/2014/main" id="{1B3A95F3-D0D4-5642-B872-6F7ABE5CB615}"/>
              </a:ext>
            </a:extLst>
          </p:cNvPr>
          <p:cNvSpPr>
            <a:spLocks noGrp="1"/>
          </p:cNvSpPr>
          <p:nvPr>
            <p:ph idx="57" hasCustomPrompt="1"/>
          </p:nvPr>
        </p:nvSpPr>
        <p:spPr>
          <a:xfrm>
            <a:off x="5468580" y="3760665"/>
            <a:ext cx="1885696" cy="455144"/>
          </a:xfrm>
          <a:prstGeom prst="rect">
            <a:avLst/>
          </a:prstGeom>
        </p:spPr>
        <p:txBody>
          <a:bodyPr anchor="ctr"/>
          <a:lstStyle>
            <a:lvl1pPr marL="0" indent="0" algn="ctr">
              <a:buFontTx/>
              <a:buNone/>
              <a:defRPr sz="2133"/>
            </a:lvl1pPr>
          </a:lstStyle>
          <a:p>
            <a:pPr lvl="0"/>
            <a:r>
              <a:rPr lang="en-US" dirty="0"/>
              <a:t>Answer</a:t>
            </a:r>
          </a:p>
        </p:txBody>
      </p:sp>
      <p:sp>
        <p:nvSpPr>
          <p:cNvPr id="61" name="Content Placeholder 2">
            <a:extLst>
              <a:ext uri="{FF2B5EF4-FFF2-40B4-BE49-F238E27FC236}">
                <a16:creationId xmlns:a16="http://schemas.microsoft.com/office/drawing/2014/main" id="{8D468AED-DDE3-6645-9DFD-2896674A9F24}"/>
              </a:ext>
            </a:extLst>
          </p:cNvPr>
          <p:cNvSpPr>
            <a:spLocks noGrp="1"/>
          </p:cNvSpPr>
          <p:nvPr>
            <p:ph idx="58" hasCustomPrompt="1"/>
          </p:nvPr>
        </p:nvSpPr>
        <p:spPr>
          <a:xfrm>
            <a:off x="7438056" y="3760665"/>
            <a:ext cx="1885696" cy="455144"/>
          </a:xfrm>
          <a:prstGeom prst="rect">
            <a:avLst/>
          </a:prstGeom>
        </p:spPr>
        <p:txBody>
          <a:bodyPr anchor="ctr"/>
          <a:lstStyle>
            <a:lvl1pPr marL="0" indent="0" algn="ctr">
              <a:buFontTx/>
              <a:buNone/>
              <a:defRPr sz="2133"/>
            </a:lvl1pPr>
          </a:lstStyle>
          <a:p>
            <a:pPr lvl="0"/>
            <a:r>
              <a:rPr lang="en-US" dirty="0"/>
              <a:t>Answer</a:t>
            </a:r>
          </a:p>
        </p:txBody>
      </p:sp>
      <p:sp>
        <p:nvSpPr>
          <p:cNvPr id="62" name="Content Placeholder 2">
            <a:extLst>
              <a:ext uri="{FF2B5EF4-FFF2-40B4-BE49-F238E27FC236}">
                <a16:creationId xmlns:a16="http://schemas.microsoft.com/office/drawing/2014/main" id="{1F4A0BD5-4DB5-2C4F-BF06-A0552A186BEE}"/>
              </a:ext>
            </a:extLst>
          </p:cNvPr>
          <p:cNvSpPr>
            <a:spLocks noGrp="1"/>
          </p:cNvSpPr>
          <p:nvPr>
            <p:ph idx="59" hasCustomPrompt="1"/>
          </p:nvPr>
        </p:nvSpPr>
        <p:spPr>
          <a:xfrm>
            <a:off x="9430979" y="3760665"/>
            <a:ext cx="1885696" cy="455144"/>
          </a:xfrm>
          <a:prstGeom prst="rect">
            <a:avLst/>
          </a:prstGeom>
        </p:spPr>
        <p:txBody>
          <a:bodyPr anchor="ctr"/>
          <a:lstStyle>
            <a:lvl1pPr marL="0" indent="0" algn="ctr">
              <a:buFontTx/>
              <a:buNone/>
              <a:defRPr sz="2133"/>
            </a:lvl1pPr>
          </a:lstStyle>
          <a:p>
            <a:pPr lvl="0"/>
            <a:r>
              <a:rPr lang="en-US" dirty="0"/>
              <a:t>Answer</a:t>
            </a:r>
          </a:p>
        </p:txBody>
      </p:sp>
      <p:sp>
        <p:nvSpPr>
          <p:cNvPr id="63" name="Content Placeholder 2">
            <a:extLst>
              <a:ext uri="{FF2B5EF4-FFF2-40B4-BE49-F238E27FC236}">
                <a16:creationId xmlns:a16="http://schemas.microsoft.com/office/drawing/2014/main" id="{FE1DE476-F67A-A948-B14C-B0B87AC25745}"/>
              </a:ext>
            </a:extLst>
          </p:cNvPr>
          <p:cNvSpPr>
            <a:spLocks noGrp="1"/>
          </p:cNvSpPr>
          <p:nvPr>
            <p:ph idx="60" hasCustomPrompt="1"/>
          </p:nvPr>
        </p:nvSpPr>
        <p:spPr>
          <a:xfrm>
            <a:off x="3499104" y="4271028"/>
            <a:ext cx="1885696" cy="455144"/>
          </a:xfrm>
          <a:prstGeom prst="rect">
            <a:avLst/>
          </a:prstGeom>
        </p:spPr>
        <p:txBody>
          <a:bodyPr anchor="ctr"/>
          <a:lstStyle>
            <a:lvl1pPr marL="0" indent="0" algn="ctr">
              <a:buFontTx/>
              <a:buNone/>
              <a:defRPr sz="2133"/>
            </a:lvl1pPr>
          </a:lstStyle>
          <a:p>
            <a:pPr lvl="0"/>
            <a:r>
              <a:rPr lang="en-US" dirty="0"/>
              <a:t>Answer</a:t>
            </a:r>
          </a:p>
        </p:txBody>
      </p:sp>
      <p:sp>
        <p:nvSpPr>
          <p:cNvPr id="64" name="Content Placeholder 2">
            <a:extLst>
              <a:ext uri="{FF2B5EF4-FFF2-40B4-BE49-F238E27FC236}">
                <a16:creationId xmlns:a16="http://schemas.microsoft.com/office/drawing/2014/main" id="{D0CF96C2-8FFA-2747-99B3-A3D700B0404D}"/>
              </a:ext>
            </a:extLst>
          </p:cNvPr>
          <p:cNvSpPr>
            <a:spLocks noGrp="1"/>
          </p:cNvSpPr>
          <p:nvPr>
            <p:ph idx="61" hasCustomPrompt="1"/>
          </p:nvPr>
        </p:nvSpPr>
        <p:spPr>
          <a:xfrm>
            <a:off x="5468580" y="4271028"/>
            <a:ext cx="1885696" cy="455144"/>
          </a:xfrm>
          <a:prstGeom prst="rect">
            <a:avLst/>
          </a:prstGeom>
        </p:spPr>
        <p:txBody>
          <a:bodyPr anchor="ctr"/>
          <a:lstStyle>
            <a:lvl1pPr marL="0" indent="0" algn="ctr">
              <a:buFontTx/>
              <a:buNone/>
              <a:defRPr sz="2133"/>
            </a:lvl1pPr>
          </a:lstStyle>
          <a:p>
            <a:pPr lvl="0"/>
            <a:r>
              <a:rPr lang="en-US" dirty="0"/>
              <a:t>Answer</a:t>
            </a:r>
          </a:p>
        </p:txBody>
      </p:sp>
      <p:sp>
        <p:nvSpPr>
          <p:cNvPr id="65" name="Content Placeholder 2">
            <a:extLst>
              <a:ext uri="{FF2B5EF4-FFF2-40B4-BE49-F238E27FC236}">
                <a16:creationId xmlns:a16="http://schemas.microsoft.com/office/drawing/2014/main" id="{AA2A81D9-7F13-AD40-96EA-D7ED6C7E0180}"/>
              </a:ext>
            </a:extLst>
          </p:cNvPr>
          <p:cNvSpPr>
            <a:spLocks noGrp="1"/>
          </p:cNvSpPr>
          <p:nvPr>
            <p:ph idx="62" hasCustomPrompt="1"/>
          </p:nvPr>
        </p:nvSpPr>
        <p:spPr>
          <a:xfrm>
            <a:off x="7438056" y="4271028"/>
            <a:ext cx="1885696" cy="455144"/>
          </a:xfrm>
          <a:prstGeom prst="rect">
            <a:avLst/>
          </a:prstGeom>
        </p:spPr>
        <p:txBody>
          <a:bodyPr anchor="ctr"/>
          <a:lstStyle>
            <a:lvl1pPr marL="0" indent="0" algn="ctr">
              <a:buFontTx/>
              <a:buNone/>
              <a:defRPr sz="2133"/>
            </a:lvl1pPr>
          </a:lstStyle>
          <a:p>
            <a:pPr lvl="0"/>
            <a:r>
              <a:rPr lang="en-US" dirty="0"/>
              <a:t>Answer</a:t>
            </a:r>
          </a:p>
        </p:txBody>
      </p:sp>
      <p:sp>
        <p:nvSpPr>
          <p:cNvPr id="66" name="Content Placeholder 2">
            <a:extLst>
              <a:ext uri="{FF2B5EF4-FFF2-40B4-BE49-F238E27FC236}">
                <a16:creationId xmlns:a16="http://schemas.microsoft.com/office/drawing/2014/main" id="{1F232988-8069-4B47-BAF6-11FC1AD44361}"/>
              </a:ext>
            </a:extLst>
          </p:cNvPr>
          <p:cNvSpPr>
            <a:spLocks noGrp="1"/>
          </p:cNvSpPr>
          <p:nvPr>
            <p:ph idx="63" hasCustomPrompt="1"/>
          </p:nvPr>
        </p:nvSpPr>
        <p:spPr>
          <a:xfrm>
            <a:off x="9430979" y="4271028"/>
            <a:ext cx="1885696" cy="455144"/>
          </a:xfrm>
          <a:prstGeom prst="rect">
            <a:avLst/>
          </a:prstGeom>
        </p:spPr>
        <p:txBody>
          <a:bodyPr anchor="ctr"/>
          <a:lstStyle>
            <a:lvl1pPr marL="0" indent="0" algn="ctr">
              <a:buFontTx/>
              <a:buNone/>
              <a:defRPr sz="2133"/>
            </a:lvl1pPr>
          </a:lstStyle>
          <a:p>
            <a:pPr lvl="0"/>
            <a:r>
              <a:rPr lang="en-US" dirty="0"/>
              <a:t>Answer</a:t>
            </a:r>
          </a:p>
        </p:txBody>
      </p:sp>
      <p:sp>
        <p:nvSpPr>
          <p:cNvPr id="67" name="Content Placeholder 2">
            <a:extLst>
              <a:ext uri="{FF2B5EF4-FFF2-40B4-BE49-F238E27FC236}">
                <a16:creationId xmlns:a16="http://schemas.microsoft.com/office/drawing/2014/main" id="{E32E2880-9B21-7B4A-8C63-ADE9A11D6822}"/>
              </a:ext>
            </a:extLst>
          </p:cNvPr>
          <p:cNvSpPr>
            <a:spLocks noGrp="1"/>
          </p:cNvSpPr>
          <p:nvPr>
            <p:ph idx="64" hasCustomPrompt="1"/>
          </p:nvPr>
        </p:nvSpPr>
        <p:spPr>
          <a:xfrm>
            <a:off x="3499104" y="4786707"/>
            <a:ext cx="1885696" cy="455144"/>
          </a:xfrm>
          <a:prstGeom prst="rect">
            <a:avLst/>
          </a:prstGeom>
        </p:spPr>
        <p:txBody>
          <a:bodyPr anchor="ctr"/>
          <a:lstStyle>
            <a:lvl1pPr marL="0" indent="0" algn="ctr">
              <a:buFontTx/>
              <a:buNone/>
              <a:defRPr sz="2133"/>
            </a:lvl1pPr>
          </a:lstStyle>
          <a:p>
            <a:pPr lvl="0"/>
            <a:r>
              <a:rPr lang="en-US" dirty="0"/>
              <a:t>Answer</a:t>
            </a:r>
          </a:p>
        </p:txBody>
      </p:sp>
      <p:sp>
        <p:nvSpPr>
          <p:cNvPr id="68" name="Content Placeholder 2">
            <a:extLst>
              <a:ext uri="{FF2B5EF4-FFF2-40B4-BE49-F238E27FC236}">
                <a16:creationId xmlns:a16="http://schemas.microsoft.com/office/drawing/2014/main" id="{F914B507-7B27-6F4A-83A0-5812C93D697B}"/>
              </a:ext>
            </a:extLst>
          </p:cNvPr>
          <p:cNvSpPr>
            <a:spLocks noGrp="1"/>
          </p:cNvSpPr>
          <p:nvPr>
            <p:ph idx="65" hasCustomPrompt="1"/>
          </p:nvPr>
        </p:nvSpPr>
        <p:spPr>
          <a:xfrm>
            <a:off x="5468580" y="4786707"/>
            <a:ext cx="1885696" cy="455144"/>
          </a:xfrm>
          <a:prstGeom prst="rect">
            <a:avLst/>
          </a:prstGeom>
        </p:spPr>
        <p:txBody>
          <a:bodyPr anchor="ctr"/>
          <a:lstStyle>
            <a:lvl1pPr marL="0" indent="0" algn="ctr">
              <a:buFontTx/>
              <a:buNone/>
              <a:defRPr sz="2133"/>
            </a:lvl1pPr>
          </a:lstStyle>
          <a:p>
            <a:pPr lvl="0"/>
            <a:r>
              <a:rPr lang="en-US" dirty="0"/>
              <a:t>Answer</a:t>
            </a:r>
          </a:p>
        </p:txBody>
      </p:sp>
      <p:sp>
        <p:nvSpPr>
          <p:cNvPr id="69" name="Content Placeholder 2">
            <a:extLst>
              <a:ext uri="{FF2B5EF4-FFF2-40B4-BE49-F238E27FC236}">
                <a16:creationId xmlns:a16="http://schemas.microsoft.com/office/drawing/2014/main" id="{76A19886-6F0A-184A-BB6E-6751EB99D1C4}"/>
              </a:ext>
            </a:extLst>
          </p:cNvPr>
          <p:cNvSpPr>
            <a:spLocks noGrp="1"/>
          </p:cNvSpPr>
          <p:nvPr>
            <p:ph idx="66" hasCustomPrompt="1"/>
          </p:nvPr>
        </p:nvSpPr>
        <p:spPr>
          <a:xfrm>
            <a:off x="7438056" y="4786707"/>
            <a:ext cx="1885696" cy="455144"/>
          </a:xfrm>
          <a:prstGeom prst="rect">
            <a:avLst/>
          </a:prstGeom>
        </p:spPr>
        <p:txBody>
          <a:bodyPr anchor="ctr"/>
          <a:lstStyle>
            <a:lvl1pPr marL="0" indent="0" algn="ctr">
              <a:buFontTx/>
              <a:buNone/>
              <a:defRPr sz="2133"/>
            </a:lvl1pPr>
          </a:lstStyle>
          <a:p>
            <a:pPr lvl="0"/>
            <a:r>
              <a:rPr lang="en-US" dirty="0"/>
              <a:t>Answer</a:t>
            </a:r>
          </a:p>
        </p:txBody>
      </p:sp>
      <p:sp>
        <p:nvSpPr>
          <p:cNvPr id="70" name="Content Placeholder 2">
            <a:extLst>
              <a:ext uri="{FF2B5EF4-FFF2-40B4-BE49-F238E27FC236}">
                <a16:creationId xmlns:a16="http://schemas.microsoft.com/office/drawing/2014/main" id="{8D170779-6A21-B748-88C9-12E866F7A503}"/>
              </a:ext>
            </a:extLst>
          </p:cNvPr>
          <p:cNvSpPr>
            <a:spLocks noGrp="1"/>
          </p:cNvSpPr>
          <p:nvPr>
            <p:ph idx="67" hasCustomPrompt="1"/>
          </p:nvPr>
        </p:nvSpPr>
        <p:spPr>
          <a:xfrm>
            <a:off x="9430979" y="4786707"/>
            <a:ext cx="1885696" cy="455144"/>
          </a:xfrm>
          <a:prstGeom prst="rect">
            <a:avLst/>
          </a:prstGeom>
        </p:spPr>
        <p:txBody>
          <a:bodyPr anchor="ctr"/>
          <a:lstStyle>
            <a:lvl1pPr marL="0" indent="0" algn="ctr">
              <a:buFontTx/>
              <a:buNone/>
              <a:defRPr sz="2133"/>
            </a:lvl1pPr>
          </a:lstStyle>
          <a:p>
            <a:pPr lvl="0"/>
            <a:r>
              <a:rPr lang="en-US" dirty="0"/>
              <a:t>Answer</a:t>
            </a:r>
          </a:p>
        </p:txBody>
      </p:sp>
      <p:sp>
        <p:nvSpPr>
          <p:cNvPr id="88" name="Content Placeholder 2">
            <a:extLst>
              <a:ext uri="{FF2B5EF4-FFF2-40B4-BE49-F238E27FC236}">
                <a16:creationId xmlns:a16="http://schemas.microsoft.com/office/drawing/2014/main" id="{2A8B3716-07C5-9B4F-8D0D-503B2A797673}"/>
              </a:ext>
            </a:extLst>
          </p:cNvPr>
          <p:cNvSpPr>
            <a:spLocks noGrp="1"/>
          </p:cNvSpPr>
          <p:nvPr>
            <p:ph idx="68" hasCustomPrompt="1"/>
          </p:nvPr>
        </p:nvSpPr>
        <p:spPr>
          <a:xfrm>
            <a:off x="3499104" y="5302387"/>
            <a:ext cx="1885696" cy="455144"/>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a:extLst>
              <a:ext uri="{FF2B5EF4-FFF2-40B4-BE49-F238E27FC236}">
                <a16:creationId xmlns:a16="http://schemas.microsoft.com/office/drawing/2014/main" id="{9EC72C74-3970-BF42-A4E8-85EE6F71BA05}"/>
              </a:ext>
            </a:extLst>
          </p:cNvPr>
          <p:cNvSpPr>
            <a:spLocks noGrp="1"/>
          </p:cNvSpPr>
          <p:nvPr>
            <p:ph idx="69" hasCustomPrompt="1"/>
          </p:nvPr>
        </p:nvSpPr>
        <p:spPr>
          <a:xfrm>
            <a:off x="5468580" y="5302387"/>
            <a:ext cx="1885696" cy="455144"/>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a:extLst>
              <a:ext uri="{FF2B5EF4-FFF2-40B4-BE49-F238E27FC236}">
                <a16:creationId xmlns:a16="http://schemas.microsoft.com/office/drawing/2014/main" id="{91E2A2C6-EA2E-B344-859C-70ED96836D5C}"/>
              </a:ext>
            </a:extLst>
          </p:cNvPr>
          <p:cNvSpPr>
            <a:spLocks noGrp="1"/>
          </p:cNvSpPr>
          <p:nvPr>
            <p:ph idx="70" hasCustomPrompt="1"/>
          </p:nvPr>
        </p:nvSpPr>
        <p:spPr>
          <a:xfrm>
            <a:off x="7438056" y="5302387"/>
            <a:ext cx="1885696" cy="455144"/>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a:extLst>
              <a:ext uri="{FF2B5EF4-FFF2-40B4-BE49-F238E27FC236}">
                <a16:creationId xmlns:a16="http://schemas.microsoft.com/office/drawing/2014/main" id="{411C7453-C467-7F4E-BFE4-24E5D0DD1BFC}"/>
              </a:ext>
            </a:extLst>
          </p:cNvPr>
          <p:cNvSpPr>
            <a:spLocks noGrp="1"/>
          </p:cNvSpPr>
          <p:nvPr>
            <p:ph idx="71" hasCustomPrompt="1"/>
          </p:nvPr>
        </p:nvSpPr>
        <p:spPr>
          <a:xfrm>
            <a:off x="9430979" y="5302387"/>
            <a:ext cx="1885696" cy="455144"/>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a:extLst>
              <a:ext uri="{FF2B5EF4-FFF2-40B4-BE49-F238E27FC236}">
                <a16:creationId xmlns:a16="http://schemas.microsoft.com/office/drawing/2014/main" id="{15AB9135-CE79-1F40-A886-907E429E47B0}"/>
              </a:ext>
            </a:extLst>
          </p:cNvPr>
          <p:cNvSpPr>
            <a:spLocks noGrp="1"/>
          </p:cNvSpPr>
          <p:nvPr>
            <p:ph idx="72" hasCustomPrompt="1"/>
          </p:nvPr>
        </p:nvSpPr>
        <p:spPr>
          <a:xfrm>
            <a:off x="3499104" y="5823382"/>
            <a:ext cx="1885696" cy="455144"/>
          </a:xfrm>
          <a:prstGeom prst="rect">
            <a:avLst/>
          </a:prstGeom>
        </p:spPr>
        <p:txBody>
          <a:bodyPr anchor="ctr"/>
          <a:lstStyle>
            <a:lvl1pPr marL="0" indent="0" algn="ctr">
              <a:buFontTx/>
              <a:buNone/>
              <a:defRPr sz="2133"/>
            </a:lvl1pPr>
          </a:lstStyle>
          <a:p>
            <a:pPr lvl="0"/>
            <a:r>
              <a:rPr lang="en-US" dirty="0"/>
              <a:t>Answer</a:t>
            </a:r>
          </a:p>
        </p:txBody>
      </p:sp>
      <p:sp>
        <p:nvSpPr>
          <p:cNvPr id="93" name="Content Placeholder 2">
            <a:extLst>
              <a:ext uri="{FF2B5EF4-FFF2-40B4-BE49-F238E27FC236}">
                <a16:creationId xmlns:a16="http://schemas.microsoft.com/office/drawing/2014/main" id="{B9573E39-0378-0B4C-8901-4161A1B04687}"/>
              </a:ext>
            </a:extLst>
          </p:cNvPr>
          <p:cNvSpPr>
            <a:spLocks noGrp="1"/>
          </p:cNvSpPr>
          <p:nvPr>
            <p:ph idx="73" hasCustomPrompt="1"/>
          </p:nvPr>
        </p:nvSpPr>
        <p:spPr>
          <a:xfrm>
            <a:off x="5468580" y="5823382"/>
            <a:ext cx="1885696" cy="455144"/>
          </a:xfrm>
          <a:prstGeom prst="rect">
            <a:avLst/>
          </a:prstGeom>
        </p:spPr>
        <p:txBody>
          <a:bodyPr anchor="ctr"/>
          <a:lstStyle>
            <a:lvl1pPr marL="0" indent="0" algn="ctr">
              <a:buFontTx/>
              <a:buNone/>
              <a:defRPr sz="2133"/>
            </a:lvl1pPr>
          </a:lstStyle>
          <a:p>
            <a:pPr lvl="0"/>
            <a:r>
              <a:rPr lang="en-US" dirty="0"/>
              <a:t>Answer</a:t>
            </a:r>
          </a:p>
        </p:txBody>
      </p:sp>
      <p:sp>
        <p:nvSpPr>
          <p:cNvPr id="94" name="Content Placeholder 2">
            <a:extLst>
              <a:ext uri="{FF2B5EF4-FFF2-40B4-BE49-F238E27FC236}">
                <a16:creationId xmlns:a16="http://schemas.microsoft.com/office/drawing/2014/main" id="{D245AF8C-3367-4E44-BD19-89F315B659F3}"/>
              </a:ext>
            </a:extLst>
          </p:cNvPr>
          <p:cNvSpPr>
            <a:spLocks noGrp="1"/>
          </p:cNvSpPr>
          <p:nvPr>
            <p:ph idx="74" hasCustomPrompt="1"/>
          </p:nvPr>
        </p:nvSpPr>
        <p:spPr>
          <a:xfrm>
            <a:off x="7438056" y="5823382"/>
            <a:ext cx="1885696" cy="455144"/>
          </a:xfrm>
          <a:prstGeom prst="rect">
            <a:avLst/>
          </a:prstGeom>
        </p:spPr>
        <p:txBody>
          <a:bodyPr anchor="ctr"/>
          <a:lstStyle>
            <a:lvl1pPr marL="0" indent="0" algn="ctr">
              <a:buFontTx/>
              <a:buNone/>
              <a:defRPr sz="2133"/>
            </a:lvl1pPr>
          </a:lstStyle>
          <a:p>
            <a:pPr lvl="0"/>
            <a:r>
              <a:rPr lang="en-US" dirty="0"/>
              <a:t>Answer</a:t>
            </a:r>
          </a:p>
        </p:txBody>
      </p:sp>
      <p:sp>
        <p:nvSpPr>
          <p:cNvPr id="95" name="Content Placeholder 2">
            <a:extLst>
              <a:ext uri="{FF2B5EF4-FFF2-40B4-BE49-F238E27FC236}">
                <a16:creationId xmlns:a16="http://schemas.microsoft.com/office/drawing/2014/main" id="{EEA67D2E-63E7-FD4B-B61E-36C22BDE6AFA}"/>
              </a:ext>
            </a:extLst>
          </p:cNvPr>
          <p:cNvSpPr>
            <a:spLocks noGrp="1"/>
          </p:cNvSpPr>
          <p:nvPr>
            <p:ph idx="75" hasCustomPrompt="1"/>
          </p:nvPr>
        </p:nvSpPr>
        <p:spPr>
          <a:xfrm>
            <a:off x="9430979" y="5823382"/>
            <a:ext cx="1885696" cy="455144"/>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1028324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3" name="Content Placeholder 2"/>
          <p:cNvSpPr>
            <a:spLocks noGrp="1"/>
          </p:cNvSpPr>
          <p:nvPr>
            <p:ph idx="48" hasCustomPrompt="1"/>
          </p:nvPr>
        </p:nvSpPr>
        <p:spPr>
          <a:xfrm>
            <a:off x="3506921" y="1361597"/>
            <a:ext cx="3847356" cy="211092"/>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44" name="Content Placeholder 2"/>
          <p:cNvSpPr>
            <a:spLocks noGrp="1"/>
          </p:cNvSpPr>
          <p:nvPr>
            <p:ph idx="49" hasCustomPrompt="1"/>
          </p:nvPr>
        </p:nvSpPr>
        <p:spPr>
          <a:xfrm>
            <a:off x="7438055" y="1361597"/>
            <a:ext cx="3953711" cy="222816"/>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
        <p:nvSpPr>
          <p:cNvPr id="45" name="Content Placeholder 2">
            <a:extLst>
              <a:ext uri="{FF2B5EF4-FFF2-40B4-BE49-F238E27FC236}">
                <a16:creationId xmlns:a16="http://schemas.microsoft.com/office/drawing/2014/main" id="{15943205-E296-FD47-AA30-87836CDCDAA7}"/>
              </a:ext>
            </a:extLst>
          </p:cNvPr>
          <p:cNvSpPr>
            <a:spLocks noGrp="1"/>
          </p:cNvSpPr>
          <p:nvPr>
            <p:ph idx="1" hasCustomPrompt="1"/>
          </p:nvPr>
        </p:nvSpPr>
        <p:spPr>
          <a:xfrm>
            <a:off x="3499104" y="2218944"/>
            <a:ext cx="1885696" cy="441878"/>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CFC3D627-EF74-7049-8EE6-C18E283BB10B}"/>
              </a:ext>
            </a:extLst>
          </p:cNvPr>
          <p:cNvSpPr>
            <a:spLocks noGrp="1"/>
          </p:cNvSpPr>
          <p:nvPr>
            <p:ph idx="23" hasCustomPrompt="1"/>
          </p:nvPr>
        </p:nvSpPr>
        <p:spPr>
          <a:xfrm>
            <a:off x="3499104"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3" name="Content Placeholder 2">
            <a:extLst>
              <a:ext uri="{FF2B5EF4-FFF2-40B4-BE49-F238E27FC236}">
                <a16:creationId xmlns:a16="http://schemas.microsoft.com/office/drawing/2014/main" id="{9173613B-C430-8142-8DF5-ACE2DFF73CF7}"/>
              </a:ext>
            </a:extLst>
          </p:cNvPr>
          <p:cNvSpPr>
            <a:spLocks noGrp="1"/>
          </p:cNvSpPr>
          <p:nvPr>
            <p:ph idx="30" hasCustomPrompt="1"/>
          </p:nvPr>
        </p:nvSpPr>
        <p:spPr>
          <a:xfrm>
            <a:off x="5468580" y="2218944"/>
            <a:ext cx="1885696" cy="441878"/>
          </a:xfrm>
          <a:prstGeom prst="rect">
            <a:avLst/>
          </a:prstGeom>
        </p:spPr>
        <p:txBody>
          <a:bodyPr anchor="ctr"/>
          <a:lstStyle>
            <a:lvl1pPr marL="0" indent="0" algn="ctr">
              <a:buFontTx/>
              <a:buNone/>
              <a:defRPr sz="2133"/>
            </a:lvl1pPr>
          </a:lstStyle>
          <a:p>
            <a:pPr lvl="0"/>
            <a:r>
              <a:rPr lang="en-US" dirty="0"/>
              <a:t>Answer</a:t>
            </a:r>
          </a:p>
        </p:txBody>
      </p:sp>
      <p:sp>
        <p:nvSpPr>
          <p:cNvPr id="54" name="Content Placeholder 2">
            <a:extLst>
              <a:ext uri="{FF2B5EF4-FFF2-40B4-BE49-F238E27FC236}">
                <a16:creationId xmlns:a16="http://schemas.microsoft.com/office/drawing/2014/main" id="{C5628DD0-56E8-2D48-A997-B0A17C55E3A9}"/>
              </a:ext>
            </a:extLst>
          </p:cNvPr>
          <p:cNvSpPr>
            <a:spLocks noGrp="1"/>
          </p:cNvSpPr>
          <p:nvPr>
            <p:ph idx="31" hasCustomPrompt="1"/>
          </p:nvPr>
        </p:nvSpPr>
        <p:spPr>
          <a:xfrm>
            <a:off x="5468580"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3" name="Content Placeholder 2">
            <a:extLst>
              <a:ext uri="{FF2B5EF4-FFF2-40B4-BE49-F238E27FC236}">
                <a16:creationId xmlns:a16="http://schemas.microsoft.com/office/drawing/2014/main" id="{E5B0D545-1A1A-8D44-8447-124E4D3C4737}"/>
              </a:ext>
            </a:extLst>
          </p:cNvPr>
          <p:cNvSpPr>
            <a:spLocks noGrp="1"/>
          </p:cNvSpPr>
          <p:nvPr>
            <p:ph idx="38" hasCustomPrompt="1"/>
          </p:nvPr>
        </p:nvSpPr>
        <p:spPr>
          <a:xfrm>
            <a:off x="7438056" y="2218944"/>
            <a:ext cx="1885696" cy="441878"/>
          </a:xfrm>
          <a:prstGeom prst="rect">
            <a:avLst/>
          </a:prstGeom>
        </p:spPr>
        <p:txBody>
          <a:bodyPr anchor="ctr"/>
          <a:lstStyle>
            <a:lvl1pPr marL="0" indent="0" algn="ctr">
              <a:buFontTx/>
              <a:buNone/>
              <a:defRPr sz="2133"/>
            </a:lvl1pPr>
          </a:lstStyle>
          <a:p>
            <a:pPr lvl="0"/>
            <a:r>
              <a:rPr lang="en-US" dirty="0"/>
              <a:t>Answer</a:t>
            </a:r>
          </a:p>
        </p:txBody>
      </p:sp>
      <p:sp>
        <p:nvSpPr>
          <p:cNvPr id="74" name="Content Placeholder 2">
            <a:extLst>
              <a:ext uri="{FF2B5EF4-FFF2-40B4-BE49-F238E27FC236}">
                <a16:creationId xmlns:a16="http://schemas.microsoft.com/office/drawing/2014/main" id="{FB7CF761-528B-4D45-B6E7-071611DA789A}"/>
              </a:ext>
            </a:extLst>
          </p:cNvPr>
          <p:cNvSpPr>
            <a:spLocks noGrp="1"/>
          </p:cNvSpPr>
          <p:nvPr>
            <p:ph idx="39" hasCustomPrompt="1"/>
          </p:nvPr>
        </p:nvSpPr>
        <p:spPr>
          <a:xfrm>
            <a:off x="7438056"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81" name="Content Placeholder 2">
            <a:extLst>
              <a:ext uri="{FF2B5EF4-FFF2-40B4-BE49-F238E27FC236}">
                <a16:creationId xmlns:a16="http://schemas.microsoft.com/office/drawing/2014/main" id="{0724E1CC-2DF6-6947-BCE2-CEA7A3D2B9CA}"/>
              </a:ext>
            </a:extLst>
          </p:cNvPr>
          <p:cNvSpPr>
            <a:spLocks noGrp="1"/>
          </p:cNvSpPr>
          <p:nvPr>
            <p:ph idx="46" hasCustomPrompt="1"/>
          </p:nvPr>
        </p:nvSpPr>
        <p:spPr>
          <a:xfrm>
            <a:off x="9430979" y="2218944"/>
            <a:ext cx="1885696" cy="441878"/>
          </a:xfrm>
          <a:prstGeom prst="rect">
            <a:avLst/>
          </a:prstGeom>
        </p:spPr>
        <p:txBody>
          <a:bodyPr anchor="ctr"/>
          <a:lstStyle>
            <a:lvl1pPr marL="0" indent="0" algn="ctr">
              <a:buFontTx/>
              <a:buNone/>
              <a:defRPr sz="2133"/>
            </a:lvl1pPr>
          </a:lstStyle>
          <a:p>
            <a:pPr lvl="0"/>
            <a:r>
              <a:rPr lang="en-US" dirty="0"/>
              <a:t>Answer</a:t>
            </a:r>
          </a:p>
        </p:txBody>
      </p:sp>
      <p:sp>
        <p:nvSpPr>
          <p:cNvPr id="82" name="Content Placeholder 2">
            <a:extLst>
              <a:ext uri="{FF2B5EF4-FFF2-40B4-BE49-F238E27FC236}">
                <a16:creationId xmlns:a16="http://schemas.microsoft.com/office/drawing/2014/main" id="{BCC74456-F327-2A4C-B200-2BFB5EB68D3C}"/>
              </a:ext>
            </a:extLst>
          </p:cNvPr>
          <p:cNvSpPr>
            <a:spLocks noGrp="1"/>
          </p:cNvSpPr>
          <p:nvPr>
            <p:ph idx="47" hasCustomPrompt="1"/>
          </p:nvPr>
        </p:nvSpPr>
        <p:spPr>
          <a:xfrm>
            <a:off x="9430979" y="1649047"/>
            <a:ext cx="1885696" cy="512064"/>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37" name="Title 26">
            <a:extLst>
              <a:ext uri="{FF2B5EF4-FFF2-40B4-BE49-F238E27FC236}">
                <a16:creationId xmlns:a16="http://schemas.microsoft.com/office/drawing/2014/main" id="{E7172BFF-6911-7B44-8D7E-460A39B86413}"/>
              </a:ext>
            </a:extLst>
          </p:cNvPr>
          <p:cNvSpPr>
            <a:spLocks noGrp="1"/>
          </p:cNvSpPr>
          <p:nvPr>
            <p:ph type="title"/>
          </p:nvPr>
        </p:nvSpPr>
        <p:spPr>
          <a:xfrm>
            <a:off x="914639" y="0"/>
            <a:ext cx="10362724" cy="1361597"/>
          </a:xfrm>
        </p:spPr>
        <p:txBody>
          <a:bodyPr/>
          <a:lstStyle/>
          <a:p>
            <a:endParaRPr lang="en-US" sz="2600" dirty="0"/>
          </a:p>
        </p:txBody>
      </p:sp>
      <p:sp>
        <p:nvSpPr>
          <p:cNvPr id="38" name="Content Placeholder 2">
            <a:extLst>
              <a:ext uri="{FF2B5EF4-FFF2-40B4-BE49-F238E27FC236}">
                <a16:creationId xmlns:a16="http://schemas.microsoft.com/office/drawing/2014/main" id="{56A1C064-DC84-3E4A-B40F-75B2C2DA561E}"/>
              </a:ext>
            </a:extLst>
          </p:cNvPr>
          <p:cNvSpPr>
            <a:spLocks noGrp="1"/>
          </p:cNvSpPr>
          <p:nvPr>
            <p:ph idx="50" hasCustomPrompt="1"/>
          </p:nvPr>
        </p:nvSpPr>
        <p:spPr>
          <a:xfrm>
            <a:off x="3499104" y="2737928"/>
            <a:ext cx="1885696" cy="441878"/>
          </a:xfrm>
          <a:prstGeom prst="rect">
            <a:avLst/>
          </a:prstGeom>
        </p:spPr>
        <p:txBody>
          <a:bodyPr anchor="ctr"/>
          <a:lstStyle>
            <a:lvl1pPr marL="0" indent="0" algn="ctr">
              <a:buFontTx/>
              <a:buNone/>
              <a:defRPr sz="2133"/>
            </a:lvl1pPr>
          </a:lstStyle>
          <a:p>
            <a:pPr lvl="0"/>
            <a:r>
              <a:rPr lang="en-US" dirty="0"/>
              <a:t>Answer</a:t>
            </a:r>
          </a:p>
        </p:txBody>
      </p:sp>
      <p:sp>
        <p:nvSpPr>
          <p:cNvPr id="39" name="Content Placeholder 2">
            <a:extLst>
              <a:ext uri="{FF2B5EF4-FFF2-40B4-BE49-F238E27FC236}">
                <a16:creationId xmlns:a16="http://schemas.microsoft.com/office/drawing/2014/main" id="{0B7EED5E-F13D-E649-9C42-CA0C7D67739A}"/>
              </a:ext>
            </a:extLst>
          </p:cNvPr>
          <p:cNvSpPr>
            <a:spLocks noGrp="1"/>
          </p:cNvSpPr>
          <p:nvPr>
            <p:ph idx="51" hasCustomPrompt="1"/>
          </p:nvPr>
        </p:nvSpPr>
        <p:spPr>
          <a:xfrm>
            <a:off x="5468580" y="2737928"/>
            <a:ext cx="1885696" cy="441878"/>
          </a:xfrm>
          <a:prstGeom prst="rect">
            <a:avLst/>
          </a:prstGeom>
        </p:spPr>
        <p:txBody>
          <a:bodyPr anchor="ctr"/>
          <a:lstStyle>
            <a:lvl1pPr marL="0" indent="0" algn="ctr">
              <a:buFontTx/>
              <a:buNone/>
              <a:defRPr sz="2133"/>
            </a:lvl1pPr>
          </a:lstStyle>
          <a:p>
            <a:pPr lvl="0"/>
            <a:r>
              <a:rPr lang="en-US" dirty="0"/>
              <a:t>Answer</a:t>
            </a:r>
          </a:p>
        </p:txBody>
      </p:sp>
      <p:sp>
        <p:nvSpPr>
          <p:cNvPr id="40" name="Content Placeholder 2">
            <a:extLst>
              <a:ext uri="{FF2B5EF4-FFF2-40B4-BE49-F238E27FC236}">
                <a16:creationId xmlns:a16="http://schemas.microsoft.com/office/drawing/2014/main" id="{161DF14C-E5B0-DC47-B479-C0B31123F5F3}"/>
              </a:ext>
            </a:extLst>
          </p:cNvPr>
          <p:cNvSpPr>
            <a:spLocks noGrp="1"/>
          </p:cNvSpPr>
          <p:nvPr>
            <p:ph idx="52" hasCustomPrompt="1"/>
          </p:nvPr>
        </p:nvSpPr>
        <p:spPr>
          <a:xfrm>
            <a:off x="7438056" y="2737928"/>
            <a:ext cx="1885696" cy="441878"/>
          </a:xfrm>
          <a:prstGeom prst="rect">
            <a:avLst/>
          </a:prstGeom>
        </p:spPr>
        <p:txBody>
          <a:bodyPr anchor="ctr"/>
          <a:lstStyle>
            <a:lvl1pPr marL="0" indent="0" algn="ctr">
              <a:buFontTx/>
              <a:buNone/>
              <a:defRPr sz="2133"/>
            </a:lvl1pPr>
          </a:lstStyle>
          <a:p>
            <a:pPr lvl="0"/>
            <a:r>
              <a:rPr lang="en-US" dirty="0"/>
              <a:t>Answer</a:t>
            </a:r>
          </a:p>
        </p:txBody>
      </p:sp>
      <p:sp>
        <p:nvSpPr>
          <p:cNvPr id="41" name="Content Placeholder 2">
            <a:extLst>
              <a:ext uri="{FF2B5EF4-FFF2-40B4-BE49-F238E27FC236}">
                <a16:creationId xmlns:a16="http://schemas.microsoft.com/office/drawing/2014/main" id="{35754076-83A2-044D-920B-08D81F32EBD4}"/>
              </a:ext>
            </a:extLst>
          </p:cNvPr>
          <p:cNvSpPr>
            <a:spLocks noGrp="1"/>
          </p:cNvSpPr>
          <p:nvPr>
            <p:ph idx="53" hasCustomPrompt="1"/>
          </p:nvPr>
        </p:nvSpPr>
        <p:spPr>
          <a:xfrm>
            <a:off x="9430979" y="2737928"/>
            <a:ext cx="1885696" cy="441878"/>
          </a:xfrm>
          <a:prstGeom prst="rect">
            <a:avLst/>
          </a:prstGeom>
        </p:spPr>
        <p:txBody>
          <a:bodyPr anchor="ctr"/>
          <a:lstStyle>
            <a:lvl1pPr marL="0" indent="0" algn="ctr">
              <a:buFontTx/>
              <a:buNone/>
              <a:defRPr sz="2133"/>
            </a:lvl1pPr>
          </a:lstStyle>
          <a:p>
            <a:pPr lvl="0"/>
            <a:r>
              <a:rPr lang="en-US" dirty="0"/>
              <a:t>Answer</a:t>
            </a:r>
          </a:p>
        </p:txBody>
      </p:sp>
      <p:sp>
        <p:nvSpPr>
          <p:cNvPr id="42" name="Content Placeholder 2">
            <a:extLst>
              <a:ext uri="{FF2B5EF4-FFF2-40B4-BE49-F238E27FC236}">
                <a16:creationId xmlns:a16="http://schemas.microsoft.com/office/drawing/2014/main" id="{E48DFF79-D590-8A49-8924-C9306137BA8F}"/>
              </a:ext>
            </a:extLst>
          </p:cNvPr>
          <p:cNvSpPr>
            <a:spLocks noGrp="1"/>
          </p:cNvSpPr>
          <p:nvPr>
            <p:ph idx="54" hasCustomPrompt="1"/>
          </p:nvPr>
        </p:nvSpPr>
        <p:spPr>
          <a:xfrm>
            <a:off x="3499104" y="3256912"/>
            <a:ext cx="1885696" cy="441878"/>
          </a:xfrm>
          <a:prstGeom prst="rect">
            <a:avLst/>
          </a:prstGeom>
        </p:spPr>
        <p:txBody>
          <a:bodyPr anchor="ctr"/>
          <a:lstStyle>
            <a:lvl1pPr marL="0" indent="0" algn="ctr">
              <a:buFontTx/>
              <a:buNone/>
              <a:defRPr sz="2133"/>
            </a:lvl1pPr>
          </a:lstStyle>
          <a:p>
            <a:pPr lvl="0"/>
            <a:r>
              <a:rPr lang="en-US" dirty="0"/>
              <a:t>Answer</a:t>
            </a:r>
          </a:p>
        </p:txBody>
      </p:sp>
      <p:sp>
        <p:nvSpPr>
          <p:cNvPr id="59" name="Content Placeholder 2">
            <a:extLst>
              <a:ext uri="{FF2B5EF4-FFF2-40B4-BE49-F238E27FC236}">
                <a16:creationId xmlns:a16="http://schemas.microsoft.com/office/drawing/2014/main" id="{86F901BB-5DF7-8740-9046-B8908C9A3109}"/>
              </a:ext>
            </a:extLst>
          </p:cNvPr>
          <p:cNvSpPr>
            <a:spLocks noGrp="1"/>
          </p:cNvSpPr>
          <p:nvPr>
            <p:ph idx="55" hasCustomPrompt="1"/>
          </p:nvPr>
        </p:nvSpPr>
        <p:spPr>
          <a:xfrm>
            <a:off x="5468580" y="3256912"/>
            <a:ext cx="1885696" cy="441878"/>
          </a:xfrm>
          <a:prstGeom prst="rect">
            <a:avLst/>
          </a:prstGeom>
        </p:spPr>
        <p:txBody>
          <a:bodyPr anchor="ctr"/>
          <a:lstStyle>
            <a:lvl1pPr marL="0" indent="0" algn="ctr">
              <a:buFontTx/>
              <a:buNone/>
              <a:defRPr sz="2133"/>
            </a:lvl1pPr>
          </a:lstStyle>
          <a:p>
            <a:pPr lvl="0"/>
            <a:r>
              <a:rPr lang="en-US" dirty="0"/>
              <a:t>Answer</a:t>
            </a:r>
          </a:p>
        </p:txBody>
      </p:sp>
      <p:sp>
        <p:nvSpPr>
          <p:cNvPr id="60" name="Content Placeholder 2">
            <a:extLst>
              <a:ext uri="{FF2B5EF4-FFF2-40B4-BE49-F238E27FC236}">
                <a16:creationId xmlns:a16="http://schemas.microsoft.com/office/drawing/2014/main" id="{0D8BC84E-0EDE-7C45-A084-89C08A7DED50}"/>
              </a:ext>
            </a:extLst>
          </p:cNvPr>
          <p:cNvSpPr>
            <a:spLocks noGrp="1"/>
          </p:cNvSpPr>
          <p:nvPr>
            <p:ph idx="56" hasCustomPrompt="1"/>
          </p:nvPr>
        </p:nvSpPr>
        <p:spPr>
          <a:xfrm>
            <a:off x="7438056" y="3256912"/>
            <a:ext cx="1885696" cy="441878"/>
          </a:xfrm>
          <a:prstGeom prst="rect">
            <a:avLst/>
          </a:prstGeom>
        </p:spPr>
        <p:txBody>
          <a:bodyPr anchor="ctr"/>
          <a:lstStyle>
            <a:lvl1pPr marL="0" indent="0" algn="ctr">
              <a:buFontTx/>
              <a:buNone/>
              <a:defRPr sz="2133"/>
            </a:lvl1pPr>
          </a:lstStyle>
          <a:p>
            <a:pPr lvl="0"/>
            <a:r>
              <a:rPr lang="en-US" dirty="0"/>
              <a:t>Answer</a:t>
            </a:r>
          </a:p>
        </p:txBody>
      </p:sp>
      <p:sp>
        <p:nvSpPr>
          <p:cNvPr id="61" name="Content Placeholder 2">
            <a:extLst>
              <a:ext uri="{FF2B5EF4-FFF2-40B4-BE49-F238E27FC236}">
                <a16:creationId xmlns:a16="http://schemas.microsoft.com/office/drawing/2014/main" id="{1D72E0DF-8FB2-B141-9F5B-54DCDE39B0E5}"/>
              </a:ext>
            </a:extLst>
          </p:cNvPr>
          <p:cNvSpPr>
            <a:spLocks noGrp="1"/>
          </p:cNvSpPr>
          <p:nvPr>
            <p:ph idx="57" hasCustomPrompt="1"/>
          </p:nvPr>
        </p:nvSpPr>
        <p:spPr>
          <a:xfrm>
            <a:off x="9430979" y="3256912"/>
            <a:ext cx="1885696" cy="441878"/>
          </a:xfrm>
          <a:prstGeom prst="rect">
            <a:avLst/>
          </a:prstGeom>
        </p:spPr>
        <p:txBody>
          <a:bodyPr anchor="ctr"/>
          <a:lstStyle>
            <a:lvl1pPr marL="0" indent="0" algn="ctr">
              <a:buFontTx/>
              <a:buNone/>
              <a:defRPr sz="2133"/>
            </a:lvl1pPr>
          </a:lstStyle>
          <a:p>
            <a:pPr lvl="0"/>
            <a:r>
              <a:rPr lang="en-US" dirty="0"/>
              <a:t>Answer</a:t>
            </a:r>
          </a:p>
        </p:txBody>
      </p:sp>
      <p:sp>
        <p:nvSpPr>
          <p:cNvPr id="62" name="Content Placeholder 2">
            <a:extLst>
              <a:ext uri="{FF2B5EF4-FFF2-40B4-BE49-F238E27FC236}">
                <a16:creationId xmlns:a16="http://schemas.microsoft.com/office/drawing/2014/main" id="{310A01FF-1CEE-334F-8B71-AE361E594041}"/>
              </a:ext>
            </a:extLst>
          </p:cNvPr>
          <p:cNvSpPr>
            <a:spLocks noGrp="1"/>
          </p:cNvSpPr>
          <p:nvPr>
            <p:ph idx="58" hasCustomPrompt="1"/>
          </p:nvPr>
        </p:nvSpPr>
        <p:spPr>
          <a:xfrm>
            <a:off x="3499104" y="3767657"/>
            <a:ext cx="1885696" cy="441878"/>
          </a:xfrm>
          <a:prstGeom prst="rect">
            <a:avLst/>
          </a:prstGeom>
        </p:spPr>
        <p:txBody>
          <a:bodyPr anchor="ctr"/>
          <a:lstStyle>
            <a:lvl1pPr marL="0" indent="0" algn="ctr">
              <a:buFontTx/>
              <a:buNone/>
              <a:defRPr sz="2133"/>
            </a:lvl1pPr>
          </a:lstStyle>
          <a:p>
            <a:pPr lvl="0"/>
            <a:r>
              <a:rPr lang="en-US" dirty="0"/>
              <a:t>Answer</a:t>
            </a:r>
          </a:p>
        </p:txBody>
      </p:sp>
      <p:sp>
        <p:nvSpPr>
          <p:cNvPr id="63" name="Content Placeholder 2">
            <a:extLst>
              <a:ext uri="{FF2B5EF4-FFF2-40B4-BE49-F238E27FC236}">
                <a16:creationId xmlns:a16="http://schemas.microsoft.com/office/drawing/2014/main" id="{5D74BD82-7ED9-6349-80AB-D0820E5ADF0F}"/>
              </a:ext>
            </a:extLst>
          </p:cNvPr>
          <p:cNvSpPr>
            <a:spLocks noGrp="1"/>
          </p:cNvSpPr>
          <p:nvPr>
            <p:ph idx="59" hasCustomPrompt="1"/>
          </p:nvPr>
        </p:nvSpPr>
        <p:spPr>
          <a:xfrm>
            <a:off x="5468580" y="3767657"/>
            <a:ext cx="1885696" cy="441878"/>
          </a:xfrm>
          <a:prstGeom prst="rect">
            <a:avLst/>
          </a:prstGeom>
        </p:spPr>
        <p:txBody>
          <a:bodyPr anchor="ctr"/>
          <a:lstStyle>
            <a:lvl1pPr marL="0" indent="0" algn="ctr">
              <a:buFontTx/>
              <a:buNone/>
              <a:defRPr sz="2133"/>
            </a:lvl1pPr>
          </a:lstStyle>
          <a:p>
            <a:pPr lvl="0"/>
            <a:r>
              <a:rPr lang="en-US" dirty="0"/>
              <a:t>Answer</a:t>
            </a:r>
          </a:p>
        </p:txBody>
      </p:sp>
      <p:sp>
        <p:nvSpPr>
          <p:cNvPr id="64" name="Content Placeholder 2">
            <a:extLst>
              <a:ext uri="{FF2B5EF4-FFF2-40B4-BE49-F238E27FC236}">
                <a16:creationId xmlns:a16="http://schemas.microsoft.com/office/drawing/2014/main" id="{ED61EA7D-1B0D-BF44-8103-21F8EA13AED1}"/>
              </a:ext>
            </a:extLst>
          </p:cNvPr>
          <p:cNvSpPr>
            <a:spLocks noGrp="1"/>
          </p:cNvSpPr>
          <p:nvPr>
            <p:ph idx="60" hasCustomPrompt="1"/>
          </p:nvPr>
        </p:nvSpPr>
        <p:spPr>
          <a:xfrm>
            <a:off x="7438056" y="3767657"/>
            <a:ext cx="1885696" cy="441878"/>
          </a:xfrm>
          <a:prstGeom prst="rect">
            <a:avLst/>
          </a:prstGeom>
        </p:spPr>
        <p:txBody>
          <a:bodyPr anchor="ctr"/>
          <a:lstStyle>
            <a:lvl1pPr marL="0" indent="0" algn="ctr">
              <a:buFontTx/>
              <a:buNone/>
              <a:defRPr sz="2133"/>
            </a:lvl1pPr>
          </a:lstStyle>
          <a:p>
            <a:pPr lvl="0"/>
            <a:r>
              <a:rPr lang="en-US" dirty="0"/>
              <a:t>Answer</a:t>
            </a:r>
          </a:p>
        </p:txBody>
      </p:sp>
      <p:sp>
        <p:nvSpPr>
          <p:cNvPr id="65" name="Content Placeholder 2">
            <a:extLst>
              <a:ext uri="{FF2B5EF4-FFF2-40B4-BE49-F238E27FC236}">
                <a16:creationId xmlns:a16="http://schemas.microsoft.com/office/drawing/2014/main" id="{D6496349-D0D2-E84A-83BE-49A11F82CADF}"/>
              </a:ext>
            </a:extLst>
          </p:cNvPr>
          <p:cNvSpPr>
            <a:spLocks noGrp="1"/>
          </p:cNvSpPr>
          <p:nvPr>
            <p:ph idx="61" hasCustomPrompt="1"/>
          </p:nvPr>
        </p:nvSpPr>
        <p:spPr>
          <a:xfrm>
            <a:off x="9430979" y="3767657"/>
            <a:ext cx="1885696" cy="441878"/>
          </a:xfrm>
          <a:prstGeom prst="rect">
            <a:avLst/>
          </a:prstGeom>
        </p:spPr>
        <p:txBody>
          <a:bodyPr anchor="ctr"/>
          <a:lstStyle>
            <a:lvl1pPr marL="0" indent="0" algn="ctr">
              <a:buFontTx/>
              <a:buNone/>
              <a:defRPr sz="2133"/>
            </a:lvl1pPr>
          </a:lstStyle>
          <a:p>
            <a:pPr lvl="0"/>
            <a:r>
              <a:rPr lang="en-US" dirty="0"/>
              <a:t>Answer</a:t>
            </a:r>
          </a:p>
        </p:txBody>
      </p:sp>
      <p:sp>
        <p:nvSpPr>
          <p:cNvPr id="66" name="Content Placeholder 2">
            <a:extLst>
              <a:ext uri="{FF2B5EF4-FFF2-40B4-BE49-F238E27FC236}">
                <a16:creationId xmlns:a16="http://schemas.microsoft.com/office/drawing/2014/main" id="{D61E1AE6-E538-9846-A911-296FB0B98D0B}"/>
              </a:ext>
            </a:extLst>
          </p:cNvPr>
          <p:cNvSpPr>
            <a:spLocks noGrp="1"/>
          </p:cNvSpPr>
          <p:nvPr>
            <p:ph idx="62" hasCustomPrompt="1"/>
          </p:nvPr>
        </p:nvSpPr>
        <p:spPr>
          <a:xfrm>
            <a:off x="3499104" y="4286641"/>
            <a:ext cx="1885696" cy="441878"/>
          </a:xfrm>
          <a:prstGeom prst="rect">
            <a:avLst/>
          </a:prstGeom>
        </p:spPr>
        <p:txBody>
          <a:bodyPr anchor="ctr"/>
          <a:lstStyle>
            <a:lvl1pPr marL="0" indent="0" algn="ctr">
              <a:buFontTx/>
              <a:buNone/>
              <a:defRPr sz="2133"/>
            </a:lvl1pPr>
          </a:lstStyle>
          <a:p>
            <a:pPr lvl="0"/>
            <a:r>
              <a:rPr lang="en-US" dirty="0"/>
              <a:t>Answer</a:t>
            </a:r>
          </a:p>
        </p:txBody>
      </p:sp>
      <p:sp>
        <p:nvSpPr>
          <p:cNvPr id="67" name="Content Placeholder 2">
            <a:extLst>
              <a:ext uri="{FF2B5EF4-FFF2-40B4-BE49-F238E27FC236}">
                <a16:creationId xmlns:a16="http://schemas.microsoft.com/office/drawing/2014/main" id="{D05435A0-A8BD-7D40-A247-16AE7C9B93D7}"/>
              </a:ext>
            </a:extLst>
          </p:cNvPr>
          <p:cNvSpPr>
            <a:spLocks noGrp="1"/>
          </p:cNvSpPr>
          <p:nvPr>
            <p:ph idx="63" hasCustomPrompt="1"/>
          </p:nvPr>
        </p:nvSpPr>
        <p:spPr>
          <a:xfrm>
            <a:off x="5468580" y="4286641"/>
            <a:ext cx="1885696" cy="441878"/>
          </a:xfrm>
          <a:prstGeom prst="rect">
            <a:avLst/>
          </a:prstGeom>
        </p:spPr>
        <p:txBody>
          <a:bodyPr anchor="ctr"/>
          <a:lstStyle>
            <a:lvl1pPr marL="0" indent="0" algn="ctr">
              <a:buFontTx/>
              <a:buNone/>
              <a:defRPr sz="2133"/>
            </a:lvl1pPr>
          </a:lstStyle>
          <a:p>
            <a:pPr lvl="0"/>
            <a:r>
              <a:rPr lang="en-US" dirty="0"/>
              <a:t>Answer</a:t>
            </a:r>
          </a:p>
        </p:txBody>
      </p:sp>
      <p:sp>
        <p:nvSpPr>
          <p:cNvPr id="68" name="Content Placeholder 2">
            <a:extLst>
              <a:ext uri="{FF2B5EF4-FFF2-40B4-BE49-F238E27FC236}">
                <a16:creationId xmlns:a16="http://schemas.microsoft.com/office/drawing/2014/main" id="{876C4FF8-6F5D-2E4E-A9FC-B2F80E213230}"/>
              </a:ext>
            </a:extLst>
          </p:cNvPr>
          <p:cNvSpPr>
            <a:spLocks noGrp="1"/>
          </p:cNvSpPr>
          <p:nvPr>
            <p:ph idx="64" hasCustomPrompt="1"/>
          </p:nvPr>
        </p:nvSpPr>
        <p:spPr>
          <a:xfrm>
            <a:off x="7438056" y="4286641"/>
            <a:ext cx="1885696" cy="441878"/>
          </a:xfrm>
          <a:prstGeom prst="rect">
            <a:avLst/>
          </a:prstGeom>
        </p:spPr>
        <p:txBody>
          <a:bodyPr anchor="ctr"/>
          <a:lstStyle>
            <a:lvl1pPr marL="0" indent="0" algn="ctr">
              <a:buFontTx/>
              <a:buNone/>
              <a:defRPr sz="2133"/>
            </a:lvl1pPr>
          </a:lstStyle>
          <a:p>
            <a:pPr lvl="0"/>
            <a:r>
              <a:rPr lang="en-US" dirty="0"/>
              <a:t>Answer</a:t>
            </a:r>
          </a:p>
        </p:txBody>
      </p:sp>
      <p:sp>
        <p:nvSpPr>
          <p:cNvPr id="69" name="Content Placeholder 2">
            <a:extLst>
              <a:ext uri="{FF2B5EF4-FFF2-40B4-BE49-F238E27FC236}">
                <a16:creationId xmlns:a16="http://schemas.microsoft.com/office/drawing/2014/main" id="{7ACF234F-172C-BD43-BF31-6405B796E6AD}"/>
              </a:ext>
            </a:extLst>
          </p:cNvPr>
          <p:cNvSpPr>
            <a:spLocks noGrp="1"/>
          </p:cNvSpPr>
          <p:nvPr>
            <p:ph idx="65" hasCustomPrompt="1"/>
          </p:nvPr>
        </p:nvSpPr>
        <p:spPr>
          <a:xfrm>
            <a:off x="9430979" y="4286641"/>
            <a:ext cx="1885696" cy="441878"/>
          </a:xfrm>
          <a:prstGeom prst="rect">
            <a:avLst/>
          </a:prstGeom>
        </p:spPr>
        <p:txBody>
          <a:bodyPr anchor="ctr"/>
          <a:lstStyle>
            <a:lvl1pPr marL="0" indent="0" algn="ctr">
              <a:buFontTx/>
              <a:buNone/>
              <a:defRPr sz="2133"/>
            </a:lvl1pPr>
          </a:lstStyle>
          <a:p>
            <a:pPr lvl="0"/>
            <a:r>
              <a:rPr lang="en-US" dirty="0"/>
              <a:t>Answer</a:t>
            </a:r>
          </a:p>
        </p:txBody>
      </p:sp>
      <p:sp>
        <p:nvSpPr>
          <p:cNvPr id="70" name="Content Placeholder 2">
            <a:extLst>
              <a:ext uri="{FF2B5EF4-FFF2-40B4-BE49-F238E27FC236}">
                <a16:creationId xmlns:a16="http://schemas.microsoft.com/office/drawing/2014/main" id="{F4AC227F-6E42-0543-92CA-84785D977529}"/>
              </a:ext>
            </a:extLst>
          </p:cNvPr>
          <p:cNvSpPr>
            <a:spLocks noGrp="1"/>
          </p:cNvSpPr>
          <p:nvPr>
            <p:ph idx="66" hasCustomPrompt="1"/>
          </p:nvPr>
        </p:nvSpPr>
        <p:spPr>
          <a:xfrm>
            <a:off x="3499104" y="4797387"/>
            <a:ext cx="1885696" cy="441878"/>
          </a:xfrm>
          <a:prstGeom prst="rect">
            <a:avLst/>
          </a:prstGeom>
        </p:spPr>
        <p:txBody>
          <a:bodyPr anchor="ctr"/>
          <a:lstStyle>
            <a:lvl1pPr marL="0" indent="0" algn="ctr">
              <a:buFontTx/>
              <a:buNone/>
              <a:defRPr sz="2133"/>
            </a:lvl1pPr>
          </a:lstStyle>
          <a:p>
            <a:pPr lvl="0"/>
            <a:r>
              <a:rPr lang="en-US" dirty="0"/>
              <a:t>Answer</a:t>
            </a:r>
          </a:p>
        </p:txBody>
      </p:sp>
      <p:sp>
        <p:nvSpPr>
          <p:cNvPr id="89" name="Content Placeholder 2">
            <a:extLst>
              <a:ext uri="{FF2B5EF4-FFF2-40B4-BE49-F238E27FC236}">
                <a16:creationId xmlns:a16="http://schemas.microsoft.com/office/drawing/2014/main" id="{05D65BBD-8CEE-E64D-B8E5-F2B4D55A2357}"/>
              </a:ext>
            </a:extLst>
          </p:cNvPr>
          <p:cNvSpPr>
            <a:spLocks noGrp="1"/>
          </p:cNvSpPr>
          <p:nvPr>
            <p:ph idx="67" hasCustomPrompt="1"/>
          </p:nvPr>
        </p:nvSpPr>
        <p:spPr>
          <a:xfrm>
            <a:off x="5468580" y="4797387"/>
            <a:ext cx="1885696" cy="441878"/>
          </a:xfrm>
          <a:prstGeom prst="rect">
            <a:avLst/>
          </a:prstGeom>
        </p:spPr>
        <p:txBody>
          <a:bodyPr anchor="ctr"/>
          <a:lstStyle>
            <a:lvl1pPr marL="0" indent="0" algn="ctr">
              <a:buFontTx/>
              <a:buNone/>
              <a:defRPr sz="2133"/>
            </a:lvl1pPr>
          </a:lstStyle>
          <a:p>
            <a:pPr lvl="0"/>
            <a:r>
              <a:rPr lang="en-US" dirty="0"/>
              <a:t>Answer</a:t>
            </a:r>
          </a:p>
        </p:txBody>
      </p:sp>
      <p:sp>
        <p:nvSpPr>
          <p:cNvPr id="90" name="Content Placeholder 2">
            <a:extLst>
              <a:ext uri="{FF2B5EF4-FFF2-40B4-BE49-F238E27FC236}">
                <a16:creationId xmlns:a16="http://schemas.microsoft.com/office/drawing/2014/main" id="{093DB6AC-92B6-964A-ADDA-A0A54F2DA042}"/>
              </a:ext>
            </a:extLst>
          </p:cNvPr>
          <p:cNvSpPr>
            <a:spLocks noGrp="1"/>
          </p:cNvSpPr>
          <p:nvPr>
            <p:ph idx="68" hasCustomPrompt="1"/>
          </p:nvPr>
        </p:nvSpPr>
        <p:spPr>
          <a:xfrm>
            <a:off x="7438056" y="4797387"/>
            <a:ext cx="1885696" cy="441878"/>
          </a:xfrm>
          <a:prstGeom prst="rect">
            <a:avLst/>
          </a:prstGeom>
        </p:spPr>
        <p:txBody>
          <a:bodyPr anchor="ctr"/>
          <a:lstStyle>
            <a:lvl1pPr marL="0" indent="0" algn="ctr">
              <a:buFontTx/>
              <a:buNone/>
              <a:defRPr sz="2133"/>
            </a:lvl1pPr>
          </a:lstStyle>
          <a:p>
            <a:pPr lvl="0"/>
            <a:r>
              <a:rPr lang="en-US" dirty="0"/>
              <a:t>Answer</a:t>
            </a:r>
          </a:p>
        </p:txBody>
      </p:sp>
      <p:sp>
        <p:nvSpPr>
          <p:cNvPr id="91" name="Content Placeholder 2">
            <a:extLst>
              <a:ext uri="{FF2B5EF4-FFF2-40B4-BE49-F238E27FC236}">
                <a16:creationId xmlns:a16="http://schemas.microsoft.com/office/drawing/2014/main" id="{E3316A5C-160B-254B-BCFC-833161B82519}"/>
              </a:ext>
            </a:extLst>
          </p:cNvPr>
          <p:cNvSpPr>
            <a:spLocks noGrp="1"/>
          </p:cNvSpPr>
          <p:nvPr>
            <p:ph idx="69" hasCustomPrompt="1"/>
          </p:nvPr>
        </p:nvSpPr>
        <p:spPr>
          <a:xfrm>
            <a:off x="9430979" y="4797387"/>
            <a:ext cx="1885696" cy="441878"/>
          </a:xfrm>
          <a:prstGeom prst="rect">
            <a:avLst/>
          </a:prstGeom>
        </p:spPr>
        <p:txBody>
          <a:bodyPr anchor="ctr"/>
          <a:lstStyle>
            <a:lvl1pPr marL="0" indent="0" algn="ctr">
              <a:buFontTx/>
              <a:buNone/>
              <a:defRPr sz="2133"/>
            </a:lvl1pPr>
          </a:lstStyle>
          <a:p>
            <a:pPr lvl="0"/>
            <a:r>
              <a:rPr lang="en-US" dirty="0"/>
              <a:t>Answer</a:t>
            </a:r>
          </a:p>
        </p:txBody>
      </p:sp>
      <p:sp>
        <p:nvSpPr>
          <p:cNvPr id="92" name="Content Placeholder 2">
            <a:extLst>
              <a:ext uri="{FF2B5EF4-FFF2-40B4-BE49-F238E27FC236}">
                <a16:creationId xmlns:a16="http://schemas.microsoft.com/office/drawing/2014/main" id="{865595AC-4805-D640-8B0E-97A6E5154A0E}"/>
              </a:ext>
            </a:extLst>
          </p:cNvPr>
          <p:cNvSpPr>
            <a:spLocks noGrp="1"/>
          </p:cNvSpPr>
          <p:nvPr>
            <p:ph idx="70" hasCustomPrompt="1"/>
          </p:nvPr>
        </p:nvSpPr>
        <p:spPr>
          <a:xfrm>
            <a:off x="3499104" y="5316370"/>
            <a:ext cx="1885696" cy="441878"/>
          </a:xfrm>
          <a:prstGeom prst="rect">
            <a:avLst/>
          </a:prstGeom>
        </p:spPr>
        <p:txBody>
          <a:bodyPr anchor="ctr"/>
          <a:lstStyle>
            <a:lvl1pPr marL="0" indent="0" algn="ctr">
              <a:buFontTx/>
              <a:buNone/>
              <a:defRPr sz="2133"/>
            </a:lvl1pPr>
          </a:lstStyle>
          <a:p>
            <a:pPr lvl="0"/>
            <a:r>
              <a:rPr lang="en-US" dirty="0"/>
              <a:t>Answer</a:t>
            </a:r>
          </a:p>
        </p:txBody>
      </p:sp>
      <p:sp>
        <p:nvSpPr>
          <p:cNvPr id="93" name="Content Placeholder 2">
            <a:extLst>
              <a:ext uri="{FF2B5EF4-FFF2-40B4-BE49-F238E27FC236}">
                <a16:creationId xmlns:a16="http://schemas.microsoft.com/office/drawing/2014/main" id="{C82AA1EB-B8F6-9F43-A820-E259BAF300DE}"/>
              </a:ext>
            </a:extLst>
          </p:cNvPr>
          <p:cNvSpPr>
            <a:spLocks noGrp="1"/>
          </p:cNvSpPr>
          <p:nvPr>
            <p:ph idx="71" hasCustomPrompt="1"/>
          </p:nvPr>
        </p:nvSpPr>
        <p:spPr>
          <a:xfrm>
            <a:off x="5468580" y="5316370"/>
            <a:ext cx="1885696" cy="441878"/>
          </a:xfrm>
          <a:prstGeom prst="rect">
            <a:avLst/>
          </a:prstGeom>
        </p:spPr>
        <p:txBody>
          <a:bodyPr anchor="ctr"/>
          <a:lstStyle>
            <a:lvl1pPr marL="0" indent="0" algn="ctr">
              <a:buFontTx/>
              <a:buNone/>
              <a:defRPr sz="2133"/>
            </a:lvl1pPr>
          </a:lstStyle>
          <a:p>
            <a:pPr lvl="0"/>
            <a:r>
              <a:rPr lang="en-US" dirty="0"/>
              <a:t>Answer</a:t>
            </a:r>
          </a:p>
        </p:txBody>
      </p:sp>
      <p:sp>
        <p:nvSpPr>
          <p:cNvPr id="94" name="Content Placeholder 2">
            <a:extLst>
              <a:ext uri="{FF2B5EF4-FFF2-40B4-BE49-F238E27FC236}">
                <a16:creationId xmlns:a16="http://schemas.microsoft.com/office/drawing/2014/main" id="{9E51DDCE-279A-2745-BAD8-492C2C1BE25E}"/>
              </a:ext>
            </a:extLst>
          </p:cNvPr>
          <p:cNvSpPr>
            <a:spLocks noGrp="1"/>
          </p:cNvSpPr>
          <p:nvPr>
            <p:ph idx="72" hasCustomPrompt="1"/>
          </p:nvPr>
        </p:nvSpPr>
        <p:spPr>
          <a:xfrm>
            <a:off x="7438056" y="5316370"/>
            <a:ext cx="1885696" cy="441878"/>
          </a:xfrm>
          <a:prstGeom prst="rect">
            <a:avLst/>
          </a:prstGeom>
        </p:spPr>
        <p:txBody>
          <a:bodyPr anchor="ctr"/>
          <a:lstStyle>
            <a:lvl1pPr marL="0" indent="0" algn="ctr">
              <a:buFontTx/>
              <a:buNone/>
              <a:defRPr sz="2133"/>
            </a:lvl1pPr>
          </a:lstStyle>
          <a:p>
            <a:pPr lvl="0"/>
            <a:r>
              <a:rPr lang="en-US" dirty="0"/>
              <a:t>Answer</a:t>
            </a:r>
          </a:p>
        </p:txBody>
      </p:sp>
      <p:sp>
        <p:nvSpPr>
          <p:cNvPr id="95" name="Content Placeholder 2">
            <a:extLst>
              <a:ext uri="{FF2B5EF4-FFF2-40B4-BE49-F238E27FC236}">
                <a16:creationId xmlns:a16="http://schemas.microsoft.com/office/drawing/2014/main" id="{FF38B004-90DB-7F4F-BA2A-B4E6370D1223}"/>
              </a:ext>
            </a:extLst>
          </p:cNvPr>
          <p:cNvSpPr>
            <a:spLocks noGrp="1"/>
          </p:cNvSpPr>
          <p:nvPr>
            <p:ph idx="73" hasCustomPrompt="1"/>
          </p:nvPr>
        </p:nvSpPr>
        <p:spPr>
          <a:xfrm>
            <a:off x="9430979" y="5316370"/>
            <a:ext cx="1885696" cy="441878"/>
          </a:xfrm>
          <a:prstGeom prst="rect">
            <a:avLst/>
          </a:prstGeom>
        </p:spPr>
        <p:txBody>
          <a:bodyPr anchor="ctr"/>
          <a:lstStyle>
            <a:lvl1pPr marL="0" indent="0" algn="ctr">
              <a:buFontTx/>
              <a:buNone/>
              <a:defRPr sz="2133"/>
            </a:lvl1pPr>
          </a:lstStyle>
          <a:p>
            <a:pPr lvl="0"/>
            <a:r>
              <a:rPr lang="en-US" dirty="0"/>
              <a:t>Answer</a:t>
            </a:r>
          </a:p>
        </p:txBody>
      </p:sp>
      <p:sp>
        <p:nvSpPr>
          <p:cNvPr id="96" name="Content Placeholder 2">
            <a:extLst>
              <a:ext uri="{FF2B5EF4-FFF2-40B4-BE49-F238E27FC236}">
                <a16:creationId xmlns:a16="http://schemas.microsoft.com/office/drawing/2014/main" id="{C165F3D6-D6B6-BC45-9297-98E43937402D}"/>
              </a:ext>
            </a:extLst>
          </p:cNvPr>
          <p:cNvSpPr>
            <a:spLocks noGrp="1"/>
          </p:cNvSpPr>
          <p:nvPr>
            <p:ph idx="74" hasCustomPrompt="1"/>
          </p:nvPr>
        </p:nvSpPr>
        <p:spPr>
          <a:xfrm>
            <a:off x="3499104" y="5835354"/>
            <a:ext cx="1885696" cy="441878"/>
          </a:xfrm>
          <a:prstGeom prst="rect">
            <a:avLst/>
          </a:prstGeom>
        </p:spPr>
        <p:txBody>
          <a:bodyPr anchor="ctr"/>
          <a:lstStyle>
            <a:lvl1pPr marL="0" indent="0" algn="ctr">
              <a:buFontTx/>
              <a:buNone/>
              <a:defRPr sz="2133"/>
            </a:lvl1pPr>
          </a:lstStyle>
          <a:p>
            <a:pPr lvl="0"/>
            <a:r>
              <a:rPr lang="en-US" dirty="0"/>
              <a:t>Answer</a:t>
            </a:r>
          </a:p>
        </p:txBody>
      </p:sp>
      <p:sp>
        <p:nvSpPr>
          <p:cNvPr id="97" name="Content Placeholder 2">
            <a:extLst>
              <a:ext uri="{FF2B5EF4-FFF2-40B4-BE49-F238E27FC236}">
                <a16:creationId xmlns:a16="http://schemas.microsoft.com/office/drawing/2014/main" id="{C35BCBCA-2AF8-4A4A-B254-E0D2E7DFC0C3}"/>
              </a:ext>
            </a:extLst>
          </p:cNvPr>
          <p:cNvSpPr>
            <a:spLocks noGrp="1"/>
          </p:cNvSpPr>
          <p:nvPr>
            <p:ph idx="75" hasCustomPrompt="1"/>
          </p:nvPr>
        </p:nvSpPr>
        <p:spPr>
          <a:xfrm>
            <a:off x="5468580" y="5835354"/>
            <a:ext cx="1885696" cy="441878"/>
          </a:xfrm>
          <a:prstGeom prst="rect">
            <a:avLst/>
          </a:prstGeom>
        </p:spPr>
        <p:txBody>
          <a:bodyPr anchor="ctr"/>
          <a:lstStyle>
            <a:lvl1pPr marL="0" indent="0" algn="ctr">
              <a:buFontTx/>
              <a:buNone/>
              <a:defRPr sz="2133"/>
            </a:lvl1pPr>
          </a:lstStyle>
          <a:p>
            <a:pPr lvl="0"/>
            <a:r>
              <a:rPr lang="en-US" dirty="0"/>
              <a:t>Answer</a:t>
            </a:r>
          </a:p>
        </p:txBody>
      </p:sp>
      <p:sp>
        <p:nvSpPr>
          <p:cNvPr id="98" name="Content Placeholder 2">
            <a:extLst>
              <a:ext uri="{FF2B5EF4-FFF2-40B4-BE49-F238E27FC236}">
                <a16:creationId xmlns:a16="http://schemas.microsoft.com/office/drawing/2014/main" id="{2E1AE85D-10DD-BE40-8F05-74290C711964}"/>
              </a:ext>
            </a:extLst>
          </p:cNvPr>
          <p:cNvSpPr>
            <a:spLocks noGrp="1"/>
          </p:cNvSpPr>
          <p:nvPr>
            <p:ph idx="76" hasCustomPrompt="1"/>
          </p:nvPr>
        </p:nvSpPr>
        <p:spPr>
          <a:xfrm>
            <a:off x="7438056" y="5835354"/>
            <a:ext cx="1885696" cy="441878"/>
          </a:xfrm>
          <a:prstGeom prst="rect">
            <a:avLst/>
          </a:prstGeom>
        </p:spPr>
        <p:txBody>
          <a:bodyPr anchor="ctr"/>
          <a:lstStyle>
            <a:lvl1pPr marL="0" indent="0" algn="ctr">
              <a:buFontTx/>
              <a:buNone/>
              <a:defRPr sz="2133"/>
            </a:lvl1pPr>
          </a:lstStyle>
          <a:p>
            <a:pPr lvl="0"/>
            <a:r>
              <a:rPr lang="en-US" dirty="0"/>
              <a:t>Answer</a:t>
            </a:r>
          </a:p>
        </p:txBody>
      </p:sp>
      <p:sp>
        <p:nvSpPr>
          <p:cNvPr id="99" name="Content Placeholder 2">
            <a:extLst>
              <a:ext uri="{FF2B5EF4-FFF2-40B4-BE49-F238E27FC236}">
                <a16:creationId xmlns:a16="http://schemas.microsoft.com/office/drawing/2014/main" id="{617A344C-563A-9740-A804-8982B86A2E60}"/>
              </a:ext>
            </a:extLst>
          </p:cNvPr>
          <p:cNvSpPr>
            <a:spLocks noGrp="1"/>
          </p:cNvSpPr>
          <p:nvPr>
            <p:ph idx="77" hasCustomPrompt="1"/>
          </p:nvPr>
        </p:nvSpPr>
        <p:spPr>
          <a:xfrm>
            <a:off x="9430979" y="5835354"/>
            <a:ext cx="1885696" cy="441878"/>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23840969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B573-112B-5443-8D19-FC74E443F151}"/>
              </a:ext>
            </a:extLst>
          </p:cNvPr>
          <p:cNvSpPr>
            <a:spLocks noGrp="1"/>
          </p:cNvSpPr>
          <p:nvPr>
            <p:ph type="title"/>
          </p:nvPr>
        </p:nvSpPr>
        <p:spPr/>
        <p:txBody>
          <a:bodyPr/>
          <a:lstStyle/>
          <a:p>
            <a:r>
              <a:rPr lang="en-US"/>
              <a:t>Click to edit Master title style</a:t>
            </a:r>
          </a:p>
        </p:txBody>
      </p:sp>
      <p:sp>
        <p:nvSpPr>
          <p:cNvPr id="5" name="Content Placeholder 2">
            <a:extLst>
              <a:ext uri="{FF2B5EF4-FFF2-40B4-BE49-F238E27FC236}">
                <a16:creationId xmlns:a16="http://schemas.microsoft.com/office/drawing/2014/main" id="{7C4C4E45-5CC2-084F-A82C-00A4570C37F2}"/>
              </a:ext>
            </a:extLst>
          </p:cNvPr>
          <p:cNvSpPr>
            <a:spLocks noGrp="1"/>
          </p:cNvSpPr>
          <p:nvPr>
            <p:ph idx="23" hasCustomPrompt="1"/>
          </p:nvPr>
        </p:nvSpPr>
        <p:spPr>
          <a:xfrm>
            <a:off x="3499104" y="1649047"/>
            <a:ext cx="1072896" cy="512064"/>
          </a:xfrm>
          <a:prstGeom prst="rect">
            <a:avLst/>
          </a:prstGeom>
          <a:solidFill>
            <a:srgbClr val="AECCD8"/>
          </a:solidFill>
        </p:spPr>
        <p:txBody>
          <a:bodyPr anchor="ctr"/>
          <a:lstStyle>
            <a:lvl1pPr marL="0" indent="0" algn="ctr">
              <a:buFontTx/>
              <a:buNone/>
              <a:defRPr sz="1800" b="1">
                <a:solidFill>
                  <a:srgbClr val="002E5D"/>
                </a:solidFill>
              </a:defRPr>
            </a:lvl1pPr>
          </a:lstStyle>
          <a:p>
            <a:pPr lvl="0"/>
            <a:r>
              <a:rPr lang="en-US" dirty="0"/>
              <a:t>Answer</a:t>
            </a:r>
          </a:p>
        </p:txBody>
      </p:sp>
      <p:sp>
        <p:nvSpPr>
          <p:cNvPr id="9" name="Content Placeholder 2">
            <a:extLst>
              <a:ext uri="{FF2B5EF4-FFF2-40B4-BE49-F238E27FC236}">
                <a16:creationId xmlns:a16="http://schemas.microsoft.com/office/drawing/2014/main" id="{B761E084-CAB0-A74E-B2C9-B61E20567C76}"/>
              </a:ext>
            </a:extLst>
          </p:cNvPr>
          <p:cNvSpPr>
            <a:spLocks noGrp="1"/>
          </p:cNvSpPr>
          <p:nvPr>
            <p:ph idx="24" hasCustomPrompt="1"/>
          </p:nvPr>
        </p:nvSpPr>
        <p:spPr>
          <a:xfrm>
            <a:off x="4625865" y="1649047"/>
            <a:ext cx="1072896" cy="512064"/>
          </a:xfrm>
          <a:prstGeom prst="rect">
            <a:avLst/>
          </a:prstGeom>
          <a:solidFill>
            <a:srgbClr val="AECCD8"/>
          </a:solidFill>
        </p:spPr>
        <p:txBody>
          <a:bodyPr anchor="ctr"/>
          <a:lstStyle>
            <a:lvl1pPr marL="0" indent="0" algn="ctr">
              <a:buFontTx/>
              <a:buNone/>
              <a:defRPr sz="1800" b="1">
                <a:solidFill>
                  <a:srgbClr val="002E5D"/>
                </a:solidFill>
              </a:defRPr>
            </a:lvl1pPr>
          </a:lstStyle>
          <a:p>
            <a:pPr lvl="0"/>
            <a:r>
              <a:rPr lang="en-US" dirty="0"/>
              <a:t>Answer</a:t>
            </a:r>
          </a:p>
        </p:txBody>
      </p:sp>
      <p:sp>
        <p:nvSpPr>
          <p:cNvPr id="10" name="Content Placeholder 2">
            <a:extLst>
              <a:ext uri="{FF2B5EF4-FFF2-40B4-BE49-F238E27FC236}">
                <a16:creationId xmlns:a16="http://schemas.microsoft.com/office/drawing/2014/main" id="{13DC86EB-14D2-324B-9262-5E737222B226}"/>
              </a:ext>
            </a:extLst>
          </p:cNvPr>
          <p:cNvSpPr>
            <a:spLocks noGrp="1"/>
          </p:cNvSpPr>
          <p:nvPr>
            <p:ph idx="25" hasCustomPrompt="1"/>
          </p:nvPr>
        </p:nvSpPr>
        <p:spPr>
          <a:xfrm>
            <a:off x="5752626" y="1649047"/>
            <a:ext cx="1072896" cy="512064"/>
          </a:xfrm>
          <a:prstGeom prst="rect">
            <a:avLst/>
          </a:prstGeom>
          <a:solidFill>
            <a:srgbClr val="AECCD8"/>
          </a:solidFill>
        </p:spPr>
        <p:txBody>
          <a:bodyPr anchor="ctr"/>
          <a:lstStyle>
            <a:lvl1pPr marL="0" indent="0" algn="ctr">
              <a:buFontTx/>
              <a:buNone/>
              <a:defRPr sz="1800" b="1">
                <a:solidFill>
                  <a:srgbClr val="002E5D"/>
                </a:solidFill>
              </a:defRPr>
            </a:lvl1pPr>
          </a:lstStyle>
          <a:p>
            <a:pPr lvl="0"/>
            <a:r>
              <a:rPr lang="en-US" dirty="0"/>
              <a:t>Answer</a:t>
            </a:r>
          </a:p>
        </p:txBody>
      </p:sp>
      <p:sp>
        <p:nvSpPr>
          <p:cNvPr id="11" name="Content Placeholder 2">
            <a:extLst>
              <a:ext uri="{FF2B5EF4-FFF2-40B4-BE49-F238E27FC236}">
                <a16:creationId xmlns:a16="http://schemas.microsoft.com/office/drawing/2014/main" id="{40354A30-FE95-7341-ACB8-6E7DBECA291C}"/>
              </a:ext>
            </a:extLst>
          </p:cNvPr>
          <p:cNvSpPr>
            <a:spLocks noGrp="1"/>
          </p:cNvSpPr>
          <p:nvPr>
            <p:ph idx="26" hasCustomPrompt="1"/>
          </p:nvPr>
        </p:nvSpPr>
        <p:spPr>
          <a:xfrm>
            <a:off x="6879387" y="1649047"/>
            <a:ext cx="1072896" cy="512064"/>
          </a:xfrm>
          <a:prstGeom prst="rect">
            <a:avLst/>
          </a:prstGeom>
          <a:solidFill>
            <a:srgbClr val="AECCD8"/>
          </a:solidFill>
        </p:spPr>
        <p:txBody>
          <a:bodyPr anchor="ctr"/>
          <a:lstStyle>
            <a:lvl1pPr marL="0" indent="0" algn="ctr">
              <a:buFontTx/>
              <a:buNone/>
              <a:defRPr sz="1800" b="1">
                <a:solidFill>
                  <a:srgbClr val="002E5D"/>
                </a:solidFill>
              </a:defRPr>
            </a:lvl1pPr>
          </a:lstStyle>
          <a:p>
            <a:pPr lvl="0"/>
            <a:r>
              <a:rPr lang="en-US" dirty="0"/>
              <a:t>Answer</a:t>
            </a:r>
          </a:p>
        </p:txBody>
      </p:sp>
      <p:sp>
        <p:nvSpPr>
          <p:cNvPr id="12" name="Content Placeholder 2">
            <a:extLst>
              <a:ext uri="{FF2B5EF4-FFF2-40B4-BE49-F238E27FC236}">
                <a16:creationId xmlns:a16="http://schemas.microsoft.com/office/drawing/2014/main" id="{AA3518FD-46CF-7149-B538-936E448D5461}"/>
              </a:ext>
            </a:extLst>
          </p:cNvPr>
          <p:cNvSpPr>
            <a:spLocks noGrp="1"/>
          </p:cNvSpPr>
          <p:nvPr>
            <p:ph idx="27" hasCustomPrompt="1"/>
          </p:nvPr>
        </p:nvSpPr>
        <p:spPr>
          <a:xfrm>
            <a:off x="8006148" y="1649047"/>
            <a:ext cx="1072896" cy="512064"/>
          </a:xfrm>
          <a:prstGeom prst="rect">
            <a:avLst/>
          </a:prstGeom>
          <a:solidFill>
            <a:srgbClr val="AECCD8"/>
          </a:solidFill>
        </p:spPr>
        <p:txBody>
          <a:bodyPr anchor="ctr"/>
          <a:lstStyle>
            <a:lvl1pPr marL="0" indent="0" algn="ctr">
              <a:buFontTx/>
              <a:buNone/>
              <a:defRPr sz="1800" b="1">
                <a:solidFill>
                  <a:srgbClr val="002E5D"/>
                </a:solidFill>
              </a:defRPr>
            </a:lvl1pPr>
          </a:lstStyle>
          <a:p>
            <a:pPr lvl="0"/>
            <a:r>
              <a:rPr lang="en-US" dirty="0"/>
              <a:t>Answer</a:t>
            </a:r>
          </a:p>
        </p:txBody>
      </p:sp>
      <p:sp>
        <p:nvSpPr>
          <p:cNvPr id="13" name="Content Placeholder 2">
            <a:extLst>
              <a:ext uri="{FF2B5EF4-FFF2-40B4-BE49-F238E27FC236}">
                <a16:creationId xmlns:a16="http://schemas.microsoft.com/office/drawing/2014/main" id="{AC04B248-4BEB-4F4C-BC68-3E98E11244DF}"/>
              </a:ext>
            </a:extLst>
          </p:cNvPr>
          <p:cNvSpPr>
            <a:spLocks noGrp="1"/>
          </p:cNvSpPr>
          <p:nvPr>
            <p:ph idx="28" hasCustomPrompt="1"/>
          </p:nvPr>
        </p:nvSpPr>
        <p:spPr>
          <a:xfrm>
            <a:off x="9132909" y="1649047"/>
            <a:ext cx="1072896" cy="512064"/>
          </a:xfrm>
          <a:prstGeom prst="rect">
            <a:avLst/>
          </a:prstGeom>
          <a:solidFill>
            <a:srgbClr val="AECCD8"/>
          </a:solidFill>
        </p:spPr>
        <p:txBody>
          <a:bodyPr anchor="ctr"/>
          <a:lstStyle>
            <a:lvl1pPr marL="0" indent="0" algn="ctr">
              <a:buFontTx/>
              <a:buNone/>
              <a:defRPr sz="1800" b="1">
                <a:solidFill>
                  <a:srgbClr val="002E5D"/>
                </a:solidFill>
              </a:defRPr>
            </a:lvl1pPr>
          </a:lstStyle>
          <a:p>
            <a:pPr lvl="0"/>
            <a:r>
              <a:rPr lang="en-US" dirty="0"/>
              <a:t>Answer</a:t>
            </a:r>
          </a:p>
        </p:txBody>
      </p:sp>
      <p:sp>
        <p:nvSpPr>
          <p:cNvPr id="14" name="Content Placeholder 2">
            <a:extLst>
              <a:ext uri="{FF2B5EF4-FFF2-40B4-BE49-F238E27FC236}">
                <a16:creationId xmlns:a16="http://schemas.microsoft.com/office/drawing/2014/main" id="{FAB25103-DFAF-1845-9122-EF7F9EFCF54B}"/>
              </a:ext>
            </a:extLst>
          </p:cNvPr>
          <p:cNvSpPr>
            <a:spLocks noGrp="1"/>
          </p:cNvSpPr>
          <p:nvPr>
            <p:ph idx="29" hasCustomPrompt="1"/>
          </p:nvPr>
        </p:nvSpPr>
        <p:spPr>
          <a:xfrm>
            <a:off x="10259668" y="1649047"/>
            <a:ext cx="1072896" cy="512064"/>
          </a:xfrm>
          <a:prstGeom prst="rect">
            <a:avLst/>
          </a:prstGeom>
          <a:solidFill>
            <a:srgbClr val="AECCD8"/>
          </a:solidFill>
        </p:spPr>
        <p:txBody>
          <a:bodyPr anchor="ctr"/>
          <a:lstStyle>
            <a:lvl1pPr marL="0" indent="0" algn="ctr">
              <a:buFontTx/>
              <a:buNone/>
              <a:defRPr sz="1800" b="1">
                <a:solidFill>
                  <a:srgbClr val="002E5D"/>
                </a:solidFill>
              </a:defRPr>
            </a:lvl1pPr>
          </a:lstStyle>
          <a:p>
            <a:pPr lvl="0"/>
            <a:r>
              <a:rPr lang="en-US" dirty="0"/>
              <a:t>Answer</a:t>
            </a:r>
          </a:p>
        </p:txBody>
      </p:sp>
      <p:sp>
        <p:nvSpPr>
          <p:cNvPr id="15" name="Content Placeholder 2">
            <a:extLst>
              <a:ext uri="{FF2B5EF4-FFF2-40B4-BE49-F238E27FC236}">
                <a16:creationId xmlns:a16="http://schemas.microsoft.com/office/drawing/2014/main" id="{BE08D13A-9C80-E046-98C1-FC3EDDE50604}"/>
              </a:ext>
            </a:extLst>
          </p:cNvPr>
          <p:cNvSpPr>
            <a:spLocks noGrp="1"/>
          </p:cNvSpPr>
          <p:nvPr>
            <p:ph idx="1" hasCustomPrompt="1"/>
          </p:nvPr>
        </p:nvSpPr>
        <p:spPr>
          <a:xfrm>
            <a:off x="3499104" y="221894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16" name="Content Placeholder 2">
            <a:extLst>
              <a:ext uri="{FF2B5EF4-FFF2-40B4-BE49-F238E27FC236}">
                <a16:creationId xmlns:a16="http://schemas.microsoft.com/office/drawing/2014/main" id="{F42A5E1F-9FC2-4F49-A50C-A4431BE30FC0}"/>
              </a:ext>
            </a:extLst>
          </p:cNvPr>
          <p:cNvSpPr>
            <a:spLocks noGrp="1"/>
          </p:cNvSpPr>
          <p:nvPr>
            <p:ph idx="50" hasCustomPrompt="1"/>
          </p:nvPr>
        </p:nvSpPr>
        <p:spPr>
          <a:xfrm>
            <a:off x="3499104" y="2737928"/>
            <a:ext cx="1072896" cy="441878"/>
          </a:xfrm>
          <a:prstGeom prst="rect">
            <a:avLst/>
          </a:prstGeom>
        </p:spPr>
        <p:txBody>
          <a:bodyPr anchor="ctr"/>
          <a:lstStyle>
            <a:lvl1pPr marL="0" indent="0" algn="ctr">
              <a:buFontTx/>
              <a:buNone/>
              <a:defRPr sz="1800"/>
            </a:lvl1pPr>
          </a:lstStyle>
          <a:p>
            <a:pPr lvl="0"/>
            <a:r>
              <a:rPr lang="en-US" dirty="0"/>
              <a:t>Answer</a:t>
            </a:r>
          </a:p>
        </p:txBody>
      </p:sp>
      <p:sp>
        <p:nvSpPr>
          <p:cNvPr id="17" name="Content Placeholder 2">
            <a:extLst>
              <a:ext uri="{FF2B5EF4-FFF2-40B4-BE49-F238E27FC236}">
                <a16:creationId xmlns:a16="http://schemas.microsoft.com/office/drawing/2014/main" id="{91EC706F-13EF-F04F-8DF1-ADCB8A9AC407}"/>
              </a:ext>
            </a:extLst>
          </p:cNvPr>
          <p:cNvSpPr>
            <a:spLocks noGrp="1"/>
          </p:cNvSpPr>
          <p:nvPr>
            <p:ph idx="54" hasCustomPrompt="1"/>
          </p:nvPr>
        </p:nvSpPr>
        <p:spPr>
          <a:xfrm>
            <a:off x="3499104" y="3256912"/>
            <a:ext cx="1072896" cy="441878"/>
          </a:xfrm>
          <a:prstGeom prst="rect">
            <a:avLst/>
          </a:prstGeom>
        </p:spPr>
        <p:txBody>
          <a:bodyPr anchor="ctr"/>
          <a:lstStyle>
            <a:lvl1pPr marL="0" indent="0" algn="ctr">
              <a:buFontTx/>
              <a:buNone/>
              <a:defRPr sz="1800"/>
            </a:lvl1pPr>
          </a:lstStyle>
          <a:p>
            <a:pPr lvl="0"/>
            <a:r>
              <a:rPr lang="en-US" dirty="0"/>
              <a:t>Answer</a:t>
            </a:r>
          </a:p>
        </p:txBody>
      </p:sp>
      <p:sp>
        <p:nvSpPr>
          <p:cNvPr id="18" name="Content Placeholder 2">
            <a:extLst>
              <a:ext uri="{FF2B5EF4-FFF2-40B4-BE49-F238E27FC236}">
                <a16:creationId xmlns:a16="http://schemas.microsoft.com/office/drawing/2014/main" id="{E08320FA-B97A-0F4D-B5F6-BD2759B85138}"/>
              </a:ext>
            </a:extLst>
          </p:cNvPr>
          <p:cNvSpPr>
            <a:spLocks noGrp="1"/>
          </p:cNvSpPr>
          <p:nvPr>
            <p:ph idx="58" hasCustomPrompt="1"/>
          </p:nvPr>
        </p:nvSpPr>
        <p:spPr>
          <a:xfrm>
            <a:off x="3499104" y="376765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19" name="Content Placeholder 2">
            <a:extLst>
              <a:ext uri="{FF2B5EF4-FFF2-40B4-BE49-F238E27FC236}">
                <a16:creationId xmlns:a16="http://schemas.microsoft.com/office/drawing/2014/main" id="{CA9879FA-1BCB-A241-96ED-954D7482B272}"/>
              </a:ext>
            </a:extLst>
          </p:cNvPr>
          <p:cNvSpPr>
            <a:spLocks noGrp="1"/>
          </p:cNvSpPr>
          <p:nvPr>
            <p:ph idx="62" hasCustomPrompt="1"/>
          </p:nvPr>
        </p:nvSpPr>
        <p:spPr>
          <a:xfrm>
            <a:off x="3499104" y="4286641"/>
            <a:ext cx="1072896" cy="441878"/>
          </a:xfrm>
          <a:prstGeom prst="rect">
            <a:avLst/>
          </a:prstGeom>
        </p:spPr>
        <p:txBody>
          <a:bodyPr anchor="ctr"/>
          <a:lstStyle>
            <a:lvl1pPr marL="0" indent="0" algn="ctr">
              <a:buFontTx/>
              <a:buNone/>
              <a:defRPr sz="1800"/>
            </a:lvl1pPr>
          </a:lstStyle>
          <a:p>
            <a:pPr lvl="0"/>
            <a:r>
              <a:rPr lang="en-US" dirty="0"/>
              <a:t>Answer</a:t>
            </a:r>
          </a:p>
        </p:txBody>
      </p:sp>
      <p:sp>
        <p:nvSpPr>
          <p:cNvPr id="20" name="Content Placeholder 2">
            <a:extLst>
              <a:ext uri="{FF2B5EF4-FFF2-40B4-BE49-F238E27FC236}">
                <a16:creationId xmlns:a16="http://schemas.microsoft.com/office/drawing/2014/main" id="{B3DBF5E4-4BB8-6B4C-82EF-1EE55EABCD13}"/>
              </a:ext>
            </a:extLst>
          </p:cNvPr>
          <p:cNvSpPr>
            <a:spLocks noGrp="1"/>
          </p:cNvSpPr>
          <p:nvPr>
            <p:ph idx="66" hasCustomPrompt="1"/>
          </p:nvPr>
        </p:nvSpPr>
        <p:spPr>
          <a:xfrm>
            <a:off x="3499104" y="479738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21" name="Content Placeholder 2">
            <a:extLst>
              <a:ext uri="{FF2B5EF4-FFF2-40B4-BE49-F238E27FC236}">
                <a16:creationId xmlns:a16="http://schemas.microsoft.com/office/drawing/2014/main" id="{2C6F4421-3A06-D64D-8459-FD212E8B2401}"/>
              </a:ext>
            </a:extLst>
          </p:cNvPr>
          <p:cNvSpPr>
            <a:spLocks noGrp="1"/>
          </p:cNvSpPr>
          <p:nvPr>
            <p:ph idx="70" hasCustomPrompt="1"/>
          </p:nvPr>
        </p:nvSpPr>
        <p:spPr>
          <a:xfrm>
            <a:off x="3499104" y="5316370"/>
            <a:ext cx="1072896" cy="441878"/>
          </a:xfrm>
          <a:prstGeom prst="rect">
            <a:avLst/>
          </a:prstGeom>
        </p:spPr>
        <p:txBody>
          <a:bodyPr anchor="ctr"/>
          <a:lstStyle>
            <a:lvl1pPr marL="0" indent="0" algn="ctr">
              <a:buFontTx/>
              <a:buNone/>
              <a:defRPr sz="1800"/>
            </a:lvl1pPr>
          </a:lstStyle>
          <a:p>
            <a:pPr lvl="0"/>
            <a:r>
              <a:rPr lang="en-US" dirty="0"/>
              <a:t>Answer</a:t>
            </a:r>
          </a:p>
        </p:txBody>
      </p:sp>
      <p:sp>
        <p:nvSpPr>
          <p:cNvPr id="22" name="Content Placeholder 2">
            <a:extLst>
              <a:ext uri="{FF2B5EF4-FFF2-40B4-BE49-F238E27FC236}">
                <a16:creationId xmlns:a16="http://schemas.microsoft.com/office/drawing/2014/main" id="{26274367-A46E-1147-9740-9AF50A4C77AF}"/>
              </a:ext>
            </a:extLst>
          </p:cNvPr>
          <p:cNvSpPr>
            <a:spLocks noGrp="1"/>
          </p:cNvSpPr>
          <p:nvPr>
            <p:ph idx="74" hasCustomPrompt="1"/>
          </p:nvPr>
        </p:nvSpPr>
        <p:spPr>
          <a:xfrm>
            <a:off x="3499104" y="583535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23" name="Content Placeholder 2">
            <a:extLst>
              <a:ext uri="{FF2B5EF4-FFF2-40B4-BE49-F238E27FC236}">
                <a16:creationId xmlns:a16="http://schemas.microsoft.com/office/drawing/2014/main" id="{B4F3A8AC-EFC6-AB4C-B367-66CB5962927F}"/>
              </a:ext>
            </a:extLst>
          </p:cNvPr>
          <p:cNvSpPr>
            <a:spLocks noGrp="1"/>
          </p:cNvSpPr>
          <p:nvPr>
            <p:ph idx="75" hasCustomPrompt="1"/>
          </p:nvPr>
        </p:nvSpPr>
        <p:spPr>
          <a:xfrm>
            <a:off x="4616721" y="221894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24" name="Content Placeholder 2">
            <a:extLst>
              <a:ext uri="{FF2B5EF4-FFF2-40B4-BE49-F238E27FC236}">
                <a16:creationId xmlns:a16="http://schemas.microsoft.com/office/drawing/2014/main" id="{EBC66398-6B53-9E42-BAB0-40C517EEE8B3}"/>
              </a:ext>
            </a:extLst>
          </p:cNvPr>
          <p:cNvSpPr>
            <a:spLocks noGrp="1"/>
          </p:cNvSpPr>
          <p:nvPr>
            <p:ph idx="76" hasCustomPrompt="1"/>
          </p:nvPr>
        </p:nvSpPr>
        <p:spPr>
          <a:xfrm>
            <a:off x="4616721" y="2737928"/>
            <a:ext cx="1072896" cy="441878"/>
          </a:xfrm>
          <a:prstGeom prst="rect">
            <a:avLst/>
          </a:prstGeom>
        </p:spPr>
        <p:txBody>
          <a:bodyPr anchor="ctr"/>
          <a:lstStyle>
            <a:lvl1pPr marL="0" indent="0" algn="ctr">
              <a:buFontTx/>
              <a:buNone/>
              <a:defRPr sz="1800"/>
            </a:lvl1pPr>
          </a:lstStyle>
          <a:p>
            <a:pPr lvl="0"/>
            <a:r>
              <a:rPr lang="en-US" dirty="0"/>
              <a:t>Answer</a:t>
            </a:r>
          </a:p>
        </p:txBody>
      </p:sp>
      <p:sp>
        <p:nvSpPr>
          <p:cNvPr id="25" name="Content Placeholder 2">
            <a:extLst>
              <a:ext uri="{FF2B5EF4-FFF2-40B4-BE49-F238E27FC236}">
                <a16:creationId xmlns:a16="http://schemas.microsoft.com/office/drawing/2014/main" id="{FAC49FB1-0567-5B46-8DD9-1204DD7932B2}"/>
              </a:ext>
            </a:extLst>
          </p:cNvPr>
          <p:cNvSpPr>
            <a:spLocks noGrp="1"/>
          </p:cNvSpPr>
          <p:nvPr>
            <p:ph idx="77" hasCustomPrompt="1"/>
          </p:nvPr>
        </p:nvSpPr>
        <p:spPr>
          <a:xfrm>
            <a:off x="4616721" y="3256912"/>
            <a:ext cx="1072896" cy="441878"/>
          </a:xfrm>
          <a:prstGeom prst="rect">
            <a:avLst/>
          </a:prstGeom>
        </p:spPr>
        <p:txBody>
          <a:bodyPr anchor="ctr"/>
          <a:lstStyle>
            <a:lvl1pPr marL="0" indent="0" algn="ctr">
              <a:buFontTx/>
              <a:buNone/>
              <a:defRPr sz="1800"/>
            </a:lvl1pPr>
          </a:lstStyle>
          <a:p>
            <a:pPr lvl="0"/>
            <a:r>
              <a:rPr lang="en-US" dirty="0"/>
              <a:t>Answer</a:t>
            </a:r>
          </a:p>
        </p:txBody>
      </p:sp>
      <p:sp>
        <p:nvSpPr>
          <p:cNvPr id="26" name="Content Placeholder 2">
            <a:extLst>
              <a:ext uri="{FF2B5EF4-FFF2-40B4-BE49-F238E27FC236}">
                <a16:creationId xmlns:a16="http://schemas.microsoft.com/office/drawing/2014/main" id="{04C821B1-9B28-394A-B0C5-C3CB6F7DC97A}"/>
              </a:ext>
            </a:extLst>
          </p:cNvPr>
          <p:cNvSpPr>
            <a:spLocks noGrp="1"/>
          </p:cNvSpPr>
          <p:nvPr>
            <p:ph idx="78" hasCustomPrompt="1"/>
          </p:nvPr>
        </p:nvSpPr>
        <p:spPr>
          <a:xfrm>
            <a:off x="4616721" y="376765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27" name="Content Placeholder 2">
            <a:extLst>
              <a:ext uri="{FF2B5EF4-FFF2-40B4-BE49-F238E27FC236}">
                <a16:creationId xmlns:a16="http://schemas.microsoft.com/office/drawing/2014/main" id="{F87B7DB0-01CC-4740-95D5-4B6AED31887B}"/>
              </a:ext>
            </a:extLst>
          </p:cNvPr>
          <p:cNvSpPr>
            <a:spLocks noGrp="1"/>
          </p:cNvSpPr>
          <p:nvPr>
            <p:ph idx="79" hasCustomPrompt="1"/>
          </p:nvPr>
        </p:nvSpPr>
        <p:spPr>
          <a:xfrm>
            <a:off x="4616721" y="4286641"/>
            <a:ext cx="1072896" cy="441878"/>
          </a:xfrm>
          <a:prstGeom prst="rect">
            <a:avLst/>
          </a:prstGeom>
        </p:spPr>
        <p:txBody>
          <a:bodyPr anchor="ctr"/>
          <a:lstStyle>
            <a:lvl1pPr marL="0" indent="0" algn="ctr">
              <a:buFontTx/>
              <a:buNone/>
              <a:defRPr sz="1800"/>
            </a:lvl1pPr>
          </a:lstStyle>
          <a:p>
            <a:pPr lvl="0"/>
            <a:r>
              <a:rPr lang="en-US" dirty="0"/>
              <a:t>Answer</a:t>
            </a:r>
          </a:p>
        </p:txBody>
      </p:sp>
      <p:sp>
        <p:nvSpPr>
          <p:cNvPr id="28" name="Content Placeholder 2">
            <a:extLst>
              <a:ext uri="{FF2B5EF4-FFF2-40B4-BE49-F238E27FC236}">
                <a16:creationId xmlns:a16="http://schemas.microsoft.com/office/drawing/2014/main" id="{C1E87FCF-A8F6-0947-8248-B9A8C0B4CE50}"/>
              </a:ext>
            </a:extLst>
          </p:cNvPr>
          <p:cNvSpPr>
            <a:spLocks noGrp="1"/>
          </p:cNvSpPr>
          <p:nvPr>
            <p:ph idx="80" hasCustomPrompt="1"/>
          </p:nvPr>
        </p:nvSpPr>
        <p:spPr>
          <a:xfrm>
            <a:off x="4616721" y="479738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29" name="Content Placeholder 2">
            <a:extLst>
              <a:ext uri="{FF2B5EF4-FFF2-40B4-BE49-F238E27FC236}">
                <a16:creationId xmlns:a16="http://schemas.microsoft.com/office/drawing/2014/main" id="{184D514B-3BC2-8C4A-978E-8A9D6DFBBD1D}"/>
              </a:ext>
            </a:extLst>
          </p:cNvPr>
          <p:cNvSpPr>
            <a:spLocks noGrp="1"/>
          </p:cNvSpPr>
          <p:nvPr>
            <p:ph idx="81" hasCustomPrompt="1"/>
          </p:nvPr>
        </p:nvSpPr>
        <p:spPr>
          <a:xfrm>
            <a:off x="4616721" y="5316370"/>
            <a:ext cx="1072896" cy="441878"/>
          </a:xfrm>
          <a:prstGeom prst="rect">
            <a:avLst/>
          </a:prstGeom>
        </p:spPr>
        <p:txBody>
          <a:bodyPr anchor="ctr"/>
          <a:lstStyle>
            <a:lvl1pPr marL="0" indent="0" algn="ctr">
              <a:buFontTx/>
              <a:buNone/>
              <a:defRPr sz="1800"/>
            </a:lvl1pPr>
          </a:lstStyle>
          <a:p>
            <a:pPr lvl="0"/>
            <a:r>
              <a:rPr lang="en-US" dirty="0"/>
              <a:t>Answer</a:t>
            </a:r>
          </a:p>
        </p:txBody>
      </p:sp>
      <p:sp>
        <p:nvSpPr>
          <p:cNvPr id="30" name="Content Placeholder 2">
            <a:extLst>
              <a:ext uri="{FF2B5EF4-FFF2-40B4-BE49-F238E27FC236}">
                <a16:creationId xmlns:a16="http://schemas.microsoft.com/office/drawing/2014/main" id="{37C796B4-C3F2-8D46-B640-619942E6E87E}"/>
              </a:ext>
            </a:extLst>
          </p:cNvPr>
          <p:cNvSpPr>
            <a:spLocks noGrp="1"/>
          </p:cNvSpPr>
          <p:nvPr>
            <p:ph idx="82" hasCustomPrompt="1"/>
          </p:nvPr>
        </p:nvSpPr>
        <p:spPr>
          <a:xfrm>
            <a:off x="4616721" y="583535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31" name="Content Placeholder 2">
            <a:extLst>
              <a:ext uri="{FF2B5EF4-FFF2-40B4-BE49-F238E27FC236}">
                <a16:creationId xmlns:a16="http://schemas.microsoft.com/office/drawing/2014/main" id="{04744372-2C98-9A4C-8021-0E1CD1D3A59E}"/>
              </a:ext>
            </a:extLst>
          </p:cNvPr>
          <p:cNvSpPr>
            <a:spLocks noGrp="1"/>
          </p:cNvSpPr>
          <p:nvPr>
            <p:ph idx="83" hasCustomPrompt="1"/>
          </p:nvPr>
        </p:nvSpPr>
        <p:spPr>
          <a:xfrm>
            <a:off x="5734338" y="221894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32" name="Content Placeholder 2">
            <a:extLst>
              <a:ext uri="{FF2B5EF4-FFF2-40B4-BE49-F238E27FC236}">
                <a16:creationId xmlns:a16="http://schemas.microsoft.com/office/drawing/2014/main" id="{A1F9548C-AAFC-EE46-9566-530453E5C6E5}"/>
              </a:ext>
            </a:extLst>
          </p:cNvPr>
          <p:cNvSpPr>
            <a:spLocks noGrp="1"/>
          </p:cNvSpPr>
          <p:nvPr>
            <p:ph idx="84" hasCustomPrompt="1"/>
          </p:nvPr>
        </p:nvSpPr>
        <p:spPr>
          <a:xfrm>
            <a:off x="5734338" y="2737928"/>
            <a:ext cx="1072896" cy="441878"/>
          </a:xfrm>
          <a:prstGeom prst="rect">
            <a:avLst/>
          </a:prstGeom>
        </p:spPr>
        <p:txBody>
          <a:bodyPr anchor="ctr"/>
          <a:lstStyle>
            <a:lvl1pPr marL="0" indent="0" algn="ctr">
              <a:buFontTx/>
              <a:buNone/>
              <a:defRPr sz="1800"/>
            </a:lvl1pPr>
          </a:lstStyle>
          <a:p>
            <a:pPr lvl="0"/>
            <a:r>
              <a:rPr lang="en-US" dirty="0"/>
              <a:t>Answer</a:t>
            </a:r>
          </a:p>
        </p:txBody>
      </p:sp>
      <p:sp>
        <p:nvSpPr>
          <p:cNvPr id="33" name="Content Placeholder 2">
            <a:extLst>
              <a:ext uri="{FF2B5EF4-FFF2-40B4-BE49-F238E27FC236}">
                <a16:creationId xmlns:a16="http://schemas.microsoft.com/office/drawing/2014/main" id="{95564F91-7C4E-F74A-A203-22DDA7BF2C10}"/>
              </a:ext>
            </a:extLst>
          </p:cNvPr>
          <p:cNvSpPr>
            <a:spLocks noGrp="1"/>
          </p:cNvSpPr>
          <p:nvPr>
            <p:ph idx="85" hasCustomPrompt="1"/>
          </p:nvPr>
        </p:nvSpPr>
        <p:spPr>
          <a:xfrm>
            <a:off x="5734338" y="3256912"/>
            <a:ext cx="1072896" cy="441878"/>
          </a:xfrm>
          <a:prstGeom prst="rect">
            <a:avLst/>
          </a:prstGeom>
        </p:spPr>
        <p:txBody>
          <a:bodyPr anchor="ctr"/>
          <a:lstStyle>
            <a:lvl1pPr marL="0" indent="0" algn="ctr">
              <a:buFontTx/>
              <a:buNone/>
              <a:defRPr sz="1800"/>
            </a:lvl1pPr>
          </a:lstStyle>
          <a:p>
            <a:pPr lvl="0"/>
            <a:r>
              <a:rPr lang="en-US" dirty="0"/>
              <a:t>Answer</a:t>
            </a:r>
          </a:p>
        </p:txBody>
      </p:sp>
      <p:sp>
        <p:nvSpPr>
          <p:cNvPr id="34" name="Content Placeholder 2">
            <a:extLst>
              <a:ext uri="{FF2B5EF4-FFF2-40B4-BE49-F238E27FC236}">
                <a16:creationId xmlns:a16="http://schemas.microsoft.com/office/drawing/2014/main" id="{8F01FFBF-C78F-C84F-B3D4-48434A95A754}"/>
              </a:ext>
            </a:extLst>
          </p:cNvPr>
          <p:cNvSpPr>
            <a:spLocks noGrp="1"/>
          </p:cNvSpPr>
          <p:nvPr>
            <p:ph idx="86" hasCustomPrompt="1"/>
          </p:nvPr>
        </p:nvSpPr>
        <p:spPr>
          <a:xfrm>
            <a:off x="5734338" y="376765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35" name="Content Placeholder 2">
            <a:extLst>
              <a:ext uri="{FF2B5EF4-FFF2-40B4-BE49-F238E27FC236}">
                <a16:creationId xmlns:a16="http://schemas.microsoft.com/office/drawing/2014/main" id="{554310DB-88BA-B04A-9015-94C31D08F2C2}"/>
              </a:ext>
            </a:extLst>
          </p:cNvPr>
          <p:cNvSpPr>
            <a:spLocks noGrp="1"/>
          </p:cNvSpPr>
          <p:nvPr>
            <p:ph idx="87" hasCustomPrompt="1"/>
          </p:nvPr>
        </p:nvSpPr>
        <p:spPr>
          <a:xfrm>
            <a:off x="5734338" y="4286641"/>
            <a:ext cx="1072896" cy="441878"/>
          </a:xfrm>
          <a:prstGeom prst="rect">
            <a:avLst/>
          </a:prstGeom>
        </p:spPr>
        <p:txBody>
          <a:bodyPr anchor="ctr"/>
          <a:lstStyle>
            <a:lvl1pPr marL="0" indent="0" algn="ctr">
              <a:buFontTx/>
              <a:buNone/>
              <a:defRPr sz="1800"/>
            </a:lvl1pPr>
          </a:lstStyle>
          <a:p>
            <a:pPr lvl="0"/>
            <a:r>
              <a:rPr lang="en-US" dirty="0"/>
              <a:t>Answer</a:t>
            </a:r>
          </a:p>
        </p:txBody>
      </p:sp>
      <p:sp>
        <p:nvSpPr>
          <p:cNvPr id="36" name="Content Placeholder 2">
            <a:extLst>
              <a:ext uri="{FF2B5EF4-FFF2-40B4-BE49-F238E27FC236}">
                <a16:creationId xmlns:a16="http://schemas.microsoft.com/office/drawing/2014/main" id="{79365DC8-1EA7-B241-A6DD-B90BAFFD7743}"/>
              </a:ext>
            </a:extLst>
          </p:cNvPr>
          <p:cNvSpPr>
            <a:spLocks noGrp="1"/>
          </p:cNvSpPr>
          <p:nvPr>
            <p:ph idx="88" hasCustomPrompt="1"/>
          </p:nvPr>
        </p:nvSpPr>
        <p:spPr>
          <a:xfrm>
            <a:off x="5734338" y="479738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37" name="Content Placeholder 2">
            <a:extLst>
              <a:ext uri="{FF2B5EF4-FFF2-40B4-BE49-F238E27FC236}">
                <a16:creationId xmlns:a16="http://schemas.microsoft.com/office/drawing/2014/main" id="{AAF2E6E0-D030-1546-ABB6-D9B194928388}"/>
              </a:ext>
            </a:extLst>
          </p:cNvPr>
          <p:cNvSpPr>
            <a:spLocks noGrp="1"/>
          </p:cNvSpPr>
          <p:nvPr>
            <p:ph idx="89" hasCustomPrompt="1"/>
          </p:nvPr>
        </p:nvSpPr>
        <p:spPr>
          <a:xfrm>
            <a:off x="5734338" y="5316370"/>
            <a:ext cx="1072896" cy="441878"/>
          </a:xfrm>
          <a:prstGeom prst="rect">
            <a:avLst/>
          </a:prstGeom>
        </p:spPr>
        <p:txBody>
          <a:bodyPr anchor="ctr"/>
          <a:lstStyle>
            <a:lvl1pPr marL="0" indent="0" algn="ctr">
              <a:buFontTx/>
              <a:buNone/>
              <a:defRPr sz="1800"/>
            </a:lvl1pPr>
          </a:lstStyle>
          <a:p>
            <a:pPr lvl="0"/>
            <a:r>
              <a:rPr lang="en-US" dirty="0"/>
              <a:t>Answer</a:t>
            </a:r>
          </a:p>
        </p:txBody>
      </p:sp>
      <p:sp>
        <p:nvSpPr>
          <p:cNvPr id="38" name="Content Placeholder 2">
            <a:extLst>
              <a:ext uri="{FF2B5EF4-FFF2-40B4-BE49-F238E27FC236}">
                <a16:creationId xmlns:a16="http://schemas.microsoft.com/office/drawing/2014/main" id="{FA598726-A4EA-4E4F-B61A-2C92D87F4AD1}"/>
              </a:ext>
            </a:extLst>
          </p:cNvPr>
          <p:cNvSpPr>
            <a:spLocks noGrp="1"/>
          </p:cNvSpPr>
          <p:nvPr>
            <p:ph idx="90" hasCustomPrompt="1"/>
          </p:nvPr>
        </p:nvSpPr>
        <p:spPr>
          <a:xfrm>
            <a:off x="5734338" y="583535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39" name="Content Placeholder 2">
            <a:extLst>
              <a:ext uri="{FF2B5EF4-FFF2-40B4-BE49-F238E27FC236}">
                <a16:creationId xmlns:a16="http://schemas.microsoft.com/office/drawing/2014/main" id="{8B614505-6648-FE44-BBAB-F7CB1A8CCFF6}"/>
              </a:ext>
            </a:extLst>
          </p:cNvPr>
          <p:cNvSpPr>
            <a:spLocks noGrp="1"/>
          </p:cNvSpPr>
          <p:nvPr>
            <p:ph idx="91" hasCustomPrompt="1"/>
          </p:nvPr>
        </p:nvSpPr>
        <p:spPr>
          <a:xfrm>
            <a:off x="6851955" y="221894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40" name="Content Placeholder 2">
            <a:extLst>
              <a:ext uri="{FF2B5EF4-FFF2-40B4-BE49-F238E27FC236}">
                <a16:creationId xmlns:a16="http://schemas.microsoft.com/office/drawing/2014/main" id="{C1B36198-B897-C944-91A6-3A33D90A118E}"/>
              </a:ext>
            </a:extLst>
          </p:cNvPr>
          <p:cNvSpPr>
            <a:spLocks noGrp="1"/>
          </p:cNvSpPr>
          <p:nvPr>
            <p:ph idx="92" hasCustomPrompt="1"/>
          </p:nvPr>
        </p:nvSpPr>
        <p:spPr>
          <a:xfrm>
            <a:off x="6851955" y="2737928"/>
            <a:ext cx="1072896" cy="441878"/>
          </a:xfrm>
          <a:prstGeom prst="rect">
            <a:avLst/>
          </a:prstGeom>
        </p:spPr>
        <p:txBody>
          <a:bodyPr anchor="ctr"/>
          <a:lstStyle>
            <a:lvl1pPr marL="0" indent="0" algn="ctr">
              <a:buFontTx/>
              <a:buNone/>
              <a:defRPr sz="1800"/>
            </a:lvl1pPr>
          </a:lstStyle>
          <a:p>
            <a:pPr lvl="0"/>
            <a:r>
              <a:rPr lang="en-US" dirty="0"/>
              <a:t>Answer</a:t>
            </a:r>
          </a:p>
        </p:txBody>
      </p:sp>
      <p:sp>
        <p:nvSpPr>
          <p:cNvPr id="41" name="Content Placeholder 2">
            <a:extLst>
              <a:ext uri="{FF2B5EF4-FFF2-40B4-BE49-F238E27FC236}">
                <a16:creationId xmlns:a16="http://schemas.microsoft.com/office/drawing/2014/main" id="{E7474D18-2FDE-A549-A640-7ACD8801A61B}"/>
              </a:ext>
            </a:extLst>
          </p:cNvPr>
          <p:cNvSpPr>
            <a:spLocks noGrp="1"/>
          </p:cNvSpPr>
          <p:nvPr>
            <p:ph idx="93" hasCustomPrompt="1"/>
          </p:nvPr>
        </p:nvSpPr>
        <p:spPr>
          <a:xfrm>
            <a:off x="6851955" y="3256912"/>
            <a:ext cx="1072896" cy="441878"/>
          </a:xfrm>
          <a:prstGeom prst="rect">
            <a:avLst/>
          </a:prstGeom>
        </p:spPr>
        <p:txBody>
          <a:bodyPr anchor="ctr"/>
          <a:lstStyle>
            <a:lvl1pPr marL="0" indent="0" algn="ctr">
              <a:buFontTx/>
              <a:buNone/>
              <a:defRPr sz="1800"/>
            </a:lvl1pPr>
          </a:lstStyle>
          <a:p>
            <a:pPr lvl="0"/>
            <a:r>
              <a:rPr lang="en-US" dirty="0"/>
              <a:t>Answer</a:t>
            </a:r>
          </a:p>
        </p:txBody>
      </p:sp>
      <p:sp>
        <p:nvSpPr>
          <p:cNvPr id="42" name="Content Placeholder 2">
            <a:extLst>
              <a:ext uri="{FF2B5EF4-FFF2-40B4-BE49-F238E27FC236}">
                <a16:creationId xmlns:a16="http://schemas.microsoft.com/office/drawing/2014/main" id="{34E12F46-7054-8140-8933-B3D8889116E9}"/>
              </a:ext>
            </a:extLst>
          </p:cNvPr>
          <p:cNvSpPr>
            <a:spLocks noGrp="1"/>
          </p:cNvSpPr>
          <p:nvPr>
            <p:ph idx="94" hasCustomPrompt="1"/>
          </p:nvPr>
        </p:nvSpPr>
        <p:spPr>
          <a:xfrm>
            <a:off x="6851955" y="376765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43" name="Content Placeholder 2">
            <a:extLst>
              <a:ext uri="{FF2B5EF4-FFF2-40B4-BE49-F238E27FC236}">
                <a16:creationId xmlns:a16="http://schemas.microsoft.com/office/drawing/2014/main" id="{6CA5892C-E18B-C043-9589-259DD9A7924C}"/>
              </a:ext>
            </a:extLst>
          </p:cNvPr>
          <p:cNvSpPr>
            <a:spLocks noGrp="1"/>
          </p:cNvSpPr>
          <p:nvPr>
            <p:ph idx="95" hasCustomPrompt="1"/>
          </p:nvPr>
        </p:nvSpPr>
        <p:spPr>
          <a:xfrm>
            <a:off x="6851955" y="4286641"/>
            <a:ext cx="1072896" cy="441878"/>
          </a:xfrm>
          <a:prstGeom prst="rect">
            <a:avLst/>
          </a:prstGeom>
        </p:spPr>
        <p:txBody>
          <a:bodyPr anchor="ctr"/>
          <a:lstStyle>
            <a:lvl1pPr marL="0" indent="0" algn="ctr">
              <a:buFontTx/>
              <a:buNone/>
              <a:defRPr sz="1800"/>
            </a:lvl1pPr>
          </a:lstStyle>
          <a:p>
            <a:pPr lvl="0"/>
            <a:r>
              <a:rPr lang="en-US" dirty="0"/>
              <a:t>Answer</a:t>
            </a:r>
          </a:p>
        </p:txBody>
      </p:sp>
      <p:sp>
        <p:nvSpPr>
          <p:cNvPr id="44" name="Content Placeholder 2">
            <a:extLst>
              <a:ext uri="{FF2B5EF4-FFF2-40B4-BE49-F238E27FC236}">
                <a16:creationId xmlns:a16="http://schemas.microsoft.com/office/drawing/2014/main" id="{B1C5B59C-6D61-2044-BABB-2A431451E16F}"/>
              </a:ext>
            </a:extLst>
          </p:cNvPr>
          <p:cNvSpPr>
            <a:spLocks noGrp="1"/>
          </p:cNvSpPr>
          <p:nvPr>
            <p:ph idx="96" hasCustomPrompt="1"/>
          </p:nvPr>
        </p:nvSpPr>
        <p:spPr>
          <a:xfrm>
            <a:off x="6851955" y="479738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45" name="Content Placeholder 2">
            <a:extLst>
              <a:ext uri="{FF2B5EF4-FFF2-40B4-BE49-F238E27FC236}">
                <a16:creationId xmlns:a16="http://schemas.microsoft.com/office/drawing/2014/main" id="{AC46597D-11A7-CD4A-A812-3B61C8BC9CC7}"/>
              </a:ext>
            </a:extLst>
          </p:cNvPr>
          <p:cNvSpPr>
            <a:spLocks noGrp="1"/>
          </p:cNvSpPr>
          <p:nvPr>
            <p:ph idx="97" hasCustomPrompt="1"/>
          </p:nvPr>
        </p:nvSpPr>
        <p:spPr>
          <a:xfrm>
            <a:off x="6851955" y="5316370"/>
            <a:ext cx="1072896" cy="441878"/>
          </a:xfrm>
          <a:prstGeom prst="rect">
            <a:avLst/>
          </a:prstGeom>
        </p:spPr>
        <p:txBody>
          <a:bodyPr anchor="ctr"/>
          <a:lstStyle>
            <a:lvl1pPr marL="0" indent="0" algn="ctr">
              <a:buFontTx/>
              <a:buNone/>
              <a:defRPr sz="1800"/>
            </a:lvl1pPr>
          </a:lstStyle>
          <a:p>
            <a:pPr lvl="0"/>
            <a:r>
              <a:rPr lang="en-US" dirty="0"/>
              <a:t>Answer</a:t>
            </a:r>
          </a:p>
        </p:txBody>
      </p:sp>
      <p:sp>
        <p:nvSpPr>
          <p:cNvPr id="46" name="Content Placeholder 2">
            <a:extLst>
              <a:ext uri="{FF2B5EF4-FFF2-40B4-BE49-F238E27FC236}">
                <a16:creationId xmlns:a16="http://schemas.microsoft.com/office/drawing/2014/main" id="{FC5B02D4-D1C5-B148-ADD3-AD8B069B0FAB}"/>
              </a:ext>
            </a:extLst>
          </p:cNvPr>
          <p:cNvSpPr>
            <a:spLocks noGrp="1"/>
          </p:cNvSpPr>
          <p:nvPr>
            <p:ph idx="98" hasCustomPrompt="1"/>
          </p:nvPr>
        </p:nvSpPr>
        <p:spPr>
          <a:xfrm>
            <a:off x="6851955" y="583535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47" name="Content Placeholder 2">
            <a:extLst>
              <a:ext uri="{FF2B5EF4-FFF2-40B4-BE49-F238E27FC236}">
                <a16:creationId xmlns:a16="http://schemas.microsoft.com/office/drawing/2014/main" id="{41892CD3-ACA7-DB45-906D-8B4BF78068F3}"/>
              </a:ext>
            </a:extLst>
          </p:cNvPr>
          <p:cNvSpPr>
            <a:spLocks noGrp="1"/>
          </p:cNvSpPr>
          <p:nvPr>
            <p:ph idx="99" hasCustomPrompt="1"/>
          </p:nvPr>
        </p:nvSpPr>
        <p:spPr>
          <a:xfrm>
            <a:off x="8006148" y="221894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48" name="Content Placeholder 2">
            <a:extLst>
              <a:ext uri="{FF2B5EF4-FFF2-40B4-BE49-F238E27FC236}">
                <a16:creationId xmlns:a16="http://schemas.microsoft.com/office/drawing/2014/main" id="{C7BABFFD-2386-0446-9B42-41C0F41CC2BB}"/>
              </a:ext>
            </a:extLst>
          </p:cNvPr>
          <p:cNvSpPr>
            <a:spLocks noGrp="1"/>
          </p:cNvSpPr>
          <p:nvPr>
            <p:ph idx="100" hasCustomPrompt="1"/>
          </p:nvPr>
        </p:nvSpPr>
        <p:spPr>
          <a:xfrm>
            <a:off x="8006148" y="2737928"/>
            <a:ext cx="1072896" cy="441878"/>
          </a:xfrm>
          <a:prstGeom prst="rect">
            <a:avLst/>
          </a:prstGeom>
        </p:spPr>
        <p:txBody>
          <a:bodyPr anchor="ctr"/>
          <a:lstStyle>
            <a:lvl1pPr marL="0" indent="0" algn="ctr">
              <a:buFontTx/>
              <a:buNone/>
              <a:defRPr sz="1800"/>
            </a:lvl1pPr>
          </a:lstStyle>
          <a:p>
            <a:pPr lvl="0"/>
            <a:r>
              <a:rPr lang="en-US" dirty="0"/>
              <a:t>Answer</a:t>
            </a:r>
          </a:p>
        </p:txBody>
      </p:sp>
      <p:sp>
        <p:nvSpPr>
          <p:cNvPr id="49" name="Content Placeholder 2">
            <a:extLst>
              <a:ext uri="{FF2B5EF4-FFF2-40B4-BE49-F238E27FC236}">
                <a16:creationId xmlns:a16="http://schemas.microsoft.com/office/drawing/2014/main" id="{11DE29C5-B096-8A46-9060-13DE284B71F0}"/>
              </a:ext>
            </a:extLst>
          </p:cNvPr>
          <p:cNvSpPr>
            <a:spLocks noGrp="1"/>
          </p:cNvSpPr>
          <p:nvPr>
            <p:ph idx="101" hasCustomPrompt="1"/>
          </p:nvPr>
        </p:nvSpPr>
        <p:spPr>
          <a:xfrm>
            <a:off x="8006148" y="3256912"/>
            <a:ext cx="1072896" cy="441878"/>
          </a:xfrm>
          <a:prstGeom prst="rect">
            <a:avLst/>
          </a:prstGeom>
        </p:spPr>
        <p:txBody>
          <a:bodyPr anchor="ctr"/>
          <a:lstStyle>
            <a:lvl1pPr marL="0" indent="0" algn="ctr">
              <a:buFontTx/>
              <a:buNone/>
              <a:defRPr sz="1800"/>
            </a:lvl1pPr>
          </a:lstStyle>
          <a:p>
            <a:pPr lvl="0"/>
            <a:r>
              <a:rPr lang="en-US" dirty="0"/>
              <a:t>Answer</a:t>
            </a:r>
          </a:p>
        </p:txBody>
      </p:sp>
      <p:sp>
        <p:nvSpPr>
          <p:cNvPr id="50" name="Content Placeholder 2">
            <a:extLst>
              <a:ext uri="{FF2B5EF4-FFF2-40B4-BE49-F238E27FC236}">
                <a16:creationId xmlns:a16="http://schemas.microsoft.com/office/drawing/2014/main" id="{CA2EE167-8E96-3C4B-A8C1-CFAB9521D454}"/>
              </a:ext>
            </a:extLst>
          </p:cNvPr>
          <p:cNvSpPr>
            <a:spLocks noGrp="1"/>
          </p:cNvSpPr>
          <p:nvPr>
            <p:ph idx="102" hasCustomPrompt="1"/>
          </p:nvPr>
        </p:nvSpPr>
        <p:spPr>
          <a:xfrm>
            <a:off x="8006148" y="376765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51" name="Content Placeholder 2">
            <a:extLst>
              <a:ext uri="{FF2B5EF4-FFF2-40B4-BE49-F238E27FC236}">
                <a16:creationId xmlns:a16="http://schemas.microsoft.com/office/drawing/2014/main" id="{4D2CC1E4-B217-C74B-96D5-A27E7A967AB1}"/>
              </a:ext>
            </a:extLst>
          </p:cNvPr>
          <p:cNvSpPr>
            <a:spLocks noGrp="1"/>
          </p:cNvSpPr>
          <p:nvPr>
            <p:ph idx="103" hasCustomPrompt="1"/>
          </p:nvPr>
        </p:nvSpPr>
        <p:spPr>
          <a:xfrm>
            <a:off x="8006148" y="4286641"/>
            <a:ext cx="1072896" cy="441878"/>
          </a:xfrm>
          <a:prstGeom prst="rect">
            <a:avLst/>
          </a:prstGeom>
        </p:spPr>
        <p:txBody>
          <a:bodyPr anchor="ctr"/>
          <a:lstStyle>
            <a:lvl1pPr marL="0" indent="0" algn="ctr">
              <a:buFontTx/>
              <a:buNone/>
              <a:defRPr sz="1800"/>
            </a:lvl1pPr>
          </a:lstStyle>
          <a:p>
            <a:pPr lvl="0"/>
            <a:r>
              <a:rPr lang="en-US" dirty="0"/>
              <a:t>Answer</a:t>
            </a:r>
          </a:p>
        </p:txBody>
      </p:sp>
      <p:sp>
        <p:nvSpPr>
          <p:cNvPr id="52" name="Content Placeholder 2">
            <a:extLst>
              <a:ext uri="{FF2B5EF4-FFF2-40B4-BE49-F238E27FC236}">
                <a16:creationId xmlns:a16="http://schemas.microsoft.com/office/drawing/2014/main" id="{11C0740F-95C8-FB43-AF6A-9754C217A3DE}"/>
              </a:ext>
            </a:extLst>
          </p:cNvPr>
          <p:cNvSpPr>
            <a:spLocks noGrp="1"/>
          </p:cNvSpPr>
          <p:nvPr>
            <p:ph idx="104" hasCustomPrompt="1"/>
          </p:nvPr>
        </p:nvSpPr>
        <p:spPr>
          <a:xfrm>
            <a:off x="8006148" y="479738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53" name="Content Placeholder 2">
            <a:extLst>
              <a:ext uri="{FF2B5EF4-FFF2-40B4-BE49-F238E27FC236}">
                <a16:creationId xmlns:a16="http://schemas.microsoft.com/office/drawing/2014/main" id="{4CE62251-2C85-E745-B4A3-359337E124EB}"/>
              </a:ext>
            </a:extLst>
          </p:cNvPr>
          <p:cNvSpPr>
            <a:spLocks noGrp="1"/>
          </p:cNvSpPr>
          <p:nvPr>
            <p:ph idx="105" hasCustomPrompt="1"/>
          </p:nvPr>
        </p:nvSpPr>
        <p:spPr>
          <a:xfrm>
            <a:off x="8006148" y="5316370"/>
            <a:ext cx="1072896" cy="441878"/>
          </a:xfrm>
          <a:prstGeom prst="rect">
            <a:avLst/>
          </a:prstGeom>
        </p:spPr>
        <p:txBody>
          <a:bodyPr anchor="ctr"/>
          <a:lstStyle>
            <a:lvl1pPr marL="0" indent="0" algn="ctr">
              <a:buFontTx/>
              <a:buNone/>
              <a:defRPr sz="1800"/>
            </a:lvl1pPr>
          </a:lstStyle>
          <a:p>
            <a:pPr lvl="0"/>
            <a:r>
              <a:rPr lang="en-US" dirty="0"/>
              <a:t>Answer</a:t>
            </a:r>
          </a:p>
        </p:txBody>
      </p:sp>
      <p:sp>
        <p:nvSpPr>
          <p:cNvPr id="54" name="Content Placeholder 2">
            <a:extLst>
              <a:ext uri="{FF2B5EF4-FFF2-40B4-BE49-F238E27FC236}">
                <a16:creationId xmlns:a16="http://schemas.microsoft.com/office/drawing/2014/main" id="{6A30514E-4F7A-614B-BA52-2B483FBA2F6C}"/>
              </a:ext>
            </a:extLst>
          </p:cNvPr>
          <p:cNvSpPr>
            <a:spLocks noGrp="1"/>
          </p:cNvSpPr>
          <p:nvPr>
            <p:ph idx="106" hasCustomPrompt="1"/>
          </p:nvPr>
        </p:nvSpPr>
        <p:spPr>
          <a:xfrm>
            <a:off x="8006148" y="583535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55" name="Content Placeholder 2">
            <a:extLst>
              <a:ext uri="{FF2B5EF4-FFF2-40B4-BE49-F238E27FC236}">
                <a16:creationId xmlns:a16="http://schemas.microsoft.com/office/drawing/2014/main" id="{7EE8DB17-BA9E-F148-AEC1-3C18A57064E2}"/>
              </a:ext>
            </a:extLst>
          </p:cNvPr>
          <p:cNvSpPr>
            <a:spLocks noGrp="1"/>
          </p:cNvSpPr>
          <p:nvPr>
            <p:ph idx="107" hasCustomPrompt="1"/>
          </p:nvPr>
        </p:nvSpPr>
        <p:spPr>
          <a:xfrm>
            <a:off x="9123765" y="221894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56" name="Content Placeholder 2">
            <a:extLst>
              <a:ext uri="{FF2B5EF4-FFF2-40B4-BE49-F238E27FC236}">
                <a16:creationId xmlns:a16="http://schemas.microsoft.com/office/drawing/2014/main" id="{D2643EC0-0557-5A4B-8EE9-A60B90F4CE34}"/>
              </a:ext>
            </a:extLst>
          </p:cNvPr>
          <p:cNvSpPr>
            <a:spLocks noGrp="1"/>
          </p:cNvSpPr>
          <p:nvPr>
            <p:ph idx="108" hasCustomPrompt="1"/>
          </p:nvPr>
        </p:nvSpPr>
        <p:spPr>
          <a:xfrm>
            <a:off x="9123765" y="2737928"/>
            <a:ext cx="1072896" cy="441878"/>
          </a:xfrm>
          <a:prstGeom prst="rect">
            <a:avLst/>
          </a:prstGeom>
        </p:spPr>
        <p:txBody>
          <a:bodyPr anchor="ctr"/>
          <a:lstStyle>
            <a:lvl1pPr marL="0" indent="0" algn="ctr">
              <a:buFontTx/>
              <a:buNone/>
              <a:defRPr sz="1800"/>
            </a:lvl1pPr>
          </a:lstStyle>
          <a:p>
            <a:pPr lvl="0"/>
            <a:r>
              <a:rPr lang="en-US" dirty="0"/>
              <a:t>Answer</a:t>
            </a:r>
          </a:p>
        </p:txBody>
      </p:sp>
      <p:sp>
        <p:nvSpPr>
          <p:cNvPr id="57" name="Content Placeholder 2">
            <a:extLst>
              <a:ext uri="{FF2B5EF4-FFF2-40B4-BE49-F238E27FC236}">
                <a16:creationId xmlns:a16="http://schemas.microsoft.com/office/drawing/2014/main" id="{D3386E9C-CC78-FC42-B9BE-7014490D7B3C}"/>
              </a:ext>
            </a:extLst>
          </p:cNvPr>
          <p:cNvSpPr>
            <a:spLocks noGrp="1"/>
          </p:cNvSpPr>
          <p:nvPr>
            <p:ph idx="109" hasCustomPrompt="1"/>
          </p:nvPr>
        </p:nvSpPr>
        <p:spPr>
          <a:xfrm>
            <a:off x="9123765" y="3256912"/>
            <a:ext cx="1072896" cy="441878"/>
          </a:xfrm>
          <a:prstGeom prst="rect">
            <a:avLst/>
          </a:prstGeom>
        </p:spPr>
        <p:txBody>
          <a:bodyPr anchor="ctr"/>
          <a:lstStyle>
            <a:lvl1pPr marL="0" indent="0" algn="ctr">
              <a:buFontTx/>
              <a:buNone/>
              <a:defRPr sz="1800"/>
            </a:lvl1pPr>
          </a:lstStyle>
          <a:p>
            <a:pPr lvl="0"/>
            <a:r>
              <a:rPr lang="en-US" dirty="0"/>
              <a:t>Answer</a:t>
            </a:r>
          </a:p>
        </p:txBody>
      </p:sp>
      <p:sp>
        <p:nvSpPr>
          <p:cNvPr id="58" name="Content Placeholder 2">
            <a:extLst>
              <a:ext uri="{FF2B5EF4-FFF2-40B4-BE49-F238E27FC236}">
                <a16:creationId xmlns:a16="http://schemas.microsoft.com/office/drawing/2014/main" id="{0B7CDDC9-C377-D846-9636-FFBFD0C296EC}"/>
              </a:ext>
            </a:extLst>
          </p:cNvPr>
          <p:cNvSpPr>
            <a:spLocks noGrp="1"/>
          </p:cNvSpPr>
          <p:nvPr>
            <p:ph idx="110" hasCustomPrompt="1"/>
          </p:nvPr>
        </p:nvSpPr>
        <p:spPr>
          <a:xfrm>
            <a:off x="9123765" y="376765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59" name="Content Placeholder 2">
            <a:extLst>
              <a:ext uri="{FF2B5EF4-FFF2-40B4-BE49-F238E27FC236}">
                <a16:creationId xmlns:a16="http://schemas.microsoft.com/office/drawing/2014/main" id="{55330413-7D45-034B-BB0D-9509FA55E95C}"/>
              </a:ext>
            </a:extLst>
          </p:cNvPr>
          <p:cNvSpPr>
            <a:spLocks noGrp="1"/>
          </p:cNvSpPr>
          <p:nvPr>
            <p:ph idx="111" hasCustomPrompt="1"/>
          </p:nvPr>
        </p:nvSpPr>
        <p:spPr>
          <a:xfrm>
            <a:off x="9123765" y="4286641"/>
            <a:ext cx="1072896" cy="441878"/>
          </a:xfrm>
          <a:prstGeom prst="rect">
            <a:avLst/>
          </a:prstGeom>
        </p:spPr>
        <p:txBody>
          <a:bodyPr anchor="ctr"/>
          <a:lstStyle>
            <a:lvl1pPr marL="0" indent="0" algn="ctr">
              <a:buFontTx/>
              <a:buNone/>
              <a:defRPr sz="1800"/>
            </a:lvl1pPr>
          </a:lstStyle>
          <a:p>
            <a:pPr lvl="0"/>
            <a:r>
              <a:rPr lang="en-US" dirty="0"/>
              <a:t>Answer</a:t>
            </a:r>
          </a:p>
        </p:txBody>
      </p:sp>
      <p:sp>
        <p:nvSpPr>
          <p:cNvPr id="60" name="Content Placeholder 2">
            <a:extLst>
              <a:ext uri="{FF2B5EF4-FFF2-40B4-BE49-F238E27FC236}">
                <a16:creationId xmlns:a16="http://schemas.microsoft.com/office/drawing/2014/main" id="{99076AF0-3A1C-7B45-8D54-6AB899010F7D}"/>
              </a:ext>
            </a:extLst>
          </p:cNvPr>
          <p:cNvSpPr>
            <a:spLocks noGrp="1"/>
          </p:cNvSpPr>
          <p:nvPr>
            <p:ph idx="112" hasCustomPrompt="1"/>
          </p:nvPr>
        </p:nvSpPr>
        <p:spPr>
          <a:xfrm>
            <a:off x="9123765" y="479738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61" name="Content Placeholder 2">
            <a:extLst>
              <a:ext uri="{FF2B5EF4-FFF2-40B4-BE49-F238E27FC236}">
                <a16:creationId xmlns:a16="http://schemas.microsoft.com/office/drawing/2014/main" id="{75A7E665-C62D-C040-9A38-8C839557A18C}"/>
              </a:ext>
            </a:extLst>
          </p:cNvPr>
          <p:cNvSpPr>
            <a:spLocks noGrp="1"/>
          </p:cNvSpPr>
          <p:nvPr>
            <p:ph idx="113" hasCustomPrompt="1"/>
          </p:nvPr>
        </p:nvSpPr>
        <p:spPr>
          <a:xfrm>
            <a:off x="9123765" y="5316370"/>
            <a:ext cx="1072896" cy="441878"/>
          </a:xfrm>
          <a:prstGeom prst="rect">
            <a:avLst/>
          </a:prstGeom>
        </p:spPr>
        <p:txBody>
          <a:bodyPr anchor="ctr"/>
          <a:lstStyle>
            <a:lvl1pPr marL="0" indent="0" algn="ctr">
              <a:buFontTx/>
              <a:buNone/>
              <a:defRPr sz="1800"/>
            </a:lvl1pPr>
          </a:lstStyle>
          <a:p>
            <a:pPr lvl="0"/>
            <a:r>
              <a:rPr lang="en-US" dirty="0"/>
              <a:t>Answer</a:t>
            </a:r>
          </a:p>
        </p:txBody>
      </p:sp>
      <p:sp>
        <p:nvSpPr>
          <p:cNvPr id="62" name="Content Placeholder 2">
            <a:extLst>
              <a:ext uri="{FF2B5EF4-FFF2-40B4-BE49-F238E27FC236}">
                <a16:creationId xmlns:a16="http://schemas.microsoft.com/office/drawing/2014/main" id="{4D98E793-D22E-5E45-B3C6-4191126CB4B5}"/>
              </a:ext>
            </a:extLst>
          </p:cNvPr>
          <p:cNvSpPr>
            <a:spLocks noGrp="1"/>
          </p:cNvSpPr>
          <p:nvPr>
            <p:ph idx="114" hasCustomPrompt="1"/>
          </p:nvPr>
        </p:nvSpPr>
        <p:spPr>
          <a:xfrm>
            <a:off x="9123765" y="583535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63" name="Content Placeholder 2">
            <a:extLst>
              <a:ext uri="{FF2B5EF4-FFF2-40B4-BE49-F238E27FC236}">
                <a16:creationId xmlns:a16="http://schemas.microsoft.com/office/drawing/2014/main" id="{65ADEEBA-39A8-E244-B8C3-ECB0B956215A}"/>
              </a:ext>
            </a:extLst>
          </p:cNvPr>
          <p:cNvSpPr>
            <a:spLocks noGrp="1"/>
          </p:cNvSpPr>
          <p:nvPr>
            <p:ph idx="115" hasCustomPrompt="1"/>
          </p:nvPr>
        </p:nvSpPr>
        <p:spPr>
          <a:xfrm>
            <a:off x="10248477" y="2218944"/>
            <a:ext cx="1072896" cy="441878"/>
          </a:xfrm>
          <a:prstGeom prst="rect">
            <a:avLst/>
          </a:prstGeom>
        </p:spPr>
        <p:txBody>
          <a:bodyPr anchor="ctr"/>
          <a:lstStyle>
            <a:lvl1pPr marL="0" indent="0" algn="ctr">
              <a:buFontTx/>
              <a:buNone/>
              <a:defRPr sz="1800"/>
            </a:lvl1pPr>
          </a:lstStyle>
          <a:p>
            <a:pPr lvl="0"/>
            <a:r>
              <a:rPr lang="en-US" dirty="0"/>
              <a:t>Answer</a:t>
            </a:r>
          </a:p>
        </p:txBody>
      </p:sp>
      <p:sp>
        <p:nvSpPr>
          <p:cNvPr id="64" name="Content Placeholder 2">
            <a:extLst>
              <a:ext uri="{FF2B5EF4-FFF2-40B4-BE49-F238E27FC236}">
                <a16:creationId xmlns:a16="http://schemas.microsoft.com/office/drawing/2014/main" id="{BD1EAA2C-E663-C945-8FAB-1F25D82002C9}"/>
              </a:ext>
            </a:extLst>
          </p:cNvPr>
          <p:cNvSpPr>
            <a:spLocks noGrp="1"/>
          </p:cNvSpPr>
          <p:nvPr>
            <p:ph idx="116" hasCustomPrompt="1"/>
          </p:nvPr>
        </p:nvSpPr>
        <p:spPr>
          <a:xfrm>
            <a:off x="10248477" y="2737928"/>
            <a:ext cx="1072896" cy="441878"/>
          </a:xfrm>
          <a:prstGeom prst="rect">
            <a:avLst/>
          </a:prstGeom>
        </p:spPr>
        <p:txBody>
          <a:bodyPr anchor="ctr"/>
          <a:lstStyle>
            <a:lvl1pPr marL="0" indent="0" algn="ctr">
              <a:buFontTx/>
              <a:buNone/>
              <a:defRPr sz="1800"/>
            </a:lvl1pPr>
          </a:lstStyle>
          <a:p>
            <a:pPr lvl="0"/>
            <a:r>
              <a:rPr lang="en-US" dirty="0"/>
              <a:t>Answer</a:t>
            </a:r>
          </a:p>
        </p:txBody>
      </p:sp>
      <p:sp>
        <p:nvSpPr>
          <p:cNvPr id="65" name="Content Placeholder 2">
            <a:extLst>
              <a:ext uri="{FF2B5EF4-FFF2-40B4-BE49-F238E27FC236}">
                <a16:creationId xmlns:a16="http://schemas.microsoft.com/office/drawing/2014/main" id="{F2AD2FE4-FC4B-5642-93F4-B38FE5DAAB6B}"/>
              </a:ext>
            </a:extLst>
          </p:cNvPr>
          <p:cNvSpPr>
            <a:spLocks noGrp="1"/>
          </p:cNvSpPr>
          <p:nvPr>
            <p:ph idx="117" hasCustomPrompt="1"/>
          </p:nvPr>
        </p:nvSpPr>
        <p:spPr>
          <a:xfrm>
            <a:off x="10248477" y="3256912"/>
            <a:ext cx="1072896" cy="441878"/>
          </a:xfrm>
          <a:prstGeom prst="rect">
            <a:avLst/>
          </a:prstGeom>
        </p:spPr>
        <p:txBody>
          <a:bodyPr anchor="ctr"/>
          <a:lstStyle>
            <a:lvl1pPr marL="0" indent="0" algn="ctr">
              <a:buFontTx/>
              <a:buNone/>
              <a:defRPr sz="1800"/>
            </a:lvl1pPr>
          </a:lstStyle>
          <a:p>
            <a:pPr lvl="0"/>
            <a:r>
              <a:rPr lang="en-US" dirty="0"/>
              <a:t>Answer</a:t>
            </a:r>
          </a:p>
        </p:txBody>
      </p:sp>
      <p:sp>
        <p:nvSpPr>
          <p:cNvPr id="66" name="Content Placeholder 2">
            <a:extLst>
              <a:ext uri="{FF2B5EF4-FFF2-40B4-BE49-F238E27FC236}">
                <a16:creationId xmlns:a16="http://schemas.microsoft.com/office/drawing/2014/main" id="{C7CEF3AF-059C-2547-AD43-EEF915AB4234}"/>
              </a:ext>
            </a:extLst>
          </p:cNvPr>
          <p:cNvSpPr>
            <a:spLocks noGrp="1"/>
          </p:cNvSpPr>
          <p:nvPr>
            <p:ph idx="118" hasCustomPrompt="1"/>
          </p:nvPr>
        </p:nvSpPr>
        <p:spPr>
          <a:xfrm>
            <a:off x="10248477" y="376765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67" name="Content Placeholder 2">
            <a:extLst>
              <a:ext uri="{FF2B5EF4-FFF2-40B4-BE49-F238E27FC236}">
                <a16:creationId xmlns:a16="http://schemas.microsoft.com/office/drawing/2014/main" id="{9E0A539F-F93F-2A43-B995-3C5C4E3C8911}"/>
              </a:ext>
            </a:extLst>
          </p:cNvPr>
          <p:cNvSpPr>
            <a:spLocks noGrp="1"/>
          </p:cNvSpPr>
          <p:nvPr>
            <p:ph idx="119" hasCustomPrompt="1"/>
          </p:nvPr>
        </p:nvSpPr>
        <p:spPr>
          <a:xfrm>
            <a:off x="10248477" y="4286641"/>
            <a:ext cx="1072896" cy="441878"/>
          </a:xfrm>
          <a:prstGeom prst="rect">
            <a:avLst/>
          </a:prstGeom>
        </p:spPr>
        <p:txBody>
          <a:bodyPr anchor="ctr"/>
          <a:lstStyle>
            <a:lvl1pPr marL="0" indent="0" algn="ctr">
              <a:buFontTx/>
              <a:buNone/>
              <a:defRPr sz="1800"/>
            </a:lvl1pPr>
          </a:lstStyle>
          <a:p>
            <a:pPr lvl="0"/>
            <a:r>
              <a:rPr lang="en-US" dirty="0"/>
              <a:t>Answer</a:t>
            </a:r>
          </a:p>
        </p:txBody>
      </p:sp>
      <p:sp>
        <p:nvSpPr>
          <p:cNvPr id="68" name="Content Placeholder 2">
            <a:extLst>
              <a:ext uri="{FF2B5EF4-FFF2-40B4-BE49-F238E27FC236}">
                <a16:creationId xmlns:a16="http://schemas.microsoft.com/office/drawing/2014/main" id="{03406A67-BB56-144A-965C-43365E9440FB}"/>
              </a:ext>
            </a:extLst>
          </p:cNvPr>
          <p:cNvSpPr>
            <a:spLocks noGrp="1"/>
          </p:cNvSpPr>
          <p:nvPr>
            <p:ph idx="120" hasCustomPrompt="1"/>
          </p:nvPr>
        </p:nvSpPr>
        <p:spPr>
          <a:xfrm>
            <a:off x="10248477" y="4797387"/>
            <a:ext cx="1072896" cy="441878"/>
          </a:xfrm>
          <a:prstGeom prst="rect">
            <a:avLst/>
          </a:prstGeom>
        </p:spPr>
        <p:txBody>
          <a:bodyPr anchor="ctr"/>
          <a:lstStyle>
            <a:lvl1pPr marL="0" indent="0" algn="ctr">
              <a:buFontTx/>
              <a:buNone/>
              <a:defRPr sz="1800"/>
            </a:lvl1pPr>
          </a:lstStyle>
          <a:p>
            <a:pPr lvl="0"/>
            <a:r>
              <a:rPr lang="en-US" dirty="0"/>
              <a:t>Answer</a:t>
            </a:r>
          </a:p>
        </p:txBody>
      </p:sp>
      <p:sp>
        <p:nvSpPr>
          <p:cNvPr id="69" name="Content Placeholder 2">
            <a:extLst>
              <a:ext uri="{FF2B5EF4-FFF2-40B4-BE49-F238E27FC236}">
                <a16:creationId xmlns:a16="http://schemas.microsoft.com/office/drawing/2014/main" id="{A1545382-6AC2-AD43-AEF2-17EF44602F89}"/>
              </a:ext>
            </a:extLst>
          </p:cNvPr>
          <p:cNvSpPr>
            <a:spLocks noGrp="1"/>
          </p:cNvSpPr>
          <p:nvPr>
            <p:ph idx="121" hasCustomPrompt="1"/>
          </p:nvPr>
        </p:nvSpPr>
        <p:spPr>
          <a:xfrm>
            <a:off x="10248477" y="5316370"/>
            <a:ext cx="1072896" cy="441878"/>
          </a:xfrm>
          <a:prstGeom prst="rect">
            <a:avLst/>
          </a:prstGeom>
        </p:spPr>
        <p:txBody>
          <a:bodyPr anchor="ctr"/>
          <a:lstStyle>
            <a:lvl1pPr marL="0" indent="0" algn="ctr">
              <a:buFontTx/>
              <a:buNone/>
              <a:defRPr sz="1800"/>
            </a:lvl1pPr>
          </a:lstStyle>
          <a:p>
            <a:pPr lvl="0"/>
            <a:r>
              <a:rPr lang="en-US" dirty="0"/>
              <a:t>Answer</a:t>
            </a:r>
          </a:p>
        </p:txBody>
      </p:sp>
      <p:sp>
        <p:nvSpPr>
          <p:cNvPr id="70" name="Content Placeholder 2">
            <a:extLst>
              <a:ext uri="{FF2B5EF4-FFF2-40B4-BE49-F238E27FC236}">
                <a16:creationId xmlns:a16="http://schemas.microsoft.com/office/drawing/2014/main" id="{B5F4EFB7-2C36-6848-B8A3-AAF2ABB54443}"/>
              </a:ext>
            </a:extLst>
          </p:cNvPr>
          <p:cNvSpPr>
            <a:spLocks noGrp="1"/>
          </p:cNvSpPr>
          <p:nvPr>
            <p:ph idx="122" hasCustomPrompt="1"/>
          </p:nvPr>
        </p:nvSpPr>
        <p:spPr>
          <a:xfrm>
            <a:off x="10248477" y="5835354"/>
            <a:ext cx="1072896" cy="441878"/>
          </a:xfrm>
          <a:prstGeom prst="rect">
            <a:avLst/>
          </a:prstGeom>
        </p:spPr>
        <p:txBody>
          <a:bodyPr anchor="ctr"/>
          <a:lstStyle>
            <a:lvl1pPr marL="0" indent="0" algn="ctr">
              <a:buFontTx/>
              <a:buNone/>
              <a:defRPr sz="1800"/>
            </a:lvl1pPr>
          </a:lstStyle>
          <a:p>
            <a:pPr lvl="0"/>
            <a:r>
              <a:rPr lang="en-US" dirty="0"/>
              <a:t>Answer</a:t>
            </a:r>
          </a:p>
        </p:txBody>
      </p:sp>
    </p:spTree>
    <p:extLst>
      <p:ext uri="{BB962C8B-B14F-4D97-AF65-F5344CB8AC3E}">
        <p14:creationId xmlns:p14="http://schemas.microsoft.com/office/powerpoint/2010/main" val="3760811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17E8-E4C2-4948-9355-C8908D0A7068}"/>
              </a:ext>
            </a:extLst>
          </p:cNvPr>
          <p:cNvSpPr>
            <a:spLocks noGrp="1"/>
          </p:cNvSpPr>
          <p:nvPr>
            <p:ph type="title"/>
          </p:nvPr>
        </p:nvSpPr>
        <p:spPr>
          <a:xfrm>
            <a:off x="914639" y="0"/>
            <a:ext cx="10362724" cy="155863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E42A39F-9897-694B-BEDE-BEC58C8A731C}"/>
              </a:ext>
            </a:extLst>
          </p:cNvPr>
          <p:cNvSpPr>
            <a:spLocks noGrp="1"/>
          </p:cNvSpPr>
          <p:nvPr>
            <p:ph idx="1" hasCustomPrompt="1"/>
          </p:nvPr>
        </p:nvSpPr>
        <p:spPr>
          <a:xfrm>
            <a:off x="3499104" y="2209800"/>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4" name="Content Placeholder 2">
            <a:extLst>
              <a:ext uri="{FF2B5EF4-FFF2-40B4-BE49-F238E27FC236}">
                <a16:creationId xmlns:a16="http://schemas.microsoft.com/office/drawing/2014/main" id="{ABB40D48-3DF6-834B-B6E2-63104E11545D}"/>
              </a:ext>
            </a:extLst>
          </p:cNvPr>
          <p:cNvSpPr>
            <a:spLocks noGrp="1"/>
          </p:cNvSpPr>
          <p:nvPr>
            <p:ph idx="10" hasCustomPrompt="1"/>
          </p:nvPr>
        </p:nvSpPr>
        <p:spPr>
          <a:xfrm>
            <a:off x="3450098" y="2732581"/>
            <a:ext cx="7876269" cy="437339"/>
          </a:xfrm>
          <a:prstGeom prst="rect">
            <a:avLst/>
          </a:prstGeom>
        </p:spPr>
        <p:txBody>
          <a:bodyPr lIns="91440" anchor="ctr"/>
          <a:lstStyle>
            <a:lvl1pPr marL="0" indent="0" algn="ctr">
              <a:buFontTx/>
              <a:buNone/>
              <a:defRPr sz="2133"/>
            </a:lvl1pPr>
          </a:lstStyle>
          <a:p>
            <a:pPr lvl="0"/>
            <a:r>
              <a:rPr lang="en-US" dirty="0"/>
              <a:t>Answer</a:t>
            </a:r>
          </a:p>
        </p:txBody>
      </p:sp>
      <p:sp>
        <p:nvSpPr>
          <p:cNvPr id="5" name="Content Placeholder 2">
            <a:extLst>
              <a:ext uri="{FF2B5EF4-FFF2-40B4-BE49-F238E27FC236}">
                <a16:creationId xmlns:a16="http://schemas.microsoft.com/office/drawing/2014/main" id="{F76D0A80-C0A5-D048-808A-30CD192DC8F3}"/>
              </a:ext>
            </a:extLst>
          </p:cNvPr>
          <p:cNvSpPr>
            <a:spLocks noGrp="1"/>
          </p:cNvSpPr>
          <p:nvPr>
            <p:ph idx="11" hasCustomPrompt="1"/>
          </p:nvPr>
        </p:nvSpPr>
        <p:spPr>
          <a:xfrm>
            <a:off x="3499104" y="3255362"/>
            <a:ext cx="7827264" cy="432719"/>
          </a:xfrm>
          <a:prstGeom prst="rect">
            <a:avLst/>
          </a:prstGeom>
        </p:spPr>
        <p:txBody>
          <a:bodyPr lIns="91440" anchor="ctr"/>
          <a:lstStyle>
            <a:lvl1pPr marL="0" indent="0" algn="ctr">
              <a:buFontTx/>
              <a:buNone/>
              <a:defRPr sz="2133"/>
            </a:lvl1pPr>
          </a:lstStyle>
          <a:p>
            <a:pPr lvl="0"/>
            <a:r>
              <a:rPr lang="en-US" dirty="0"/>
              <a:t>Answer</a:t>
            </a:r>
          </a:p>
        </p:txBody>
      </p:sp>
      <p:sp>
        <p:nvSpPr>
          <p:cNvPr id="6" name="Content Placeholder 2">
            <a:extLst>
              <a:ext uri="{FF2B5EF4-FFF2-40B4-BE49-F238E27FC236}">
                <a16:creationId xmlns:a16="http://schemas.microsoft.com/office/drawing/2014/main" id="{0C97AD07-2439-A04C-8DEC-EA03DA2FF275}"/>
              </a:ext>
            </a:extLst>
          </p:cNvPr>
          <p:cNvSpPr>
            <a:spLocks noGrp="1"/>
          </p:cNvSpPr>
          <p:nvPr>
            <p:ph idx="12" hasCustomPrompt="1"/>
          </p:nvPr>
        </p:nvSpPr>
        <p:spPr>
          <a:xfrm>
            <a:off x="3499104" y="3769596"/>
            <a:ext cx="7827264" cy="432719"/>
          </a:xfrm>
          <a:prstGeom prst="rect">
            <a:avLst/>
          </a:prstGeom>
        </p:spPr>
        <p:txBody>
          <a:bodyPr lIns="91440" anchor="ctr"/>
          <a:lstStyle>
            <a:lvl1pPr marL="0" indent="0" algn="ctr">
              <a:buFontTx/>
              <a:buNone/>
              <a:defRPr sz="2133"/>
            </a:lvl1pPr>
          </a:lstStyle>
          <a:p>
            <a:pPr lvl="0"/>
            <a:r>
              <a:rPr lang="en-US" dirty="0"/>
              <a:t>Answer</a:t>
            </a:r>
          </a:p>
        </p:txBody>
      </p:sp>
      <p:sp>
        <p:nvSpPr>
          <p:cNvPr id="7" name="Content Placeholder 2">
            <a:extLst>
              <a:ext uri="{FF2B5EF4-FFF2-40B4-BE49-F238E27FC236}">
                <a16:creationId xmlns:a16="http://schemas.microsoft.com/office/drawing/2014/main" id="{0A1F2AEC-C096-E344-B091-B6AA5558032F}"/>
              </a:ext>
            </a:extLst>
          </p:cNvPr>
          <p:cNvSpPr>
            <a:spLocks noGrp="1"/>
          </p:cNvSpPr>
          <p:nvPr>
            <p:ph idx="13" hasCustomPrompt="1"/>
          </p:nvPr>
        </p:nvSpPr>
        <p:spPr>
          <a:xfrm>
            <a:off x="3499104" y="4264682"/>
            <a:ext cx="7827264" cy="432719"/>
          </a:xfrm>
          <a:prstGeom prst="rect">
            <a:avLst/>
          </a:prstGeom>
        </p:spPr>
        <p:txBody>
          <a:bodyPr lIns="91440" anchor="ctr"/>
          <a:lstStyle>
            <a:lvl1pPr marL="0" indent="0" algn="ctr">
              <a:buFontTx/>
              <a:buNone/>
              <a:defRPr sz="2133"/>
            </a:lvl1pPr>
          </a:lstStyle>
          <a:p>
            <a:pPr lvl="0"/>
            <a:r>
              <a:rPr lang="en-US" dirty="0"/>
              <a:t>Answer</a:t>
            </a:r>
          </a:p>
        </p:txBody>
      </p:sp>
      <p:sp>
        <p:nvSpPr>
          <p:cNvPr id="8" name="Content Placeholder 2">
            <a:extLst>
              <a:ext uri="{FF2B5EF4-FFF2-40B4-BE49-F238E27FC236}">
                <a16:creationId xmlns:a16="http://schemas.microsoft.com/office/drawing/2014/main" id="{1FB00CE8-D37D-8248-A214-EABCA53B6A6D}"/>
              </a:ext>
            </a:extLst>
          </p:cNvPr>
          <p:cNvSpPr>
            <a:spLocks noGrp="1"/>
          </p:cNvSpPr>
          <p:nvPr>
            <p:ph idx="14" hasCustomPrompt="1"/>
          </p:nvPr>
        </p:nvSpPr>
        <p:spPr>
          <a:xfrm>
            <a:off x="3499104" y="4772664"/>
            <a:ext cx="7827264" cy="470697"/>
          </a:xfrm>
          <a:prstGeom prst="rect">
            <a:avLst/>
          </a:prstGeom>
        </p:spPr>
        <p:txBody>
          <a:bodyPr lIns="91440" anchor="ctr"/>
          <a:lstStyle>
            <a:lvl1pPr marL="0" indent="0" algn="ctr">
              <a:buFontTx/>
              <a:buNone/>
              <a:defRPr sz="2133"/>
            </a:lvl1pPr>
          </a:lstStyle>
          <a:p>
            <a:pPr lvl="0"/>
            <a:r>
              <a:rPr lang="en-US" dirty="0"/>
              <a:t>Answer</a:t>
            </a:r>
          </a:p>
        </p:txBody>
      </p:sp>
      <p:sp>
        <p:nvSpPr>
          <p:cNvPr id="9" name="Content Placeholder 2">
            <a:extLst>
              <a:ext uri="{FF2B5EF4-FFF2-40B4-BE49-F238E27FC236}">
                <a16:creationId xmlns:a16="http://schemas.microsoft.com/office/drawing/2014/main" id="{166857AC-479C-484D-97D1-AABF5FD48FD2}"/>
              </a:ext>
            </a:extLst>
          </p:cNvPr>
          <p:cNvSpPr>
            <a:spLocks noGrp="1"/>
          </p:cNvSpPr>
          <p:nvPr>
            <p:ph idx="15" hasCustomPrompt="1"/>
          </p:nvPr>
        </p:nvSpPr>
        <p:spPr>
          <a:xfrm>
            <a:off x="3499104" y="5308464"/>
            <a:ext cx="7827264" cy="470697"/>
          </a:xfrm>
          <a:prstGeom prst="rect">
            <a:avLst/>
          </a:prstGeom>
        </p:spPr>
        <p:txBody>
          <a:bodyPr lIns="91440" anchor="ctr"/>
          <a:lstStyle>
            <a:lvl1pPr marL="0" indent="0" algn="ctr">
              <a:buFontTx/>
              <a:buNone/>
              <a:defRPr sz="2133"/>
            </a:lvl1pPr>
          </a:lstStyle>
          <a:p>
            <a:pPr lvl="0"/>
            <a:r>
              <a:rPr lang="en-US" dirty="0"/>
              <a:t>Answer</a:t>
            </a:r>
          </a:p>
        </p:txBody>
      </p:sp>
      <p:sp>
        <p:nvSpPr>
          <p:cNvPr id="10" name="Content Placeholder 2">
            <a:extLst>
              <a:ext uri="{FF2B5EF4-FFF2-40B4-BE49-F238E27FC236}">
                <a16:creationId xmlns:a16="http://schemas.microsoft.com/office/drawing/2014/main" id="{DD01C7E6-5D7D-0B46-A4A9-B22735D82BF1}"/>
              </a:ext>
            </a:extLst>
          </p:cNvPr>
          <p:cNvSpPr>
            <a:spLocks noGrp="1"/>
          </p:cNvSpPr>
          <p:nvPr>
            <p:ph idx="16" hasCustomPrompt="1"/>
          </p:nvPr>
        </p:nvSpPr>
        <p:spPr>
          <a:xfrm>
            <a:off x="3502648" y="5779161"/>
            <a:ext cx="7827264" cy="470697"/>
          </a:xfrm>
          <a:prstGeom prst="rect">
            <a:avLst/>
          </a:prstGeom>
        </p:spPr>
        <p:txBody>
          <a:bodyPr lIns="91440" anchor="ctr"/>
          <a:lstStyle>
            <a:lvl1pPr marL="0" indent="0" algn="ctr">
              <a:buFontTx/>
              <a:buNone/>
              <a:defRPr sz="2133"/>
            </a:lvl1pPr>
          </a:lstStyle>
          <a:p>
            <a:pPr lvl="0"/>
            <a:r>
              <a:rPr lang="en-US" dirty="0"/>
              <a:t>Answer</a:t>
            </a:r>
          </a:p>
        </p:txBody>
      </p:sp>
      <p:sp>
        <p:nvSpPr>
          <p:cNvPr id="11" name="Content Placeholder 2">
            <a:extLst>
              <a:ext uri="{FF2B5EF4-FFF2-40B4-BE49-F238E27FC236}">
                <a16:creationId xmlns:a16="http://schemas.microsoft.com/office/drawing/2014/main" id="{2B91E3F2-3C97-2049-9299-F59A18350236}"/>
              </a:ext>
            </a:extLst>
          </p:cNvPr>
          <p:cNvSpPr>
            <a:spLocks noGrp="1"/>
          </p:cNvSpPr>
          <p:nvPr>
            <p:ph idx="23" hasCustomPrompt="1"/>
          </p:nvPr>
        </p:nvSpPr>
        <p:spPr>
          <a:xfrm>
            <a:off x="3499103" y="1649047"/>
            <a:ext cx="7827264" cy="512064"/>
          </a:xfrm>
          <a:prstGeom prst="rect">
            <a:avLst/>
          </a:prstGeom>
          <a:solidFill>
            <a:srgbClr val="AECCD8"/>
          </a:solidFill>
        </p:spPr>
        <p:txBody>
          <a:bodyPr anchor="ctr"/>
          <a:lstStyle>
            <a:lvl1pPr marL="0" indent="0" algn="ctr">
              <a:buFontTx/>
              <a:buNone/>
              <a:defRPr sz="1800" b="1">
                <a:solidFill>
                  <a:srgbClr val="002E5D"/>
                </a:solidFill>
              </a:defRPr>
            </a:lvl1pPr>
          </a:lstStyle>
          <a:p>
            <a:pPr lvl="0"/>
            <a:r>
              <a:rPr lang="en-US" dirty="0"/>
              <a:t>Answer</a:t>
            </a:r>
          </a:p>
        </p:txBody>
      </p:sp>
    </p:spTree>
    <p:extLst>
      <p:ext uri="{BB962C8B-B14F-4D97-AF65-F5344CB8AC3E}">
        <p14:creationId xmlns:p14="http://schemas.microsoft.com/office/powerpoint/2010/main" val="5471042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5967-1377-CC4C-860D-144F3616C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68404-EB3C-B04A-B20E-E424EF48C2BE}"/>
              </a:ext>
            </a:extLst>
          </p:cNvPr>
          <p:cNvSpPr>
            <a:spLocks noGrp="1"/>
          </p:cNvSpPr>
          <p:nvPr>
            <p:ph idx="1" hasCustomPrompt="1"/>
          </p:nvPr>
        </p:nvSpPr>
        <p:spPr>
          <a:xfrm>
            <a:off x="3499104" y="220980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4" name="Content Placeholder 2">
            <a:extLst>
              <a:ext uri="{FF2B5EF4-FFF2-40B4-BE49-F238E27FC236}">
                <a16:creationId xmlns:a16="http://schemas.microsoft.com/office/drawing/2014/main" id="{6F8BB32F-DC57-124C-8E75-5CA0C4E9299C}"/>
              </a:ext>
            </a:extLst>
          </p:cNvPr>
          <p:cNvSpPr>
            <a:spLocks noGrp="1"/>
          </p:cNvSpPr>
          <p:nvPr>
            <p:ph idx="10" hasCustomPrompt="1"/>
          </p:nvPr>
        </p:nvSpPr>
        <p:spPr>
          <a:xfrm>
            <a:off x="3499104" y="2749062"/>
            <a:ext cx="3860800" cy="484554"/>
          </a:xfrm>
          <a:prstGeom prst="rect">
            <a:avLst/>
          </a:prstGeom>
        </p:spPr>
        <p:txBody>
          <a:bodyPr anchor="ctr"/>
          <a:lstStyle>
            <a:lvl1pPr marL="0" indent="0" algn="ctr">
              <a:buFontTx/>
              <a:buNone/>
              <a:defRPr sz="2133"/>
            </a:lvl1pPr>
          </a:lstStyle>
          <a:p>
            <a:pPr lvl="0"/>
            <a:r>
              <a:rPr lang="en-US" dirty="0"/>
              <a:t>Answer</a:t>
            </a:r>
          </a:p>
        </p:txBody>
      </p:sp>
      <p:sp>
        <p:nvSpPr>
          <p:cNvPr id="5" name="Content Placeholder 2">
            <a:extLst>
              <a:ext uri="{FF2B5EF4-FFF2-40B4-BE49-F238E27FC236}">
                <a16:creationId xmlns:a16="http://schemas.microsoft.com/office/drawing/2014/main" id="{B90D05E8-51A4-FC49-9B04-158A23914F6C}"/>
              </a:ext>
            </a:extLst>
          </p:cNvPr>
          <p:cNvSpPr>
            <a:spLocks noGrp="1"/>
          </p:cNvSpPr>
          <p:nvPr>
            <p:ph idx="11" hasCustomPrompt="1"/>
          </p:nvPr>
        </p:nvSpPr>
        <p:spPr>
          <a:xfrm>
            <a:off x="3499104" y="3234008"/>
            <a:ext cx="3860800" cy="484554"/>
          </a:xfrm>
          <a:prstGeom prst="rect">
            <a:avLst/>
          </a:prstGeom>
        </p:spPr>
        <p:txBody>
          <a:bodyPr anchor="ctr"/>
          <a:lstStyle>
            <a:lvl1pPr marL="0" indent="0" algn="ctr">
              <a:buFontTx/>
              <a:buNone/>
              <a:defRPr sz="2133"/>
            </a:lvl1pPr>
          </a:lstStyle>
          <a:p>
            <a:pPr lvl="0"/>
            <a:r>
              <a:rPr lang="en-US" dirty="0"/>
              <a:t>Answer</a:t>
            </a:r>
          </a:p>
        </p:txBody>
      </p:sp>
      <p:sp>
        <p:nvSpPr>
          <p:cNvPr id="6" name="Content Placeholder 2">
            <a:extLst>
              <a:ext uri="{FF2B5EF4-FFF2-40B4-BE49-F238E27FC236}">
                <a16:creationId xmlns:a16="http://schemas.microsoft.com/office/drawing/2014/main" id="{237B9C37-2E19-584B-B691-7E6CC90AFE73}"/>
              </a:ext>
            </a:extLst>
          </p:cNvPr>
          <p:cNvSpPr>
            <a:spLocks noGrp="1"/>
          </p:cNvSpPr>
          <p:nvPr>
            <p:ph idx="12" hasCustomPrompt="1"/>
          </p:nvPr>
        </p:nvSpPr>
        <p:spPr>
          <a:xfrm>
            <a:off x="3499104" y="376741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7" name="Content Placeholder 2">
            <a:extLst>
              <a:ext uri="{FF2B5EF4-FFF2-40B4-BE49-F238E27FC236}">
                <a16:creationId xmlns:a16="http://schemas.microsoft.com/office/drawing/2014/main" id="{E183D97C-DDC7-A747-AAA8-F1128BC146AA}"/>
              </a:ext>
            </a:extLst>
          </p:cNvPr>
          <p:cNvSpPr>
            <a:spLocks noGrp="1"/>
          </p:cNvSpPr>
          <p:nvPr>
            <p:ph idx="13" hasCustomPrompt="1"/>
          </p:nvPr>
        </p:nvSpPr>
        <p:spPr>
          <a:xfrm>
            <a:off x="3499104" y="4257827"/>
            <a:ext cx="3860800" cy="484554"/>
          </a:xfrm>
          <a:prstGeom prst="rect">
            <a:avLst/>
          </a:prstGeom>
        </p:spPr>
        <p:txBody>
          <a:bodyPr anchor="ctr"/>
          <a:lstStyle>
            <a:lvl1pPr marL="0" indent="0" algn="ctr">
              <a:buFontTx/>
              <a:buNone/>
              <a:defRPr sz="2133"/>
            </a:lvl1pPr>
          </a:lstStyle>
          <a:p>
            <a:pPr lvl="0"/>
            <a:r>
              <a:rPr lang="en-US" dirty="0"/>
              <a:t>Answer</a:t>
            </a:r>
          </a:p>
        </p:txBody>
      </p:sp>
      <p:sp>
        <p:nvSpPr>
          <p:cNvPr id="8" name="Content Placeholder 2">
            <a:extLst>
              <a:ext uri="{FF2B5EF4-FFF2-40B4-BE49-F238E27FC236}">
                <a16:creationId xmlns:a16="http://schemas.microsoft.com/office/drawing/2014/main" id="{9EBF65DF-1754-3847-9F53-AAFE20CAE7C2}"/>
              </a:ext>
            </a:extLst>
          </p:cNvPr>
          <p:cNvSpPr>
            <a:spLocks noGrp="1"/>
          </p:cNvSpPr>
          <p:nvPr>
            <p:ph idx="14" hasCustomPrompt="1"/>
          </p:nvPr>
        </p:nvSpPr>
        <p:spPr>
          <a:xfrm>
            <a:off x="3499104" y="4783021"/>
            <a:ext cx="3860800" cy="465009"/>
          </a:xfrm>
          <a:prstGeom prst="rect">
            <a:avLst/>
          </a:prstGeom>
        </p:spPr>
        <p:txBody>
          <a:bodyPr anchor="ctr"/>
          <a:lstStyle>
            <a:lvl1pPr marL="0" indent="0" algn="ctr">
              <a:buFontTx/>
              <a:buNone/>
              <a:defRPr sz="2133"/>
            </a:lvl1pPr>
          </a:lstStyle>
          <a:p>
            <a:pPr lvl="0"/>
            <a:r>
              <a:rPr lang="en-US" dirty="0"/>
              <a:t>Answer</a:t>
            </a:r>
          </a:p>
        </p:txBody>
      </p:sp>
      <p:sp>
        <p:nvSpPr>
          <p:cNvPr id="9" name="Content Placeholder 2">
            <a:extLst>
              <a:ext uri="{FF2B5EF4-FFF2-40B4-BE49-F238E27FC236}">
                <a16:creationId xmlns:a16="http://schemas.microsoft.com/office/drawing/2014/main" id="{40745F4B-23DE-D249-AF5F-7E6CCD9A1001}"/>
              </a:ext>
            </a:extLst>
          </p:cNvPr>
          <p:cNvSpPr>
            <a:spLocks noGrp="1"/>
          </p:cNvSpPr>
          <p:nvPr>
            <p:ph idx="15" hasCustomPrompt="1"/>
          </p:nvPr>
        </p:nvSpPr>
        <p:spPr>
          <a:xfrm>
            <a:off x="3499104" y="5310163"/>
            <a:ext cx="3860800" cy="465009"/>
          </a:xfrm>
          <a:prstGeom prst="rect">
            <a:avLst/>
          </a:prstGeom>
        </p:spPr>
        <p:txBody>
          <a:bodyPr anchor="ctr"/>
          <a:lstStyle>
            <a:lvl1pPr marL="0" indent="0" algn="ctr">
              <a:buFontTx/>
              <a:buNone/>
              <a:defRPr sz="2133"/>
            </a:lvl1pPr>
          </a:lstStyle>
          <a:p>
            <a:pPr lvl="0"/>
            <a:r>
              <a:rPr lang="en-US" dirty="0"/>
              <a:t>Answer</a:t>
            </a:r>
          </a:p>
        </p:txBody>
      </p:sp>
      <p:sp>
        <p:nvSpPr>
          <p:cNvPr id="10" name="Content Placeholder 2">
            <a:extLst>
              <a:ext uri="{FF2B5EF4-FFF2-40B4-BE49-F238E27FC236}">
                <a16:creationId xmlns:a16="http://schemas.microsoft.com/office/drawing/2014/main" id="{DC2D2731-D8A6-274C-9966-678ADBB17794}"/>
              </a:ext>
            </a:extLst>
          </p:cNvPr>
          <p:cNvSpPr>
            <a:spLocks noGrp="1"/>
          </p:cNvSpPr>
          <p:nvPr>
            <p:ph idx="16" hasCustomPrompt="1"/>
          </p:nvPr>
        </p:nvSpPr>
        <p:spPr>
          <a:xfrm>
            <a:off x="7449781" y="220980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1" name="Content Placeholder 2">
            <a:extLst>
              <a:ext uri="{FF2B5EF4-FFF2-40B4-BE49-F238E27FC236}">
                <a16:creationId xmlns:a16="http://schemas.microsoft.com/office/drawing/2014/main" id="{552A6809-B7B1-474B-A517-36C6B9217F8E}"/>
              </a:ext>
            </a:extLst>
          </p:cNvPr>
          <p:cNvSpPr>
            <a:spLocks noGrp="1"/>
          </p:cNvSpPr>
          <p:nvPr>
            <p:ph idx="17" hasCustomPrompt="1"/>
          </p:nvPr>
        </p:nvSpPr>
        <p:spPr>
          <a:xfrm>
            <a:off x="7449781" y="2749062"/>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2" name="Content Placeholder 2">
            <a:extLst>
              <a:ext uri="{FF2B5EF4-FFF2-40B4-BE49-F238E27FC236}">
                <a16:creationId xmlns:a16="http://schemas.microsoft.com/office/drawing/2014/main" id="{E1DCE332-58D7-124D-AE5A-1F3C47463049}"/>
              </a:ext>
            </a:extLst>
          </p:cNvPr>
          <p:cNvSpPr>
            <a:spLocks noGrp="1"/>
          </p:cNvSpPr>
          <p:nvPr>
            <p:ph idx="18" hasCustomPrompt="1"/>
          </p:nvPr>
        </p:nvSpPr>
        <p:spPr>
          <a:xfrm>
            <a:off x="7449781" y="3234008"/>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3" name="Content Placeholder 2">
            <a:extLst>
              <a:ext uri="{FF2B5EF4-FFF2-40B4-BE49-F238E27FC236}">
                <a16:creationId xmlns:a16="http://schemas.microsoft.com/office/drawing/2014/main" id="{B641CBEE-9F91-A242-B96D-8E453807771B}"/>
              </a:ext>
            </a:extLst>
          </p:cNvPr>
          <p:cNvSpPr>
            <a:spLocks noGrp="1"/>
          </p:cNvSpPr>
          <p:nvPr>
            <p:ph idx="19" hasCustomPrompt="1"/>
          </p:nvPr>
        </p:nvSpPr>
        <p:spPr>
          <a:xfrm>
            <a:off x="7449781" y="376741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4" name="Content Placeholder 2">
            <a:extLst>
              <a:ext uri="{FF2B5EF4-FFF2-40B4-BE49-F238E27FC236}">
                <a16:creationId xmlns:a16="http://schemas.microsoft.com/office/drawing/2014/main" id="{27428C1F-44B2-E446-8E5D-A8A2BA2D399D}"/>
              </a:ext>
            </a:extLst>
          </p:cNvPr>
          <p:cNvSpPr>
            <a:spLocks noGrp="1"/>
          </p:cNvSpPr>
          <p:nvPr>
            <p:ph idx="20" hasCustomPrompt="1"/>
          </p:nvPr>
        </p:nvSpPr>
        <p:spPr>
          <a:xfrm>
            <a:off x="7449781" y="4257827"/>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5" name="Content Placeholder 2">
            <a:extLst>
              <a:ext uri="{FF2B5EF4-FFF2-40B4-BE49-F238E27FC236}">
                <a16:creationId xmlns:a16="http://schemas.microsoft.com/office/drawing/2014/main" id="{CC55C3C4-95EC-BE40-A076-97C44B5C1FE7}"/>
              </a:ext>
            </a:extLst>
          </p:cNvPr>
          <p:cNvSpPr>
            <a:spLocks noGrp="1"/>
          </p:cNvSpPr>
          <p:nvPr>
            <p:ph idx="21" hasCustomPrompt="1"/>
          </p:nvPr>
        </p:nvSpPr>
        <p:spPr>
          <a:xfrm>
            <a:off x="7449781" y="4783021"/>
            <a:ext cx="3860800" cy="465009"/>
          </a:xfrm>
          <a:prstGeom prst="rect">
            <a:avLst/>
          </a:prstGeom>
        </p:spPr>
        <p:txBody>
          <a:bodyPr anchor="ctr"/>
          <a:lstStyle>
            <a:lvl1pPr marL="0" indent="0" algn="ctr">
              <a:buFontTx/>
              <a:buNone/>
              <a:defRPr sz="2133"/>
            </a:lvl1pPr>
          </a:lstStyle>
          <a:p>
            <a:pPr lvl="0"/>
            <a:r>
              <a:rPr lang="en-US" dirty="0"/>
              <a:t>Answer</a:t>
            </a:r>
          </a:p>
        </p:txBody>
      </p:sp>
      <p:sp>
        <p:nvSpPr>
          <p:cNvPr id="16" name="Content Placeholder 2">
            <a:extLst>
              <a:ext uri="{FF2B5EF4-FFF2-40B4-BE49-F238E27FC236}">
                <a16:creationId xmlns:a16="http://schemas.microsoft.com/office/drawing/2014/main" id="{FD5F3987-FBA8-694D-AB9E-FF7124EC285B}"/>
              </a:ext>
            </a:extLst>
          </p:cNvPr>
          <p:cNvSpPr>
            <a:spLocks noGrp="1"/>
          </p:cNvSpPr>
          <p:nvPr>
            <p:ph idx="22" hasCustomPrompt="1"/>
          </p:nvPr>
        </p:nvSpPr>
        <p:spPr>
          <a:xfrm>
            <a:off x="7449781" y="5310163"/>
            <a:ext cx="3860800" cy="465009"/>
          </a:xfrm>
          <a:prstGeom prst="rect">
            <a:avLst/>
          </a:prstGeom>
        </p:spPr>
        <p:txBody>
          <a:bodyPr anchor="ctr"/>
          <a:lstStyle>
            <a:lvl1pPr marL="0" indent="0" algn="ctr">
              <a:buFontTx/>
              <a:buNone/>
              <a:defRPr sz="2133"/>
            </a:lvl1pPr>
          </a:lstStyle>
          <a:p>
            <a:pPr lvl="0"/>
            <a:r>
              <a:rPr lang="en-US" dirty="0"/>
              <a:t>Answer</a:t>
            </a:r>
          </a:p>
        </p:txBody>
      </p:sp>
      <p:sp>
        <p:nvSpPr>
          <p:cNvPr id="17" name="Content Placeholder 2">
            <a:extLst>
              <a:ext uri="{FF2B5EF4-FFF2-40B4-BE49-F238E27FC236}">
                <a16:creationId xmlns:a16="http://schemas.microsoft.com/office/drawing/2014/main" id="{32CD1CDE-BDF6-B84F-9B47-A5FE95181FFD}"/>
              </a:ext>
            </a:extLst>
          </p:cNvPr>
          <p:cNvSpPr>
            <a:spLocks noGrp="1"/>
          </p:cNvSpPr>
          <p:nvPr>
            <p:ph idx="23" hasCustomPrompt="1"/>
          </p:nvPr>
        </p:nvSpPr>
        <p:spPr>
          <a:xfrm>
            <a:off x="3499104" y="5818163"/>
            <a:ext cx="3860800" cy="465009"/>
          </a:xfrm>
          <a:prstGeom prst="rect">
            <a:avLst/>
          </a:prstGeom>
        </p:spPr>
        <p:txBody>
          <a:bodyPr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D9A7CA12-24E4-1743-A0BB-168CF1860791}"/>
              </a:ext>
            </a:extLst>
          </p:cNvPr>
          <p:cNvSpPr>
            <a:spLocks noGrp="1"/>
          </p:cNvSpPr>
          <p:nvPr>
            <p:ph idx="24" hasCustomPrompt="1"/>
          </p:nvPr>
        </p:nvSpPr>
        <p:spPr>
          <a:xfrm>
            <a:off x="7449781" y="5818163"/>
            <a:ext cx="3860800" cy="465009"/>
          </a:xfrm>
          <a:prstGeom prst="rect">
            <a:avLst/>
          </a:prstGeom>
        </p:spPr>
        <p:txBody>
          <a:bodyPr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02D08E6E-FEC1-E649-BCDC-D66BB1239ED4}"/>
              </a:ext>
            </a:extLst>
          </p:cNvPr>
          <p:cNvSpPr>
            <a:spLocks noGrp="1"/>
          </p:cNvSpPr>
          <p:nvPr>
            <p:ph idx="25" hasCustomPrompt="1"/>
          </p:nvPr>
        </p:nvSpPr>
        <p:spPr>
          <a:xfrm>
            <a:off x="3499104"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0" name="Content Placeholder 2">
            <a:extLst>
              <a:ext uri="{FF2B5EF4-FFF2-40B4-BE49-F238E27FC236}">
                <a16:creationId xmlns:a16="http://schemas.microsoft.com/office/drawing/2014/main" id="{D713A134-8B10-2944-98FD-A990027A23F1}"/>
              </a:ext>
            </a:extLst>
          </p:cNvPr>
          <p:cNvSpPr>
            <a:spLocks noGrp="1"/>
          </p:cNvSpPr>
          <p:nvPr>
            <p:ph idx="31" hasCustomPrompt="1"/>
          </p:nvPr>
        </p:nvSpPr>
        <p:spPr>
          <a:xfrm>
            <a:off x="7438057" y="1649047"/>
            <a:ext cx="3860800"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21" name="Content Placeholder 2">
            <a:extLst>
              <a:ext uri="{FF2B5EF4-FFF2-40B4-BE49-F238E27FC236}">
                <a16:creationId xmlns:a16="http://schemas.microsoft.com/office/drawing/2014/main" id="{D3AAED96-9493-3F43-ACC7-6C7FE04ED062}"/>
              </a:ext>
            </a:extLst>
          </p:cNvPr>
          <p:cNvSpPr>
            <a:spLocks noGrp="1"/>
          </p:cNvSpPr>
          <p:nvPr>
            <p:ph idx="48" hasCustomPrompt="1"/>
          </p:nvPr>
        </p:nvSpPr>
        <p:spPr>
          <a:xfrm>
            <a:off x="3506920" y="1361597"/>
            <a:ext cx="7791937" cy="211092"/>
          </a:xfrm>
          <a:prstGeom prst="rect">
            <a:avLst/>
          </a:prstGeom>
          <a:solidFill>
            <a:srgbClr val="AECCD8"/>
          </a:solidFill>
        </p:spPr>
        <p:txBody>
          <a:bodyPr anchor="ctr"/>
          <a:lstStyle>
            <a:lvl1pPr marL="0" indent="0" algn="ctr">
              <a:buFontTx/>
              <a:buNone/>
              <a:defRPr sz="1600" b="1">
                <a:solidFill>
                  <a:srgbClr val="002E5D"/>
                </a:solidFill>
              </a:defRPr>
            </a:lvl1pPr>
          </a:lstStyle>
          <a:p>
            <a:pPr lvl="0"/>
            <a:r>
              <a:rPr lang="en-US" dirty="0"/>
              <a:t>ANSWER</a:t>
            </a:r>
          </a:p>
        </p:txBody>
      </p:sp>
    </p:spTree>
    <p:extLst>
      <p:ext uri="{BB962C8B-B14F-4D97-AF65-F5344CB8AC3E}">
        <p14:creationId xmlns:p14="http://schemas.microsoft.com/office/powerpoint/2010/main" val="6346386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6073-9297-E841-A9F2-358238323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89289C-62B0-4B43-8072-D170E44D38DA}"/>
              </a:ext>
            </a:extLst>
          </p:cNvPr>
          <p:cNvSpPr>
            <a:spLocks noGrp="1"/>
          </p:cNvSpPr>
          <p:nvPr>
            <p:ph idx="1" hasCustomPrompt="1"/>
          </p:nvPr>
        </p:nvSpPr>
        <p:spPr>
          <a:xfrm>
            <a:off x="3499104" y="2218944"/>
            <a:ext cx="2444496" cy="454406"/>
          </a:xfrm>
          <a:prstGeom prst="rect">
            <a:avLst/>
          </a:prstGeom>
        </p:spPr>
        <p:txBody>
          <a:bodyPr anchor="ctr"/>
          <a:lstStyle>
            <a:lvl1pPr marL="0" indent="0" algn="ctr">
              <a:buFontTx/>
              <a:buNone/>
              <a:defRPr sz="2133"/>
            </a:lvl1pPr>
          </a:lstStyle>
          <a:p>
            <a:pPr lvl="0"/>
            <a:r>
              <a:rPr lang="en-US" dirty="0"/>
              <a:t>Answer</a:t>
            </a:r>
          </a:p>
        </p:txBody>
      </p:sp>
      <p:sp>
        <p:nvSpPr>
          <p:cNvPr id="4" name="Content Placeholder 2">
            <a:extLst>
              <a:ext uri="{FF2B5EF4-FFF2-40B4-BE49-F238E27FC236}">
                <a16:creationId xmlns:a16="http://schemas.microsoft.com/office/drawing/2014/main" id="{7C92C7FD-8659-A546-9F0B-982665AD0D60}"/>
              </a:ext>
            </a:extLst>
          </p:cNvPr>
          <p:cNvSpPr>
            <a:spLocks noGrp="1"/>
          </p:cNvSpPr>
          <p:nvPr>
            <p:ph idx="23" hasCustomPrompt="1"/>
          </p:nvPr>
        </p:nvSpPr>
        <p:spPr>
          <a:xfrm>
            <a:off x="3499104" y="1649047"/>
            <a:ext cx="2444496"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5" name="Content Placeholder 2">
            <a:extLst>
              <a:ext uri="{FF2B5EF4-FFF2-40B4-BE49-F238E27FC236}">
                <a16:creationId xmlns:a16="http://schemas.microsoft.com/office/drawing/2014/main" id="{AC2E5471-354A-E44F-BC5A-6B8E48ECBE92}"/>
              </a:ext>
            </a:extLst>
          </p:cNvPr>
          <p:cNvSpPr>
            <a:spLocks noGrp="1"/>
          </p:cNvSpPr>
          <p:nvPr>
            <p:ph idx="30" hasCustomPrompt="1"/>
          </p:nvPr>
        </p:nvSpPr>
        <p:spPr>
          <a:xfrm>
            <a:off x="6050280" y="2218944"/>
            <a:ext cx="5279057" cy="454406"/>
          </a:xfrm>
          <a:prstGeom prst="rect">
            <a:avLst/>
          </a:prstGeom>
        </p:spPr>
        <p:txBody>
          <a:bodyPr anchor="ctr"/>
          <a:lstStyle>
            <a:lvl1pPr marL="0" indent="0" algn="ctr">
              <a:buFontTx/>
              <a:buNone/>
              <a:defRPr sz="2133"/>
            </a:lvl1pPr>
          </a:lstStyle>
          <a:p>
            <a:pPr lvl="0"/>
            <a:r>
              <a:rPr lang="en-US" dirty="0"/>
              <a:t>Answer</a:t>
            </a:r>
          </a:p>
        </p:txBody>
      </p:sp>
      <p:sp>
        <p:nvSpPr>
          <p:cNvPr id="6" name="Content Placeholder 2">
            <a:extLst>
              <a:ext uri="{FF2B5EF4-FFF2-40B4-BE49-F238E27FC236}">
                <a16:creationId xmlns:a16="http://schemas.microsoft.com/office/drawing/2014/main" id="{F77D7227-8935-7748-A50A-F9DFFC260CE6}"/>
              </a:ext>
            </a:extLst>
          </p:cNvPr>
          <p:cNvSpPr>
            <a:spLocks noGrp="1"/>
          </p:cNvSpPr>
          <p:nvPr>
            <p:ph idx="31" hasCustomPrompt="1"/>
          </p:nvPr>
        </p:nvSpPr>
        <p:spPr>
          <a:xfrm>
            <a:off x="6050280" y="1649047"/>
            <a:ext cx="5279057" cy="508000"/>
          </a:xfrm>
          <a:prstGeom prst="rect">
            <a:avLst/>
          </a:prstGeom>
          <a:solidFill>
            <a:srgbClr val="AECCD8"/>
          </a:solidFill>
        </p:spPr>
        <p:txBody>
          <a:bodyPr anchor="ctr"/>
          <a:lstStyle>
            <a:lvl1pPr marL="0" indent="0" algn="ctr">
              <a:buFontTx/>
              <a:buNone/>
              <a:defRPr sz="2000" b="1">
                <a:solidFill>
                  <a:srgbClr val="002E5D"/>
                </a:solidFill>
              </a:defRPr>
            </a:lvl1pPr>
          </a:lstStyle>
          <a:p>
            <a:pPr lvl="0"/>
            <a:r>
              <a:rPr lang="en-US" dirty="0"/>
              <a:t>Answer</a:t>
            </a:r>
          </a:p>
        </p:txBody>
      </p:sp>
      <p:sp>
        <p:nvSpPr>
          <p:cNvPr id="7" name="Content Placeholder 2">
            <a:extLst>
              <a:ext uri="{FF2B5EF4-FFF2-40B4-BE49-F238E27FC236}">
                <a16:creationId xmlns:a16="http://schemas.microsoft.com/office/drawing/2014/main" id="{C8A927B4-746D-1149-99CE-C7A848964387}"/>
              </a:ext>
            </a:extLst>
          </p:cNvPr>
          <p:cNvSpPr>
            <a:spLocks noGrp="1"/>
          </p:cNvSpPr>
          <p:nvPr>
            <p:ph idx="32" hasCustomPrompt="1"/>
          </p:nvPr>
        </p:nvSpPr>
        <p:spPr>
          <a:xfrm>
            <a:off x="3499104" y="2733294"/>
            <a:ext cx="2444496" cy="454406"/>
          </a:xfrm>
          <a:prstGeom prst="rect">
            <a:avLst/>
          </a:prstGeom>
        </p:spPr>
        <p:txBody>
          <a:bodyPr anchor="ctr"/>
          <a:lstStyle>
            <a:lvl1pPr marL="0" indent="0" algn="ctr">
              <a:buFontTx/>
              <a:buNone/>
              <a:defRPr sz="2133"/>
            </a:lvl1pPr>
          </a:lstStyle>
          <a:p>
            <a:pPr lvl="0"/>
            <a:r>
              <a:rPr lang="en-US" dirty="0"/>
              <a:t>Answer</a:t>
            </a:r>
          </a:p>
        </p:txBody>
      </p:sp>
      <p:sp>
        <p:nvSpPr>
          <p:cNvPr id="8" name="Content Placeholder 2">
            <a:extLst>
              <a:ext uri="{FF2B5EF4-FFF2-40B4-BE49-F238E27FC236}">
                <a16:creationId xmlns:a16="http://schemas.microsoft.com/office/drawing/2014/main" id="{0C19FD3A-7C7F-FB4F-B399-C8CF968C48BC}"/>
              </a:ext>
            </a:extLst>
          </p:cNvPr>
          <p:cNvSpPr>
            <a:spLocks noGrp="1"/>
          </p:cNvSpPr>
          <p:nvPr>
            <p:ph idx="33" hasCustomPrompt="1"/>
          </p:nvPr>
        </p:nvSpPr>
        <p:spPr>
          <a:xfrm>
            <a:off x="6050280" y="2733294"/>
            <a:ext cx="5279057" cy="454406"/>
          </a:xfrm>
          <a:prstGeom prst="rect">
            <a:avLst/>
          </a:prstGeom>
        </p:spPr>
        <p:txBody>
          <a:bodyPr anchor="ctr"/>
          <a:lstStyle>
            <a:lvl1pPr marL="0" indent="0" algn="ctr">
              <a:buFontTx/>
              <a:buNone/>
              <a:defRPr sz="2133"/>
            </a:lvl1pPr>
          </a:lstStyle>
          <a:p>
            <a:pPr lvl="0"/>
            <a:r>
              <a:rPr lang="en-US" dirty="0"/>
              <a:t>Answer</a:t>
            </a:r>
          </a:p>
        </p:txBody>
      </p:sp>
      <p:sp>
        <p:nvSpPr>
          <p:cNvPr id="9" name="Content Placeholder 2">
            <a:extLst>
              <a:ext uri="{FF2B5EF4-FFF2-40B4-BE49-F238E27FC236}">
                <a16:creationId xmlns:a16="http://schemas.microsoft.com/office/drawing/2014/main" id="{3FEC22E4-5586-F642-B642-F0EE060672C7}"/>
              </a:ext>
            </a:extLst>
          </p:cNvPr>
          <p:cNvSpPr>
            <a:spLocks noGrp="1"/>
          </p:cNvSpPr>
          <p:nvPr>
            <p:ph idx="34" hasCustomPrompt="1"/>
          </p:nvPr>
        </p:nvSpPr>
        <p:spPr>
          <a:xfrm>
            <a:off x="3499104" y="3247644"/>
            <a:ext cx="2444496" cy="454406"/>
          </a:xfrm>
          <a:prstGeom prst="rect">
            <a:avLst/>
          </a:prstGeom>
        </p:spPr>
        <p:txBody>
          <a:bodyPr anchor="ctr"/>
          <a:lstStyle>
            <a:lvl1pPr marL="0" indent="0" algn="ctr">
              <a:buFontTx/>
              <a:buNone/>
              <a:defRPr sz="2133"/>
            </a:lvl1pPr>
          </a:lstStyle>
          <a:p>
            <a:pPr lvl="0"/>
            <a:r>
              <a:rPr lang="en-US" dirty="0"/>
              <a:t>Answer</a:t>
            </a:r>
          </a:p>
        </p:txBody>
      </p:sp>
      <p:sp>
        <p:nvSpPr>
          <p:cNvPr id="10" name="Content Placeholder 2">
            <a:extLst>
              <a:ext uri="{FF2B5EF4-FFF2-40B4-BE49-F238E27FC236}">
                <a16:creationId xmlns:a16="http://schemas.microsoft.com/office/drawing/2014/main" id="{B8ACE151-E44C-C04F-B435-825054D9591F}"/>
              </a:ext>
            </a:extLst>
          </p:cNvPr>
          <p:cNvSpPr>
            <a:spLocks noGrp="1"/>
          </p:cNvSpPr>
          <p:nvPr>
            <p:ph idx="35" hasCustomPrompt="1"/>
          </p:nvPr>
        </p:nvSpPr>
        <p:spPr>
          <a:xfrm>
            <a:off x="6050280" y="3247644"/>
            <a:ext cx="5279057" cy="454406"/>
          </a:xfrm>
          <a:prstGeom prst="rect">
            <a:avLst/>
          </a:prstGeom>
        </p:spPr>
        <p:txBody>
          <a:bodyPr anchor="ctr"/>
          <a:lstStyle>
            <a:lvl1pPr marL="0" indent="0" algn="ctr">
              <a:buFontTx/>
              <a:buNone/>
              <a:defRPr sz="2133"/>
            </a:lvl1pPr>
          </a:lstStyle>
          <a:p>
            <a:pPr lvl="0"/>
            <a:r>
              <a:rPr lang="en-US" dirty="0"/>
              <a:t>Answer</a:t>
            </a:r>
          </a:p>
        </p:txBody>
      </p:sp>
      <p:sp>
        <p:nvSpPr>
          <p:cNvPr id="11" name="Content Placeholder 2">
            <a:extLst>
              <a:ext uri="{FF2B5EF4-FFF2-40B4-BE49-F238E27FC236}">
                <a16:creationId xmlns:a16="http://schemas.microsoft.com/office/drawing/2014/main" id="{A4C66576-D8BF-3740-A333-2B01BEDF0E98}"/>
              </a:ext>
            </a:extLst>
          </p:cNvPr>
          <p:cNvSpPr>
            <a:spLocks noGrp="1"/>
          </p:cNvSpPr>
          <p:nvPr>
            <p:ph idx="36" hasCustomPrompt="1"/>
          </p:nvPr>
        </p:nvSpPr>
        <p:spPr>
          <a:xfrm>
            <a:off x="3499104" y="3761994"/>
            <a:ext cx="2444496" cy="454406"/>
          </a:xfrm>
          <a:prstGeom prst="rect">
            <a:avLst/>
          </a:prstGeom>
        </p:spPr>
        <p:txBody>
          <a:bodyPr anchor="ctr"/>
          <a:lstStyle>
            <a:lvl1pPr marL="0" indent="0" algn="ctr">
              <a:buFontTx/>
              <a:buNone/>
              <a:defRPr sz="2133"/>
            </a:lvl1pPr>
          </a:lstStyle>
          <a:p>
            <a:pPr lvl="0"/>
            <a:r>
              <a:rPr lang="en-US" dirty="0"/>
              <a:t>Answer</a:t>
            </a:r>
          </a:p>
        </p:txBody>
      </p:sp>
      <p:sp>
        <p:nvSpPr>
          <p:cNvPr id="12" name="Content Placeholder 2">
            <a:extLst>
              <a:ext uri="{FF2B5EF4-FFF2-40B4-BE49-F238E27FC236}">
                <a16:creationId xmlns:a16="http://schemas.microsoft.com/office/drawing/2014/main" id="{FD80FBC7-BA8C-B34A-960A-68446712E2E7}"/>
              </a:ext>
            </a:extLst>
          </p:cNvPr>
          <p:cNvSpPr>
            <a:spLocks noGrp="1"/>
          </p:cNvSpPr>
          <p:nvPr>
            <p:ph idx="37" hasCustomPrompt="1"/>
          </p:nvPr>
        </p:nvSpPr>
        <p:spPr>
          <a:xfrm>
            <a:off x="6050280" y="3761994"/>
            <a:ext cx="5279057" cy="454406"/>
          </a:xfrm>
          <a:prstGeom prst="rect">
            <a:avLst/>
          </a:prstGeom>
        </p:spPr>
        <p:txBody>
          <a:bodyPr anchor="ctr"/>
          <a:lstStyle>
            <a:lvl1pPr marL="0" indent="0" algn="ctr">
              <a:buFontTx/>
              <a:buNone/>
              <a:defRPr sz="2133"/>
            </a:lvl1pPr>
          </a:lstStyle>
          <a:p>
            <a:pPr lvl="0"/>
            <a:r>
              <a:rPr lang="en-US" dirty="0"/>
              <a:t>Answer</a:t>
            </a:r>
          </a:p>
        </p:txBody>
      </p:sp>
      <p:sp>
        <p:nvSpPr>
          <p:cNvPr id="13" name="Content Placeholder 2">
            <a:extLst>
              <a:ext uri="{FF2B5EF4-FFF2-40B4-BE49-F238E27FC236}">
                <a16:creationId xmlns:a16="http://schemas.microsoft.com/office/drawing/2014/main" id="{7F6D3284-C36E-CD42-B765-96AE2816EA38}"/>
              </a:ext>
            </a:extLst>
          </p:cNvPr>
          <p:cNvSpPr>
            <a:spLocks noGrp="1"/>
          </p:cNvSpPr>
          <p:nvPr>
            <p:ph idx="38" hasCustomPrompt="1"/>
          </p:nvPr>
        </p:nvSpPr>
        <p:spPr>
          <a:xfrm>
            <a:off x="3499104" y="4276344"/>
            <a:ext cx="2444496" cy="454406"/>
          </a:xfrm>
          <a:prstGeom prst="rect">
            <a:avLst/>
          </a:prstGeom>
        </p:spPr>
        <p:txBody>
          <a:bodyPr anchor="ctr"/>
          <a:lstStyle>
            <a:lvl1pPr marL="0" indent="0" algn="ctr">
              <a:buFontTx/>
              <a:buNone/>
              <a:defRPr sz="2133"/>
            </a:lvl1pPr>
          </a:lstStyle>
          <a:p>
            <a:pPr lvl="0"/>
            <a:r>
              <a:rPr lang="en-US" dirty="0"/>
              <a:t>Answer</a:t>
            </a:r>
          </a:p>
        </p:txBody>
      </p:sp>
      <p:sp>
        <p:nvSpPr>
          <p:cNvPr id="14" name="Content Placeholder 2">
            <a:extLst>
              <a:ext uri="{FF2B5EF4-FFF2-40B4-BE49-F238E27FC236}">
                <a16:creationId xmlns:a16="http://schemas.microsoft.com/office/drawing/2014/main" id="{2E007A73-BAF0-4A4B-86EE-94956742C67E}"/>
              </a:ext>
            </a:extLst>
          </p:cNvPr>
          <p:cNvSpPr>
            <a:spLocks noGrp="1"/>
          </p:cNvSpPr>
          <p:nvPr>
            <p:ph idx="39" hasCustomPrompt="1"/>
          </p:nvPr>
        </p:nvSpPr>
        <p:spPr>
          <a:xfrm>
            <a:off x="6050280" y="4276344"/>
            <a:ext cx="5279057" cy="454406"/>
          </a:xfrm>
          <a:prstGeom prst="rect">
            <a:avLst/>
          </a:prstGeom>
        </p:spPr>
        <p:txBody>
          <a:bodyPr anchor="ctr"/>
          <a:lstStyle>
            <a:lvl1pPr marL="0" indent="0" algn="ctr">
              <a:buFontTx/>
              <a:buNone/>
              <a:defRPr sz="2133"/>
            </a:lvl1pPr>
          </a:lstStyle>
          <a:p>
            <a:pPr lvl="0"/>
            <a:r>
              <a:rPr lang="en-US" dirty="0"/>
              <a:t>Answer</a:t>
            </a:r>
          </a:p>
        </p:txBody>
      </p:sp>
      <p:sp>
        <p:nvSpPr>
          <p:cNvPr id="15" name="Content Placeholder 2">
            <a:extLst>
              <a:ext uri="{FF2B5EF4-FFF2-40B4-BE49-F238E27FC236}">
                <a16:creationId xmlns:a16="http://schemas.microsoft.com/office/drawing/2014/main" id="{6F296DFB-8BF7-904D-9E70-58DFB059CA27}"/>
              </a:ext>
            </a:extLst>
          </p:cNvPr>
          <p:cNvSpPr>
            <a:spLocks noGrp="1"/>
          </p:cNvSpPr>
          <p:nvPr>
            <p:ph idx="40" hasCustomPrompt="1"/>
          </p:nvPr>
        </p:nvSpPr>
        <p:spPr>
          <a:xfrm>
            <a:off x="3499104" y="4797044"/>
            <a:ext cx="2444496" cy="454406"/>
          </a:xfrm>
          <a:prstGeom prst="rect">
            <a:avLst/>
          </a:prstGeom>
        </p:spPr>
        <p:txBody>
          <a:bodyPr anchor="ctr"/>
          <a:lstStyle>
            <a:lvl1pPr marL="0" indent="0" algn="ctr">
              <a:buFontTx/>
              <a:buNone/>
              <a:defRPr sz="2133"/>
            </a:lvl1pPr>
          </a:lstStyle>
          <a:p>
            <a:pPr lvl="0"/>
            <a:r>
              <a:rPr lang="en-US" dirty="0"/>
              <a:t>Answer</a:t>
            </a:r>
          </a:p>
        </p:txBody>
      </p:sp>
      <p:sp>
        <p:nvSpPr>
          <p:cNvPr id="16" name="Content Placeholder 2">
            <a:extLst>
              <a:ext uri="{FF2B5EF4-FFF2-40B4-BE49-F238E27FC236}">
                <a16:creationId xmlns:a16="http://schemas.microsoft.com/office/drawing/2014/main" id="{7A24CF63-C51F-A549-A67E-ECB13A6B1F4F}"/>
              </a:ext>
            </a:extLst>
          </p:cNvPr>
          <p:cNvSpPr>
            <a:spLocks noGrp="1"/>
          </p:cNvSpPr>
          <p:nvPr>
            <p:ph idx="41" hasCustomPrompt="1"/>
          </p:nvPr>
        </p:nvSpPr>
        <p:spPr>
          <a:xfrm>
            <a:off x="6050280" y="4797044"/>
            <a:ext cx="5279057" cy="454406"/>
          </a:xfrm>
          <a:prstGeom prst="rect">
            <a:avLst/>
          </a:prstGeom>
        </p:spPr>
        <p:txBody>
          <a:bodyPr anchor="ctr"/>
          <a:lstStyle>
            <a:lvl1pPr marL="0" indent="0" algn="ctr">
              <a:buFontTx/>
              <a:buNone/>
              <a:defRPr sz="2133"/>
            </a:lvl1pPr>
          </a:lstStyle>
          <a:p>
            <a:pPr lvl="0"/>
            <a:r>
              <a:rPr lang="en-US" dirty="0"/>
              <a:t>Answer</a:t>
            </a:r>
          </a:p>
        </p:txBody>
      </p:sp>
      <p:sp>
        <p:nvSpPr>
          <p:cNvPr id="17" name="Content Placeholder 2">
            <a:extLst>
              <a:ext uri="{FF2B5EF4-FFF2-40B4-BE49-F238E27FC236}">
                <a16:creationId xmlns:a16="http://schemas.microsoft.com/office/drawing/2014/main" id="{3DD6AABD-AFB8-8F4E-8537-4F3BE48100EC}"/>
              </a:ext>
            </a:extLst>
          </p:cNvPr>
          <p:cNvSpPr>
            <a:spLocks noGrp="1"/>
          </p:cNvSpPr>
          <p:nvPr>
            <p:ph idx="42" hasCustomPrompt="1"/>
          </p:nvPr>
        </p:nvSpPr>
        <p:spPr>
          <a:xfrm>
            <a:off x="3499104" y="5311394"/>
            <a:ext cx="2444496" cy="454406"/>
          </a:xfrm>
          <a:prstGeom prst="rect">
            <a:avLst/>
          </a:prstGeom>
        </p:spPr>
        <p:txBody>
          <a:bodyPr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7FF786F3-4236-394A-9847-1655B0673A37}"/>
              </a:ext>
            </a:extLst>
          </p:cNvPr>
          <p:cNvSpPr>
            <a:spLocks noGrp="1"/>
          </p:cNvSpPr>
          <p:nvPr>
            <p:ph idx="43" hasCustomPrompt="1"/>
          </p:nvPr>
        </p:nvSpPr>
        <p:spPr>
          <a:xfrm>
            <a:off x="6050280" y="5311394"/>
            <a:ext cx="5279057" cy="454406"/>
          </a:xfrm>
          <a:prstGeom prst="rect">
            <a:avLst/>
          </a:prstGeom>
        </p:spPr>
        <p:txBody>
          <a:bodyPr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2C2320D0-EE2A-1943-87C7-3CB92FA169C6}"/>
              </a:ext>
            </a:extLst>
          </p:cNvPr>
          <p:cNvSpPr>
            <a:spLocks noGrp="1"/>
          </p:cNvSpPr>
          <p:nvPr>
            <p:ph idx="44" hasCustomPrompt="1"/>
          </p:nvPr>
        </p:nvSpPr>
        <p:spPr>
          <a:xfrm>
            <a:off x="3499104" y="5819394"/>
            <a:ext cx="2444496" cy="454406"/>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7A4D5E49-3746-1B49-9A92-24C70D27DC56}"/>
              </a:ext>
            </a:extLst>
          </p:cNvPr>
          <p:cNvSpPr>
            <a:spLocks noGrp="1"/>
          </p:cNvSpPr>
          <p:nvPr>
            <p:ph idx="45" hasCustomPrompt="1"/>
          </p:nvPr>
        </p:nvSpPr>
        <p:spPr>
          <a:xfrm>
            <a:off x="6050280" y="5819394"/>
            <a:ext cx="5279057" cy="454406"/>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4097012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411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1161485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377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1"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1"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21"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8386031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6306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5" y="1"/>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56533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RTP_SlideBackground-YiR_v3fr-bulleted.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TP_SlideBackground-ASCO-GI-13_v1fr-Titl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5619" y="0"/>
            <a:ext cx="914638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914400" y="1981200"/>
            <a:ext cx="10363200" cy="1143000"/>
          </a:xfrm>
        </p:spPr>
        <p:txBody>
          <a:bodyPr/>
          <a:lstStyle>
            <a:lvl1pPr algn="ctr">
              <a:defRPr sz="2300"/>
            </a:lvl1pPr>
          </a:lstStyle>
          <a:p>
            <a:pPr lvl="0"/>
            <a:r>
              <a:rPr lang="en-US" noProof="0"/>
              <a:t>Click to edit Master title style</a:t>
            </a:r>
          </a:p>
        </p:txBody>
      </p:sp>
      <p:sp>
        <p:nvSpPr>
          <p:cNvPr id="4099" name="Rectangle 3"/>
          <p:cNvSpPr>
            <a:spLocks noGrp="1" noChangeArrowheads="1"/>
          </p:cNvSpPr>
          <p:nvPr>
            <p:ph type="subTitle" idx="1"/>
          </p:nvPr>
        </p:nvSpPr>
        <p:spPr>
          <a:xfrm>
            <a:off x="1828804"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36273769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
        <p:nvSpPr>
          <p:cNvPr id="3" name="Content Placeholder 2"/>
          <p:cNvSpPr>
            <a:spLocks noGrp="1"/>
          </p:cNvSpPr>
          <p:nvPr>
            <p:ph idx="1"/>
          </p:nvPr>
        </p:nvSpPr>
        <p:spPr>
          <a:xfrm>
            <a:off x="914639" y="1143000"/>
            <a:ext cx="10362724" cy="5346701"/>
          </a:xfrm>
        </p:spPr>
        <p:txBody>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9178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18811719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1116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118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794514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398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991738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0120959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1"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21"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21"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8862020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866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5" y="1"/>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03378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4"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9"/>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2757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988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4395204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9104" y="2209800"/>
            <a:ext cx="7827264" cy="512064"/>
          </a:xfrm>
          <a:prstGeom prst="rect">
            <a:avLst/>
          </a:prstGeom>
        </p:spPr>
        <p:txBody>
          <a:bodyPr lIns="91440" anchor="ctr"/>
          <a:lstStyle>
            <a:lvl1pPr marL="0" indent="0" algn="ctr">
              <a:buFontTx/>
              <a:buNone/>
              <a:defRPr sz="2133"/>
            </a:lvl1pPr>
          </a:lstStyle>
          <a:p>
            <a:pPr lvl="0"/>
            <a:r>
              <a:rPr lang="en-US" dirty="0"/>
              <a:t>Answer</a:t>
            </a:r>
          </a:p>
        </p:txBody>
      </p:sp>
      <p:sp>
        <p:nvSpPr>
          <p:cNvPr id="14" name="Content Placeholder 2">
            <a:extLst>
              <a:ext uri="{FF2B5EF4-FFF2-40B4-BE49-F238E27FC236}">
                <a16:creationId xmlns:a16="http://schemas.microsoft.com/office/drawing/2014/main" id="{53519A4A-9219-1146-A62A-3E8031025C50}"/>
              </a:ext>
            </a:extLst>
          </p:cNvPr>
          <p:cNvSpPr>
            <a:spLocks noGrp="1"/>
          </p:cNvSpPr>
          <p:nvPr>
            <p:ph idx="10" hasCustomPrompt="1"/>
          </p:nvPr>
        </p:nvSpPr>
        <p:spPr>
          <a:xfrm>
            <a:off x="3450099" y="2732581"/>
            <a:ext cx="7827264" cy="437339"/>
          </a:xfrm>
          <a:prstGeom prst="rect">
            <a:avLst/>
          </a:prstGeom>
        </p:spPr>
        <p:txBody>
          <a:bodyPr lIns="91440" anchor="ctr"/>
          <a:lstStyle>
            <a:lvl1pPr marL="0" indent="0" algn="ctr">
              <a:buFontTx/>
              <a:buNone/>
              <a:defRPr sz="2133"/>
            </a:lvl1pPr>
          </a:lstStyle>
          <a:p>
            <a:pPr lvl="0"/>
            <a:r>
              <a:rPr lang="en-US" dirty="0"/>
              <a:t>Answer</a:t>
            </a:r>
          </a:p>
        </p:txBody>
      </p:sp>
      <p:sp>
        <p:nvSpPr>
          <p:cNvPr id="15" name="Content Placeholder 2">
            <a:extLst>
              <a:ext uri="{FF2B5EF4-FFF2-40B4-BE49-F238E27FC236}">
                <a16:creationId xmlns:a16="http://schemas.microsoft.com/office/drawing/2014/main" id="{6B7AEE27-F70D-0E4F-909D-9E6945E10DFB}"/>
              </a:ext>
            </a:extLst>
          </p:cNvPr>
          <p:cNvSpPr>
            <a:spLocks noGrp="1"/>
          </p:cNvSpPr>
          <p:nvPr>
            <p:ph idx="11" hasCustomPrompt="1"/>
          </p:nvPr>
        </p:nvSpPr>
        <p:spPr>
          <a:xfrm>
            <a:off x="3499104" y="3255362"/>
            <a:ext cx="7827264" cy="432719"/>
          </a:xfrm>
          <a:prstGeom prst="rect">
            <a:avLst/>
          </a:prstGeom>
        </p:spPr>
        <p:txBody>
          <a:bodyPr lIns="91440" anchor="ctr"/>
          <a:lstStyle>
            <a:lvl1pPr marL="0" indent="0" algn="ctr">
              <a:buFontTx/>
              <a:buNone/>
              <a:defRPr sz="2133"/>
            </a:lvl1pPr>
          </a:lstStyle>
          <a:p>
            <a:pPr lvl="0"/>
            <a:r>
              <a:rPr lang="en-US" dirty="0"/>
              <a:t>Answer</a:t>
            </a:r>
          </a:p>
        </p:txBody>
      </p:sp>
      <p:sp>
        <p:nvSpPr>
          <p:cNvPr id="16" name="Content Placeholder 2">
            <a:extLst>
              <a:ext uri="{FF2B5EF4-FFF2-40B4-BE49-F238E27FC236}">
                <a16:creationId xmlns:a16="http://schemas.microsoft.com/office/drawing/2014/main" id="{164EB7B3-A691-D94C-AFCB-A87D0DDDB328}"/>
              </a:ext>
            </a:extLst>
          </p:cNvPr>
          <p:cNvSpPr>
            <a:spLocks noGrp="1"/>
          </p:cNvSpPr>
          <p:nvPr>
            <p:ph idx="12" hasCustomPrompt="1"/>
          </p:nvPr>
        </p:nvSpPr>
        <p:spPr>
          <a:xfrm>
            <a:off x="3499104" y="3769596"/>
            <a:ext cx="7827264" cy="432719"/>
          </a:xfrm>
          <a:prstGeom prst="rect">
            <a:avLst/>
          </a:prstGeom>
        </p:spPr>
        <p:txBody>
          <a:bodyPr lIns="91440" anchor="ctr"/>
          <a:lstStyle>
            <a:lvl1pPr marL="0" indent="0" algn="ctr">
              <a:buFontTx/>
              <a:buNone/>
              <a:defRPr sz="2133"/>
            </a:lvl1pPr>
          </a:lstStyle>
          <a:p>
            <a:pPr lvl="0"/>
            <a:r>
              <a:rPr lang="en-US" dirty="0"/>
              <a:t>Answer</a:t>
            </a:r>
          </a:p>
        </p:txBody>
      </p:sp>
      <p:sp>
        <p:nvSpPr>
          <p:cNvPr id="17" name="Content Placeholder 2">
            <a:extLst>
              <a:ext uri="{FF2B5EF4-FFF2-40B4-BE49-F238E27FC236}">
                <a16:creationId xmlns:a16="http://schemas.microsoft.com/office/drawing/2014/main" id="{5525B9B0-F5E5-E444-BF6C-1117FF69152E}"/>
              </a:ext>
            </a:extLst>
          </p:cNvPr>
          <p:cNvSpPr>
            <a:spLocks noGrp="1"/>
          </p:cNvSpPr>
          <p:nvPr>
            <p:ph idx="13" hasCustomPrompt="1"/>
          </p:nvPr>
        </p:nvSpPr>
        <p:spPr>
          <a:xfrm>
            <a:off x="3499104" y="4264682"/>
            <a:ext cx="7827264" cy="432719"/>
          </a:xfrm>
          <a:prstGeom prst="rect">
            <a:avLst/>
          </a:prstGeom>
        </p:spPr>
        <p:txBody>
          <a:bodyPr lIns="91440"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21531B7A-D477-E249-9D1A-DA4E373A207F}"/>
              </a:ext>
            </a:extLst>
          </p:cNvPr>
          <p:cNvSpPr>
            <a:spLocks noGrp="1"/>
          </p:cNvSpPr>
          <p:nvPr>
            <p:ph idx="14" hasCustomPrompt="1"/>
          </p:nvPr>
        </p:nvSpPr>
        <p:spPr>
          <a:xfrm>
            <a:off x="3499104" y="4772664"/>
            <a:ext cx="7827264" cy="470697"/>
          </a:xfrm>
          <a:prstGeom prst="rect">
            <a:avLst/>
          </a:prstGeom>
        </p:spPr>
        <p:txBody>
          <a:bodyPr lIns="91440"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9A62099F-1357-724A-B5DA-BB02CBF114A2}"/>
              </a:ext>
            </a:extLst>
          </p:cNvPr>
          <p:cNvSpPr>
            <a:spLocks noGrp="1"/>
          </p:cNvSpPr>
          <p:nvPr>
            <p:ph idx="15" hasCustomPrompt="1"/>
          </p:nvPr>
        </p:nvSpPr>
        <p:spPr>
          <a:xfrm>
            <a:off x="3499104" y="5308464"/>
            <a:ext cx="7827264" cy="470697"/>
          </a:xfrm>
          <a:prstGeom prst="rect">
            <a:avLst/>
          </a:prstGeom>
        </p:spPr>
        <p:txBody>
          <a:bodyPr lIns="91440" anchor="ctr"/>
          <a:lstStyle>
            <a:lvl1pPr marL="0" indent="0" algn="ctr">
              <a:buFontTx/>
              <a:buNone/>
              <a:defRPr sz="2133"/>
            </a:lvl1pPr>
          </a:lstStyle>
          <a:p>
            <a:pPr lvl="0"/>
            <a:r>
              <a:rPr lang="en-US" dirty="0"/>
              <a:t>Answer</a:t>
            </a:r>
          </a:p>
        </p:txBody>
      </p:sp>
      <p:sp>
        <p:nvSpPr>
          <p:cNvPr id="10" name="Title 26">
            <a:extLst>
              <a:ext uri="{FF2B5EF4-FFF2-40B4-BE49-F238E27FC236}">
                <a16:creationId xmlns:a16="http://schemas.microsoft.com/office/drawing/2014/main" id="{DA2415CA-C74D-0E46-946D-E9EA097E343B}"/>
              </a:ext>
            </a:extLst>
          </p:cNvPr>
          <p:cNvSpPr>
            <a:spLocks noGrp="1"/>
          </p:cNvSpPr>
          <p:nvPr>
            <p:ph type="title"/>
          </p:nvPr>
        </p:nvSpPr>
        <p:spPr>
          <a:xfrm>
            <a:off x="914639" y="0"/>
            <a:ext cx="10362724" cy="1997242"/>
          </a:xfrm>
        </p:spPr>
        <p:txBody>
          <a:bodyPr/>
          <a:lstStyle/>
          <a:p>
            <a:endParaRPr lang="en-US" sz="2600" dirty="0"/>
          </a:p>
        </p:txBody>
      </p:sp>
      <p:sp>
        <p:nvSpPr>
          <p:cNvPr id="12" name="Content Placeholder 2">
            <a:extLst>
              <a:ext uri="{FF2B5EF4-FFF2-40B4-BE49-F238E27FC236}">
                <a16:creationId xmlns:a16="http://schemas.microsoft.com/office/drawing/2014/main" id="{CC81B7FD-2498-EA43-9D24-D6F2D4E9D23B}"/>
              </a:ext>
            </a:extLst>
          </p:cNvPr>
          <p:cNvSpPr>
            <a:spLocks noGrp="1"/>
          </p:cNvSpPr>
          <p:nvPr>
            <p:ph idx="16" hasCustomPrompt="1"/>
          </p:nvPr>
        </p:nvSpPr>
        <p:spPr>
          <a:xfrm>
            <a:off x="3502648" y="5779161"/>
            <a:ext cx="7827264" cy="470697"/>
          </a:xfrm>
          <a:prstGeom prst="rect">
            <a:avLst/>
          </a:prstGeom>
        </p:spPr>
        <p:txBody>
          <a:bodyPr lIns="91440"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26901148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3499104" y="220980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7" name="Content Placeholder 2">
            <a:extLst>
              <a:ext uri="{FF2B5EF4-FFF2-40B4-BE49-F238E27FC236}">
                <a16:creationId xmlns:a16="http://schemas.microsoft.com/office/drawing/2014/main" id="{A98E10E9-4C07-FF4D-A494-DC777B7B86F5}"/>
              </a:ext>
            </a:extLst>
          </p:cNvPr>
          <p:cNvSpPr>
            <a:spLocks noGrp="1"/>
          </p:cNvSpPr>
          <p:nvPr>
            <p:ph idx="10" hasCustomPrompt="1"/>
          </p:nvPr>
        </p:nvSpPr>
        <p:spPr>
          <a:xfrm>
            <a:off x="3499104" y="2749062"/>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8" name="Content Placeholder 2">
            <a:extLst>
              <a:ext uri="{FF2B5EF4-FFF2-40B4-BE49-F238E27FC236}">
                <a16:creationId xmlns:a16="http://schemas.microsoft.com/office/drawing/2014/main" id="{FE5393C4-689E-4F47-A5E1-B412CCE552FD}"/>
              </a:ext>
            </a:extLst>
          </p:cNvPr>
          <p:cNvSpPr>
            <a:spLocks noGrp="1"/>
          </p:cNvSpPr>
          <p:nvPr>
            <p:ph idx="11" hasCustomPrompt="1"/>
          </p:nvPr>
        </p:nvSpPr>
        <p:spPr>
          <a:xfrm>
            <a:off x="3499104" y="3234008"/>
            <a:ext cx="3860800" cy="484554"/>
          </a:xfrm>
          <a:prstGeom prst="rect">
            <a:avLst/>
          </a:prstGeom>
        </p:spPr>
        <p:txBody>
          <a:bodyPr anchor="ctr"/>
          <a:lstStyle>
            <a:lvl1pPr marL="0" indent="0" algn="ctr">
              <a:buFontTx/>
              <a:buNone/>
              <a:defRPr sz="2133"/>
            </a:lvl1pPr>
          </a:lstStyle>
          <a:p>
            <a:pPr lvl="0"/>
            <a:r>
              <a:rPr lang="en-US" dirty="0"/>
              <a:t>Answer</a:t>
            </a:r>
          </a:p>
        </p:txBody>
      </p:sp>
      <p:sp>
        <p:nvSpPr>
          <p:cNvPr id="19" name="Content Placeholder 2">
            <a:extLst>
              <a:ext uri="{FF2B5EF4-FFF2-40B4-BE49-F238E27FC236}">
                <a16:creationId xmlns:a16="http://schemas.microsoft.com/office/drawing/2014/main" id="{9124F695-2F0C-354D-8981-F986D94D3BEA}"/>
              </a:ext>
            </a:extLst>
          </p:cNvPr>
          <p:cNvSpPr>
            <a:spLocks noGrp="1"/>
          </p:cNvSpPr>
          <p:nvPr>
            <p:ph idx="12" hasCustomPrompt="1"/>
          </p:nvPr>
        </p:nvSpPr>
        <p:spPr>
          <a:xfrm>
            <a:off x="3499104" y="376741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0" name="Content Placeholder 2">
            <a:extLst>
              <a:ext uri="{FF2B5EF4-FFF2-40B4-BE49-F238E27FC236}">
                <a16:creationId xmlns:a16="http://schemas.microsoft.com/office/drawing/2014/main" id="{69489CD9-37BC-6842-8F6A-62A106074C7F}"/>
              </a:ext>
            </a:extLst>
          </p:cNvPr>
          <p:cNvSpPr>
            <a:spLocks noGrp="1"/>
          </p:cNvSpPr>
          <p:nvPr>
            <p:ph idx="13" hasCustomPrompt="1"/>
          </p:nvPr>
        </p:nvSpPr>
        <p:spPr>
          <a:xfrm>
            <a:off x="3499104" y="4257827"/>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1" name="Content Placeholder 2">
            <a:extLst>
              <a:ext uri="{FF2B5EF4-FFF2-40B4-BE49-F238E27FC236}">
                <a16:creationId xmlns:a16="http://schemas.microsoft.com/office/drawing/2014/main" id="{24E906C3-7755-9F4E-9BF5-D6605E68F9FB}"/>
              </a:ext>
            </a:extLst>
          </p:cNvPr>
          <p:cNvSpPr>
            <a:spLocks noGrp="1"/>
          </p:cNvSpPr>
          <p:nvPr>
            <p:ph idx="14" hasCustomPrompt="1"/>
          </p:nvPr>
        </p:nvSpPr>
        <p:spPr>
          <a:xfrm>
            <a:off x="3499104" y="4783021"/>
            <a:ext cx="3860800" cy="465009"/>
          </a:xfrm>
          <a:prstGeom prst="rect">
            <a:avLst/>
          </a:prstGeom>
        </p:spPr>
        <p:txBody>
          <a:bodyPr anchor="ctr"/>
          <a:lstStyle>
            <a:lvl1pPr marL="0" indent="0" algn="ctr">
              <a:buFontTx/>
              <a:buNone/>
              <a:defRPr sz="2133"/>
            </a:lvl1pPr>
          </a:lstStyle>
          <a:p>
            <a:pPr lvl="0"/>
            <a:r>
              <a:rPr lang="en-US" dirty="0"/>
              <a:t>Answer</a:t>
            </a:r>
          </a:p>
        </p:txBody>
      </p:sp>
      <p:sp>
        <p:nvSpPr>
          <p:cNvPr id="22" name="Content Placeholder 2">
            <a:extLst>
              <a:ext uri="{FF2B5EF4-FFF2-40B4-BE49-F238E27FC236}">
                <a16:creationId xmlns:a16="http://schemas.microsoft.com/office/drawing/2014/main" id="{429D9BBD-84D5-2C42-824D-5B66F8B378B2}"/>
              </a:ext>
            </a:extLst>
          </p:cNvPr>
          <p:cNvSpPr>
            <a:spLocks noGrp="1"/>
          </p:cNvSpPr>
          <p:nvPr>
            <p:ph idx="15" hasCustomPrompt="1"/>
          </p:nvPr>
        </p:nvSpPr>
        <p:spPr>
          <a:xfrm>
            <a:off x="3499104" y="5310163"/>
            <a:ext cx="3860800" cy="465009"/>
          </a:xfrm>
          <a:prstGeom prst="rect">
            <a:avLst/>
          </a:prstGeom>
        </p:spPr>
        <p:txBody>
          <a:bodyPr anchor="ctr"/>
          <a:lstStyle>
            <a:lvl1pPr marL="0" indent="0" algn="ctr">
              <a:buFontTx/>
              <a:buNone/>
              <a:defRPr sz="2133"/>
            </a:lvl1pPr>
          </a:lstStyle>
          <a:p>
            <a:pPr lvl="0"/>
            <a:r>
              <a:rPr lang="en-US" dirty="0"/>
              <a:t>Answer</a:t>
            </a:r>
          </a:p>
        </p:txBody>
      </p:sp>
      <p:sp>
        <p:nvSpPr>
          <p:cNvPr id="23" name="Content Placeholder 2">
            <a:extLst>
              <a:ext uri="{FF2B5EF4-FFF2-40B4-BE49-F238E27FC236}">
                <a16:creationId xmlns:a16="http://schemas.microsoft.com/office/drawing/2014/main" id="{01355584-F991-9348-AC39-8F0EA741A90B}"/>
              </a:ext>
            </a:extLst>
          </p:cNvPr>
          <p:cNvSpPr>
            <a:spLocks noGrp="1"/>
          </p:cNvSpPr>
          <p:nvPr>
            <p:ph idx="16" hasCustomPrompt="1"/>
          </p:nvPr>
        </p:nvSpPr>
        <p:spPr>
          <a:xfrm>
            <a:off x="7449781" y="220980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4" name="Content Placeholder 2">
            <a:extLst>
              <a:ext uri="{FF2B5EF4-FFF2-40B4-BE49-F238E27FC236}">
                <a16:creationId xmlns:a16="http://schemas.microsoft.com/office/drawing/2014/main" id="{98FC0CFF-53F6-A64D-9AD9-507565AFB6A0}"/>
              </a:ext>
            </a:extLst>
          </p:cNvPr>
          <p:cNvSpPr>
            <a:spLocks noGrp="1"/>
          </p:cNvSpPr>
          <p:nvPr>
            <p:ph idx="17" hasCustomPrompt="1"/>
          </p:nvPr>
        </p:nvSpPr>
        <p:spPr>
          <a:xfrm>
            <a:off x="7449781" y="2749062"/>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5" name="Content Placeholder 2">
            <a:extLst>
              <a:ext uri="{FF2B5EF4-FFF2-40B4-BE49-F238E27FC236}">
                <a16:creationId xmlns:a16="http://schemas.microsoft.com/office/drawing/2014/main" id="{B9462058-5FE8-3E49-9F18-6FE0CB749B26}"/>
              </a:ext>
            </a:extLst>
          </p:cNvPr>
          <p:cNvSpPr>
            <a:spLocks noGrp="1"/>
          </p:cNvSpPr>
          <p:nvPr>
            <p:ph idx="18" hasCustomPrompt="1"/>
          </p:nvPr>
        </p:nvSpPr>
        <p:spPr>
          <a:xfrm>
            <a:off x="7449781" y="3234008"/>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6" name="Content Placeholder 2">
            <a:extLst>
              <a:ext uri="{FF2B5EF4-FFF2-40B4-BE49-F238E27FC236}">
                <a16:creationId xmlns:a16="http://schemas.microsoft.com/office/drawing/2014/main" id="{E003B0C4-4EBF-2145-91FA-4F7A1EBBAEF4}"/>
              </a:ext>
            </a:extLst>
          </p:cNvPr>
          <p:cNvSpPr>
            <a:spLocks noGrp="1"/>
          </p:cNvSpPr>
          <p:nvPr>
            <p:ph idx="19" hasCustomPrompt="1"/>
          </p:nvPr>
        </p:nvSpPr>
        <p:spPr>
          <a:xfrm>
            <a:off x="7449781" y="3767410"/>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7" name="Content Placeholder 2">
            <a:extLst>
              <a:ext uri="{FF2B5EF4-FFF2-40B4-BE49-F238E27FC236}">
                <a16:creationId xmlns:a16="http://schemas.microsoft.com/office/drawing/2014/main" id="{E7579733-3C3D-734D-94CA-288941093A2E}"/>
              </a:ext>
            </a:extLst>
          </p:cNvPr>
          <p:cNvSpPr>
            <a:spLocks noGrp="1"/>
          </p:cNvSpPr>
          <p:nvPr>
            <p:ph idx="20" hasCustomPrompt="1"/>
          </p:nvPr>
        </p:nvSpPr>
        <p:spPr>
          <a:xfrm>
            <a:off x="7449781" y="4257827"/>
            <a:ext cx="3860800" cy="484554"/>
          </a:xfrm>
          <a:prstGeom prst="rect">
            <a:avLst/>
          </a:prstGeom>
        </p:spPr>
        <p:txBody>
          <a:bodyPr anchor="ctr"/>
          <a:lstStyle>
            <a:lvl1pPr marL="0" indent="0" algn="ctr">
              <a:buFontTx/>
              <a:buNone/>
              <a:defRPr sz="2133"/>
            </a:lvl1pPr>
          </a:lstStyle>
          <a:p>
            <a:pPr lvl="0"/>
            <a:r>
              <a:rPr lang="en-US" dirty="0"/>
              <a:t>Answer</a:t>
            </a:r>
          </a:p>
        </p:txBody>
      </p:sp>
      <p:sp>
        <p:nvSpPr>
          <p:cNvPr id="28" name="Content Placeholder 2">
            <a:extLst>
              <a:ext uri="{FF2B5EF4-FFF2-40B4-BE49-F238E27FC236}">
                <a16:creationId xmlns:a16="http://schemas.microsoft.com/office/drawing/2014/main" id="{B6A49497-429E-BF41-AB55-2A337CA40BAE}"/>
              </a:ext>
            </a:extLst>
          </p:cNvPr>
          <p:cNvSpPr>
            <a:spLocks noGrp="1"/>
          </p:cNvSpPr>
          <p:nvPr>
            <p:ph idx="21" hasCustomPrompt="1"/>
          </p:nvPr>
        </p:nvSpPr>
        <p:spPr>
          <a:xfrm>
            <a:off x="7449781" y="4783021"/>
            <a:ext cx="3860800" cy="465009"/>
          </a:xfrm>
          <a:prstGeom prst="rect">
            <a:avLst/>
          </a:prstGeom>
        </p:spPr>
        <p:txBody>
          <a:bodyPr anchor="ctr"/>
          <a:lstStyle>
            <a:lvl1pPr marL="0" indent="0" algn="ctr">
              <a:buFontTx/>
              <a:buNone/>
              <a:defRPr sz="2133"/>
            </a:lvl1pPr>
          </a:lstStyle>
          <a:p>
            <a:pPr lvl="0"/>
            <a:r>
              <a:rPr lang="en-US" dirty="0"/>
              <a:t>Answer</a:t>
            </a:r>
          </a:p>
        </p:txBody>
      </p:sp>
      <p:sp>
        <p:nvSpPr>
          <p:cNvPr id="29" name="Content Placeholder 2">
            <a:extLst>
              <a:ext uri="{FF2B5EF4-FFF2-40B4-BE49-F238E27FC236}">
                <a16:creationId xmlns:a16="http://schemas.microsoft.com/office/drawing/2014/main" id="{CE9D6693-ED6B-9B44-A062-8AFDAC094C54}"/>
              </a:ext>
            </a:extLst>
          </p:cNvPr>
          <p:cNvSpPr>
            <a:spLocks noGrp="1"/>
          </p:cNvSpPr>
          <p:nvPr>
            <p:ph idx="22" hasCustomPrompt="1"/>
          </p:nvPr>
        </p:nvSpPr>
        <p:spPr>
          <a:xfrm>
            <a:off x="7449781" y="5310163"/>
            <a:ext cx="3860800" cy="465009"/>
          </a:xfrm>
          <a:prstGeom prst="rect">
            <a:avLst/>
          </a:prstGeom>
        </p:spPr>
        <p:txBody>
          <a:bodyPr anchor="ctr"/>
          <a:lstStyle>
            <a:lvl1pPr marL="0" indent="0" algn="ctr">
              <a:buFontTx/>
              <a:buNone/>
              <a:defRPr sz="2133"/>
            </a:lvl1pPr>
          </a:lstStyle>
          <a:p>
            <a:pPr lvl="0"/>
            <a:r>
              <a:rPr lang="en-US" dirty="0"/>
              <a:t>Answer</a:t>
            </a:r>
          </a:p>
        </p:txBody>
      </p:sp>
      <p:sp>
        <p:nvSpPr>
          <p:cNvPr id="30" name="Title 26">
            <a:extLst>
              <a:ext uri="{FF2B5EF4-FFF2-40B4-BE49-F238E27FC236}">
                <a16:creationId xmlns:a16="http://schemas.microsoft.com/office/drawing/2014/main" id="{6AB6CA75-6AFB-3447-9421-BA2B9FB60B5F}"/>
              </a:ext>
            </a:extLst>
          </p:cNvPr>
          <p:cNvSpPr>
            <a:spLocks noGrp="1"/>
          </p:cNvSpPr>
          <p:nvPr>
            <p:ph type="title"/>
          </p:nvPr>
        </p:nvSpPr>
        <p:spPr>
          <a:xfrm>
            <a:off x="914639" y="0"/>
            <a:ext cx="10362724" cy="1997242"/>
          </a:xfrm>
        </p:spPr>
        <p:txBody>
          <a:bodyPr/>
          <a:lstStyle/>
          <a:p>
            <a:endParaRPr lang="en-US" sz="2600" dirty="0"/>
          </a:p>
        </p:txBody>
      </p:sp>
      <p:sp>
        <p:nvSpPr>
          <p:cNvPr id="31" name="Content Placeholder 2">
            <a:extLst>
              <a:ext uri="{FF2B5EF4-FFF2-40B4-BE49-F238E27FC236}">
                <a16:creationId xmlns:a16="http://schemas.microsoft.com/office/drawing/2014/main" id="{D8042FB7-D71B-024C-8F13-4EE276102E3B}"/>
              </a:ext>
            </a:extLst>
          </p:cNvPr>
          <p:cNvSpPr>
            <a:spLocks noGrp="1"/>
          </p:cNvSpPr>
          <p:nvPr>
            <p:ph idx="23" hasCustomPrompt="1"/>
          </p:nvPr>
        </p:nvSpPr>
        <p:spPr>
          <a:xfrm>
            <a:off x="3499104" y="5818163"/>
            <a:ext cx="3860800" cy="465009"/>
          </a:xfrm>
          <a:prstGeom prst="rect">
            <a:avLst/>
          </a:prstGeom>
        </p:spPr>
        <p:txBody>
          <a:bodyPr anchor="ctr"/>
          <a:lstStyle>
            <a:lvl1pPr marL="0" indent="0" algn="ctr">
              <a:buFontTx/>
              <a:buNone/>
              <a:defRPr sz="2133"/>
            </a:lvl1pPr>
          </a:lstStyle>
          <a:p>
            <a:pPr lvl="0"/>
            <a:r>
              <a:rPr lang="en-US" dirty="0"/>
              <a:t>Answer</a:t>
            </a:r>
          </a:p>
        </p:txBody>
      </p:sp>
      <p:sp>
        <p:nvSpPr>
          <p:cNvPr id="32" name="Content Placeholder 2">
            <a:extLst>
              <a:ext uri="{FF2B5EF4-FFF2-40B4-BE49-F238E27FC236}">
                <a16:creationId xmlns:a16="http://schemas.microsoft.com/office/drawing/2014/main" id="{99B84845-338C-FC43-968D-DF9005C7797C}"/>
              </a:ext>
            </a:extLst>
          </p:cNvPr>
          <p:cNvSpPr>
            <a:spLocks noGrp="1"/>
          </p:cNvSpPr>
          <p:nvPr>
            <p:ph idx="24" hasCustomPrompt="1"/>
          </p:nvPr>
        </p:nvSpPr>
        <p:spPr>
          <a:xfrm>
            <a:off x="7449781" y="5818163"/>
            <a:ext cx="3860800" cy="465009"/>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3645433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3499104" y="2209800"/>
            <a:ext cx="2540000" cy="471523"/>
          </a:xfrm>
          <a:prstGeom prst="rect">
            <a:avLst/>
          </a:prstGeom>
        </p:spPr>
        <p:txBody>
          <a:bodyPr anchor="ctr"/>
          <a:lstStyle>
            <a:lvl1pPr marL="0" indent="0" algn="ctr">
              <a:buFontTx/>
              <a:buNone/>
              <a:defRPr sz="2133"/>
            </a:lvl1pPr>
          </a:lstStyle>
          <a:p>
            <a:pPr lvl="0"/>
            <a:r>
              <a:rPr lang="en-US" dirty="0"/>
              <a:t>Answer</a:t>
            </a:r>
          </a:p>
        </p:txBody>
      </p:sp>
      <p:sp>
        <p:nvSpPr>
          <p:cNvPr id="30" name="Content Placeholder 2">
            <a:extLst>
              <a:ext uri="{FF2B5EF4-FFF2-40B4-BE49-F238E27FC236}">
                <a16:creationId xmlns:a16="http://schemas.microsoft.com/office/drawing/2014/main" id="{0A80B11A-A65F-3A43-A8DF-2B9C551F4909}"/>
              </a:ext>
            </a:extLst>
          </p:cNvPr>
          <p:cNvSpPr>
            <a:spLocks noGrp="1"/>
          </p:cNvSpPr>
          <p:nvPr>
            <p:ph idx="16" hasCustomPrompt="1"/>
          </p:nvPr>
        </p:nvSpPr>
        <p:spPr>
          <a:xfrm>
            <a:off x="6125073" y="2209800"/>
            <a:ext cx="2540000" cy="471523"/>
          </a:xfrm>
          <a:prstGeom prst="rect">
            <a:avLst/>
          </a:prstGeom>
        </p:spPr>
        <p:txBody>
          <a:bodyPr anchor="ctr"/>
          <a:lstStyle>
            <a:lvl1pPr marL="0" indent="0" algn="ctr">
              <a:buFontTx/>
              <a:buNone/>
              <a:defRPr sz="2133"/>
            </a:lvl1pPr>
          </a:lstStyle>
          <a:p>
            <a:pPr lvl="0"/>
            <a:r>
              <a:rPr lang="en-US" dirty="0"/>
              <a:t>Answer</a:t>
            </a:r>
          </a:p>
        </p:txBody>
      </p:sp>
      <p:sp>
        <p:nvSpPr>
          <p:cNvPr id="37" name="Content Placeholder 2">
            <a:extLst>
              <a:ext uri="{FF2B5EF4-FFF2-40B4-BE49-F238E27FC236}">
                <a16:creationId xmlns:a16="http://schemas.microsoft.com/office/drawing/2014/main" id="{EE1AB8A0-FAC3-E64B-A0EF-76C93612B81F}"/>
              </a:ext>
            </a:extLst>
          </p:cNvPr>
          <p:cNvSpPr>
            <a:spLocks noGrp="1"/>
          </p:cNvSpPr>
          <p:nvPr>
            <p:ph idx="23" hasCustomPrompt="1"/>
          </p:nvPr>
        </p:nvSpPr>
        <p:spPr>
          <a:xfrm>
            <a:off x="8751041" y="2209800"/>
            <a:ext cx="2540000" cy="471523"/>
          </a:xfrm>
          <a:prstGeom prst="rect">
            <a:avLst/>
          </a:prstGeom>
        </p:spPr>
        <p:txBody>
          <a:bodyPr anchor="ctr"/>
          <a:lstStyle>
            <a:lvl1pPr marL="0" indent="0" algn="ctr">
              <a:buFontTx/>
              <a:buNone/>
              <a:defRPr sz="2133"/>
            </a:lvl1pPr>
          </a:lstStyle>
          <a:p>
            <a:pPr lvl="0"/>
            <a:r>
              <a:rPr lang="en-US" dirty="0"/>
              <a:t>Answer</a:t>
            </a:r>
          </a:p>
        </p:txBody>
      </p:sp>
      <p:sp>
        <p:nvSpPr>
          <p:cNvPr id="44" name="Title 26">
            <a:extLst>
              <a:ext uri="{FF2B5EF4-FFF2-40B4-BE49-F238E27FC236}">
                <a16:creationId xmlns:a16="http://schemas.microsoft.com/office/drawing/2014/main" id="{DDAC9A20-F102-9845-9D3B-931B0D05288A}"/>
              </a:ext>
            </a:extLst>
          </p:cNvPr>
          <p:cNvSpPr>
            <a:spLocks noGrp="1"/>
          </p:cNvSpPr>
          <p:nvPr>
            <p:ph type="title"/>
          </p:nvPr>
        </p:nvSpPr>
        <p:spPr>
          <a:xfrm>
            <a:off x="914639" y="0"/>
            <a:ext cx="10362724" cy="1997242"/>
          </a:xfrm>
        </p:spPr>
        <p:txBody>
          <a:bodyPr/>
          <a:lstStyle/>
          <a:p>
            <a:endParaRPr lang="en-US" sz="2600" dirty="0"/>
          </a:p>
        </p:txBody>
      </p:sp>
      <p:sp>
        <p:nvSpPr>
          <p:cNvPr id="45" name="Content Placeholder 2">
            <a:extLst>
              <a:ext uri="{FF2B5EF4-FFF2-40B4-BE49-F238E27FC236}">
                <a16:creationId xmlns:a16="http://schemas.microsoft.com/office/drawing/2014/main" id="{252211BA-031F-2044-8F7B-D84D39D11400}"/>
              </a:ext>
            </a:extLst>
          </p:cNvPr>
          <p:cNvSpPr>
            <a:spLocks noGrp="1"/>
          </p:cNvSpPr>
          <p:nvPr>
            <p:ph idx="24" hasCustomPrompt="1"/>
          </p:nvPr>
        </p:nvSpPr>
        <p:spPr>
          <a:xfrm>
            <a:off x="3499104" y="2728784"/>
            <a:ext cx="2540000" cy="471523"/>
          </a:xfrm>
          <a:prstGeom prst="rect">
            <a:avLst/>
          </a:prstGeom>
        </p:spPr>
        <p:txBody>
          <a:bodyPr anchor="ctr"/>
          <a:lstStyle>
            <a:lvl1pPr marL="0" indent="0" algn="ctr">
              <a:buFontTx/>
              <a:buNone/>
              <a:defRPr sz="2133"/>
            </a:lvl1pPr>
          </a:lstStyle>
          <a:p>
            <a:pPr lvl="0"/>
            <a:r>
              <a:rPr lang="en-US" dirty="0"/>
              <a:t>Answer</a:t>
            </a:r>
          </a:p>
        </p:txBody>
      </p:sp>
      <p:sp>
        <p:nvSpPr>
          <p:cNvPr id="46" name="Content Placeholder 2">
            <a:extLst>
              <a:ext uri="{FF2B5EF4-FFF2-40B4-BE49-F238E27FC236}">
                <a16:creationId xmlns:a16="http://schemas.microsoft.com/office/drawing/2014/main" id="{8BDC44B5-CB0D-9A4E-903A-EFB51714A2EB}"/>
              </a:ext>
            </a:extLst>
          </p:cNvPr>
          <p:cNvSpPr>
            <a:spLocks noGrp="1"/>
          </p:cNvSpPr>
          <p:nvPr>
            <p:ph idx="25" hasCustomPrompt="1"/>
          </p:nvPr>
        </p:nvSpPr>
        <p:spPr>
          <a:xfrm>
            <a:off x="6125073" y="2728784"/>
            <a:ext cx="2540000" cy="471523"/>
          </a:xfrm>
          <a:prstGeom prst="rect">
            <a:avLst/>
          </a:prstGeom>
        </p:spPr>
        <p:txBody>
          <a:bodyPr anchor="ctr"/>
          <a:lstStyle>
            <a:lvl1pPr marL="0" indent="0" algn="ctr">
              <a:buFontTx/>
              <a:buNone/>
              <a:defRPr sz="2133"/>
            </a:lvl1pPr>
          </a:lstStyle>
          <a:p>
            <a:pPr lvl="0"/>
            <a:r>
              <a:rPr lang="en-US" dirty="0"/>
              <a:t>Answer</a:t>
            </a:r>
          </a:p>
        </p:txBody>
      </p:sp>
      <p:sp>
        <p:nvSpPr>
          <p:cNvPr id="47" name="Content Placeholder 2">
            <a:extLst>
              <a:ext uri="{FF2B5EF4-FFF2-40B4-BE49-F238E27FC236}">
                <a16:creationId xmlns:a16="http://schemas.microsoft.com/office/drawing/2014/main" id="{29D6273A-1BD3-8340-8A4D-4D90ECC21E82}"/>
              </a:ext>
            </a:extLst>
          </p:cNvPr>
          <p:cNvSpPr>
            <a:spLocks noGrp="1"/>
          </p:cNvSpPr>
          <p:nvPr>
            <p:ph idx="26" hasCustomPrompt="1"/>
          </p:nvPr>
        </p:nvSpPr>
        <p:spPr>
          <a:xfrm>
            <a:off x="8751041" y="2728784"/>
            <a:ext cx="2540000" cy="471523"/>
          </a:xfrm>
          <a:prstGeom prst="rect">
            <a:avLst/>
          </a:prstGeom>
        </p:spPr>
        <p:txBody>
          <a:bodyPr anchor="ctr"/>
          <a:lstStyle>
            <a:lvl1pPr marL="0" indent="0" algn="ctr">
              <a:buFontTx/>
              <a:buNone/>
              <a:defRPr sz="2133"/>
            </a:lvl1pPr>
          </a:lstStyle>
          <a:p>
            <a:pPr lvl="0"/>
            <a:r>
              <a:rPr lang="en-US" dirty="0"/>
              <a:t>Answer</a:t>
            </a:r>
          </a:p>
        </p:txBody>
      </p:sp>
      <p:sp>
        <p:nvSpPr>
          <p:cNvPr id="48" name="Content Placeholder 2">
            <a:extLst>
              <a:ext uri="{FF2B5EF4-FFF2-40B4-BE49-F238E27FC236}">
                <a16:creationId xmlns:a16="http://schemas.microsoft.com/office/drawing/2014/main" id="{95237CA8-0E04-CB4B-86DB-03E04BC81DFC}"/>
              </a:ext>
            </a:extLst>
          </p:cNvPr>
          <p:cNvSpPr>
            <a:spLocks noGrp="1"/>
          </p:cNvSpPr>
          <p:nvPr>
            <p:ph idx="27" hasCustomPrompt="1"/>
          </p:nvPr>
        </p:nvSpPr>
        <p:spPr>
          <a:xfrm>
            <a:off x="3499104" y="3239530"/>
            <a:ext cx="2540000" cy="471523"/>
          </a:xfrm>
          <a:prstGeom prst="rect">
            <a:avLst/>
          </a:prstGeom>
        </p:spPr>
        <p:txBody>
          <a:bodyPr anchor="ctr"/>
          <a:lstStyle>
            <a:lvl1pPr marL="0" indent="0" algn="ctr">
              <a:buFontTx/>
              <a:buNone/>
              <a:defRPr sz="2133"/>
            </a:lvl1pPr>
          </a:lstStyle>
          <a:p>
            <a:pPr lvl="0"/>
            <a:r>
              <a:rPr lang="en-US" dirty="0"/>
              <a:t>Answer</a:t>
            </a:r>
          </a:p>
        </p:txBody>
      </p:sp>
      <p:sp>
        <p:nvSpPr>
          <p:cNvPr id="49" name="Content Placeholder 2">
            <a:extLst>
              <a:ext uri="{FF2B5EF4-FFF2-40B4-BE49-F238E27FC236}">
                <a16:creationId xmlns:a16="http://schemas.microsoft.com/office/drawing/2014/main" id="{8A8CC397-ED71-944F-B982-113286BFF13D}"/>
              </a:ext>
            </a:extLst>
          </p:cNvPr>
          <p:cNvSpPr>
            <a:spLocks noGrp="1"/>
          </p:cNvSpPr>
          <p:nvPr>
            <p:ph idx="28" hasCustomPrompt="1"/>
          </p:nvPr>
        </p:nvSpPr>
        <p:spPr>
          <a:xfrm>
            <a:off x="6125073" y="3239530"/>
            <a:ext cx="2540000" cy="471523"/>
          </a:xfrm>
          <a:prstGeom prst="rect">
            <a:avLst/>
          </a:prstGeom>
        </p:spPr>
        <p:txBody>
          <a:bodyPr anchor="ctr"/>
          <a:lstStyle>
            <a:lvl1pPr marL="0" indent="0" algn="ctr">
              <a:buFontTx/>
              <a:buNone/>
              <a:defRPr sz="2133"/>
            </a:lvl1pPr>
          </a:lstStyle>
          <a:p>
            <a:pPr lvl="0"/>
            <a:r>
              <a:rPr lang="en-US" dirty="0"/>
              <a:t>Answer</a:t>
            </a:r>
          </a:p>
        </p:txBody>
      </p:sp>
      <p:sp>
        <p:nvSpPr>
          <p:cNvPr id="50" name="Content Placeholder 2">
            <a:extLst>
              <a:ext uri="{FF2B5EF4-FFF2-40B4-BE49-F238E27FC236}">
                <a16:creationId xmlns:a16="http://schemas.microsoft.com/office/drawing/2014/main" id="{F95EF15A-1B70-3F4C-BB13-CC5FD641BEFF}"/>
              </a:ext>
            </a:extLst>
          </p:cNvPr>
          <p:cNvSpPr>
            <a:spLocks noGrp="1"/>
          </p:cNvSpPr>
          <p:nvPr>
            <p:ph idx="29" hasCustomPrompt="1"/>
          </p:nvPr>
        </p:nvSpPr>
        <p:spPr>
          <a:xfrm>
            <a:off x="8751041" y="3239530"/>
            <a:ext cx="2540000" cy="471523"/>
          </a:xfrm>
          <a:prstGeom prst="rect">
            <a:avLst/>
          </a:prstGeom>
        </p:spPr>
        <p:txBody>
          <a:bodyPr anchor="ctr"/>
          <a:lstStyle>
            <a:lvl1pPr marL="0" indent="0" algn="ctr">
              <a:buFontTx/>
              <a:buNone/>
              <a:defRPr sz="2133"/>
            </a:lvl1pPr>
          </a:lstStyle>
          <a:p>
            <a:pPr lvl="0"/>
            <a:r>
              <a:rPr lang="en-US" dirty="0"/>
              <a:t>Answer</a:t>
            </a:r>
          </a:p>
        </p:txBody>
      </p:sp>
      <p:sp>
        <p:nvSpPr>
          <p:cNvPr id="51" name="Content Placeholder 2">
            <a:extLst>
              <a:ext uri="{FF2B5EF4-FFF2-40B4-BE49-F238E27FC236}">
                <a16:creationId xmlns:a16="http://schemas.microsoft.com/office/drawing/2014/main" id="{A0D89ACA-7B1C-9E4D-BF87-606228CE0A1C}"/>
              </a:ext>
            </a:extLst>
          </p:cNvPr>
          <p:cNvSpPr>
            <a:spLocks noGrp="1"/>
          </p:cNvSpPr>
          <p:nvPr>
            <p:ph idx="30" hasCustomPrompt="1"/>
          </p:nvPr>
        </p:nvSpPr>
        <p:spPr>
          <a:xfrm>
            <a:off x="3499104" y="3766752"/>
            <a:ext cx="2540000" cy="471523"/>
          </a:xfrm>
          <a:prstGeom prst="rect">
            <a:avLst/>
          </a:prstGeom>
        </p:spPr>
        <p:txBody>
          <a:bodyPr anchor="ctr"/>
          <a:lstStyle>
            <a:lvl1pPr marL="0" indent="0" algn="ctr">
              <a:buFontTx/>
              <a:buNone/>
              <a:defRPr sz="2133"/>
            </a:lvl1pPr>
          </a:lstStyle>
          <a:p>
            <a:pPr lvl="0"/>
            <a:r>
              <a:rPr lang="en-US" dirty="0"/>
              <a:t>Answer</a:t>
            </a:r>
          </a:p>
        </p:txBody>
      </p:sp>
      <p:sp>
        <p:nvSpPr>
          <p:cNvPr id="52" name="Content Placeholder 2">
            <a:extLst>
              <a:ext uri="{FF2B5EF4-FFF2-40B4-BE49-F238E27FC236}">
                <a16:creationId xmlns:a16="http://schemas.microsoft.com/office/drawing/2014/main" id="{E47A8638-C68A-604D-A32C-D269F18AACBA}"/>
              </a:ext>
            </a:extLst>
          </p:cNvPr>
          <p:cNvSpPr>
            <a:spLocks noGrp="1"/>
          </p:cNvSpPr>
          <p:nvPr>
            <p:ph idx="31" hasCustomPrompt="1"/>
          </p:nvPr>
        </p:nvSpPr>
        <p:spPr>
          <a:xfrm>
            <a:off x="6125073" y="3766752"/>
            <a:ext cx="2540000" cy="471523"/>
          </a:xfrm>
          <a:prstGeom prst="rect">
            <a:avLst/>
          </a:prstGeom>
        </p:spPr>
        <p:txBody>
          <a:bodyPr anchor="ctr"/>
          <a:lstStyle>
            <a:lvl1pPr marL="0" indent="0" algn="ctr">
              <a:buFontTx/>
              <a:buNone/>
              <a:defRPr sz="2133"/>
            </a:lvl1pPr>
          </a:lstStyle>
          <a:p>
            <a:pPr lvl="0"/>
            <a:r>
              <a:rPr lang="en-US" dirty="0"/>
              <a:t>Answer</a:t>
            </a:r>
          </a:p>
        </p:txBody>
      </p:sp>
      <p:sp>
        <p:nvSpPr>
          <p:cNvPr id="53" name="Content Placeholder 2">
            <a:extLst>
              <a:ext uri="{FF2B5EF4-FFF2-40B4-BE49-F238E27FC236}">
                <a16:creationId xmlns:a16="http://schemas.microsoft.com/office/drawing/2014/main" id="{27B4A293-6978-D241-A719-6516088B39EA}"/>
              </a:ext>
            </a:extLst>
          </p:cNvPr>
          <p:cNvSpPr>
            <a:spLocks noGrp="1"/>
          </p:cNvSpPr>
          <p:nvPr>
            <p:ph idx="32" hasCustomPrompt="1"/>
          </p:nvPr>
        </p:nvSpPr>
        <p:spPr>
          <a:xfrm>
            <a:off x="8751041" y="3766752"/>
            <a:ext cx="2540000" cy="471523"/>
          </a:xfrm>
          <a:prstGeom prst="rect">
            <a:avLst/>
          </a:prstGeom>
        </p:spPr>
        <p:txBody>
          <a:bodyPr anchor="ctr"/>
          <a:lstStyle>
            <a:lvl1pPr marL="0" indent="0" algn="ctr">
              <a:buFontTx/>
              <a:buNone/>
              <a:defRPr sz="2133"/>
            </a:lvl1pPr>
          </a:lstStyle>
          <a:p>
            <a:pPr lvl="0"/>
            <a:r>
              <a:rPr lang="en-US" dirty="0"/>
              <a:t>Answer</a:t>
            </a:r>
          </a:p>
        </p:txBody>
      </p:sp>
      <p:sp>
        <p:nvSpPr>
          <p:cNvPr id="54" name="Content Placeholder 2">
            <a:extLst>
              <a:ext uri="{FF2B5EF4-FFF2-40B4-BE49-F238E27FC236}">
                <a16:creationId xmlns:a16="http://schemas.microsoft.com/office/drawing/2014/main" id="{21814C7F-886D-D04E-A6E3-A15B43841055}"/>
              </a:ext>
            </a:extLst>
          </p:cNvPr>
          <p:cNvSpPr>
            <a:spLocks noGrp="1"/>
          </p:cNvSpPr>
          <p:nvPr>
            <p:ph idx="33" hasCustomPrompt="1"/>
          </p:nvPr>
        </p:nvSpPr>
        <p:spPr>
          <a:xfrm>
            <a:off x="3499104" y="4277498"/>
            <a:ext cx="2540000" cy="471523"/>
          </a:xfrm>
          <a:prstGeom prst="rect">
            <a:avLst/>
          </a:prstGeom>
        </p:spPr>
        <p:txBody>
          <a:bodyPr anchor="ctr"/>
          <a:lstStyle>
            <a:lvl1pPr marL="0" indent="0" algn="ctr">
              <a:buFontTx/>
              <a:buNone/>
              <a:defRPr sz="2133"/>
            </a:lvl1pPr>
          </a:lstStyle>
          <a:p>
            <a:pPr lvl="0"/>
            <a:r>
              <a:rPr lang="en-US" dirty="0"/>
              <a:t>Answer</a:t>
            </a:r>
          </a:p>
        </p:txBody>
      </p:sp>
      <p:sp>
        <p:nvSpPr>
          <p:cNvPr id="55" name="Content Placeholder 2">
            <a:extLst>
              <a:ext uri="{FF2B5EF4-FFF2-40B4-BE49-F238E27FC236}">
                <a16:creationId xmlns:a16="http://schemas.microsoft.com/office/drawing/2014/main" id="{BBCD040A-7F15-3D4C-B4B4-52C735F54E3E}"/>
              </a:ext>
            </a:extLst>
          </p:cNvPr>
          <p:cNvSpPr>
            <a:spLocks noGrp="1"/>
          </p:cNvSpPr>
          <p:nvPr>
            <p:ph idx="34" hasCustomPrompt="1"/>
          </p:nvPr>
        </p:nvSpPr>
        <p:spPr>
          <a:xfrm>
            <a:off x="6125073" y="4277498"/>
            <a:ext cx="2540000" cy="471523"/>
          </a:xfrm>
          <a:prstGeom prst="rect">
            <a:avLst/>
          </a:prstGeom>
        </p:spPr>
        <p:txBody>
          <a:bodyPr anchor="ctr"/>
          <a:lstStyle>
            <a:lvl1pPr marL="0" indent="0" algn="ctr">
              <a:buFontTx/>
              <a:buNone/>
              <a:defRPr sz="2133"/>
            </a:lvl1pPr>
          </a:lstStyle>
          <a:p>
            <a:pPr lvl="0"/>
            <a:r>
              <a:rPr lang="en-US" dirty="0"/>
              <a:t>Answer</a:t>
            </a:r>
          </a:p>
        </p:txBody>
      </p:sp>
      <p:sp>
        <p:nvSpPr>
          <p:cNvPr id="56" name="Content Placeholder 2">
            <a:extLst>
              <a:ext uri="{FF2B5EF4-FFF2-40B4-BE49-F238E27FC236}">
                <a16:creationId xmlns:a16="http://schemas.microsoft.com/office/drawing/2014/main" id="{399E49A6-C610-A24B-8E30-F03570ED9D6D}"/>
              </a:ext>
            </a:extLst>
          </p:cNvPr>
          <p:cNvSpPr>
            <a:spLocks noGrp="1"/>
          </p:cNvSpPr>
          <p:nvPr>
            <p:ph idx="35" hasCustomPrompt="1"/>
          </p:nvPr>
        </p:nvSpPr>
        <p:spPr>
          <a:xfrm>
            <a:off x="8751041" y="4277498"/>
            <a:ext cx="2540000" cy="471523"/>
          </a:xfrm>
          <a:prstGeom prst="rect">
            <a:avLst/>
          </a:prstGeom>
        </p:spPr>
        <p:txBody>
          <a:bodyPr anchor="ctr"/>
          <a:lstStyle>
            <a:lvl1pPr marL="0" indent="0" algn="ctr">
              <a:buFontTx/>
              <a:buNone/>
              <a:defRPr sz="2133"/>
            </a:lvl1pPr>
          </a:lstStyle>
          <a:p>
            <a:pPr lvl="0"/>
            <a:r>
              <a:rPr lang="en-US" dirty="0"/>
              <a:t>Answer</a:t>
            </a:r>
          </a:p>
        </p:txBody>
      </p:sp>
      <p:sp>
        <p:nvSpPr>
          <p:cNvPr id="57" name="Content Placeholder 2">
            <a:extLst>
              <a:ext uri="{FF2B5EF4-FFF2-40B4-BE49-F238E27FC236}">
                <a16:creationId xmlns:a16="http://schemas.microsoft.com/office/drawing/2014/main" id="{4E04DAD6-0780-2F42-B4D8-867B25D8D51D}"/>
              </a:ext>
            </a:extLst>
          </p:cNvPr>
          <p:cNvSpPr>
            <a:spLocks noGrp="1"/>
          </p:cNvSpPr>
          <p:nvPr>
            <p:ph idx="36" hasCustomPrompt="1"/>
          </p:nvPr>
        </p:nvSpPr>
        <p:spPr>
          <a:xfrm>
            <a:off x="3499104" y="4788244"/>
            <a:ext cx="2540000" cy="471523"/>
          </a:xfrm>
          <a:prstGeom prst="rect">
            <a:avLst/>
          </a:prstGeom>
        </p:spPr>
        <p:txBody>
          <a:bodyPr anchor="ctr"/>
          <a:lstStyle>
            <a:lvl1pPr marL="0" indent="0" algn="ctr">
              <a:buFontTx/>
              <a:buNone/>
              <a:defRPr sz="2133"/>
            </a:lvl1pPr>
          </a:lstStyle>
          <a:p>
            <a:pPr lvl="0"/>
            <a:r>
              <a:rPr lang="en-US" dirty="0"/>
              <a:t>Answer</a:t>
            </a:r>
          </a:p>
        </p:txBody>
      </p:sp>
      <p:sp>
        <p:nvSpPr>
          <p:cNvPr id="58" name="Content Placeholder 2">
            <a:extLst>
              <a:ext uri="{FF2B5EF4-FFF2-40B4-BE49-F238E27FC236}">
                <a16:creationId xmlns:a16="http://schemas.microsoft.com/office/drawing/2014/main" id="{38CB604E-4ABC-6645-A9AF-CEDCC3A9CE20}"/>
              </a:ext>
            </a:extLst>
          </p:cNvPr>
          <p:cNvSpPr>
            <a:spLocks noGrp="1"/>
          </p:cNvSpPr>
          <p:nvPr>
            <p:ph idx="37" hasCustomPrompt="1"/>
          </p:nvPr>
        </p:nvSpPr>
        <p:spPr>
          <a:xfrm>
            <a:off x="6125073" y="4788244"/>
            <a:ext cx="2540000" cy="471523"/>
          </a:xfrm>
          <a:prstGeom prst="rect">
            <a:avLst/>
          </a:prstGeom>
        </p:spPr>
        <p:txBody>
          <a:bodyPr anchor="ctr"/>
          <a:lstStyle>
            <a:lvl1pPr marL="0" indent="0" algn="ctr">
              <a:buFontTx/>
              <a:buNone/>
              <a:defRPr sz="2133"/>
            </a:lvl1pPr>
          </a:lstStyle>
          <a:p>
            <a:pPr lvl="0"/>
            <a:r>
              <a:rPr lang="en-US" dirty="0"/>
              <a:t>Answer</a:t>
            </a:r>
          </a:p>
        </p:txBody>
      </p:sp>
      <p:sp>
        <p:nvSpPr>
          <p:cNvPr id="59" name="Content Placeholder 2">
            <a:extLst>
              <a:ext uri="{FF2B5EF4-FFF2-40B4-BE49-F238E27FC236}">
                <a16:creationId xmlns:a16="http://schemas.microsoft.com/office/drawing/2014/main" id="{77D6F7F7-6DCB-FC49-8F03-11A5F7DDE5CD}"/>
              </a:ext>
            </a:extLst>
          </p:cNvPr>
          <p:cNvSpPr>
            <a:spLocks noGrp="1"/>
          </p:cNvSpPr>
          <p:nvPr>
            <p:ph idx="38" hasCustomPrompt="1"/>
          </p:nvPr>
        </p:nvSpPr>
        <p:spPr>
          <a:xfrm>
            <a:off x="8751041" y="4788244"/>
            <a:ext cx="2540000" cy="471523"/>
          </a:xfrm>
          <a:prstGeom prst="rect">
            <a:avLst/>
          </a:prstGeom>
        </p:spPr>
        <p:txBody>
          <a:bodyPr anchor="ctr"/>
          <a:lstStyle>
            <a:lvl1pPr marL="0" indent="0" algn="ctr">
              <a:buFontTx/>
              <a:buNone/>
              <a:defRPr sz="2133"/>
            </a:lvl1pPr>
          </a:lstStyle>
          <a:p>
            <a:pPr lvl="0"/>
            <a:r>
              <a:rPr lang="en-US" dirty="0"/>
              <a:t>Answer</a:t>
            </a:r>
          </a:p>
        </p:txBody>
      </p:sp>
      <p:sp>
        <p:nvSpPr>
          <p:cNvPr id="60" name="Content Placeholder 2">
            <a:extLst>
              <a:ext uri="{FF2B5EF4-FFF2-40B4-BE49-F238E27FC236}">
                <a16:creationId xmlns:a16="http://schemas.microsoft.com/office/drawing/2014/main" id="{FF4D20A3-240D-BA47-9C6A-94064D492C62}"/>
              </a:ext>
            </a:extLst>
          </p:cNvPr>
          <p:cNvSpPr>
            <a:spLocks noGrp="1"/>
          </p:cNvSpPr>
          <p:nvPr>
            <p:ph idx="39" hasCustomPrompt="1"/>
          </p:nvPr>
        </p:nvSpPr>
        <p:spPr>
          <a:xfrm>
            <a:off x="3499104" y="5298990"/>
            <a:ext cx="2540000" cy="471523"/>
          </a:xfrm>
          <a:prstGeom prst="rect">
            <a:avLst/>
          </a:prstGeom>
        </p:spPr>
        <p:txBody>
          <a:bodyPr anchor="ctr"/>
          <a:lstStyle>
            <a:lvl1pPr marL="0" indent="0" algn="ctr">
              <a:buFontTx/>
              <a:buNone/>
              <a:defRPr sz="2133"/>
            </a:lvl1pPr>
          </a:lstStyle>
          <a:p>
            <a:pPr lvl="0"/>
            <a:r>
              <a:rPr lang="en-US" dirty="0"/>
              <a:t>Answer</a:t>
            </a:r>
          </a:p>
        </p:txBody>
      </p:sp>
      <p:sp>
        <p:nvSpPr>
          <p:cNvPr id="61" name="Content Placeholder 2">
            <a:extLst>
              <a:ext uri="{FF2B5EF4-FFF2-40B4-BE49-F238E27FC236}">
                <a16:creationId xmlns:a16="http://schemas.microsoft.com/office/drawing/2014/main" id="{F6EE3149-6B00-554F-ACF9-5CFBAB061255}"/>
              </a:ext>
            </a:extLst>
          </p:cNvPr>
          <p:cNvSpPr>
            <a:spLocks noGrp="1"/>
          </p:cNvSpPr>
          <p:nvPr>
            <p:ph idx="40" hasCustomPrompt="1"/>
          </p:nvPr>
        </p:nvSpPr>
        <p:spPr>
          <a:xfrm>
            <a:off x="6125073" y="5298990"/>
            <a:ext cx="2540000" cy="471523"/>
          </a:xfrm>
          <a:prstGeom prst="rect">
            <a:avLst/>
          </a:prstGeom>
        </p:spPr>
        <p:txBody>
          <a:bodyPr anchor="ctr"/>
          <a:lstStyle>
            <a:lvl1pPr marL="0" indent="0" algn="ctr">
              <a:buFontTx/>
              <a:buNone/>
              <a:defRPr sz="2133"/>
            </a:lvl1pPr>
          </a:lstStyle>
          <a:p>
            <a:pPr lvl="0"/>
            <a:r>
              <a:rPr lang="en-US" dirty="0"/>
              <a:t>Answer</a:t>
            </a:r>
          </a:p>
        </p:txBody>
      </p:sp>
      <p:sp>
        <p:nvSpPr>
          <p:cNvPr id="62" name="Content Placeholder 2">
            <a:extLst>
              <a:ext uri="{FF2B5EF4-FFF2-40B4-BE49-F238E27FC236}">
                <a16:creationId xmlns:a16="http://schemas.microsoft.com/office/drawing/2014/main" id="{ACD8E967-E0CB-974D-91C4-6F0C9716A86D}"/>
              </a:ext>
            </a:extLst>
          </p:cNvPr>
          <p:cNvSpPr>
            <a:spLocks noGrp="1"/>
          </p:cNvSpPr>
          <p:nvPr>
            <p:ph idx="41" hasCustomPrompt="1"/>
          </p:nvPr>
        </p:nvSpPr>
        <p:spPr>
          <a:xfrm>
            <a:off x="8751041" y="5298990"/>
            <a:ext cx="2540000" cy="471523"/>
          </a:xfrm>
          <a:prstGeom prst="rect">
            <a:avLst/>
          </a:prstGeom>
        </p:spPr>
        <p:txBody>
          <a:bodyPr anchor="ctr"/>
          <a:lstStyle>
            <a:lvl1pPr marL="0" indent="0" algn="ctr">
              <a:buFontTx/>
              <a:buNone/>
              <a:defRPr sz="2133"/>
            </a:lvl1pPr>
          </a:lstStyle>
          <a:p>
            <a:pPr lvl="0"/>
            <a:r>
              <a:rPr lang="en-US" dirty="0"/>
              <a:t>Answer</a:t>
            </a:r>
          </a:p>
        </p:txBody>
      </p:sp>
      <p:sp>
        <p:nvSpPr>
          <p:cNvPr id="63" name="Content Placeholder 2">
            <a:extLst>
              <a:ext uri="{FF2B5EF4-FFF2-40B4-BE49-F238E27FC236}">
                <a16:creationId xmlns:a16="http://schemas.microsoft.com/office/drawing/2014/main" id="{CB2CFF0F-75C6-DE43-A9E6-6F2026E3054B}"/>
              </a:ext>
            </a:extLst>
          </p:cNvPr>
          <p:cNvSpPr>
            <a:spLocks noGrp="1"/>
          </p:cNvSpPr>
          <p:nvPr>
            <p:ph idx="42" hasCustomPrompt="1"/>
          </p:nvPr>
        </p:nvSpPr>
        <p:spPr>
          <a:xfrm>
            <a:off x="3499104" y="5817973"/>
            <a:ext cx="2540000" cy="471523"/>
          </a:xfrm>
          <a:prstGeom prst="rect">
            <a:avLst/>
          </a:prstGeom>
        </p:spPr>
        <p:txBody>
          <a:bodyPr anchor="ctr"/>
          <a:lstStyle>
            <a:lvl1pPr marL="0" indent="0" algn="ctr">
              <a:buFontTx/>
              <a:buNone/>
              <a:defRPr sz="2133"/>
            </a:lvl1pPr>
          </a:lstStyle>
          <a:p>
            <a:pPr lvl="0"/>
            <a:r>
              <a:rPr lang="en-US" dirty="0"/>
              <a:t>Answer</a:t>
            </a:r>
          </a:p>
        </p:txBody>
      </p:sp>
      <p:sp>
        <p:nvSpPr>
          <p:cNvPr id="64" name="Content Placeholder 2">
            <a:extLst>
              <a:ext uri="{FF2B5EF4-FFF2-40B4-BE49-F238E27FC236}">
                <a16:creationId xmlns:a16="http://schemas.microsoft.com/office/drawing/2014/main" id="{BF16FF90-562C-3E4E-A210-7342BFEB6527}"/>
              </a:ext>
            </a:extLst>
          </p:cNvPr>
          <p:cNvSpPr>
            <a:spLocks noGrp="1"/>
          </p:cNvSpPr>
          <p:nvPr>
            <p:ph idx="43" hasCustomPrompt="1"/>
          </p:nvPr>
        </p:nvSpPr>
        <p:spPr>
          <a:xfrm>
            <a:off x="6125073" y="5817973"/>
            <a:ext cx="2540000" cy="471523"/>
          </a:xfrm>
          <a:prstGeom prst="rect">
            <a:avLst/>
          </a:prstGeom>
        </p:spPr>
        <p:txBody>
          <a:bodyPr anchor="ctr"/>
          <a:lstStyle>
            <a:lvl1pPr marL="0" indent="0" algn="ctr">
              <a:buFontTx/>
              <a:buNone/>
              <a:defRPr sz="2133"/>
            </a:lvl1pPr>
          </a:lstStyle>
          <a:p>
            <a:pPr lvl="0"/>
            <a:r>
              <a:rPr lang="en-US" dirty="0"/>
              <a:t>Answer</a:t>
            </a:r>
          </a:p>
        </p:txBody>
      </p:sp>
      <p:sp>
        <p:nvSpPr>
          <p:cNvPr id="65" name="Content Placeholder 2">
            <a:extLst>
              <a:ext uri="{FF2B5EF4-FFF2-40B4-BE49-F238E27FC236}">
                <a16:creationId xmlns:a16="http://schemas.microsoft.com/office/drawing/2014/main" id="{88C0008A-610A-A141-B63B-BA0CBFD817BE}"/>
              </a:ext>
            </a:extLst>
          </p:cNvPr>
          <p:cNvSpPr>
            <a:spLocks noGrp="1"/>
          </p:cNvSpPr>
          <p:nvPr>
            <p:ph idx="44" hasCustomPrompt="1"/>
          </p:nvPr>
        </p:nvSpPr>
        <p:spPr>
          <a:xfrm>
            <a:off x="8751041" y="5817973"/>
            <a:ext cx="2540000" cy="471523"/>
          </a:xfrm>
          <a:prstGeom prst="rect">
            <a:avLst/>
          </a:prstGeom>
        </p:spPr>
        <p:txBody>
          <a:bodyPr anchor="ctr"/>
          <a:lstStyle>
            <a:lvl1pPr marL="0" indent="0" algn="ctr">
              <a:buFontTx/>
              <a:buNone/>
              <a:defRPr sz="2133"/>
            </a:lvl1pPr>
          </a:lstStyle>
          <a:p>
            <a:pPr lvl="0"/>
            <a:r>
              <a:rPr lang="en-US" dirty="0"/>
              <a:t>Answer</a:t>
            </a:r>
          </a:p>
        </p:txBody>
      </p:sp>
    </p:spTree>
    <p:extLst>
      <p:ext uri="{BB962C8B-B14F-4D97-AF65-F5344CB8AC3E}">
        <p14:creationId xmlns:p14="http://schemas.microsoft.com/office/powerpoint/2010/main" val="35218312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639" y="0"/>
            <a:ext cx="103627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914639" y="1462089"/>
            <a:ext cx="10362724"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9962" r:id="rId1"/>
    <p:sldLayoutId id="2147489963" r:id="rId2"/>
    <p:sldLayoutId id="2147489964" r:id="rId3"/>
    <p:sldLayoutId id="2147489965" r:id="rId4"/>
    <p:sldLayoutId id="2147489966" r:id="rId5"/>
    <p:sldLayoutId id="2147489967" r:id="rId6"/>
    <p:sldLayoutId id="2147489973" r:id="rId7"/>
    <p:sldLayoutId id="2147489974" r:id="rId8"/>
    <p:sldLayoutId id="2147489975" r:id="rId9"/>
    <p:sldLayoutId id="2147489976" r:id="rId10"/>
    <p:sldLayoutId id="2147489977" r:id="rId11"/>
    <p:sldLayoutId id="2147489978" r:id="rId12"/>
    <p:sldLayoutId id="2147489979" r:id="rId13"/>
    <p:sldLayoutId id="2147489980" r:id="rId14"/>
    <p:sldLayoutId id="2147489981" r:id="rId15"/>
    <p:sldLayoutId id="2147489982" r:id="rId16"/>
    <p:sldLayoutId id="2147489983" r:id="rId17"/>
    <p:sldLayoutId id="2147489968" r:id="rId18"/>
    <p:sldLayoutId id="2147489969" r:id="rId19"/>
    <p:sldLayoutId id="2147489970" r:id="rId20"/>
    <p:sldLayoutId id="2147489971" r:id="rId21"/>
    <p:sldLayoutId id="2147489972" r:id="rId22"/>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28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TP_SlideBackground-YiR_v3fr-bulleted.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914639" y="0"/>
            <a:ext cx="1036272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914639" y="1462089"/>
            <a:ext cx="10362724"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34372070"/>
      </p:ext>
    </p:extLst>
  </p:cSld>
  <p:clrMap bg1="lt1" tx1="dk1" bg2="lt2" tx2="dk2" accent1="accent1" accent2="accent2" accent3="accent3" accent4="accent4" accent5="accent5" accent6="accent6" hlink="hlink" folHlink="folHlink"/>
  <p:sldLayoutIdLst>
    <p:sldLayoutId id="2147489997" r:id="rId1"/>
    <p:sldLayoutId id="2147489998" r:id="rId2"/>
    <p:sldLayoutId id="2147489999" r:id="rId3"/>
    <p:sldLayoutId id="2147490000" r:id="rId4"/>
    <p:sldLayoutId id="2147490001" r:id="rId5"/>
    <p:sldLayoutId id="2147490002" r:id="rId6"/>
    <p:sldLayoutId id="2147490014" r:id="rId7"/>
    <p:sldLayoutId id="2147490015" r:id="rId8"/>
    <p:sldLayoutId id="2147490016" r:id="rId9"/>
    <p:sldLayoutId id="2147490017" r:id="rId10"/>
    <p:sldLayoutId id="2147490018" r:id="rId11"/>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rtl="0" eaLnBrk="0" fontAlgn="base" hangingPunct="0">
        <a:spcBef>
          <a:spcPct val="0"/>
        </a:spcBef>
        <a:spcAft>
          <a:spcPct val="0"/>
        </a:spcAft>
        <a:defRPr sz="28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189"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377"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566"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754"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891" indent="-342891" algn="l" rtl="0" eaLnBrk="0" fontAlgn="base" hangingPunct="0">
        <a:spcBef>
          <a:spcPct val="20000"/>
        </a:spcBef>
        <a:spcAft>
          <a:spcPct val="0"/>
        </a:spcAft>
        <a:buChar char="•"/>
        <a:defRPr sz="2500">
          <a:solidFill>
            <a:schemeClr val="bg1"/>
          </a:solidFill>
          <a:latin typeface="+mn-lt"/>
          <a:ea typeface="+mn-ea"/>
          <a:cs typeface="+mn-cs"/>
        </a:defRPr>
      </a:lvl1pPr>
      <a:lvl2pPr marL="742932" indent="-285744" algn="l" rtl="0" eaLnBrk="0" fontAlgn="base" hangingPunct="0">
        <a:spcBef>
          <a:spcPct val="20000"/>
        </a:spcBef>
        <a:spcAft>
          <a:spcPct val="0"/>
        </a:spcAft>
        <a:buChar char="–"/>
        <a:defRPr sz="2500">
          <a:solidFill>
            <a:schemeClr val="bg1"/>
          </a:solidFill>
          <a:latin typeface="+mn-lt"/>
          <a:ea typeface="+mn-ea"/>
        </a:defRPr>
      </a:lvl2pPr>
      <a:lvl3pPr marL="1142971" indent="-228594" algn="l" rtl="0" eaLnBrk="0" fontAlgn="base" hangingPunct="0">
        <a:spcBef>
          <a:spcPct val="20000"/>
        </a:spcBef>
        <a:spcAft>
          <a:spcPct val="0"/>
        </a:spcAft>
        <a:buChar char="•"/>
        <a:defRPr sz="2500">
          <a:solidFill>
            <a:schemeClr val="bg1"/>
          </a:solidFill>
          <a:latin typeface="+mn-lt"/>
          <a:ea typeface="+mn-ea"/>
        </a:defRPr>
      </a:lvl3pPr>
      <a:lvl4pPr marL="1600160" indent="-228594" algn="l" rtl="0" eaLnBrk="0" fontAlgn="base" hangingPunct="0">
        <a:spcBef>
          <a:spcPct val="20000"/>
        </a:spcBef>
        <a:spcAft>
          <a:spcPct val="0"/>
        </a:spcAft>
        <a:buChar char="–"/>
        <a:defRPr sz="2500">
          <a:solidFill>
            <a:schemeClr val="bg1"/>
          </a:solidFill>
          <a:latin typeface="+mn-lt"/>
          <a:ea typeface="+mn-ea"/>
        </a:defRPr>
      </a:lvl4pPr>
      <a:lvl5pPr marL="2057349" indent="-228594" algn="l" rtl="0" eaLnBrk="0" fontAlgn="base" hangingPunct="0">
        <a:spcBef>
          <a:spcPct val="20000"/>
        </a:spcBef>
        <a:spcAft>
          <a:spcPct val="0"/>
        </a:spcAft>
        <a:buChar char="»"/>
        <a:defRPr sz="2500">
          <a:solidFill>
            <a:schemeClr val="bg1"/>
          </a:solidFill>
          <a:latin typeface="+mn-lt"/>
          <a:ea typeface="+mn-ea"/>
        </a:defRPr>
      </a:lvl5pPr>
      <a:lvl6pPr marL="2514537" indent="-228594" algn="l" rtl="0" fontAlgn="base">
        <a:spcBef>
          <a:spcPct val="20000"/>
        </a:spcBef>
        <a:spcAft>
          <a:spcPct val="0"/>
        </a:spcAft>
        <a:buChar char="»"/>
        <a:defRPr sz="2500">
          <a:solidFill>
            <a:schemeClr val="bg1"/>
          </a:solidFill>
          <a:latin typeface="+mn-lt"/>
          <a:ea typeface="+mn-ea"/>
        </a:defRPr>
      </a:lvl6pPr>
      <a:lvl7pPr marL="2971726" indent="-228594" algn="l" rtl="0" fontAlgn="base">
        <a:spcBef>
          <a:spcPct val="20000"/>
        </a:spcBef>
        <a:spcAft>
          <a:spcPct val="0"/>
        </a:spcAft>
        <a:buChar char="»"/>
        <a:defRPr sz="2500">
          <a:solidFill>
            <a:schemeClr val="bg1"/>
          </a:solidFill>
          <a:latin typeface="+mn-lt"/>
          <a:ea typeface="+mn-ea"/>
        </a:defRPr>
      </a:lvl7pPr>
      <a:lvl8pPr marL="3428914" indent="-228594" algn="l" rtl="0" fontAlgn="base">
        <a:spcBef>
          <a:spcPct val="20000"/>
        </a:spcBef>
        <a:spcAft>
          <a:spcPct val="0"/>
        </a:spcAft>
        <a:buChar char="»"/>
        <a:defRPr sz="2500">
          <a:solidFill>
            <a:schemeClr val="bg1"/>
          </a:solidFill>
          <a:latin typeface="+mn-lt"/>
          <a:ea typeface="+mn-ea"/>
        </a:defRPr>
      </a:lvl8pPr>
      <a:lvl9pPr marL="3886103" indent="-22859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15E1E9E4-7AD1-9440-A70F-D5EB91C0A3F2}"/>
              </a:ext>
            </a:extLst>
          </p:cNvPr>
          <p:cNvSpPr>
            <a:spLocks noChangeArrowheads="1"/>
          </p:cNvSpPr>
          <p:nvPr/>
        </p:nvSpPr>
        <p:spPr bwMode="auto">
          <a:xfrm>
            <a:off x="915924" y="339469"/>
            <a:ext cx="10360152" cy="2986177"/>
          </a:xfrm>
          <a:prstGeom prst="rect">
            <a:avLst/>
          </a:prstGeom>
          <a:noFill/>
          <a:ln w="9525">
            <a:noFill/>
            <a:miter lim="800000"/>
            <a:headEnd/>
            <a:tailEnd/>
          </a:ln>
        </p:spPr>
        <p:txBody>
          <a:bodyPr anchor="ctr"/>
          <a:lstStyle/>
          <a:p>
            <a:pPr algn="ctr"/>
            <a:r>
              <a:rPr lang="en-US" sz="4000" b="1" dirty="0">
                <a:solidFill>
                  <a:srgbClr val="EFC53D"/>
                </a:solidFill>
                <a:latin typeface="Arial" pitchFamily="34" charset="0"/>
                <a:ea typeface="ヒラギノ角ゴ Pro W3" charset="-128"/>
              </a:rPr>
              <a:t>Striving for Consensus on the </a:t>
            </a:r>
            <a:br>
              <a:rPr lang="en-US" sz="4000" b="1" dirty="0">
                <a:solidFill>
                  <a:srgbClr val="EFC53D"/>
                </a:solidFill>
                <a:latin typeface="Arial" pitchFamily="34" charset="0"/>
                <a:ea typeface="ヒラギノ角ゴ Pro W3" charset="-128"/>
              </a:rPr>
            </a:br>
            <a:r>
              <a:rPr lang="en-US" sz="4000" b="1" dirty="0">
                <a:solidFill>
                  <a:srgbClr val="EFC53D"/>
                </a:solidFill>
                <a:latin typeface="Arial" pitchFamily="34" charset="0"/>
                <a:ea typeface="ヒラギノ角ゴ Pro W3" charset="-128"/>
              </a:rPr>
              <a:t>Optimal Management of Metastatic </a:t>
            </a:r>
            <a:br>
              <a:rPr lang="en-US" sz="4000" b="1" dirty="0">
                <a:solidFill>
                  <a:srgbClr val="EFC53D"/>
                </a:solidFill>
                <a:latin typeface="Arial" pitchFamily="34" charset="0"/>
                <a:ea typeface="ヒラギノ角ゴ Pro W3" charset="-128"/>
              </a:rPr>
            </a:br>
            <a:r>
              <a:rPr lang="en-US" sz="4000" b="1" dirty="0">
                <a:solidFill>
                  <a:srgbClr val="EFC53D"/>
                </a:solidFill>
                <a:latin typeface="Arial" pitchFamily="34" charset="0"/>
                <a:ea typeface="ヒラギノ角ゴ Pro W3" charset="-128"/>
              </a:rPr>
              <a:t>Non-Small Cell Lung Cancer</a:t>
            </a:r>
          </a:p>
          <a:p>
            <a:pPr algn="ctr">
              <a:spcBef>
                <a:spcPts val="1200"/>
              </a:spcBef>
            </a:pPr>
            <a:endParaRPr lang="en-US" sz="2600" b="1" dirty="0">
              <a:solidFill>
                <a:srgbClr val="BBE0E3"/>
              </a:solidFill>
              <a:latin typeface="Arial" pitchFamily="1" charset="0"/>
              <a:ea typeface="ヒラギノ角ゴ Pro W3" pitchFamily="1" charset="-128"/>
              <a:cs typeface="ヒラギノ角ゴ Pro W3" pitchFamily="1" charset="-128"/>
            </a:endParaRPr>
          </a:p>
        </p:txBody>
      </p:sp>
      <p:sp>
        <p:nvSpPr>
          <p:cNvPr id="4" name="Text Box 7">
            <a:extLst>
              <a:ext uri="{FF2B5EF4-FFF2-40B4-BE49-F238E27FC236}">
                <a16:creationId xmlns:a16="http://schemas.microsoft.com/office/drawing/2014/main" id="{1AF65228-BD36-E641-B5FD-8EFF984A7B33}"/>
              </a:ext>
            </a:extLst>
          </p:cNvPr>
          <p:cNvSpPr txBox="1">
            <a:spLocks noChangeArrowheads="1"/>
          </p:cNvSpPr>
          <p:nvPr/>
        </p:nvSpPr>
        <p:spPr bwMode="auto">
          <a:xfrm>
            <a:off x="5562537" y="4373440"/>
            <a:ext cx="125386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200" b="1" dirty="0">
                <a:solidFill>
                  <a:srgbClr val="EFC53D"/>
                </a:solidFill>
                <a:ea typeface="ヒラギノ角ゴ Pro W3" charset="0"/>
                <a:cs typeface="ヒラギノ角ゴ Pro W3" charset="0"/>
              </a:rPr>
              <a:t>Faculty</a:t>
            </a:r>
            <a:r>
              <a:rPr lang="en-US" sz="2200" b="1" dirty="0">
                <a:solidFill>
                  <a:schemeClr val="bg1"/>
                </a:solidFill>
                <a:ea typeface="ヒラギノ角ゴ Pro W3" charset="0"/>
                <a:cs typeface="ヒラギノ角ゴ Pro W3" charset="0"/>
              </a:rPr>
              <a:t> </a:t>
            </a:r>
          </a:p>
        </p:txBody>
      </p:sp>
      <p:sp>
        <p:nvSpPr>
          <p:cNvPr id="5" name="Text Box 7">
            <a:extLst>
              <a:ext uri="{FF2B5EF4-FFF2-40B4-BE49-F238E27FC236}">
                <a16:creationId xmlns:a16="http://schemas.microsoft.com/office/drawing/2014/main" id="{C97F1AF5-3273-1D46-BF8D-6FA6686378BC}"/>
              </a:ext>
            </a:extLst>
          </p:cNvPr>
          <p:cNvSpPr txBox="1">
            <a:spLocks noChangeArrowheads="1"/>
          </p:cNvSpPr>
          <p:nvPr/>
        </p:nvSpPr>
        <p:spPr bwMode="auto">
          <a:xfrm>
            <a:off x="5352398" y="3325646"/>
            <a:ext cx="156645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200" b="1" dirty="0">
                <a:solidFill>
                  <a:srgbClr val="EFC53D"/>
                </a:solidFill>
              </a:rPr>
              <a:t>Moderator</a:t>
            </a:r>
          </a:p>
        </p:txBody>
      </p:sp>
      <p:sp>
        <p:nvSpPr>
          <p:cNvPr id="6" name="Text Box 6">
            <a:extLst>
              <a:ext uri="{FF2B5EF4-FFF2-40B4-BE49-F238E27FC236}">
                <a16:creationId xmlns:a16="http://schemas.microsoft.com/office/drawing/2014/main" id="{891B72C7-3B25-4749-9E2E-2B44F37A7B0D}"/>
              </a:ext>
            </a:extLst>
          </p:cNvPr>
          <p:cNvSpPr txBox="1">
            <a:spLocks noChangeArrowheads="1"/>
          </p:cNvSpPr>
          <p:nvPr/>
        </p:nvSpPr>
        <p:spPr bwMode="auto">
          <a:xfrm>
            <a:off x="4925949" y="3685310"/>
            <a:ext cx="24193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ts val="213"/>
              </a:spcBef>
            </a:pPr>
            <a:r>
              <a:rPr lang="en-US" sz="2000" b="1" dirty="0"/>
              <a:t>Neil Love, MD</a:t>
            </a:r>
          </a:p>
        </p:txBody>
      </p:sp>
      <p:sp>
        <p:nvSpPr>
          <p:cNvPr id="7" name="Text Box 6">
            <a:extLst>
              <a:ext uri="{FF2B5EF4-FFF2-40B4-BE49-F238E27FC236}">
                <a16:creationId xmlns:a16="http://schemas.microsoft.com/office/drawing/2014/main" id="{D22FE59D-073C-D149-8760-10A144D9720B}"/>
              </a:ext>
            </a:extLst>
          </p:cNvPr>
          <p:cNvSpPr txBox="1">
            <a:spLocks noChangeArrowheads="1"/>
          </p:cNvSpPr>
          <p:nvPr/>
        </p:nvSpPr>
        <p:spPr bwMode="auto">
          <a:xfrm>
            <a:off x="2019481" y="4742683"/>
            <a:ext cx="9256595" cy="1569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square" numCol="2" spcCol="457200">
            <a:no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t>Hossein </a:t>
            </a:r>
            <a:r>
              <a:rPr lang="en-US" sz="2000" b="1" dirty="0" err="1"/>
              <a:t>Borghaei</a:t>
            </a:r>
            <a:r>
              <a:rPr lang="en-US" sz="2000" b="1" dirty="0"/>
              <a:t>, DO, MS </a:t>
            </a:r>
            <a:br>
              <a:rPr lang="en-US" sz="2000" b="1" dirty="0"/>
            </a:br>
            <a:r>
              <a:rPr lang="en-US" sz="2000" b="1" dirty="0"/>
              <a:t>Julie R </a:t>
            </a:r>
            <a:r>
              <a:rPr lang="en-US" sz="2000" b="1" dirty="0" err="1"/>
              <a:t>Brahmer</a:t>
            </a:r>
            <a:r>
              <a:rPr lang="en-US" sz="2000" b="1" dirty="0"/>
              <a:t>, MD</a:t>
            </a:r>
            <a:br>
              <a:rPr lang="en-US" sz="2000" b="1" dirty="0"/>
            </a:br>
            <a:r>
              <a:rPr lang="en-US" sz="2000" b="1" dirty="0"/>
              <a:t>Edward B </a:t>
            </a:r>
            <a:r>
              <a:rPr lang="en-US" sz="2000" b="1" dirty="0" err="1"/>
              <a:t>Garon</a:t>
            </a:r>
            <a:r>
              <a:rPr lang="en-US" sz="2000" b="1" dirty="0"/>
              <a:t>, MD, MS</a:t>
            </a:r>
            <a:br>
              <a:rPr lang="en-US" sz="2000" b="1" dirty="0"/>
            </a:br>
            <a:r>
              <a:rPr lang="en-US" sz="2000" b="1" dirty="0"/>
              <a:t>Ramaswamy Govindan, MD</a:t>
            </a:r>
          </a:p>
          <a:p>
            <a:r>
              <a:rPr lang="en-US" sz="2000" b="1" dirty="0"/>
              <a:t>John V </a:t>
            </a:r>
            <a:r>
              <a:rPr lang="en-US" sz="2000" b="1" dirty="0" err="1"/>
              <a:t>Heymach</a:t>
            </a:r>
            <a:r>
              <a:rPr lang="en-US" sz="2000" b="1" dirty="0"/>
              <a:t>, MD, PhD</a:t>
            </a:r>
            <a:br>
              <a:rPr lang="en-US" sz="2000" b="1" dirty="0"/>
            </a:br>
            <a:r>
              <a:rPr lang="en-US" sz="2000" b="1" dirty="0"/>
              <a:t>Leora Horn, MD, MSc</a:t>
            </a:r>
          </a:p>
          <a:p>
            <a:r>
              <a:rPr lang="en-US" sz="2000" b="1" dirty="0"/>
              <a:t>Melissa L Johnson, MD</a:t>
            </a:r>
          </a:p>
          <a:p>
            <a:r>
              <a:rPr lang="en-US" sz="2000" b="1" dirty="0"/>
              <a:t>Benjamin Levy, MD</a:t>
            </a:r>
          </a:p>
        </p:txBody>
      </p:sp>
    </p:spTree>
    <p:extLst>
      <p:ext uri="{BB962C8B-B14F-4D97-AF65-F5344CB8AC3E}">
        <p14:creationId xmlns:p14="http://schemas.microsoft.com/office/powerpoint/2010/main" val="456539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27B8D3-0EFB-CD4B-9EDA-899CDCCE891A}"/>
              </a:ext>
            </a:extLst>
          </p:cNvPr>
          <p:cNvSpPr>
            <a:spLocks noGrp="1"/>
          </p:cNvSpPr>
          <p:nvPr>
            <p:ph idx="1"/>
          </p:nvPr>
        </p:nvSpPr>
        <p:spPr/>
        <p:txBody>
          <a:bodyPr/>
          <a:lstStyle/>
          <a:p>
            <a:r>
              <a:rPr lang="en-US" dirty="0"/>
              <a:t>Docetaxel + ramucirumab </a:t>
            </a:r>
          </a:p>
        </p:txBody>
      </p:sp>
      <p:sp>
        <p:nvSpPr>
          <p:cNvPr id="3" name="Content Placeholder 2">
            <a:extLst>
              <a:ext uri="{FF2B5EF4-FFF2-40B4-BE49-F238E27FC236}">
                <a16:creationId xmlns:a16="http://schemas.microsoft.com/office/drawing/2014/main" id="{0F80AE06-0B3D-314E-8F6D-ACEF5AB7E3AB}"/>
              </a:ext>
            </a:extLst>
          </p:cNvPr>
          <p:cNvSpPr>
            <a:spLocks noGrp="1"/>
          </p:cNvSpPr>
          <p:nvPr>
            <p:ph idx="23"/>
          </p:nvPr>
        </p:nvSpPr>
        <p:spPr/>
        <p:txBody>
          <a:bodyPr/>
          <a:lstStyle/>
          <a:p>
            <a:r>
              <a:rPr lang="en-US" sz="1600" dirty="0"/>
              <a:t>TPS 10%, 1</a:t>
            </a:r>
            <a:r>
              <a:rPr lang="en-US" sz="1600" baseline="30000" dirty="0"/>
              <a:t>st</a:t>
            </a:r>
            <a:r>
              <a:rPr lang="en-US" sz="1600" dirty="0"/>
              <a:t>-line carbo/</a:t>
            </a:r>
            <a:r>
              <a:rPr lang="en-US" sz="1600" dirty="0" err="1"/>
              <a:t>pem</a:t>
            </a:r>
            <a:r>
              <a:rPr lang="en-US" sz="1600" dirty="0"/>
              <a:t>/</a:t>
            </a:r>
            <a:r>
              <a:rPr lang="en-US" sz="1600" dirty="0" err="1"/>
              <a:t>pembro</a:t>
            </a:r>
            <a:r>
              <a:rPr lang="en-US" sz="1600" dirty="0"/>
              <a:t>, maintenance </a:t>
            </a:r>
            <a:r>
              <a:rPr lang="en-US" sz="1600" dirty="0" err="1"/>
              <a:t>pembro</a:t>
            </a:r>
            <a:r>
              <a:rPr lang="en-US" sz="1600" dirty="0"/>
              <a:t>/</a:t>
            </a:r>
            <a:r>
              <a:rPr lang="en-US" sz="1600" dirty="0" err="1"/>
              <a:t>pem</a:t>
            </a:r>
            <a:r>
              <a:rPr lang="en-US" sz="1600" dirty="0"/>
              <a:t> </a:t>
            </a:r>
          </a:p>
        </p:txBody>
      </p:sp>
      <p:sp>
        <p:nvSpPr>
          <p:cNvPr id="4" name="Content Placeholder 3">
            <a:extLst>
              <a:ext uri="{FF2B5EF4-FFF2-40B4-BE49-F238E27FC236}">
                <a16:creationId xmlns:a16="http://schemas.microsoft.com/office/drawing/2014/main" id="{0293312E-1F05-BB44-A34C-4A84F0ECF598}"/>
              </a:ext>
            </a:extLst>
          </p:cNvPr>
          <p:cNvSpPr>
            <a:spLocks noGrp="1"/>
          </p:cNvSpPr>
          <p:nvPr>
            <p:ph idx="30"/>
          </p:nvPr>
        </p:nvSpPr>
        <p:spPr/>
        <p:txBody>
          <a:bodyPr/>
          <a:lstStyle/>
          <a:p>
            <a:r>
              <a:rPr lang="en-US" dirty="0"/>
              <a:t>Carboplatin/pemetrexed </a:t>
            </a:r>
          </a:p>
        </p:txBody>
      </p:sp>
      <p:sp>
        <p:nvSpPr>
          <p:cNvPr id="5" name="Content Placeholder 4">
            <a:extLst>
              <a:ext uri="{FF2B5EF4-FFF2-40B4-BE49-F238E27FC236}">
                <a16:creationId xmlns:a16="http://schemas.microsoft.com/office/drawing/2014/main" id="{2435264F-16CF-D14E-BA46-2D04A9E4CBE6}"/>
              </a:ext>
            </a:extLst>
          </p:cNvPr>
          <p:cNvSpPr>
            <a:spLocks noGrp="1"/>
          </p:cNvSpPr>
          <p:nvPr>
            <p:ph idx="31"/>
          </p:nvPr>
        </p:nvSpPr>
        <p:spPr/>
        <p:txBody>
          <a:bodyPr/>
          <a:lstStyle/>
          <a:p>
            <a:r>
              <a:rPr lang="en-US" sz="1600" dirty="0"/>
              <a:t>TPS 60%, 1</a:t>
            </a:r>
            <a:r>
              <a:rPr lang="en-US" sz="1600" baseline="30000" dirty="0"/>
              <a:t>st</a:t>
            </a:r>
            <a:r>
              <a:rPr lang="en-US" sz="1600" dirty="0"/>
              <a:t>-line pembrolizumab </a:t>
            </a:r>
          </a:p>
        </p:txBody>
      </p:sp>
      <p:sp>
        <p:nvSpPr>
          <p:cNvPr id="6" name="Title 5">
            <a:extLst>
              <a:ext uri="{FF2B5EF4-FFF2-40B4-BE49-F238E27FC236}">
                <a16:creationId xmlns:a16="http://schemas.microsoft.com/office/drawing/2014/main" id="{04A0AD84-678E-3943-8A8B-2F3E9D7F7F1F}"/>
              </a:ext>
            </a:extLst>
          </p:cNvPr>
          <p:cNvSpPr>
            <a:spLocks noGrp="1"/>
          </p:cNvSpPr>
          <p:nvPr>
            <p:ph type="title"/>
          </p:nvPr>
        </p:nvSpPr>
        <p:spPr/>
        <p:txBody>
          <a:bodyPr/>
          <a:lstStyle/>
          <a:p>
            <a:r>
              <a:rPr lang="en-US" sz="1500" dirty="0"/>
              <a:t>A 65-year-old patient with </a:t>
            </a:r>
            <a:r>
              <a:rPr lang="en-US" sz="1500" u="sng" dirty="0">
                <a:solidFill>
                  <a:srgbClr val="FFC000"/>
                </a:solidFill>
              </a:rPr>
              <a:t>metastatic </a:t>
            </a:r>
            <a:r>
              <a:rPr lang="en-US" sz="1500" u="sng" dirty="0" err="1">
                <a:solidFill>
                  <a:srgbClr val="FFC000"/>
                </a:solidFill>
              </a:rPr>
              <a:t>nonsquamous</a:t>
            </a:r>
            <a:r>
              <a:rPr lang="en-US" sz="1500" u="sng" dirty="0">
                <a:solidFill>
                  <a:srgbClr val="FFC000"/>
                </a:solidFill>
              </a:rPr>
              <a:t> lung cancer </a:t>
            </a:r>
            <a:r>
              <a:rPr lang="en-US" sz="1500" dirty="0"/>
              <a:t>and no identified targetable mutations with a PD-L1 </a:t>
            </a:r>
            <a:r>
              <a:rPr lang="en-US" sz="1500" u="sng" dirty="0"/>
              <a:t>TPS of 10%</a:t>
            </a:r>
            <a:r>
              <a:rPr lang="en-US" sz="1500" dirty="0"/>
              <a:t> receives </a:t>
            </a:r>
            <a:r>
              <a:rPr lang="en-US" sz="1500" u="sng" dirty="0">
                <a:solidFill>
                  <a:srgbClr val="FFC000"/>
                </a:solidFill>
              </a:rPr>
              <a:t>carboplatin/pemetrexed/pembrolizumab and maintenance pembrolizumab/pemetrexed</a:t>
            </a:r>
            <a:r>
              <a:rPr lang="en-US" sz="1500" dirty="0">
                <a:solidFill>
                  <a:srgbClr val="FFC000"/>
                </a:solidFill>
              </a:rPr>
              <a:t> </a:t>
            </a:r>
            <a:r>
              <a:rPr lang="en-US" sz="1500" dirty="0"/>
              <a:t>for 14 months but then experiences disease progression. What would you most likely recommend for this patient? </a:t>
            </a:r>
            <a:br>
              <a:rPr lang="en-US" sz="1500" dirty="0"/>
            </a:br>
            <a:r>
              <a:rPr lang="en-US" sz="600" dirty="0"/>
              <a:t> </a:t>
            </a:r>
            <a:br>
              <a:rPr lang="en-US" sz="1500" dirty="0"/>
            </a:br>
            <a:r>
              <a:rPr lang="en-US" sz="1500" dirty="0"/>
              <a:t>What would you most likely recommend if the patient had a PD-L1 </a:t>
            </a:r>
            <a:r>
              <a:rPr lang="en-US" sz="1500" u="sng" dirty="0"/>
              <a:t>TPS of 60%</a:t>
            </a:r>
            <a:r>
              <a:rPr lang="en-US" sz="1500" dirty="0"/>
              <a:t> and received </a:t>
            </a:r>
            <a:r>
              <a:rPr lang="en-US" sz="1500" u="sng" dirty="0"/>
              <a:t>pembrolizumab</a:t>
            </a:r>
            <a:r>
              <a:rPr lang="en-US" sz="1500" dirty="0"/>
              <a:t> for 14 months but then experienced disease progression?</a:t>
            </a:r>
          </a:p>
        </p:txBody>
      </p:sp>
      <p:sp>
        <p:nvSpPr>
          <p:cNvPr id="7" name="Content Placeholder 6">
            <a:extLst>
              <a:ext uri="{FF2B5EF4-FFF2-40B4-BE49-F238E27FC236}">
                <a16:creationId xmlns:a16="http://schemas.microsoft.com/office/drawing/2014/main" id="{CB8304C5-7826-FE47-895B-9673B0FFAFEB}"/>
              </a:ext>
            </a:extLst>
          </p:cNvPr>
          <p:cNvSpPr>
            <a:spLocks noGrp="1"/>
          </p:cNvSpPr>
          <p:nvPr>
            <p:ph idx="32"/>
          </p:nvPr>
        </p:nvSpPr>
        <p:spPr/>
        <p:txBody>
          <a:bodyPr/>
          <a:lstStyle/>
          <a:p>
            <a:r>
              <a:rPr lang="en-US" dirty="0"/>
              <a:t>Docetaxel + ramucirumab </a:t>
            </a:r>
          </a:p>
        </p:txBody>
      </p:sp>
      <p:sp>
        <p:nvSpPr>
          <p:cNvPr id="8" name="Content Placeholder 7">
            <a:extLst>
              <a:ext uri="{FF2B5EF4-FFF2-40B4-BE49-F238E27FC236}">
                <a16:creationId xmlns:a16="http://schemas.microsoft.com/office/drawing/2014/main" id="{1298A671-1E64-124A-89E0-BE79A1E6A48B}"/>
              </a:ext>
            </a:extLst>
          </p:cNvPr>
          <p:cNvSpPr>
            <a:spLocks noGrp="1"/>
          </p:cNvSpPr>
          <p:nvPr>
            <p:ph idx="33"/>
          </p:nvPr>
        </p:nvSpPr>
        <p:spPr/>
        <p:txBody>
          <a:bodyPr/>
          <a:lstStyle/>
          <a:p>
            <a:r>
              <a:rPr lang="en-US" dirty="0"/>
              <a:t>Carboplatin/pemetrexed </a:t>
            </a:r>
          </a:p>
        </p:txBody>
      </p:sp>
      <p:sp>
        <p:nvSpPr>
          <p:cNvPr id="9" name="Content Placeholder 8">
            <a:extLst>
              <a:ext uri="{FF2B5EF4-FFF2-40B4-BE49-F238E27FC236}">
                <a16:creationId xmlns:a16="http://schemas.microsoft.com/office/drawing/2014/main" id="{1C3BA1D8-05D0-9F4E-84EF-9A7ABFBFE69B}"/>
              </a:ext>
            </a:extLst>
          </p:cNvPr>
          <p:cNvSpPr>
            <a:spLocks noGrp="1"/>
          </p:cNvSpPr>
          <p:nvPr>
            <p:ph idx="34"/>
          </p:nvPr>
        </p:nvSpPr>
        <p:spPr/>
        <p:txBody>
          <a:bodyPr/>
          <a:lstStyle/>
          <a:p>
            <a:r>
              <a:rPr lang="en-US" dirty="0"/>
              <a:t>Docetaxel + ramucirumab </a:t>
            </a:r>
          </a:p>
        </p:txBody>
      </p:sp>
      <p:sp>
        <p:nvSpPr>
          <p:cNvPr id="10" name="Content Placeholder 9">
            <a:extLst>
              <a:ext uri="{FF2B5EF4-FFF2-40B4-BE49-F238E27FC236}">
                <a16:creationId xmlns:a16="http://schemas.microsoft.com/office/drawing/2014/main" id="{CC1ECCCF-BACA-6045-A614-62185B56A1BA}"/>
              </a:ext>
            </a:extLst>
          </p:cNvPr>
          <p:cNvSpPr>
            <a:spLocks noGrp="1"/>
          </p:cNvSpPr>
          <p:nvPr>
            <p:ph idx="35"/>
          </p:nvPr>
        </p:nvSpPr>
        <p:spPr/>
        <p:txBody>
          <a:bodyPr/>
          <a:lstStyle/>
          <a:p>
            <a:r>
              <a:rPr lang="en-US" dirty="0"/>
              <a:t>Carboplatin/pemetrexed </a:t>
            </a:r>
          </a:p>
        </p:txBody>
      </p:sp>
      <p:sp>
        <p:nvSpPr>
          <p:cNvPr id="11" name="Content Placeholder 10">
            <a:extLst>
              <a:ext uri="{FF2B5EF4-FFF2-40B4-BE49-F238E27FC236}">
                <a16:creationId xmlns:a16="http://schemas.microsoft.com/office/drawing/2014/main" id="{159C88A7-11DC-A04E-99C1-F5D329EF6FC7}"/>
              </a:ext>
            </a:extLst>
          </p:cNvPr>
          <p:cNvSpPr>
            <a:spLocks noGrp="1"/>
          </p:cNvSpPr>
          <p:nvPr>
            <p:ph idx="36"/>
          </p:nvPr>
        </p:nvSpPr>
        <p:spPr/>
        <p:txBody>
          <a:bodyPr/>
          <a:lstStyle/>
          <a:p>
            <a:r>
              <a:rPr lang="en-US" dirty="0"/>
              <a:t>Docetaxel </a:t>
            </a:r>
          </a:p>
        </p:txBody>
      </p:sp>
      <p:sp>
        <p:nvSpPr>
          <p:cNvPr id="12" name="Content Placeholder 11">
            <a:extLst>
              <a:ext uri="{FF2B5EF4-FFF2-40B4-BE49-F238E27FC236}">
                <a16:creationId xmlns:a16="http://schemas.microsoft.com/office/drawing/2014/main" id="{5778610D-9D49-D449-8193-1904BE034518}"/>
              </a:ext>
            </a:extLst>
          </p:cNvPr>
          <p:cNvSpPr>
            <a:spLocks noGrp="1"/>
          </p:cNvSpPr>
          <p:nvPr>
            <p:ph idx="37"/>
          </p:nvPr>
        </p:nvSpPr>
        <p:spPr/>
        <p:txBody>
          <a:bodyPr/>
          <a:lstStyle/>
          <a:p>
            <a:r>
              <a:rPr lang="en-US" dirty="0"/>
              <a:t>Carboplatin/pemetrexed </a:t>
            </a:r>
          </a:p>
        </p:txBody>
      </p:sp>
      <p:sp>
        <p:nvSpPr>
          <p:cNvPr id="13" name="Content Placeholder 12">
            <a:extLst>
              <a:ext uri="{FF2B5EF4-FFF2-40B4-BE49-F238E27FC236}">
                <a16:creationId xmlns:a16="http://schemas.microsoft.com/office/drawing/2014/main" id="{131ACEE4-D5C8-9C4F-B4A3-98D22472C234}"/>
              </a:ext>
            </a:extLst>
          </p:cNvPr>
          <p:cNvSpPr>
            <a:spLocks noGrp="1"/>
          </p:cNvSpPr>
          <p:nvPr>
            <p:ph idx="38"/>
          </p:nvPr>
        </p:nvSpPr>
        <p:spPr/>
        <p:txBody>
          <a:bodyPr/>
          <a:lstStyle/>
          <a:p>
            <a:r>
              <a:rPr lang="en-US" dirty="0"/>
              <a:t>Docetaxel + ramucirumab </a:t>
            </a:r>
          </a:p>
        </p:txBody>
      </p:sp>
      <p:sp>
        <p:nvSpPr>
          <p:cNvPr id="14" name="Content Placeholder 13">
            <a:extLst>
              <a:ext uri="{FF2B5EF4-FFF2-40B4-BE49-F238E27FC236}">
                <a16:creationId xmlns:a16="http://schemas.microsoft.com/office/drawing/2014/main" id="{C8F17E06-7357-024F-AC70-771FB6B92591}"/>
              </a:ext>
            </a:extLst>
          </p:cNvPr>
          <p:cNvSpPr>
            <a:spLocks noGrp="1"/>
          </p:cNvSpPr>
          <p:nvPr>
            <p:ph idx="39"/>
          </p:nvPr>
        </p:nvSpPr>
        <p:spPr/>
        <p:txBody>
          <a:bodyPr/>
          <a:lstStyle/>
          <a:p>
            <a:r>
              <a:rPr lang="en-US" dirty="0"/>
              <a:t>Carbo/</a:t>
            </a:r>
            <a:r>
              <a:rPr lang="en-US" dirty="0" err="1"/>
              <a:t>pem</a:t>
            </a:r>
            <a:r>
              <a:rPr lang="en-US" dirty="0"/>
              <a:t>/</a:t>
            </a:r>
            <a:r>
              <a:rPr lang="en-US" dirty="0" err="1"/>
              <a:t>bev</a:t>
            </a:r>
            <a:endParaRPr lang="en-US" dirty="0"/>
          </a:p>
        </p:txBody>
      </p:sp>
      <p:sp>
        <p:nvSpPr>
          <p:cNvPr id="15" name="Content Placeholder 14">
            <a:extLst>
              <a:ext uri="{FF2B5EF4-FFF2-40B4-BE49-F238E27FC236}">
                <a16:creationId xmlns:a16="http://schemas.microsoft.com/office/drawing/2014/main" id="{5FFD2434-6BAB-8845-9DD2-D477D94889A0}"/>
              </a:ext>
            </a:extLst>
          </p:cNvPr>
          <p:cNvSpPr>
            <a:spLocks noGrp="1"/>
          </p:cNvSpPr>
          <p:nvPr>
            <p:ph idx="40"/>
          </p:nvPr>
        </p:nvSpPr>
        <p:spPr/>
        <p:txBody>
          <a:bodyPr/>
          <a:lstStyle/>
          <a:p>
            <a:r>
              <a:rPr lang="en-US" dirty="0"/>
              <a:t>Docetaxel + ramucirumab </a:t>
            </a:r>
          </a:p>
        </p:txBody>
      </p:sp>
      <p:sp>
        <p:nvSpPr>
          <p:cNvPr id="16" name="Content Placeholder 15">
            <a:extLst>
              <a:ext uri="{FF2B5EF4-FFF2-40B4-BE49-F238E27FC236}">
                <a16:creationId xmlns:a16="http://schemas.microsoft.com/office/drawing/2014/main" id="{F20A8B88-5624-994A-AABA-EB1CB9D92856}"/>
              </a:ext>
            </a:extLst>
          </p:cNvPr>
          <p:cNvSpPr>
            <a:spLocks noGrp="1"/>
          </p:cNvSpPr>
          <p:nvPr>
            <p:ph idx="41"/>
          </p:nvPr>
        </p:nvSpPr>
        <p:spPr/>
        <p:txBody>
          <a:bodyPr/>
          <a:lstStyle/>
          <a:p>
            <a:r>
              <a:rPr lang="en-US" dirty="0"/>
              <a:t>Carbo/</a:t>
            </a:r>
            <a:r>
              <a:rPr lang="en-US" dirty="0" err="1"/>
              <a:t>pem</a:t>
            </a:r>
            <a:r>
              <a:rPr lang="en-US" dirty="0"/>
              <a:t>/</a:t>
            </a:r>
            <a:r>
              <a:rPr lang="en-US" dirty="0" err="1"/>
              <a:t>bev</a:t>
            </a:r>
            <a:endParaRPr lang="en-US" dirty="0"/>
          </a:p>
        </p:txBody>
      </p:sp>
      <p:sp>
        <p:nvSpPr>
          <p:cNvPr id="17" name="Content Placeholder 16">
            <a:extLst>
              <a:ext uri="{FF2B5EF4-FFF2-40B4-BE49-F238E27FC236}">
                <a16:creationId xmlns:a16="http://schemas.microsoft.com/office/drawing/2014/main" id="{57E5FFDB-BBE0-AA4F-A1B8-E6A3ABF055A1}"/>
              </a:ext>
            </a:extLst>
          </p:cNvPr>
          <p:cNvSpPr>
            <a:spLocks noGrp="1"/>
          </p:cNvSpPr>
          <p:nvPr>
            <p:ph idx="42"/>
          </p:nvPr>
        </p:nvSpPr>
        <p:spPr/>
        <p:txBody>
          <a:bodyPr/>
          <a:lstStyle/>
          <a:p>
            <a:r>
              <a:rPr lang="en-US" dirty="0"/>
              <a:t>Docetaxel </a:t>
            </a:r>
          </a:p>
        </p:txBody>
      </p:sp>
      <p:sp>
        <p:nvSpPr>
          <p:cNvPr id="18" name="Content Placeholder 17">
            <a:extLst>
              <a:ext uri="{FF2B5EF4-FFF2-40B4-BE49-F238E27FC236}">
                <a16:creationId xmlns:a16="http://schemas.microsoft.com/office/drawing/2014/main" id="{FFDD5012-F60E-6D44-A239-7EE406AF7ADF}"/>
              </a:ext>
            </a:extLst>
          </p:cNvPr>
          <p:cNvSpPr>
            <a:spLocks noGrp="1"/>
          </p:cNvSpPr>
          <p:nvPr>
            <p:ph idx="43"/>
          </p:nvPr>
        </p:nvSpPr>
        <p:spPr/>
        <p:txBody>
          <a:bodyPr/>
          <a:lstStyle/>
          <a:p>
            <a:r>
              <a:rPr lang="en-US" dirty="0"/>
              <a:t>Carboplatin/pemetrexed </a:t>
            </a:r>
          </a:p>
        </p:txBody>
      </p:sp>
      <p:sp>
        <p:nvSpPr>
          <p:cNvPr id="19" name="Content Placeholder 18">
            <a:extLst>
              <a:ext uri="{FF2B5EF4-FFF2-40B4-BE49-F238E27FC236}">
                <a16:creationId xmlns:a16="http://schemas.microsoft.com/office/drawing/2014/main" id="{7A3B75D8-1622-A041-A609-5680FE10A15C}"/>
              </a:ext>
            </a:extLst>
          </p:cNvPr>
          <p:cNvSpPr>
            <a:spLocks noGrp="1"/>
          </p:cNvSpPr>
          <p:nvPr>
            <p:ph idx="44"/>
          </p:nvPr>
        </p:nvSpPr>
        <p:spPr/>
        <p:txBody>
          <a:bodyPr/>
          <a:lstStyle/>
          <a:p>
            <a:r>
              <a:rPr lang="en-US" dirty="0"/>
              <a:t>Docetaxel + ramucirumab </a:t>
            </a:r>
          </a:p>
        </p:txBody>
      </p:sp>
      <p:sp>
        <p:nvSpPr>
          <p:cNvPr id="20" name="Content Placeholder 19">
            <a:extLst>
              <a:ext uri="{FF2B5EF4-FFF2-40B4-BE49-F238E27FC236}">
                <a16:creationId xmlns:a16="http://schemas.microsoft.com/office/drawing/2014/main" id="{D476D6F7-54F0-1F44-94F5-674E6688D2B2}"/>
              </a:ext>
            </a:extLst>
          </p:cNvPr>
          <p:cNvSpPr>
            <a:spLocks noGrp="1"/>
          </p:cNvSpPr>
          <p:nvPr>
            <p:ph idx="45"/>
          </p:nvPr>
        </p:nvSpPr>
        <p:spPr/>
        <p:txBody>
          <a:bodyPr/>
          <a:lstStyle/>
          <a:p>
            <a:r>
              <a:rPr lang="en-US" dirty="0"/>
              <a:t>Carboplatin/pemetrexed </a:t>
            </a:r>
          </a:p>
        </p:txBody>
      </p:sp>
    </p:spTree>
    <p:extLst>
      <p:ext uri="{BB962C8B-B14F-4D97-AF65-F5344CB8AC3E}">
        <p14:creationId xmlns:p14="http://schemas.microsoft.com/office/powerpoint/2010/main" val="34808769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346DFD-16E9-3748-9226-275FBF14FD30}"/>
              </a:ext>
            </a:extLst>
          </p:cNvPr>
          <p:cNvSpPr>
            <a:spLocks noGrp="1"/>
          </p:cNvSpPr>
          <p:nvPr>
            <p:ph idx="1"/>
          </p:nvPr>
        </p:nvSpPr>
        <p:spPr/>
        <p:txBody>
          <a:bodyPr/>
          <a:lstStyle/>
          <a:p>
            <a:r>
              <a:rPr lang="en-US" dirty="0"/>
              <a:t>Docetaxel </a:t>
            </a:r>
          </a:p>
        </p:txBody>
      </p:sp>
      <p:sp>
        <p:nvSpPr>
          <p:cNvPr id="3" name="Content Placeholder 2">
            <a:extLst>
              <a:ext uri="{FF2B5EF4-FFF2-40B4-BE49-F238E27FC236}">
                <a16:creationId xmlns:a16="http://schemas.microsoft.com/office/drawing/2014/main" id="{E381F11F-9AF2-5B41-9FA8-9B6E71A189C7}"/>
              </a:ext>
            </a:extLst>
          </p:cNvPr>
          <p:cNvSpPr>
            <a:spLocks noGrp="1"/>
          </p:cNvSpPr>
          <p:nvPr>
            <p:ph idx="23"/>
          </p:nvPr>
        </p:nvSpPr>
        <p:spPr/>
        <p:txBody>
          <a:bodyPr/>
          <a:lstStyle/>
          <a:p>
            <a:r>
              <a:rPr lang="en-US" sz="1700" dirty="0"/>
              <a:t>TPS 10%, 1</a:t>
            </a:r>
            <a:r>
              <a:rPr lang="en-US" sz="1700" baseline="30000" dirty="0"/>
              <a:t>st</a:t>
            </a:r>
            <a:r>
              <a:rPr lang="en-US" sz="1700" dirty="0"/>
              <a:t>-line carbo/</a:t>
            </a:r>
            <a:r>
              <a:rPr lang="en-US" sz="1700" dirty="0" err="1"/>
              <a:t>pac</a:t>
            </a:r>
            <a:r>
              <a:rPr lang="en-US" sz="1700" dirty="0"/>
              <a:t>/</a:t>
            </a:r>
            <a:r>
              <a:rPr lang="en-US" sz="1700" dirty="0" err="1"/>
              <a:t>pembro</a:t>
            </a:r>
            <a:r>
              <a:rPr lang="en-US" sz="1700" dirty="0"/>
              <a:t> </a:t>
            </a:r>
          </a:p>
        </p:txBody>
      </p:sp>
      <p:sp>
        <p:nvSpPr>
          <p:cNvPr id="4" name="Content Placeholder 3">
            <a:extLst>
              <a:ext uri="{FF2B5EF4-FFF2-40B4-BE49-F238E27FC236}">
                <a16:creationId xmlns:a16="http://schemas.microsoft.com/office/drawing/2014/main" id="{DFB58F67-9AA7-1046-9CB6-E95A98D4B468}"/>
              </a:ext>
            </a:extLst>
          </p:cNvPr>
          <p:cNvSpPr>
            <a:spLocks noGrp="1"/>
          </p:cNvSpPr>
          <p:nvPr>
            <p:ph idx="30"/>
          </p:nvPr>
        </p:nvSpPr>
        <p:spPr/>
        <p:txBody>
          <a:bodyPr/>
          <a:lstStyle/>
          <a:p>
            <a:r>
              <a:rPr lang="en-US" dirty="0"/>
              <a:t>Carboplatin/paclitaxel </a:t>
            </a:r>
          </a:p>
        </p:txBody>
      </p:sp>
      <p:sp>
        <p:nvSpPr>
          <p:cNvPr id="5" name="Content Placeholder 4">
            <a:extLst>
              <a:ext uri="{FF2B5EF4-FFF2-40B4-BE49-F238E27FC236}">
                <a16:creationId xmlns:a16="http://schemas.microsoft.com/office/drawing/2014/main" id="{BF72911A-1B52-A749-8A77-A434D8C25B92}"/>
              </a:ext>
            </a:extLst>
          </p:cNvPr>
          <p:cNvSpPr>
            <a:spLocks noGrp="1"/>
          </p:cNvSpPr>
          <p:nvPr>
            <p:ph idx="31"/>
          </p:nvPr>
        </p:nvSpPr>
        <p:spPr/>
        <p:txBody>
          <a:bodyPr/>
          <a:lstStyle/>
          <a:p>
            <a:r>
              <a:rPr lang="en-US" sz="1700" dirty="0"/>
              <a:t>TPS 60%, 1</a:t>
            </a:r>
            <a:r>
              <a:rPr lang="en-US" sz="1700" baseline="30000" dirty="0"/>
              <a:t>st</a:t>
            </a:r>
            <a:r>
              <a:rPr lang="en-US" sz="1700" dirty="0"/>
              <a:t>-line pembrolizumab </a:t>
            </a:r>
          </a:p>
        </p:txBody>
      </p:sp>
      <p:sp>
        <p:nvSpPr>
          <p:cNvPr id="6" name="Title 5">
            <a:extLst>
              <a:ext uri="{FF2B5EF4-FFF2-40B4-BE49-F238E27FC236}">
                <a16:creationId xmlns:a16="http://schemas.microsoft.com/office/drawing/2014/main" id="{2273A1AD-A3F2-674D-B3F7-31658AE4C56E}"/>
              </a:ext>
            </a:extLst>
          </p:cNvPr>
          <p:cNvSpPr>
            <a:spLocks noGrp="1"/>
          </p:cNvSpPr>
          <p:nvPr>
            <p:ph type="title"/>
          </p:nvPr>
        </p:nvSpPr>
        <p:spPr/>
        <p:txBody>
          <a:bodyPr/>
          <a:lstStyle/>
          <a:p>
            <a:r>
              <a:rPr lang="en-US" sz="1600" dirty="0"/>
              <a:t>A 65-year-old patient with </a:t>
            </a:r>
            <a:r>
              <a:rPr lang="en-US" sz="1600" u="sng" dirty="0">
                <a:solidFill>
                  <a:srgbClr val="FFC000"/>
                </a:solidFill>
              </a:rPr>
              <a:t>metastatic squamous lung cancer </a:t>
            </a:r>
            <a:r>
              <a:rPr lang="en-US" sz="1600" dirty="0"/>
              <a:t>and no identified targetable mutations with a PD-L1 </a:t>
            </a:r>
            <a:r>
              <a:rPr lang="en-US" sz="1600" u="sng" dirty="0"/>
              <a:t>TPS of 10%</a:t>
            </a:r>
            <a:r>
              <a:rPr lang="en-US" sz="1600" dirty="0"/>
              <a:t> receives </a:t>
            </a:r>
            <a:r>
              <a:rPr lang="en-US" sz="1600" u="sng" dirty="0">
                <a:solidFill>
                  <a:srgbClr val="FFC000"/>
                </a:solidFill>
              </a:rPr>
              <a:t>carboplatin/paclitaxel/pembrolizumab</a:t>
            </a:r>
            <a:r>
              <a:rPr lang="en-US" sz="1600" dirty="0">
                <a:solidFill>
                  <a:srgbClr val="FFC000"/>
                </a:solidFill>
              </a:rPr>
              <a:t> </a:t>
            </a:r>
            <a:r>
              <a:rPr lang="en-US" sz="1600" dirty="0"/>
              <a:t>for 14 months but then experiences disease progression. What would you most likely recommend for this patient? </a:t>
            </a:r>
            <a:br>
              <a:rPr lang="en-US" sz="1600" dirty="0"/>
            </a:br>
            <a:r>
              <a:rPr lang="en-US" sz="600" dirty="0"/>
              <a:t> </a:t>
            </a:r>
            <a:br>
              <a:rPr lang="en-US" sz="1600" dirty="0"/>
            </a:br>
            <a:r>
              <a:rPr lang="en-US" sz="1600" dirty="0"/>
              <a:t>What would you most likely recommend if the patient had a PD-L1 </a:t>
            </a:r>
            <a:r>
              <a:rPr lang="en-US" sz="1600" u="sng" dirty="0"/>
              <a:t>TPS of 60%</a:t>
            </a:r>
            <a:r>
              <a:rPr lang="en-US" sz="1600" dirty="0"/>
              <a:t> and received </a:t>
            </a:r>
            <a:r>
              <a:rPr lang="en-US" sz="1600" u="sng" dirty="0"/>
              <a:t>pembrolizumab</a:t>
            </a:r>
            <a:r>
              <a:rPr lang="en-US" sz="1600" dirty="0"/>
              <a:t> for 14 months but then experienced disease progression?</a:t>
            </a:r>
          </a:p>
        </p:txBody>
      </p:sp>
      <p:sp>
        <p:nvSpPr>
          <p:cNvPr id="7" name="Content Placeholder 6">
            <a:extLst>
              <a:ext uri="{FF2B5EF4-FFF2-40B4-BE49-F238E27FC236}">
                <a16:creationId xmlns:a16="http://schemas.microsoft.com/office/drawing/2014/main" id="{0EFBEE4C-7054-5945-B568-C876DB7DBF3F}"/>
              </a:ext>
            </a:extLst>
          </p:cNvPr>
          <p:cNvSpPr>
            <a:spLocks noGrp="1"/>
          </p:cNvSpPr>
          <p:nvPr>
            <p:ph idx="32"/>
          </p:nvPr>
        </p:nvSpPr>
        <p:spPr/>
        <p:txBody>
          <a:bodyPr/>
          <a:lstStyle/>
          <a:p>
            <a:r>
              <a:rPr lang="en-US" dirty="0"/>
              <a:t>Docetaxel + ramucirumab </a:t>
            </a:r>
          </a:p>
        </p:txBody>
      </p:sp>
      <p:sp>
        <p:nvSpPr>
          <p:cNvPr id="8" name="Content Placeholder 7">
            <a:extLst>
              <a:ext uri="{FF2B5EF4-FFF2-40B4-BE49-F238E27FC236}">
                <a16:creationId xmlns:a16="http://schemas.microsoft.com/office/drawing/2014/main" id="{C17E4BC9-D6C0-1A4C-8535-069B8EC3C200}"/>
              </a:ext>
            </a:extLst>
          </p:cNvPr>
          <p:cNvSpPr>
            <a:spLocks noGrp="1"/>
          </p:cNvSpPr>
          <p:nvPr>
            <p:ph idx="33"/>
          </p:nvPr>
        </p:nvSpPr>
        <p:spPr/>
        <p:txBody>
          <a:bodyPr/>
          <a:lstStyle/>
          <a:p>
            <a:r>
              <a:rPr lang="en-US" dirty="0"/>
              <a:t>Carboplatin/</a:t>
            </a:r>
            <a:r>
              <a:rPr lang="en-US" i="1" dirty="0"/>
              <a:t>nab</a:t>
            </a:r>
            <a:r>
              <a:rPr lang="en-US" dirty="0"/>
              <a:t> paclitaxel </a:t>
            </a:r>
          </a:p>
        </p:txBody>
      </p:sp>
      <p:sp>
        <p:nvSpPr>
          <p:cNvPr id="9" name="Content Placeholder 8">
            <a:extLst>
              <a:ext uri="{FF2B5EF4-FFF2-40B4-BE49-F238E27FC236}">
                <a16:creationId xmlns:a16="http://schemas.microsoft.com/office/drawing/2014/main" id="{29ABE86C-6CE1-7C48-83FC-E1FD66B7CE63}"/>
              </a:ext>
            </a:extLst>
          </p:cNvPr>
          <p:cNvSpPr>
            <a:spLocks noGrp="1"/>
          </p:cNvSpPr>
          <p:nvPr>
            <p:ph idx="34"/>
          </p:nvPr>
        </p:nvSpPr>
        <p:spPr/>
        <p:txBody>
          <a:bodyPr/>
          <a:lstStyle/>
          <a:p>
            <a:r>
              <a:rPr lang="en-US" dirty="0"/>
              <a:t>Docetaxel + ramucirumab </a:t>
            </a:r>
          </a:p>
        </p:txBody>
      </p:sp>
      <p:sp>
        <p:nvSpPr>
          <p:cNvPr id="10" name="Content Placeholder 9">
            <a:extLst>
              <a:ext uri="{FF2B5EF4-FFF2-40B4-BE49-F238E27FC236}">
                <a16:creationId xmlns:a16="http://schemas.microsoft.com/office/drawing/2014/main" id="{40A46C9B-8B21-B645-8B1C-952CC93F7760}"/>
              </a:ext>
            </a:extLst>
          </p:cNvPr>
          <p:cNvSpPr>
            <a:spLocks noGrp="1"/>
          </p:cNvSpPr>
          <p:nvPr>
            <p:ph idx="35"/>
          </p:nvPr>
        </p:nvSpPr>
        <p:spPr/>
        <p:txBody>
          <a:bodyPr/>
          <a:lstStyle/>
          <a:p>
            <a:r>
              <a:rPr lang="en-US" dirty="0"/>
              <a:t>Carboplatin/gemcitabine </a:t>
            </a:r>
          </a:p>
        </p:txBody>
      </p:sp>
      <p:sp>
        <p:nvSpPr>
          <p:cNvPr id="11" name="Content Placeholder 10">
            <a:extLst>
              <a:ext uri="{FF2B5EF4-FFF2-40B4-BE49-F238E27FC236}">
                <a16:creationId xmlns:a16="http://schemas.microsoft.com/office/drawing/2014/main" id="{4FE4F50C-54BD-9F4E-B1A6-4770D6C0481C}"/>
              </a:ext>
            </a:extLst>
          </p:cNvPr>
          <p:cNvSpPr>
            <a:spLocks noGrp="1"/>
          </p:cNvSpPr>
          <p:nvPr>
            <p:ph idx="36"/>
          </p:nvPr>
        </p:nvSpPr>
        <p:spPr/>
        <p:txBody>
          <a:bodyPr/>
          <a:lstStyle/>
          <a:p>
            <a:r>
              <a:rPr lang="en-US" dirty="0"/>
              <a:t>Docetaxel </a:t>
            </a:r>
          </a:p>
        </p:txBody>
      </p:sp>
      <p:sp>
        <p:nvSpPr>
          <p:cNvPr id="12" name="Content Placeholder 11">
            <a:extLst>
              <a:ext uri="{FF2B5EF4-FFF2-40B4-BE49-F238E27FC236}">
                <a16:creationId xmlns:a16="http://schemas.microsoft.com/office/drawing/2014/main" id="{E7A4E7D5-C701-2842-9573-EF359C58E09A}"/>
              </a:ext>
            </a:extLst>
          </p:cNvPr>
          <p:cNvSpPr>
            <a:spLocks noGrp="1"/>
          </p:cNvSpPr>
          <p:nvPr>
            <p:ph idx="37"/>
          </p:nvPr>
        </p:nvSpPr>
        <p:spPr/>
        <p:txBody>
          <a:bodyPr/>
          <a:lstStyle/>
          <a:p>
            <a:r>
              <a:rPr lang="en-US" dirty="0"/>
              <a:t>Carboplatin/</a:t>
            </a:r>
            <a:r>
              <a:rPr lang="en-US" i="1" dirty="0"/>
              <a:t>nab</a:t>
            </a:r>
            <a:r>
              <a:rPr lang="en-US" dirty="0"/>
              <a:t> paclitaxel </a:t>
            </a:r>
          </a:p>
        </p:txBody>
      </p:sp>
      <p:sp>
        <p:nvSpPr>
          <p:cNvPr id="13" name="Content Placeholder 12">
            <a:extLst>
              <a:ext uri="{FF2B5EF4-FFF2-40B4-BE49-F238E27FC236}">
                <a16:creationId xmlns:a16="http://schemas.microsoft.com/office/drawing/2014/main" id="{CD9DB2CF-36AA-D24C-9646-ECC319092182}"/>
              </a:ext>
            </a:extLst>
          </p:cNvPr>
          <p:cNvSpPr>
            <a:spLocks noGrp="1"/>
          </p:cNvSpPr>
          <p:nvPr>
            <p:ph idx="38"/>
          </p:nvPr>
        </p:nvSpPr>
        <p:spPr/>
        <p:txBody>
          <a:bodyPr/>
          <a:lstStyle/>
          <a:p>
            <a:r>
              <a:rPr lang="en-US" dirty="0"/>
              <a:t>Docetaxel + ramucirumab </a:t>
            </a:r>
          </a:p>
        </p:txBody>
      </p:sp>
      <p:sp>
        <p:nvSpPr>
          <p:cNvPr id="14" name="Content Placeholder 13">
            <a:extLst>
              <a:ext uri="{FF2B5EF4-FFF2-40B4-BE49-F238E27FC236}">
                <a16:creationId xmlns:a16="http://schemas.microsoft.com/office/drawing/2014/main" id="{1E3ABB32-0EC2-B445-8F63-3771D70E4628}"/>
              </a:ext>
            </a:extLst>
          </p:cNvPr>
          <p:cNvSpPr>
            <a:spLocks noGrp="1"/>
          </p:cNvSpPr>
          <p:nvPr>
            <p:ph idx="39"/>
          </p:nvPr>
        </p:nvSpPr>
        <p:spPr/>
        <p:txBody>
          <a:bodyPr/>
          <a:lstStyle/>
          <a:p>
            <a:r>
              <a:rPr lang="en-US" dirty="0"/>
              <a:t>Carboplatin/paclitaxel </a:t>
            </a:r>
          </a:p>
        </p:txBody>
      </p:sp>
      <p:sp>
        <p:nvSpPr>
          <p:cNvPr id="15" name="Content Placeholder 14">
            <a:extLst>
              <a:ext uri="{FF2B5EF4-FFF2-40B4-BE49-F238E27FC236}">
                <a16:creationId xmlns:a16="http://schemas.microsoft.com/office/drawing/2014/main" id="{B633797E-75BC-DE47-9392-6BF1255068BA}"/>
              </a:ext>
            </a:extLst>
          </p:cNvPr>
          <p:cNvSpPr>
            <a:spLocks noGrp="1"/>
          </p:cNvSpPr>
          <p:nvPr>
            <p:ph idx="40"/>
          </p:nvPr>
        </p:nvSpPr>
        <p:spPr/>
        <p:txBody>
          <a:bodyPr/>
          <a:lstStyle/>
          <a:p>
            <a:r>
              <a:rPr lang="en-US" dirty="0"/>
              <a:t>Docetaxel + ramucirumab </a:t>
            </a:r>
          </a:p>
        </p:txBody>
      </p:sp>
      <p:sp>
        <p:nvSpPr>
          <p:cNvPr id="16" name="Content Placeholder 15">
            <a:extLst>
              <a:ext uri="{FF2B5EF4-FFF2-40B4-BE49-F238E27FC236}">
                <a16:creationId xmlns:a16="http://schemas.microsoft.com/office/drawing/2014/main" id="{B6E6D723-D6DD-0947-B5D8-714C5D41BFDC}"/>
              </a:ext>
            </a:extLst>
          </p:cNvPr>
          <p:cNvSpPr>
            <a:spLocks noGrp="1"/>
          </p:cNvSpPr>
          <p:nvPr>
            <p:ph idx="41"/>
          </p:nvPr>
        </p:nvSpPr>
        <p:spPr/>
        <p:txBody>
          <a:bodyPr/>
          <a:lstStyle/>
          <a:p>
            <a:r>
              <a:rPr lang="en-US" dirty="0"/>
              <a:t>Carboplatin/</a:t>
            </a:r>
            <a:r>
              <a:rPr lang="en-US" i="1" dirty="0"/>
              <a:t>nab</a:t>
            </a:r>
            <a:r>
              <a:rPr lang="en-US" dirty="0"/>
              <a:t> paclitaxel </a:t>
            </a:r>
          </a:p>
        </p:txBody>
      </p:sp>
      <p:sp>
        <p:nvSpPr>
          <p:cNvPr id="17" name="Content Placeholder 16">
            <a:extLst>
              <a:ext uri="{FF2B5EF4-FFF2-40B4-BE49-F238E27FC236}">
                <a16:creationId xmlns:a16="http://schemas.microsoft.com/office/drawing/2014/main" id="{7C1D50F2-78F3-754C-9A23-5240C6D7EF0D}"/>
              </a:ext>
            </a:extLst>
          </p:cNvPr>
          <p:cNvSpPr>
            <a:spLocks noGrp="1"/>
          </p:cNvSpPr>
          <p:nvPr>
            <p:ph idx="42"/>
          </p:nvPr>
        </p:nvSpPr>
        <p:spPr/>
        <p:txBody>
          <a:bodyPr/>
          <a:lstStyle/>
          <a:p>
            <a:r>
              <a:rPr lang="en-US" dirty="0"/>
              <a:t>Docetaxel </a:t>
            </a:r>
          </a:p>
        </p:txBody>
      </p:sp>
      <p:sp>
        <p:nvSpPr>
          <p:cNvPr id="18" name="Content Placeholder 17">
            <a:extLst>
              <a:ext uri="{FF2B5EF4-FFF2-40B4-BE49-F238E27FC236}">
                <a16:creationId xmlns:a16="http://schemas.microsoft.com/office/drawing/2014/main" id="{9D03F1DF-9BEC-0A4A-8324-447735CADFAD}"/>
              </a:ext>
            </a:extLst>
          </p:cNvPr>
          <p:cNvSpPr>
            <a:spLocks noGrp="1"/>
          </p:cNvSpPr>
          <p:nvPr>
            <p:ph idx="43"/>
          </p:nvPr>
        </p:nvSpPr>
        <p:spPr/>
        <p:txBody>
          <a:bodyPr/>
          <a:lstStyle/>
          <a:p>
            <a:pPr>
              <a:lnSpc>
                <a:spcPts val="1860"/>
              </a:lnSpc>
            </a:pPr>
            <a:r>
              <a:rPr lang="en-US" sz="1600" dirty="0"/>
              <a:t>Carboplatin with </a:t>
            </a:r>
            <a:r>
              <a:rPr lang="en-US" sz="1600" i="1" dirty="0"/>
              <a:t>nab</a:t>
            </a:r>
            <a:r>
              <a:rPr lang="en-US" sz="1600" dirty="0"/>
              <a:t> paclitaxel </a:t>
            </a:r>
            <a:br>
              <a:rPr lang="en-US" sz="1600" dirty="0"/>
            </a:br>
            <a:r>
              <a:rPr lang="en-US" sz="1600" dirty="0"/>
              <a:t>or paclitaxel </a:t>
            </a:r>
          </a:p>
        </p:txBody>
      </p:sp>
      <p:sp>
        <p:nvSpPr>
          <p:cNvPr id="19" name="Content Placeholder 18">
            <a:extLst>
              <a:ext uri="{FF2B5EF4-FFF2-40B4-BE49-F238E27FC236}">
                <a16:creationId xmlns:a16="http://schemas.microsoft.com/office/drawing/2014/main" id="{AE633E3F-CABF-884A-BC13-78643E0258F6}"/>
              </a:ext>
            </a:extLst>
          </p:cNvPr>
          <p:cNvSpPr>
            <a:spLocks noGrp="1"/>
          </p:cNvSpPr>
          <p:nvPr>
            <p:ph idx="44"/>
          </p:nvPr>
        </p:nvSpPr>
        <p:spPr/>
        <p:txBody>
          <a:bodyPr/>
          <a:lstStyle/>
          <a:p>
            <a:r>
              <a:rPr lang="en-US" dirty="0"/>
              <a:t>Docetaxel + ramucirumab </a:t>
            </a:r>
          </a:p>
        </p:txBody>
      </p:sp>
      <p:sp>
        <p:nvSpPr>
          <p:cNvPr id="20" name="Content Placeholder 19">
            <a:extLst>
              <a:ext uri="{FF2B5EF4-FFF2-40B4-BE49-F238E27FC236}">
                <a16:creationId xmlns:a16="http://schemas.microsoft.com/office/drawing/2014/main" id="{88837342-0CA0-2A44-81A3-8E01A817F363}"/>
              </a:ext>
            </a:extLst>
          </p:cNvPr>
          <p:cNvSpPr>
            <a:spLocks noGrp="1"/>
          </p:cNvSpPr>
          <p:nvPr>
            <p:ph idx="45"/>
          </p:nvPr>
        </p:nvSpPr>
        <p:spPr/>
        <p:txBody>
          <a:bodyPr/>
          <a:lstStyle/>
          <a:p>
            <a:r>
              <a:rPr lang="en-US" dirty="0"/>
              <a:t>Carboplatin/paclitaxel </a:t>
            </a:r>
          </a:p>
        </p:txBody>
      </p:sp>
    </p:spTree>
    <p:extLst>
      <p:ext uri="{BB962C8B-B14F-4D97-AF65-F5344CB8AC3E}">
        <p14:creationId xmlns:p14="http://schemas.microsoft.com/office/powerpoint/2010/main" val="3841221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F8C85E70-3452-834A-9188-7AFEDD4A1930}"/>
              </a:ext>
            </a:extLst>
          </p:cNvPr>
          <p:cNvSpPr>
            <a:spLocks noGrp="1"/>
          </p:cNvSpPr>
          <p:nvPr>
            <p:ph idx="1"/>
          </p:nvPr>
        </p:nvSpPr>
        <p:spPr/>
        <p:txBody>
          <a:bodyPr/>
          <a:lstStyle/>
          <a:p>
            <a:r>
              <a:rPr lang="en-US" dirty="0"/>
              <a:t>Docetaxel </a:t>
            </a:r>
          </a:p>
        </p:txBody>
      </p:sp>
      <p:sp>
        <p:nvSpPr>
          <p:cNvPr id="23" name="Content Placeholder 22">
            <a:extLst>
              <a:ext uri="{FF2B5EF4-FFF2-40B4-BE49-F238E27FC236}">
                <a16:creationId xmlns:a16="http://schemas.microsoft.com/office/drawing/2014/main" id="{C12F8799-3B08-4F4A-AD1D-29FBA39607B5}"/>
              </a:ext>
            </a:extLst>
          </p:cNvPr>
          <p:cNvSpPr>
            <a:spLocks noGrp="1"/>
          </p:cNvSpPr>
          <p:nvPr>
            <p:ph idx="10"/>
          </p:nvPr>
        </p:nvSpPr>
        <p:spPr/>
        <p:txBody>
          <a:bodyPr/>
          <a:lstStyle/>
          <a:p>
            <a:r>
              <a:rPr lang="en-US" dirty="0"/>
              <a:t>Docetaxel + ramucirumab </a:t>
            </a:r>
          </a:p>
        </p:txBody>
      </p:sp>
      <p:sp>
        <p:nvSpPr>
          <p:cNvPr id="24" name="Content Placeholder 23">
            <a:extLst>
              <a:ext uri="{FF2B5EF4-FFF2-40B4-BE49-F238E27FC236}">
                <a16:creationId xmlns:a16="http://schemas.microsoft.com/office/drawing/2014/main" id="{24A5B1CF-D57F-5041-A7E8-C9C7D6637466}"/>
              </a:ext>
            </a:extLst>
          </p:cNvPr>
          <p:cNvSpPr>
            <a:spLocks noGrp="1"/>
          </p:cNvSpPr>
          <p:nvPr>
            <p:ph idx="11"/>
          </p:nvPr>
        </p:nvSpPr>
        <p:spPr/>
        <p:txBody>
          <a:bodyPr/>
          <a:lstStyle/>
          <a:p>
            <a:r>
              <a:rPr lang="en-US" dirty="0"/>
              <a:t>Docetaxel + ramucirumab </a:t>
            </a:r>
          </a:p>
        </p:txBody>
      </p:sp>
      <p:sp>
        <p:nvSpPr>
          <p:cNvPr id="25" name="Content Placeholder 24">
            <a:extLst>
              <a:ext uri="{FF2B5EF4-FFF2-40B4-BE49-F238E27FC236}">
                <a16:creationId xmlns:a16="http://schemas.microsoft.com/office/drawing/2014/main" id="{CB0315CE-72E5-944B-A157-B5EC6B11827A}"/>
              </a:ext>
            </a:extLst>
          </p:cNvPr>
          <p:cNvSpPr>
            <a:spLocks noGrp="1"/>
          </p:cNvSpPr>
          <p:nvPr>
            <p:ph idx="12"/>
          </p:nvPr>
        </p:nvSpPr>
        <p:spPr/>
        <p:txBody>
          <a:bodyPr/>
          <a:lstStyle/>
          <a:p>
            <a:r>
              <a:rPr lang="en-US" dirty="0"/>
              <a:t>Docetaxel </a:t>
            </a:r>
          </a:p>
        </p:txBody>
      </p:sp>
      <p:sp>
        <p:nvSpPr>
          <p:cNvPr id="26" name="Content Placeholder 25">
            <a:extLst>
              <a:ext uri="{FF2B5EF4-FFF2-40B4-BE49-F238E27FC236}">
                <a16:creationId xmlns:a16="http://schemas.microsoft.com/office/drawing/2014/main" id="{6F383CCE-39AA-004F-B774-468F1DDFEE5D}"/>
              </a:ext>
            </a:extLst>
          </p:cNvPr>
          <p:cNvSpPr>
            <a:spLocks noGrp="1"/>
          </p:cNvSpPr>
          <p:nvPr>
            <p:ph idx="13"/>
          </p:nvPr>
        </p:nvSpPr>
        <p:spPr/>
        <p:txBody>
          <a:bodyPr/>
          <a:lstStyle/>
          <a:p>
            <a:r>
              <a:rPr lang="en-US" dirty="0"/>
              <a:t>Docetaxel + ramucirumab </a:t>
            </a:r>
          </a:p>
        </p:txBody>
      </p:sp>
      <p:sp>
        <p:nvSpPr>
          <p:cNvPr id="27" name="Content Placeholder 26">
            <a:extLst>
              <a:ext uri="{FF2B5EF4-FFF2-40B4-BE49-F238E27FC236}">
                <a16:creationId xmlns:a16="http://schemas.microsoft.com/office/drawing/2014/main" id="{25CA900C-F453-804A-B3E2-D583258CBF88}"/>
              </a:ext>
            </a:extLst>
          </p:cNvPr>
          <p:cNvSpPr>
            <a:spLocks noGrp="1"/>
          </p:cNvSpPr>
          <p:nvPr>
            <p:ph idx="14"/>
          </p:nvPr>
        </p:nvSpPr>
        <p:spPr/>
        <p:txBody>
          <a:bodyPr/>
          <a:lstStyle/>
          <a:p>
            <a:r>
              <a:rPr lang="en-US" dirty="0"/>
              <a:t>Docetaxel + ramucirumab </a:t>
            </a:r>
          </a:p>
        </p:txBody>
      </p:sp>
      <p:sp>
        <p:nvSpPr>
          <p:cNvPr id="28" name="Content Placeholder 27">
            <a:extLst>
              <a:ext uri="{FF2B5EF4-FFF2-40B4-BE49-F238E27FC236}">
                <a16:creationId xmlns:a16="http://schemas.microsoft.com/office/drawing/2014/main" id="{4F0EDCF2-A76B-9F42-82FB-ABCC8E814C25}"/>
              </a:ext>
            </a:extLst>
          </p:cNvPr>
          <p:cNvSpPr>
            <a:spLocks noGrp="1"/>
          </p:cNvSpPr>
          <p:nvPr>
            <p:ph idx="15"/>
          </p:nvPr>
        </p:nvSpPr>
        <p:spPr/>
        <p:txBody>
          <a:bodyPr/>
          <a:lstStyle/>
          <a:p>
            <a:r>
              <a:rPr lang="en-US" dirty="0"/>
              <a:t>Docetaxel </a:t>
            </a:r>
          </a:p>
        </p:txBody>
      </p:sp>
      <p:sp>
        <p:nvSpPr>
          <p:cNvPr id="21" name="Title 20">
            <a:extLst>
              <a:ext uri="{FF2B5EF4-FFF2-40B4-BE49-F238E27FC236}">
                <a16:creationId xmlns:a16="http://schemas.microsoft.com/office/drawing/2014/main" id="{2E46F398-5FEE-784B-96C9-ABB11E9534B1}"/>
              </a:ext>
            </a:extLst>
          </p:cNvPr>
          <p:cNvSpPr>
            <a:spLocks noGrp="1"/>
          </p:cNvSpPr>
          <p:nvPr>
            <p:ph type="title"/>
          </p:nvPr>
        </p:nvSpPr>
        <p:spPr/>
        <p:txBody>
          <a:bodyPr/>
          <a:lstStyle/>
          <a:p>
            <a:r>
              <a:rPr lang="en-US" sz="2200" dirty="0"/>
              <a:t>A 65-year-old patient with </a:t>
            </a:r>
            <a:r>
              <a:rPr lang="en-US" sz="2200" u="sng" dirty="0">
                <a:solidFill>
                  <a:srgbClr val="FFC000"/>
                </a:solidFill>
              </a:rPr>
              <a:t>metastatic </a:t>
            </a:r>
            <a:r>
              <a:rPr lang="en-US" sz="2200" u="sng" dirty="0" err="1">
                <a:solidFill>
                  <a:srgbClr val="FFC000"/>
                </a:solidFill>
              </a:rPr>
              <a:t>nonsquamous</a:t>
            </a:r>
            <a:r>
              <a:rPr lang="en-US" sz="2200" u="sng" dirty="0">
                <a:solidFill>
                  <a:srgbClr val="FFC000"/>
                </a:solidFill>
              </a:rPr>
              <a:t> lung cancer </a:t>
            </a:r>
            <a:r>
              <a:rPr lang="en-US" sz="2200" dirty="0"/>
              <a:t>and no identified targetable mutations with a </a:t>
            </a:r>
            <a:r>
              <a:rPr lang="en-US" sz="2200" u="sng" dirty="0"/>
              <a:t>PD-L1 TPS of 60%</a:t>
            </a:r>
            <a:r>
              <a:rPr lang="en-US" sz="2200" dirty="0"/>
              <a:t> receives </a:t>
            </a:r>
            <a:r>
              <a:rPr lang="en-US" sz="2200" u="sng" dirty="0">
                <a:solidFill>
                  <a:srgbClr val="FFC000"/>
                </a:solidFill>
              </a:rPr>
              <a:t>pembrolizumab</a:t>
            </a:r>
            <a:r>
              <a:rPr lang="en-US" sz="2200" dirty="0"/>
              <a:t> but then experiences disease progression and receives </a:t>
            </a:r>
            <a:r>
              <a:rPr lang="en-US" sz="2200" u="sng" dirty="0">
                <a:solidFill>
                  <a:srgbClr val="FFC000"/>
                </a:solidFill>
              </a:rPr>
              <a:t>carboplatin/pemetrexed</a:t>
            </a:r>
            <a:r>
              <a:rPr lang="en-US" sz="2200" dirty="0"/>
              <a:t>. What would you most likely recommend for this patient upon subsequent disease progression?</a:t>
            </a:r>
          </a:p>
        </p:txBody>
      </p:sp>
      <p:sp>
        <p:nvSpPr>
          <p:cNvPr id="29" name="Content Placeholder 28">
            <a:extLst>
              <a:ext uri="{FF2B5EF4-FFF2-40B4-BE49-F238E27FC236}">
                <a16:creationId xmlns:a16="http://schemas.microsoft.com/office/drawing/2014/main" id="{E4BFDA04-3946-6745-A4B2-705A98D6131B}"/>
              </a:ext>
            </a:extLst>
          </p:cNvPr>
          <p:cNvSpPr>
            <a:spLocks noGrp="1"/>
          </p:cNvSpPr>
          <p:nvPr>
            <p:ph idx="16"/>
          </p:nvPr>
        </p:nvSpPr>
        <p:spPr/>
        <p:txBody>
          <a:bodyPr/>
          <a:lstStyle/>
          <a:p>
            <a:r>
              <a:rPr lang="en-US" dirty="0"/>
              <a:t>Docetaxel + ramucirumab </a:t>
            </a:r>
          </a:p>
        </p:txBody>
      </p:sp>
    </p:spTree>
    <p:extLst>
      <p:ext uri="{BB962C8B-B14F-4D97-AF65-F5344CB8AC3E}">
        <p14:creationId xmlns:p14="http://schemas.microsoft.com/office/powerpoint/2010/main" val="1926540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51 </a:t>
            </a:r>
            <a:r>
              <a:rPr lang="en-US" dirty="0" err="1"/>
              <a:t>yo</a:t>
            </a:r>
            <a:r>
              <a:rPr lang="en-US" dirty="0"/>
              <a:t> Man </a:t>
            </a:r>
            <a:r>
              <a:rPr lang="en-US" sz="2400" dirty="0"/>
              <a:t>(from the practice of Richard </a:t>
            </a:r>
            <a:r>
              <a:rPr lang="en-US" sz="2400" dirty="0" err="1"/>
              <a:t>Polkinghorn</a:t>
            </a:r>
            <a:r>
              <a:rPr lang="en-US" sz="2400" dirty="0"/>
              <a:t>, MD)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r>
              <a:rPr lang="en-US" sz="2500" dirty="0"/>
              <a:t>Presents with extensive metastatic squamous cell carcinoma to brain, liver and bones</a:t>
            </a:r>
          </a:p>
          <a:p>
            <a:pPr lvl="1"/>
            <a:r>
              <a:rPr lang="en-US" sz="2500" dirty="0"/>
              <a:t>PD-L1: Negative</a:t>
            </a:r>
          </a:p>
          <a:p>
            <a:r>
              <a:rPr lang="en-US" sz="2500" dirty="0"/>
              <a:t>Radiation therapy to brain</a:t>
            </a:r>
          </a:p>
          <a:p>
            <a:r>
              <a:rPr lang="en-US" sz="2500" dirty="0"/>
              <a:t>Carboplatin/paclitaxel and pembrolizumab</a:t>
            </a:r>
          </a:p>
          <a:p>
            <a:pPr lvl="1"/>
            <a:r>
              <a:rPr lang="en-US" sz="2500" dirty="0"/>
              <a:t>Minimal response </a:t>
            </a:r>
            <a:r>
              <a:rPr lang="en-US" sz="2500" dirty="0">
                <a:sym typeface="Wingdings" pitchFamily="2" charset="2"/>
              </a:rPr>
              <a:t></a:t>
            </a:r>
            <a:r>
              <a:rPr lang="en-US" sz="2500" dirty="0"/>
              <a:t> clear PD on paclitaxel and pembrolizumab</a:t>
            </a:r>
          </a:p>
          <a:p>
            <a:r>
              <a:rPr lang="en-US" sz="2500" dirty="0"/>
              <a:t>Docetaxel/ramucirumab</a:t>
            </a:r>
          </a:p>
          <a:p>
            <a:pPr lvl="1"/>
            <a:r>
              <a:rPr lang="en-US" sz="2500" dirty="0"/>
              <a:t>Tolerating well with minimally elevated blood pressure</a:t>
            </a:r>
          </a:p>
          <a:p>
            <a:pPr lvl="1"/>
            <a:r>
              <a:rPr lang="en-US" sz="2500" dirty="0"/>
              <a:t>Unclear yet if responding</a:t>
            </a:r>
          </a:p>
        </p:txBody>
      </p:sp>
    </p:spTree>
    <p:extLst>
      <p:ext uri="{BB962C8B-B14F-4D97-AF65-F5344CB8AC3E}">
        <p14:creationId xmlns:p14="http://schemas.microsoft.com/office/powerpoint/2010/main" val="15330738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86 </a:t>
            </a:r>
            <a:r>
              <a:rPr lang="en-US" dirty="0" err="1"/>
              <a:t>yo</a:t>
            </a:r>
            <a:r>
              <a:rPr lang="en-US" dirty="0"/>
              <a:t> Man, Previous Smoker </a:t>
            </a:r>
            <a:br>
              <a:rPr lang="en-US" dirty="0"/>
            </a:br>
            <a:r>
              <a:rPr lang="en-US" sz="2400" dirty="0"/>
              <a:t>(from the practice of Maria </a:t>
            </a:r>
            <a:r>
              <a:rPr lang="en-US" sz="2400" dirty="0" err="1"/>
              <a:t>Picton</a:t>
            </a:r>
            <a:r>
              <a:rPr lang="en-US" sz="2400" dirty="0"/>
              <a:t>, MD)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r>
              <a:rPr lang="en-US" sz="2500" dirty="0"/>
              <a:t>June 2017: Stage IIA squamous cell carcinoma of the lung</a:t>
            </a:r>
          </a:p>
          <a:p>
            <a:pPr lvl="1"/>
            <a:r>
              <a:rPr lang="en-US" sz="2500" dirty="0"/>
              <a:t>S/P left lower lobectomy, </a:t>
            </a:r>
            <a:r>
              <a:rPr lang="en-US" sz="2500" dirty="0" err="1"/>
              <a:t>lymphadanectomy</a:t>
            </a:r>
            <a:r>
              <a:rPr lang="en-US" sz="2500" dirty="0"/>
              <a:t>, LUL wedge resection</a:t>
            </a:r>
          </a:p>
          <a:p>
            <a:pPr lvl="1"/>
            <a:r>
              <a:rPr lang="en-US" sz="2500" dirty="0"/>
              <a:t>Declined adjuvant chemo</a:t>
            </a:r>
          </a:p>
          <a:p>
            <a:r>
              <a:rPr lang="en-US" sz="2500" dirty="0"/>
              <a:t>May 2018 CT/PET: Multiple enlarging nodules in the left lung and uptake in the left pleura</a:t>
            </a:r>
          </a:p>
          <a:p>
            <a:pPr lvl="0"/>
            <a:r>
              <a:rPr lang="en-US" sz="2500" dirty="0"/>
              <a:t>June 2018 biopsy of the left pleura: Invasive squamous carcinoma</a:t>
            </a:r>
          </a:p>
          <a:p>
            <a:pPr lvl="0"/>
            <a:r>
              <a:rPr lang="en-US" sz="2500" dirty="0"/>
              <a:t>Weekly carboplatin/paclitaxel and q3-week pembrolizumab</a:t>
            </a:r>
          </a:p>
          <a:p>
            <a:pPr lvl="0"/>
            <a:r>
              <a:rPr lang="en-US" sz="2500" dirty="0"/>
              <a:t>NGS: Negative for ALK, BRAF, EGFR, ERBB2, KRAS, MET, ROS1</a:t>
            </a:r>
          </a:p>
          <a:p>
            <a:pPr lvl="1"/>
            <a:r>
              <a:rPr lang="en-US" sz="2500" dirty="0"/>
              <a:t>PD-L1 TPS &lt;1%</a:t>
            </a:r>
          </a:p>
          <a:p>
            <a:pPr lvl="0"/>
            <a:r>
              <a:rPr lang="en-US" sz="2500" dirty="0"/>
              <a:t>Completed carboplatin/paclitaxel x 7  </a:t>
            </a:r>
          </a:p>
          <a:p>
            <a:pPr lvl="0"/>
            <a:r>
              <a:rPr lang="en-US" sz="2500" dirty="0"/>
              <a:t>October 2018 CT scans: Complete resolution of pulmonary nodules, stable left pleural effusion</a:t>
            </a:r>
          </a:p>
        </p:txBody>
      </p:sp>
    </p:spTree>
    <p:extLst>
      <p:ext uri="{BB962C8B-B14F-4D97-AF65-F5344CB8AC3E}">
        <p14:creationId xmlns:p14="http://schemas.microsoft.com/office/powerpoint/2010/main" val="2060556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86 </a:t>
            </a:r>
            <a:r>
              <a:rPr lang="en-US" dirty="0" err="1"/>
              <a:t>yo</a:t>
            </a:r>
            <a:r>
              <a:rPr lang="en-US" dirty="0"/>
              <a:t> Man, Previous Smoker </a:t>
            </a:r>
            <a:r>
              <a:rPr lang="en-US" sz="2400" dirty="0"/>
              <a:t>(continued)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pPr lvl="0"/>
            <a:r>
              <a:rPr lang="en-US" sz="2500" dirty="0"/>
              <a:t>March 2020</a:t>
            </a:r>
          </a:p>
          <a:p>
            <a:pPr lvl="1"/>
            <a:r>
              <a:rPr lang="en-US" sz="2500" dirty="0"/>
              <a:t>Received last dose of pembrolizumab</a:t>
            </a:r>
          </a:p>
          <a:p>
            <a:pPr lvl="1"/>
            <a:r>
              <a:rPr lang="en-US" sz="2500" dirty="0"/>
              <a:t>CT scan: Increased left hilar opacity</a:t>
            </a:r>
          </a:p>
          <a:p>
            <a:pPr lvl="1"/>
            <a:r>
              <a:rPr lang="en-US" sz="2500" dirty="0"/>
              <a:t>PET scan: Increased hypermetabolic uptake of hilar mass and mild uptake left pleura</a:t>
            </a:r>
          </a:p>
          <a:p>
            <a:pPr lvl="0"/>
            <a:r>
              <a:rPr lang="en-US" sz="2500" dirty="0"/>
              <a:t>Plan to change treatment to gemcitabine +/- carboplatin</a:t>
            </a:r>
          </a:p>
        </p:txBody>
      </p:sp>
    </p:spTree>
    <p:extLst>
      <p:ext uri="{BB962C8B-B14F-4D97-AF65-F5344CB8AC3E}">
        <p14:creationId xmlns:p14="http://schemas.microsoft.com/office/powerpoint/2010/main" val="24319319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93337C-6D6E-CC42-95C9-E0C323183413}"/>
              </a:ext>
            </a:extLst>
          </p:cNvPr>
          <p:cNvSpPr>
            <a:spLocks noGrp="1"/>
          </p:cNvSpPr>
          <p:nvPr>
            <p:ph idx="1"/>
          </p:nvPr>
        </p:nvSpPr>
        <p:spPr>
          <a:xfrm>
            <a:off x="3499104" y="2174470"/>
            <a:ext cx="7827264" cy="512064"/>
          </a:xfrm>
        </p:spPr>
        <p:txBody>
          <a:bodyPr/>
          <a:lstStyle/>
          <a:p>
            <a:r>
              <a:rPr lang="en-US" dirty="0" err="1"/>
              <a:t>Osimertinib</a:t>
            </a:r>
            <a:r>
              <a:rPr lang="en-US" dirty="0"/>
              <a:t> </a:t>
            </a:r>
          </a:p>
        </p:txBody>
      </p:sp>
      <p:sp>
        <p:nvSpPr>
          <p:cNvPr id="4" name="Content Placeholder 3">
            <a:extLst>
              <a:ext uri="{FF2B5EF4-FFF2-40B4-BE49-F238E27FC236}">
                <a16:creationId xmlns:a16="http://schemas.microsoft.com/office/drawing/2014/main" id="{0CEE6F39-93D6-0441-8625-E0B089EBA9CA}"/>
              </a:ext>
            </a:extLst>
          </p:cNvPr>
          <p:cNvSpPr>
            <a:spLocks noGrp="1"/>
          </p:cNvSpPr>
          <p:nvPr>
            <p:ph idx="10"/>
          </p:nvPr>
        </p:nvSpPr>
        <p:spPr>
          <a:xfrm>
            <a:off x="3499103" y="2732581"/>
            <a:ext cx="7778259" cy="437339"/>
          </a:xfrm>
        </p:spPr>
        <p:txBody>
          <a:bodyPr/>
          <a:lstStyle/>
          <a:p>
            <a:r>
              <a:rPr lang="en-US" dirty="0" err="1"/>
              <a:t>Osimertinib</a:t>
            </a:r>
            <a:r>
              <a:rPr lang="en-US" dirty="0"/>
              <a:t> </a:t>
            </a:r>
          </a:p>
        </p:txBody>
      </p:sp>
      <p:sp>
        <p:nvSpPr>
          <p:cNvPr id="5" name="Content Placeholder 4">
            <a:extLst>
              <a:ext uri="{FF2B5EF4-FFF2-40B4-BE49-F238E27FC236}">
                <a16:creationId xmlns:a16="http://schemas.microsoft.com/office/drawing/2014/main" id="{FDD300E1-ED8B-E945-958C-CC42E40020F6}"/>
              </a:ext>
            </a:extLst>
          </p:cNvPr>
          <p:cNvSpPr>
            <a:spLocks noGrp="1"/>
          </p:cNvSpPr>
          <p:nvPr>
            <p:ph idx="11"/>
          </p:nvPr>
        </p:nvSpPr>
        <p:spPr/>
        <p:txBody>
          <a:bodyPr/>
          <a:lstStyle/>
          <a:p>
            <a:r>
              <a:rPr lang="en-US" dirty="0" err="1"/>
              <a:t>Osimertinib</a:t>
            </a:r>
            <a:r>
              <a:rPr lang="en-US" dirty="0"/>
              <a:t> </a:t>
            </a:r>
          </a:p>
        </p:txBody>
      </p:sp>
      <p:sp>
        <p:nvSpPr>
          <p:cNvPr id="6" name="Content Placeholder 5">
            <a:extLst>
              <a:ext uri="{FF2B5EF4-FFF2-40B4-BE49-F238E27FC236}">
                <a16:creationId xmlns:a16="http://schemas.microsoft.com/office/drawing/2014/main" id="{ACE1DD71-6729-B848-ADBE-880293B39BE1}"/>
              </a:ext>
            </a:extLst>
          </p:cNvPr>
          <p:cNvSpPr>
            <a:spLocks noGrp="1"/>
          </p:cNvSpPr>
          <p:nvPr>
            <p:ph idx="12"/>
          </p:nvPr>
        </p:nvSpPr>
        <p:spPr/>
        <p:txBody>
          <a:bodyPr/>
          <a:lstStyle/>
          <a:p>
            <a:r>
              <a:rPr lang="en-US" dirty="0" err="1"/>
              <a:t>Osimertinib</a:t>
            </a:r>
            <a:r>
              <a:rPr lang="en-US" dirty="0"/>
              <a:t> </a:t>
            </a:r>
          </a:p>
        </p:txBody>
      </p:sp>
      <p:sp>
        <p:nvSpPr>
          <p:cNvPr id="7" name="Content Placeholder 6">
            <a:extLst>
              <a:ext uri="{FF2B5EF4-FFF2-40B4-BE49-F238E27FC236}">
                <a16:creationId xmlns:a16="http://schemas.microsoft.com/office/drawing/2014/main" id="{221B3CD1-BC15-7348-B724-8B5591CDEEF0}"/>
              </a:ext>
            </a:extLst>
          </p:cNvPr>
          <p:cNvSpPr>
            <a:spLocks noGrp="1"/>
          </p:cNvSpPr>
          <p:nvPr>
            <p:ph idx="13"/>
          </p:nvPr>
        </p:nvSpPr>
        <p:spPr/>
        <p:txBody>
          <a:bodyPr/>
          <a:lstStyle/>
          <a:p>
            <a:r>
              <a:rPr lang="en-US" dirty="0" err="1"/>
              <a:t>Osimertinib</a:t>
            </a:r>
            <a:r>
              <a:rPr lang="en-US" dirty="0"/>
              <a:t> </a:t>
            </a:r>
          </a:p>
        </p:txBody>
      </p:sp>
      <p:sp>
        <p:nvSpPr>
          <p:cNvPr id="8" name="Content Placeholder 7">
            <a:extLst>
              <a:ext uri="{FF2B5EF4-FFF2-40B4-BE49-F238E27FC236}">
                <a16:creationId xmlns:a16="http://schemas.microsoft.com/office/drawing/2014/main" id="{42B15557-834D-F04E-B110-15774613B300}"/>
              </a:ext>
            </a:extLst>
          </p:cNvPr>
          <p:cNvSpPr>
            <a:spLocks noGrp="1"/>
          </p:cNvSpPr>
          <p:nvPr>
            <p:ph idx="14"/>
          </p:nvPr>
        </p:nvSpPr>
        <p:spPr/>
        <p:txBody>
          <a:bodyPr/>
          <a:lstStyle/>
          <a:p>
            <a:r>
              <a:rPr lang="en-US" dirty="0" err="1"/>
              <a:t>Osimertinib</a:t>
            </a:r>
            <a:r>
              <a:rPr lang="en-US" dirty="0"/>
              <a:t> </a:t>
            </a:r>
          </a:p>
        </p:txBody>
      </p:sp>
      <p:sp>
        <p:nvSpPr>
          <p:cNvPr id="9" name="Content Placeholder 8">
            <a:extLst>
              <a:ext uri="{FF2B5EF4-FFF2-40B4-BE49-F238E27FC236}">
                <a16:creationId xmlns:a16="http://schemas.microsoft.com/office/drawing/2014/main" id="{B3E7B57F-502A-674D-82E4-50474A5267BE}"/>
              </a:ext>
            </a:extLst>
          </p:cNvPr>
          <p:cNvSpPr>
            <a:spLocks noGrp="1"/>
          </p:cNvSpPr>
          <p:nvPr>
            <p:ph idx="15"/>
          </p:nvPr>
        </p:nvSpPr>
        <p:spPr/>
        <p:txBody>
          <a:bodyPr/>
          <a:lstStyle/>
          <a:p>
            <a:r>
              <a:rPr lang="en-US" dirty="0" err="1"/>
              <a:t>Osimertinib</a:t>
            </a:r>
            <a:r>
              <a:rPr lang="en-US" dirty="0"/>
              <a:t> </a:t>
            </a:r>
          </a:p>
        </p:txBody>
      </p:sp>
      <p:sp>
        <p:nvSpPr>
          <p:cNvPr id="2" name="Title 1">
            <a:extLst>
              <a:ext uri="{FF2B5EF4-FFF2-40B4-BE49-F238E27FC236}">
                <a16:creationId xmlns:a16="http://schemas.microsoft.com/office/drawing/2014/main" id="{27E4DCED-6C00-2A42-9769-A778AF42232C}"/>
              </a:ext>
            </a:extLst>
          </p:cNvPr>
          <p:cNvSpPr>
            <a:spLocks noGrp="1"/>
          </p:cNvSpPr>
          <p:nvPr>
            <p:ph type="title"/>
          </p:nvPr>
        </p:nvSpPr>
        <p:spPr>
          <a:xfrm>
            <a:off x="914639" y="0"/>
            <a:ext cx="10567612" cy="1997242"/>
          </a:xfrm>
        </p:spPr>
        <p:txBody>
          <a:bodyPr/>
          <a:lstStyle/>
          <a:p>
            <a:r>
              <a:rPr lang="en-US" sz="2400" dirty="0"/>
              <a:t>Regulatory and reimbursement issues aside, which first-line therapy would you generally recommend for an asymptomatic patient with metastatic </a:t>
            </a:r>
            <a:r>
              <a:rPr lang="en-US" sz="2400" dirty="0" err="1"/>
              <a:t>nonsquamous</a:t>
            </a:r>
            <a:r>
              <a:rPr lang="en-US" sz="2400" dirty="0"/>
              <a:t> NSCLC with an </a:t>
            </a:r>
            <a:r>
              <a:rPr lang="en-US" sz="2400" u="sng" dirty="0">
                <a:solidFill>
                  <a:srgbClr val="FFC000"/>
                </a:solidFill>
              </a:rPr>
              <a:t>EGFR exon 19 deletion</a:t>
            </a:r>
            <a:r>
              <a:rPr lang="en-US" sz="2400" dirty="0">
                <a:solidFill>
                  <a:srgbClr val="FFC000"/>
                </a:solidFill>
              </a:rPr>
              <a:t> </a:t>
            </a:r>
            <a:r>
              <a:rPr lang="en-US" sz="2400" dirty="0"/>
              <a:t>and a </a:t>
            </a:r>
            <a:r>
              <a:rPr lang="en-US" sz="2400" u="sng" dirty="0">
                <a:solidFill>
                  <a:srgbClr val="FFC000"/>
                </a:solidFill>
              </a:rPr>
              <a:t>PD-L1 TPS of 60%</a:t>
            </a:r>
            <a:r>
              <a:rPr lang="en-US" sz="2400" dirty="0">
                <a:solidFill>
                  <a:srgbClr val="FFC000"/>
                </a:solidFill>
              </a:rPr>
              <a:t>?</a:t>
            </a:r>
          </a:p>
        </p:txBody>
      </p:sp>
      <p:sp>
        <p:nvSpPr>
          <p:cNvPr id="10" name="Content Placeholder 9">
            <a:extLst>
              <a:ext uri="{FF2B5EF4-FFF2-40B4-BE49-F238E27FC236}">
                <a16:creationId xmlns:a16="http://schemas.microsoft.com/office/drawing/2014/main" id="{AEEF1B9F-F831-6142-B246-4EED9CD784B9}"/>
              </a:ext>
            </a:extLst>
          </p:cNvPr>
          <p:cNvSpPr>
            <a:spLocks noGrp="1"/>
          </p:cNvSpPr>
          <p:nvPr>
            <p:ph idx="16"/>
          </p:nvPr>
        </p:nvSpPr>
        <p:spPr/>
        <p:txBody>
          <a:bodyPr/>
          <a:lstStyle/>
          <a:p>
            <a:r>
              <a:rPr lang="en-US" dirty="0" err="1"/>
              <a:t>Osimertinib</a:t>
            </a:r>
            <a:r>
              <a:rPr lang="en-US" dirty="0"/>
              <a:t> </a:t>
            </a:r>
          </a:p>
        </p:txBody>
      </p:sp>
    </p:spTree>
    <p:extLst>
      <p:ext uri="{BB962C8B-B14F-4D97-AF65-F5344CB8AC3E}">
        <p14:creationId xmlns:p14="http://schemas.microsoft.com/office/powerpoint/2010/main" val="29135992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9CAA1A-C089-2F40-B0DF-DDA4FC4D3408}"/>
              </a:ext>
            </a:extLst>
          </p:cNvPr>
          <p:cNvSpPr>
            <a:spLocks noGrp="1"/>
          </p:cNvSpPr>
          <p:nvPr>
            <p:ph idx="1"/>
          </p:nvPr>
        </p:nvSpPr>
        <p:spPr/>
        <p:txBody>
          <a:bodyPr/>
          <a:lstStyle/>
          <a:p>
            <a:r>
              <a:rPr lang="en-US" dirty="0"/>
              <a:t>I have </a:t>
            </a:r>
          </a:p>
        </p:txBody>
      </p:sp>
      <p:sp>
        <p:nvSpPr>
          <p:cNvPr id="4" name="Content Placeholder 3">
            <a:extLst>
              <a:ext uri="{FF2B5EF4-FFF2-40B4-BE49-F238E27FC236}">
                <a16:creationId xmlns:a16="http://schemas.microsoft.com/office/drawing/2014/main" id="{A398592C-DEF2-5347-878B-B083EDE99C71}"/>
              </a:ext>
            </a:extLst>
          </p:cNvPr>
          <p:cNvSpPr>
            <a:spLocks noGrp="1"/>
          </p:cNvSpPr>
          <p:nvPr>
            <p:ph idx="10"/>
          </p:nvPr>
        </p:nvSpPr>
        <p:spPr/>
        <p:txBody>
          <a:bodyPr/>
          <a:lstStyle/>
          <a:p>
            <a:r>
              <a:rPr lang="en-US" dirty="0"/>
              <a:t>I have not but would for the right patient </a:t>
            </a:r>
          </a:p>
        </p:txBody>
      </p:sp>
      <p:sp>
        <p:nvSpPr>
          <p:cNvPr id="5" name="Content Placeholder 4">
            <a:extLst>
              <a:ext uri="{FF2B5EF4-FFF2-40B4-BE49-F238E27FC236}">
                <a16:creationId xmlns:a16="http://schemas.microsoft.com/office/drawing/2014/main" id="{F47D7522-84CC-FD4D-9EDD-669DAE8F83EC}"/>
              </a:ext>
            </a:extLst>
          </p:cNvPr>
          <p:cNvSpPr>
            <a:spLocks noGrp="1"/>
          </p:cNvSpPr>
          <p:nvPr>
            <p:ph idx="11"/>
          </p:nvPr>
        </p:nvSpPr>
        <p:spPr/>
        <p:txBody>
          <a:bodyPr/>
          <a:lstStyle/>
          <a:p>
            <a:r>
              <a:rPr lang="en-US" dirty="0"/>
              <a:t>I have </a:t>
            </a:r>
          </a:p>
        </p:txBody>
      </p:sp>
      <p:sp>
        <p:nvSpPr>
          <p:cNvPr id="6" name="Content Placeholder 5">
            <a:extLst>
              <a:ext uri="{FF2B5EF4-FFF2-40B4-BE49-F238E27FC236}">
                <a16:creationId xmlns:a16="http://schemas.microsoft.com/office/drawing/2014/main" id="{94050385-DF28-9D46-BFE4-085FD5967AE6}"/>
              </a:ext>
            </a:extLst>
          </p:cNvPr>
          <p:cNvSpPr>
            <a:spLocks noGrp="1"/>
          </p:cNvSpPr>
          <p:nvPr>
            <p:ph idx="12"/>
          </p:nvPr>
        </p:nvSpPr>
        <p:spPr/>
        <p:txBody>
          <a:bodyPr/>
          <a:lstStyle/>
          <a:p>
            <a:r>
              <a:rPr lang="en-US" dirty="0"/>
              <a:t>I have not and would not </a:t>
            </a:r>
          </a:p>
        </p:txBody>
      </p:sp>
      <p:sp>
        <p:nvSpPr>
          <p:cNvPr id="7" name="Content Placeholder 6">
            <a:extLst>
              <a:ext uri="{FF2B5EF4-FFF2-40B4-BE49-F238E27FC236}">
                <a16:creationId xmlns:a16="http://schemas.microsoft.com/office/drawing/2014/main" id="{6C016A66-26F3-244E-8634-4ABCC1C99E25}"/>
              </a:ext>
            </a:extLst>
          </p:cNvPr>
          <p:cNvSpPr>
            <a:spLocks noGrp="1"/>
          </p:cNvSpPr>
          <p:nvPr>
            <p:ph idx="13"/>
          </p:nvPr>
        </p:nvSpPr>
        <p:spPr/>
        <p:txBody>
          <a:bodyPr/>
          <a:lstStyle/>
          <a:p>
            <a:r>
              <a:rPr lang="en-US" dirty="0"/>
              <a:t>I have </a:t>
            </a:r>
          </a:p>
        </p:txBody>
      </p:sp>
      <p:sp>
        <p:nvSpPr>
          <p:cNvPr id="8" name="Content Placeholder 7">
            <a:extLst>
              <a:ext uri="{FF2B5EF4-FFF2-40B4-BE49-F238E27FC236}">
                <a16:creationId xmlns:a16="http://schemas.microsoft.com/office/drawing/2014/main" id="{7AF5A830-0035-4242-A991-6171102BAA98}"/>
              </a:ext>
            </a:extLst>
          </p:cNvPr>
          <p:cNvSpPr>
            <a:spLocks noGrp="1"/>
          </p:cNvSpPr>
          <p:nvPr>
            <p:ph idx="14"/>
          </p:nvPr>
        </p:nvSpPr>
        <p:spPr/>
        <p:txBody>
          <a:bodyPr/>
          <a:lstStyle/>
          <a:p>
            <a:r>
              <a:rPr lang="en-US" dirty="0"/>
              <a:t>I have not but would for the right patient </a:t>
            </a:r>
          </a:p>
        </p:txBody>
      </p:sp>
      <p:sp>
        <p:nvSpPr>
          <p:cNvPr id="9" name="Content Placeholder 8">
            <a:extLst>
              <a:ext uri="{FF2B5EF4-FFF2-40B4-BE49-F238E27FC236}">
                <a16:creationId xmlns:a16="http://schemas.microsoft.com/office/drawing/2014/main" id="{0301F904-9DBF-3044-8B7D-18C7DB90B055}"/>
              </a:ext>
            </a:extLst>
          </p:cNvPr>
          <p:cNvSpPr>
            <a:spLocks noGrp="1"/>
          </p:cNvSpPr>
          <p:nvPr>
            <p:ph idx="15"/>
          </p:nvPr>
        </p:nvSpPr>
        <p:spPr/>
        <p:txBody>
          <a:bodyPr/>
          <a:lstStyle/>
          <a:p>
            <a:r>
              <a:rPr lang="en-US" dirty="0"/>
              <a:t>I have not but would for the right patient </a:t>
            </a:r>
          </a:p>
        </p:txBody>
      </p:sp>
      <p:sp>
        <p:nvSpPr>
          <p:cNvPr id="2" name="Title 1">
            <a:extLst>
              <a:ext uri="{FF2B5EF4-FFF2-40B4-BE49-F238E27FC236}">
                <a16:creationId xmlns:a16="http://schemas.microsoft.com/office/drawing/2014/main" id="{C58EECC1-1558-184A-8252-2DBF8A1AE1E8}"/>
              </a:ext>
            </a:extLst>
          </p:cNvPr>
          <p:cNvSpPr>
            <a:spLocks noGrp="1"/>
          </p:cNvSpPr>
          <p:nvPr>
            <p:ph type="title"/>
          </p:nvPr>
        </p:nvSpPr>
        <p:spPr/>
        <p:txBody>
          <a:bodyPr/>
          <a:lstStyle/>
          <a:p>
            <a:r>
              <a:rPr lang="en-US" sz="2400" dirty="0"/>
              <a:t>Regulatory and reimbursement issues aside, have you administered or would you administer an EGFR tyrosine kinase inhibitor (TKI) in combination with an anti-angiogenic agent to a patient with metastatic NSCLC with an EGFR tumor mutation?</a:t>
            </a:r>
          </a:p>
        </p:txBody>
      </p:sp>
      <p:sp>
        <p:nvSpPr>
          <p:cNvPr id="10" name="Content Placeholder 9">
            <a:extLst>
              <a:ext uri="{FF2B5EF4-FFF2-40B4-BE49-F238E27FC236}">
                <a16:creationId xmlns:a16="http://schemas.microsoft.com/office/drawing/2014/main" id="{BB63B28A-16F3-244F-ADF0-3DF9559A5447}"/>
              </a:ext>
            </a:extLst>
          </p:cNvPr>
          <p:cNvSpPr>
            <a:spLocks noGrp="1"/>
          </p:cNvSpPr>
          <p:nvPr>
            <p:ph idx="16"/>
          </p:nvPr>
        </p:nvSpPr>
        <p:spPr/>
        <p:txBody>
          <a:bodyPr/>
          <a:lstStyle/>
          <a:p>
            <a:r>
              <a:rPr lang="en-US" dirty="0"/>
              <a:t>I have not and would not </a:t>
            </a:r>
          </a:p>
        </p:txBody>
      </p:sp>
    </p:spTree>
    <p:extLst>
      <p:ext uri="{BB962C8B-B14F-4D97-AF65-F5344CB8AC3E}">
        <p14:creationId xmlns:p14="http://schemas.microsoft.com/office/powerpoint/2010/main" val="24919200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a:extLst>
              <a:ext uri="{FF2B5EF4-FFF2-40B4-BE49-F238E27FC236}">
                <a16:creationId xmlns:a16="http://schemas.microsoft.com/office/drawing/2014/main" id="{5AA1222E-40D6-6649-A5D6-9797AF93179A}"/>
              </a:ext>
            </a:extLst>
          </p:cNvPr>
          <p:cNvSpPr>
            <a:spLocks noGrp="1"/>
          </p:cNvSpPr>
          <p:nvPr>
            <p:ph idx="1"/>
          </p:nvPr>
        </p:nvSpPr>
        <p:spPr/>
        <p:txBody>
          <a:bodyPr/>
          <a:lstStyle/>
          <a:p>
            <a:r>
              <a:rPr lang="en-US" dirty="0"/>
              <a:t>Yes, liquid and tissue biopsy </a:t>
            </a:r>
          </a:p>
        </p:txBody>
      </p:sp>
      <p:sp>
        <p:nvSpPr>
          <p:cNvPr id="33" name="Content Placeholder 32">
            <a:extLst>
              <a:ext uri="{FF2B5EF4-FFF2-40B4-BE49-F238E27FC236}">
                <a16:creationId xmlns:a16="http://schemas.microsoft.com/office/drawing/2014/main" id="{48133F89-0FFD-364E-A653-7CDB6CBFAF24}"/>
              </a:ext>
            </a:extLst>
          </p:cNvPr>
          <p:cNvSpPr>
            <a:spLocks noGrp="1"/>
          </p:cNvSpPr>
          <p:nvPr>
            <p:ph idx="23"/>
          </p:nvPr>
        </p:nvSpPr>
        <p:spPr/>
        <p:txBody>
          <a:bodyPr/>
          <a:lstStyle/>
          <a:p>
            <a:pPr>
              <a:lnSpc>
                <a:spcPts val="1960"/>
              </a:lnSpc>
            </a:pPr>
            <a:r>
              <a:rPr lang="en-US" sz="1800" dirty="0"/>
              <a:t>Mutation testing after 1</a:t>
            </a:r>
            <a:r>
              <a:rPr lang="en-US" sz="1800" baseline="30000" dirty="0"/>
              <a:t>st</a:t>
            </a:r>
            <a:r>
              <a:rPr lang="en-US" sz="1800" dirty="0"/>
              <a:t>-line </a:t>
            </a:r>
            <a:r>
              <a:rPr lang="en-US" sz="1800" dirty="0" err="1"/>
              <a:t>osimertinib</a:t>
            </a:r>
            <a:r>
              <a:rPr lang="en-US" sz="1800" dirty="0"/>
              <a:t>, PD? </a:t>
            </a:r>
          </a:p>
        </p:txBody>
      </p:sp>
      <p:sp>
        <p:nvSpPr>
          <p:cNvPr id="34" name="Content Placeholder 33">
            <a:extLst>
              <a:ext uri="{FF2B5EF4-FFF2-40B4-BE49-F238E27FC236}">
                <a16:creationId xmlns:a16="http://schemas.microsoft.com/office/drawing/2014/main" id="{635776CC-A46D-CB41-86BB-22749ADD9EE0}"/>
              </a:ext>
            </a:extLst>
          </p:cNvPr>
          <p:cNvSpPr>
            <a:spLocks noGrp="1"/>
          </p:cNvSpPr>
          <p:nvPr>
            <p:ph idx="30"/>
          </p:nvPr>
        </p:nvSpPr>
        <p:spPr/>
        <p:txBody>
          <a:bodyPr/>
          <a:lstStyle/>
          <a:p>
            <a:r>
              <a:rPr lang="en-US" dirty="0"/>
              <a:t>Chemotherapy </a:t>
            </a:r>
          </a:p>
        </p:txBody>
      </p:sp>
      <p:sp>
        <p:nvSpPr>
          <p:cNvPr id="36" name="Content Placeholder 35">
            <a:extLst>
              <a:ext uri="{FF2B5EF4-FFF2-40B4-BE49-F238E27FC236}">
                <a16:creationId xmlns:a16="http://schemas.microsoft.com/office/drawing/2014/main" id="{BEFC4821-94F3-3447-8C70-00F9E63385F9}"/>
              </a:ext>
            </a:extLst>
          </p:cNvPr>
          <p:cNvSpPr>
            <a:spLocks noGrp="1"/>
          </p:cNvSpPr>
          <p:nvPr>
            <p:ph idx="31"/>
          </p:nvPr>
        </p:nvSpPr>
        <p:spPr/>
        <p:txBody>
          <a:bodyPr/>
          <a:lstStyle/>
          <a:p>
            <a:pPr>
              <a:lnSpc>
                <a:spcPts val="1960"/>
              </a:lnSpc>
            </a:pPr>
            <a:r>
              <a:rPr lang="en-US" sz="1800" dirty="0"/>
              <a:t>Tx if no targetable secondary mutation </a:t>
            </a:r>
          </a:p>
        </p:txBody>
      </p:sp>
      <p:sp>
        <p:nvSpPr>
          <p:cNvPr id="31" name="Title 30">
            <a:extLst>
              <a:ext uri="{FF2B5EF4-FFF2-40B4-BE49-F238E27FC236}">
                <a16:creationId xmlns:a16="http://schemas.microsoft.com/office/drawing/2014/main" id="{62FD0AB5-1BE8-FF4E-806B-B23E6EC89098}"/>
              </a:ext>
            </a:extLst>
          </p:cNvPr>
          <p:cNvSpPr>
            <a:spLocks noGrp="1"/>
          </p:cNvSpPr>
          <p:nvPr>
            <p:ph type="title"/>
          </p:nvPr>
        </p:nvSpPr>
        <p:spPr/>
        <p:txBody>
          <a:bodyPr/>
          <a:lstStyle/>
          <a:p>
            <a:r>
              <a:rPr lang="en-US" sz="1600" dirty="0"/>
              <a:t>If a patient with asymptomatic metastatic </a:t>
            </a:r>
            <a:r>
              <a:rPr lang="en-US" sz="1600" dirty="0" err="1"/>
              <a:t>nonsquamous</a:t>
            </a:r>
            <a:r>
              <a:rPr lang="en-US" sz="1600" dirty="0"/>
              <a:t> NSCLC with an </a:t>
            </a:r>
            <a:r>
              <a:rPr lang="en-US" sz="1600" u="sng" dirty="0">
                <a:solidFill>
                  <a:srgbClr val="FFC000"/>
                </a:solidFill>
              </a:rPr>
              <a:t>EGFR exon 19 deletion</a:t>
            </a:r>
            <a:r>
              <a:rPr lang="en-US" sz="1600" dirty="0">
                <a:solidFill>
                  <a:srgbClr val="FFC000"/>
                </a:solidFill>
              </a:rPr>
              <a:t> </a:t>
            </a:r>
            <a:r>
              <a:rPr lang="en-US" sz="1600" dirty="0"/>
              <a:t>and a </a:t>
            </a:r>
            <a:r>
              <a:rPr lang="en-US" sz="1600" u="sng" dirty="0"/>
              <a:t>PD-L1 TPS of 60%</a:t>
            </a:r>
            <a:r>
              <a:rPr lang="en-US" sz="1600" dirty="0"/>
              <a:t> responded to </a:t>
            </a:r>
            <a:r>
              <a:rPr lang="en-US" sz="1600" u="sng" dirty="0">
                <a:solidFill>
                  <a:srgbClr val="FFC000"/>
                </a:solidFill>
              </a:rPr>
              <a:t>first-line </a:t>
            </a:r>
            <a:r>
              <a:rPr lang="en-US" sz="1600" u="sng" dirty="0" err="1">
                <a:solidFill>
                  <a:srgbClr val="FFC000"/>
                </a:solidFill>
              </a:rPr>
              <a:t>osimertinib</a:t>
            </a:r>
            <a:r>
              <a:rPr lang="en-US" sz="1600" dirty="0">
                <a:solidFill>
                  <a:srgbClr val="FFC000"/>
                </a:solidFill>
              </a:rPr>
              <a:t> </a:t>
            </a:r>
            <a:r>
              <a:rPr lang="en-US" sz="1600" dirty="0"/>
              <a:t>and then experienced disease progression, would you in general order some type of mutation testing?</a:t>
            </a:r>
            <a:br>
              <a:rPr lang="en-US" sz="1600" dirty="0"/>
            </a:br>
            <a:r>
              <a:rPr lang="en-US" sz="800" dirty="0"/>
              <a:t> </a:t>
            </a:r>
            <a:br>
              <a:rPr lang="en-US" sz="1600" dirty="0"/>
            </a:br>
            <a:r>
              <a:rPr lang="en-US" sz="1600" dirty="0"/>
              <a:t>What would be your most likely systemic therapy for the same patient if at the time of disease progression on </a:t>
            </a:r>
            <a:r>
              <a:rPr lang="en-US" sz="1600" dirty="0" err="1"/>
              <a:t>osimertinib</a:t>
            </a:r>
            <a:r>
              <a:rPr lang="en-US" sz="1600" dirty="0"/>
              <a:t> </a:t>
            </a:r>
            <a:r>
              <a:rPr lang="en-US" sz="1600" u="sng" dirty="0"/>
              <a:t>no targetable secondary mutations</a:t>
            </a:r>
            <a:r>
              <a:rPr lang="en-US" sz="1600" dirty="0"/>
              <a:t> were detected? </a:t>
            </a:r>
          </a:p>
        </p:txBody>
      </p:sp>
      <p:sp>
        <p:nvSpPr>
          <p:cNvPr id="38" name="Content Placeholder 37">
            <a:extLst>
              <a:ext uri="{FF2B5EF4-FFF2-40B4-BE49-F238E27FC236}">
                <a16:creationId xmlns:a16="http://schemas.microsoft.com/office/drawing/2014/main" id="{BDE316A9-4C39-EF48-BD3F-B4A9AA770640}"/>
              </a:ext>
            </a:extLst>
          </p:cNvPr>
          <p:cNvSpPr>
            <a:spLocks noGrp="1"/>
          </p:cNvSpPr>
          <p:nvPr>
            <p:ph idx="32"/>
          </p:nvPr>
        </p:nvSpPr>
        <p:spPr/>
        <p:txBody>
          <a:bodyPr/>
          <a:lstStyle/>
          <a:p>
            <a:r>
              <a:rPr lang="en-US" dirty="0"/>
              <a:t>Yes, liquid and tissue biopsy </a:t>
            </a:r>
          </a:p>
        </p:txBody>
      </p:sp>
      <p:sp>
        <p:nvSpPr>
          <p:cNvPr id="39" name="Content Placeholder 38">
            <a:extLst>
              <a:ext uri="{FF2B5EF4-FFF2-40B4-BE49-F238E27FC236}">
                <a16:creationId xmlns:a16="http://schemas.microsoft.com/office/drawing/2014/main" id="{113CE5F7-FB16-414C-B11C-0E944F99E64C}"/>
              </a:ext>
            </a:extLst>
          </p:cNvPr>
          <p:cNvSpPr>
            <a:spLocks noGrp="1"/>
          </p:cNvSpPr>
          <p:nvPr>
            <p:ph idx="33"/>
          </p:nvPr>
        </p:nvSpPr>
        <p:spPr/>
        <p:txBody>
          <a:bodyPr/>
          <a:lstStyle/>
          <a:p>
            <a:r>
              <a:rPr lang="en-US" dirty="0" err="1"/>
              <a:t>Atezo</a:t>
            </a:r>
            <a:r>
              <a:rPr lang="en-US" dirty="0"/>
              <a:t>/carbo/</a:t>
            </a:r>
            <a:r>
              <a:rPr lang="en-US" dirty="0" err="1"/>
              <a:t>pac</a:t>
            </a:r>
            <a:r>
              <a:rPr lang="en-US" dirty="0"/>
              <a:t> + </a:t>
            </a:r>
            <a:r>
              <a:rPr lang="en-US" dirty="0" err="1"/>
              <a:t>bev</a:t>
            </a:r>
            <a:endParaRPr lang="en-US" dirty="0"/>
          </a:p>
        </p:txBody>
      </p:sp>
      <p:sp>
        <p:nvSpPr>
          <p:cNvPr id="40" name="Content Placeholder 39">
            <a:extLst>
              <a:ext uri="{FF2B5EF4-FFF2-40B4-BE49-F238E27FC236}">
                <a16:creationId xmlns:a16="http://schemas.microsoft.com/office/drawing/2014/main" id="{4034C13C-0D26-B747-823A-7ED94B747089}"/>
              </a:ext>
            </a:extLst>
          </p:cNvPr>
          <p:cNvSpPr>
            <a:spLocks noGrp="1"/>
          </p:cNvSpPr>
          <p:nvPr>
            <p:ph idx="34"/>
          </p:nvPr>
        </p:nvSpPr>
        <p:spPr/>
        <p:txBody>
          <a:bodyPr/>
          <a:lstStyle/>
          <a:p>
            <a:r>
              <a:rPr lang="en-US" dirty="0"/>
              <a:t>Yes, liquid biopsy </a:t>
            </a:r>
          </a:p>
        </p:txBody>
      </p:sp>
      <p:sp>
        <p:nvSpPr>
          <p:cNvPr id="41" name="Content Placeholder 40">
            <a:extLst>
              <a:ext uri="{FF2B5EF4-FFF2-40B4-BE49-F238E27FC236}">
                <a16:creationId xmlns:a16="http://schemas.microsoft.com/office/drawing/2014/main" id="{298D9530-BF1C-874A-BC5F-E62E93262FBF}"/>
              </a:ext>
            </a:extLst>
          </p:cNvPr>
          <p:cNvSpPr>
            <a:spLocks noGrp="1"/>
          </p:cNvSpPr>
          <p:nvPr>
            <p:ph idx="35"/>
          </p:nvPr>
        </p:nvSpPr>
        <p:spPr/>
        <p:txBody>
          <a:bodyPr/>
          <a:lstStyle/>
          <a:p>
            <a:r>
              <a:rPr lang="en-US" dirty="0"/>
              <a:t>Chemotherapy </a:t>
            </a:r>
          </a:p>
        </p:txBody>
      </p:sp>
      <p:sp>
        <p:nvSpPr>
          <p:cNvPr id="42" name="Content Placeholder 41">
            <a:extLst>
              <a:ext uri="{FF2B5EF4-FFF2-40B4-BE49-F238E27FC236}">
                <a16:creationId xmlns:a16="http://schemas.microsoft.com/office/drawing/2014/main" id="{0443B453-064F-F346-8163-787E63483A5C}"/>
              </a:ext>
            </a:extLst>
          </p:cNvPr>
          <p:cNvSpPr>
            <a:spLocks noGrp="1"/>
          </p:cNvSpPr>
          <p:nvPr>
            <p:ph idx="36"/>
          </p:nvPr>
        </p:nvSpPr>
        <p:spPr/>
        <p:txBody>
          <a:bodyPr/>
          <a:lstStyle/>
          <a:p>
            <a:r>
              <a:rPr lang="en-US" dirty="0"/>
              <a:t>Yes, tissue biopsy </a:t>
            </a:r>
          </a:p>
        </p:txBody>
      </p:sp>
      <p:sp>
        <p:nvSpPr>
          <p:cNvPr id="43" name="Content Placeholder 42">
            <a:extLst>
              <a:ext uri="{FF2B5EF4-FFF2-40B4-BE49-F238E27FC236}">
                <a16:creationId xmlns:a16="http://schemas.microsoft.com/office/drawing/2014/main" id="{DFC56A2F-5ED7-E94A-BA91-5EBA61A19F8B}"/>
              </a:ext>
            </a:extLst>
          </p:cNvPr>
          <p:cNvSpPr>
            <a:spLocks noGrp="1"/>
          </p:cNvSpPr>
          <p:nvPr>
            <p:ph idx="37"/>
          </p:nvPr>
        </p:nvSpPr>
        <p:spPr/>
        <p:txBody>
          <a:bodyPr/>
          <a:lstStyle/>
          <a:p>
            <a:r>
              <a:rPr lang="en-US" dirty="0"/>
              <a:t>Chemotherapy </a:t>
            </a:r>
          </a:p>
        </p:txBody>
      </p:sp>
      <p:sp>
        <p:nvSpPr>
          <p:cNvPr id="44" name="Content Placeholder 43">
            <a:extLst>
              <a:ext uri="{FF2B5EF4-FFF2-40B4-BE49-F238E27FC236}">
                <a16:creationId xmlns:a16="http://schemas.microsoft.com/office/drawing/2014/main" id="{C0F1631F-0E3A-C44D-BACA-E379D77ACF10}"/>
              </a:ext>
            </a:extLst>
          </p:cNvPr>
          <p:cNvSpPr>
            <a:spLocks noGrp="1"/>
          </p:cNvSpPr>
          <p:nvPr>
            <p:ph idx="38"/>
          </p:nvPr>
        </p:nvSpPr>
        <p:spPr/>
        <p:txBody>
          <a:bodyPr/>
          <a:lstStyle/>
          <a:p>
            <a:r>
              <a:rPr lang="en-US" dirty="0"/>
              <a:t>Yes, tissue biopsy </a:t>
            </a:r>
          </a:p>
        </p:txBody>
      </p:sp>
      <p:sp>
        <p:nvSpPr>
          <p:cNvPr id="45" name="Content Placeholder 44">
            <a:extLst>
              <a:ext uri="{FF2B5EF4-FFF2-40B4-BE49-F238E27FC236}">
                <a16:creationId xmlns:a16="http://schemas.microsoft.com/office/drawing/2014/main" id="{D9A7B1F8-0CC2-7D44-AB0B-C1D2A6B67F40}"/>
              </a:ext>
            </a:extLst>
          </p:cNvPr>
          <p:cNvSpPr>
            <a:spLocks noGrp="1"/>
          </p:cNvSpPr>
          <p:nvPr>
            <p:ph idx="39"/>
          </p:nvPr>
        </p:nvSpPr>
        <p:spPr/>
        <p:txBody>
          <a:bodyPr/>
          <a:lstStyle/>
          <a:p>
            <a:r>
              <a:rPr lang="en-US" dirty="0" err="1"/>
              <a:t>Atezo</a:t>
            </a:r>
            <a:r>
              <a:rPr lang="en-US" dirty="0"/>
              <a:t>/carbo/</a:t>
            </a:r>
            <a:r>
              <a:rPr lang="en-US" dirty="0" err="1"/>
              <a:t>pac</a:t>
            </a:r>
            <a:r>
              <a:rPr lang="en-US" dirty="0"/>
              <a:t> + </a:t>
            </a:r>
            <a:r>
              <a:rPr lang="en-US" dirty="0" err="1"/>
              <a:t>bev</a:t>
            </a:r>
            <a:endParaRPr lang="en-US" dirty="0"/>
          </a:p>
        </p:txBody>
      </p:sp>
      <p:sp>
        <p:nvSpPr>
          <p:cNvPr id="46" name="Content Placeholder 45">
            <a:extLst>
              <a:ext uri="{FF2B5EF4-FFF2-40B4-BE49-F238E27FC236}">
                <a16:creationId xmlns:a16="http://schemas.microsoft.com/office/drawing/2014/main" id="{50B38D94-5BC5-9D42-B0A8-76F960137001}"/>
              </a:ext>
            </a:extLst>
          </p:cNvPr>
          <p:cNvSpPr>
            <a:spLocks noGrp="1"/>
          </p:cNvSpPr>
          <p:nvPr>
            <p:ph idx="40"/>
          </p:nvPr>
        </p:nvSpPr>
        <p:spPr/>
        <p:txBody>
          <a:bodyPr/>
          <a:lstStyle/>
          <a:p>
            <a:pPr>
              <a:lnSpc>
                <a:spcPts val="1720"/>
              </a:lnSpc>
            </a:pPr>
            <a:r>
              <a:rPr lang="en-US" sz="1600" dirty="0"/>
              <a:t>Yes, start with liquid; if negative, </a:t>
            </a:r>
            <a:br>
              <a:rPr lang="en-US" sz="1600" dirty="0"/>
            </a:br>
            <a:r>
              <a:rPr lang="en-US" sz="1600" dirty="0"/>
              <a:t>get tissue biopsy </a:t>
            </a:r>
          </a:p>
        </p:txBody>
      </p:sp>
      <p:sp>
        <p:nvSpPr>
          <p:cNvPr id="47" name="Content Placeholder 46">
            <a:extLst>
              <a:ext uri="{FF2B5EF4-FFF2-40B4-BE49-F238E27FC236}">
                <a16:creationId xmlns:a16="http://schemas.microsoft.com/office/drawing/2014/main" id="{DA4D28F6-52A4-BC45-AF75-18B3F7FDD790}"/>
              </a:ext>
            </a:extLst>
          </p:cNvPr>
          <p:cNvSpPr>
            <a:spLocks noGrp="1"/>
          </p:cNvSpPr>
          <p:nvPr>
            <p:ph idx="41"/>
          </p:nvPr>
        </p:nvSpPr>
        <p:spPr/>
        <p:txBody>
          <a:bodyPr/>
          <a:lstStyle/>
          <a:p>
            <a:pPr>
              <a:lnSpc>
                <a:spcPts val="1620"/>
              </a:lnSpc>
            </a:pPr>
            <a:r>
              <a:rPr lang="en-US" sz="1600" dirty="0"/>
              <a:t>Chemotherapy + bevacizumab </a:t>
            </a:r>
          </a:p>
        </p:txBody>
      </p:sp>
      <p:sp>
        <p:nvSpPr>
          <p:cNvPr id="48" name="Content Placeholder 47">
            <a:extLst>
              <a:ext uri="{FF2B5EF4-FFF2-40B4-BE49-F238E27FC236}">
                <a16:creationId xmlns:a16="http://schemas.microsoft.com/office/drawing/2014/main" id="{51F4818B-323D-B844-8FCC-14804DF837E4}"/>
              </a:ext>
            </a:extLst>
          </p:cNvPr>
          <p:cNvSpPr>
            <a:spLocks noGrp="1"/>
          </p:cNvSpPr>
          <p:nvPr>
            <p:ph idx="42"/>
          </p:nvPr>
        </p:nvSpPr>
        <p:spPr/>
        <p:txBody>
          <a:bodyPr/>
          <a:lstStyle/>
          <a:p>
            <a:r>
              <a:rPr lang="en-US" dirty="0"/>
              <a:t>Yes, liquid biopsy </a:t>
            </a:r>
          </a:p>
        </p:txBody>
      </p:sp>
      <p:sp>
        <p:nvSpPr>
          <p:cNvPr id="49" name="Content Placeholder 48">
            <a:extLst>
              <a:ext uri="{FF2B5EF4-FFF2-40B4-BE49-F238E27FC236}">
                <a16:creationId xmlns:a16="http://schemas.microsoft.com/office/drawing/2014/main" id="{4C39C898-3104-3748-9761-746E1D6828D5}"/>
              </a:ext>
            </a:extLst>
          </p:cNvPr>
          <p:cNvSpPr>
            <a:spLocks noGrp="1"/>
          </p:cNvSpPr>
          <p:nvPr>
            <p:ph idx="43"/>
          </p:nvPr>
        </p:nvSpPr>
        <p:spPr/>
        <p:txBody>
          <a:bodyPr/>
          <a:lstStyle/>
          <a:p>
            <a:r>
              <a:rPr lang="en-US" dirty="0"/>
              <a:t>Chemotherapy </a:t>
            </a:r>
          </a:p>
        </p:txBody>
      </p:sp>
      <p:sp>
        <p:nvSpPr>
          <p:cNvPr id="50" name="Content Placeholder 49">
            <a:extLst>
              <a:ext uri="{FF2B5EF4-FFF2-40B4-BE49-F238E27FC236}">
                <a16:creationId xmlns:a16="http://schemas.microsoft.com/office/drawing/2014/main" id="{A47DD0E8-27C4-424E-AAC1-B8F1E80FEC07}"/>
              </a:ext>
            </a:extLst>
          </p:cNvPr>
          <p:cNvSpPr>
            <a:spLocks noGrp="1"/>
          </p:cNvSpPr>
          <p:nvPr>
            <p:ph idx="44"/>
          </p:nvPr>
        </p:nvSpPr>
        <p:spPr/>
        <p:txBody>
          <a:bodyPr/>
          <a:lstStyle/>
          <a:p>
            <a:r>
              <a:rPr lang="en-US" dirty="0"/>
              <a:t>Yes, liquid and tissue biopsy </a:t>
            </a:r>
          </a:p>
        </p:txBody>
      </p:sp>
      <p:sp>
        <p:nvSpPr>
          <p:cNvPr id="51" name="Content Placeholder 50">
            <a:extLst>
              <a:ext uri="{FF2B5EF4-FFF2-40B4-BE49-F238E27FC236}">
                <a16:creationId xmlns:a16="http://schemas.microsoft.com/office/drawing/2014/main" id="{67497C28-CFF4-EF4B-BF7B-DC8783FE6EC7}"/>
              </a:ext>
            </a:extLst>
          </p:cNvPr>
          <p:cNvSpPr>
            <a:spLocks noGrp="1"/>
          </p:cNvSpPr>
          <p:nvPr>
            <p:ph idx="45"/>
          </p:nvPr>
        </p:nvSpPr>
        <p:spPr/>
        <p:txBody>
          <a:bodyPr/>
          <a:lstStyle/>
          <a:p>
            <a:r>
              <a:rPr lang="en-US" dirty="0" err="1"/>
              <a:t>Atezo</a:t>
            </a:r>
            <a:r>
              <a:rPr lang="en-US" dirty="0"/>
              <a:t>/carbo/</a:t>
            </a:r>
            <a:r>
              <a:rPr lang="en-US" dirty="0" err="1"/>
              <a:t>pac</a:t>
            </a:r>
            <a:r>
              <a:rPr lang="en-US" dirty="0"/>
              <a:t> + </a:t>
            </a:r>
            <a:r>
              <a:rPr lang="en-US" dirty="0" err="1"/>
              <a:t>bev</a:t>
            </a:r>
            <a:endParaRPr lang="en-US" dirty="0"/>
          </a:p>
        </p:txBody>
      </p:sp>
    </p:spTree>
    <p:extLst>
      <p:ext uri="{BB962C8B-B14F-4D97-AF65-F5344CB8AC3E}">
        <p14:creationId xmlns:p14="http://schemas.microsoft.com/office/powerpoint/2010/main" val="20444393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26D8CBB3-B2A3-B145-9528-7C1F8F16AD01}"/>
              </a:ext>
            </a:extLst>
          </p:cNvPr>
          <p:cNvSpPr>
            <a:spLocks noGrp="1"/>
          </p:cNvSpPr>
          <p:nvPr>
            <p:ph idx="1"/>
          </p:nvPr>
        </p:nvSpPr>
        <p:spPr/>
        <p:txBody>
          <a:bodyPr/>
          <a:lstStyle/>
          <a:p>
            <a:r>
              <a:rPr lang="en-US" sz="1800" dirty="0" err="1"/>
              <a:t>Osimertinib</a:t>
            </a:r>
            <a:r>
              <a:rPr lang="en-US" sz="1800" dirty="0"/>
              <a:t> + </a:t>
            </a:r>
            <a:r>
              <a:rPr lang="en-US" sz="1800" dirty="0" err="1"/>
              <a:t>crizotinib</a:t>
            </a:r>
            <a:r>
              <a:rPr lang="en-US" sz="1800" dirty="0"/>
              <a:t> </a:t>
            </a:r>
          </a:p>
        </p:txBody>
      </p:sp>
      <p:sp>
        <p:nvSpPr>
          <p:cNvPr id="23" name="Content Placeholder 22">
            <a:extLst>
              <a:ext uri="{FF2B5EF4-FFF2-40B4-BE49-F238E27FC236}">
                <a16:creationId xmlns:a16="http://schemas.microsoft.com/office/drawing/2014/main" id="{927F93E5-5200-FB47-A0CE-473FD2CF2F42}"/>
              </a:ext>
            </a:extLst>
          </p:cNvPr>
          <p:cNvSpPr>
            <a:spLocks noGrp="1"/>
          </p:cNvSpPr>
          <p:nvPr>
            <p:ph idx="23"/>
          </p:nvPr>
        </p:nvSpPr>
        <p:spPr/>
        <p:txBody>
          <a:bodyPr/>
          <a:lstStyle/>
          <a:p>
            <a:r>
              <a:rPr lang="en-US" dirty="0"/>
              <a:t>MET amplification </a:t>
            </a:r>
          </a:p>
        </p:txBody>
      </p:sp>
      <p:sp>
        <p:nvSpPr>
          <p:cNvPr id="24" name="Content Placeholder 23">
            <a:extLst>
              <a:ext uri="{FF2B5EF4-FFF2-40B4-BE49-F238E27FC236}">
                <a16:creationId xmlns:a16="http://schemas.microsoft.com/office/drawing/2014/main" id="{E492A9A4-89D8-944F-B463-38E2777961C0}"/>
              </a:ext>
            </a:extLst>
          </p:cNvPr>
          <p:cNvSpPr>
            <a:spLocks noGrp="1"/>
          </p:cNvSpPr>
          <p:nvPr>
            <p:ph idx="30"/>
          </p:nvPr>
        </p:nvSpPr>
        <p:spPr/>
        <p:txBody>
          <a:bodyPr/>
          <a:lstStyle/>
          <a:p>
            <a:pPr>
              <a:lnSpc>
                <a:spcPts val="1420"/>
              </a:lnSpc>
            </a:pPr>
            <a:r>
              <a:rPr lang="en-US" sz="1500" dirty="0"/>
              <a:t>Dabrafenib + trametinib + </a:t>
            </a:r>
            <a:r>
              <a:rPr lang="en-US" sz="1500" dirty="0" err="1"/>
              <a:t>osimertinib</a:t>
            </a:r>
            <a:r>
              <a:rPr lang="en-US" sz="1500" dirty="0"/>
              <a:t> </a:t>
            </a:r>
          </a:p>
        </p:txBody>
      </p:sp>
      <p:sp>
        <p:nvSpPr>
          <p:cNvPr id="25" name="Content Placeholder 24">
            <a:extLst>
              <a:ext uri="{FF2B5EF4-FFF2-40B4-BE49-F238E27FC236}">
                <a16:creationId xmlns:a16="http://schemas.microsoft.com/office/drawing/2014/main" id="{D5D97BD9-3CBA-BF47-A75D-B949DB0883FA}"/>
              </a:ext>
            </a:extLst>
          </p:cNvPr>
          <p:cNvSpPr>
            <a:spLocks noGrp="1"/>
          </p:cNvSpPr>
          <p:nvPr>
            <p:ph idx="31"/>
          </p:nvPr>
        </p:nvSpPr>
        <p:spPr/>
        <p:txBody>
          <a:bodyPr/>
          <a:lstStyle/>
          <a:p>
            <a:pPr>
              <a:lnSpc>
                <a:spcPts val="2100"/>
              </a:lnSpc>
            </a:pPr>
            <a:r>
              <a:rPr lang="en-US" sz="1800" dirty="0"/>
              <a:t>BRAF V600E mutation </a:t>
            </a:r>
          </a:p>
        </p:txBody>
      </p:sp>
      <p:sp>
        <p:nvSpPr>
          <p:cNvPr id="26" name="Content Placeholder 25">
            <a:extLst>
              <a:ext uri="{FF2B5EF4-FFF2-40B4-BE49-F238E27FC236}">
                <a16:creationId xmlns:a16="http://schemas.microsoft.com/office/drawing/2014/main" id="{5A6F2F68-DADC-8D4A-9A93-04D400CAB1EB}"/>
              </a:ext>
            </a:extLst>
          </p:cNvPr>
          <p:cNvSpPr>
            <a:spLocks noGrp="1"/>
          </p:cNvSpPr>
          <p:nvPr>
            <p:ph idx="38"/>
          </p:nvPr>
        </p:nvSpPr>
        <p:spPr/>
        <p:txBody>
          <a:bodyPr/>
          <a:lstStyle/>
          <a:p>
            <a:r>
              <a:rPr lang="en-US" dirty="0"/>
              <a:t>Chemotherapy </a:t>
            </a:r>
          </a:p>
        </p:txBody>
      </p:sp>
      <p:sp>
        <p:nvSpPr>
          <p:cNvPr id="27" name="Content Placeholder 26">
            <a:extLst>
              <a:ext uri="{FF2B5EF4-FFF2-40B4-BE49-F238E27FC236}">
                <a16:creationId xmlns:a16="http://schemas.microsoft.com/office/drawing/2014/main" id="{08239F87-9BFE-8A46-A61A-EFAA97B25ED1}"/>
              </a:ext>
            </a:extLst>
          </p:cNvPr>
          <p:cNvSpPr>
            <a:spLocks noGrp="1"/>
          </p:cNvSpPr>
          <p:nvPr>
            <p:ph idx="39"/>
          </p:nvPr>
        </p:nvSpPr>
        <p:spPr/>
        <p:txBody>
          <a:bodyPr/>
          <a:lstStyle/>
          <a:p>
            <a:pPr>
              <a:lnSpc>
                <a:spcPts val="2100"/>
              </a:lnSpc>
            </a:pPr>
            <a:r>
              <a:rPr lang="en-US" sz="1800" dirty="0"/>
              <a:t>EGFR C797S mutation </a:t>
            </a:r>
          </a:p>
        </p:txBody>
      </p:sp>
      <p:sp>
        <p:nvSpPr>
          <p:cNvPr id="21" name="Title 20">
            <a:extLst>
              <a:ext uri="{FF2B5EF4-FFF2-40B4-BE49-F238E27FC236}">
                <a16:creationId xmlns:a16="http://schemas.microsoft.com/office/drawing/2014/main" id="{524CA842-100C-7743-9E28-F5D216B34A93}"/>
              </a:ext>
            </a:extLst>
          </p:cNvPr>
          <p:cNvSpPr>
            <a:spLocks noGrp="1"/>
          </p:cNvSpPr>
          <p:nvPr>
            <p:ph type="title"/>
          </p:nvPr>
        </p:nvSpPr>
        <p:spPr>
          <a:xfrm>
            <a:off x="914639" y="0"/>
            <a:ext cx="10362724" cy="1581191"/>
          </a:xfrm>
        </p:spPr>
        <p:txBody>
          <a:bodyPr/>
          <a:lstStyle/>
          <a:p>
            <a:r>
              <a:rPr lang="en-US" sz="1800" dirty="0"/>
              <a:t>If an asymptomatic patient with metastatic </a:t>
            </a:r>
            <a:r>
              <a:rPr lang="en-US" sz="1800" dirty="0" err="1"/>
              <a:t>nonsquamous</a:t>
            </a:r>
            <a:r>
              <a:rPr lang="en-US" sz="1800" dirty="0"/>
              <a:t> NSCLC with an </a:t>
            </a:r>
            <a:r>
              <a:rPr lang="en-US" sz="1800" u="sng" dirty="0"/>
              <a:t>EGFR exon 19 deletion</a:t>
            </a:r>
            <a:r>
              <a:rPr lang="en-US" sz="1800" dirty="0"/>
              <a:t> and a </a:t>
            </a:r>
            <a:r>
              <a:rPr lang="en-US" sz="1800" u="sng" dirty="0"/>
              <a:t>PD-L1 TPS of 60%</a:t>
            </a:r>
            <a:r>
              <a:rPr lang="en-US" sz="1800" dirty="0"/>
              <a:t> responded to </a:t>
            </a:r>
            <a:r>
              <a:rPr lang="en-US" sz="1800" u="sng" dirty="0">
                <a:solidFill>
                  <a:srgbClr val="FFC000"/>
                </a:solidFill>
              </a:rPr>
              <a:t>first-line </a:t>
            </a:r>
            <a:r>
              <a:rPr lang="en-US" sz="1800" u="sng" dirty="0" err="1">
                <a:solidFill>
                  <a:srgbClr val="FFC000"/>
                </a:solidFill>
              </a:rPr>
              <a:t>osimertinib</a:t>
            </a:r>
            <a:r>
              <a:rPr lang="en-US" sz="1800" dirty="0">
                <a:solidFill>
                  <a:srgbClr val="FFC000"/>
                </a:solidFill>
              </a:rPr>
              <a:t> </a:t>
            </a:r>
            <a:r>
              <a:rPr lang="en-US" sz="1800" dirty="0"/>
              <a:t>and then experienced disease progression, what would be your </a:t>
            </a:r>
            <a:r>
              <a:rPr lang="en-US" sz="1800" u="sng" dirty="0">
                <a:solidFill>
                  <a:srgbClr val="FFC000"/>
                </a:solidFill>
              </a:rPr>
              <a:t>second-line treatment </a:t>
            </a:r>
            <a:r>
              <a:rPr lang="en-US" sz="1800" u="sng" dirty="0"/>
              <a:t>recommendation if the patient had acquired the following alteration</a:t>
            </a:r>
            <a:r>
              <a:rPr lang="en-US" sz="1800" dirty="0"/>
              <a:t>?</a:t>
            </a:r>
          </a:p>
        </p:txBody>
      </p:sp>
      <p:sp>
        <p:nvSpPr>
          <p:cNvPr id="28" name="Content Placeholder 27">
            <a:extLst>
              <a:ext uri="{FF2B5EF4-FFF2-40B4-BE49-F238E27FC236}">
                <a16:creationId xmlns:a16="http://schemas.microsoft.com/office/drawing/2014/main" id="{C7DD8F88-5BE9-1D41-9D00-5E7067BCA6CA}"/>
              </a:ext>
            </a:extLst>
          </p:cNvPr>
          <p:cNvSpPr>
            <a:spLocks noGrp="1"/>
          </p:cNvSpPr>
          <p:nvPr>
            <p:ph idx="40"/>
          </p:nvPr>
        </p:nvSpPr>
        <p:spPr/>
        <p:txBody>
          <a:bodyPr/>
          <a:lstStyle/>
          <a:p>
            <a:r>
              <a:rPr lang="en-US" sz="1800" dirty="0" err="1"/>
              <a:t>Osimertinib</a:t>
            </a:r>
            <a:r>
              <a:rPr lang="en-US" sz="1800" dirty="0"/>
              <a:t> + </a:t>
            </a:r>
            <a:r>
              <a:rPr lang="en-US" sz="1800" dirty="0" err="1"/>
              <a:t>crizotinib</a:t>
            </a:r>
            <a:r>
              <a:rPr lang="en-US" sz="1800" dirty="0"/>
              <a:t> </a:t>
            </a:r>
          </a:p>
        </p:txBody>
      </p:sp>
      <p:sp>
        <p:nvSpPr>
          <p:cNvPr id="29" name="Content Placeholder 28">
            <a:extLst>
              <a:ext uri="{FF2B5EF4-FFF2-40B4-BE49-F238E27FC236}">
                <a16:creationId xmlns:a16="http://schemas.microsoft.com/office/drawing/2014/main" id="{748A30FD-F42A-0C48-8310-7A4A86E3C394}"/>
              </a:ext>
            </a:extLst>
          </p:cNvPr>
          <p:cNvSpPr>
            <a:spLocks noGrp="1"/>
          </p:cNvSpPr>
          <p:nvPr>
            <p:ph idx="41"/>
          </p:nvPr>
        </p:nvSpPr>
        <p:spPr/>
        <p:txBody>
          <a:bodyPr/>
          <a:lstStyle/>
          <a:p>
            <a:pPr>
              <a:lnSpc>
                <a:spcPts val="1420"/>
              </a:lnSpc>
            </a:pPr>
            <a:r>
              <a:rPr lang="en-US" sz="1500" dirty="0"/>
              <a:t>Dabrafenib + trametinib + </a:t>
            </a:r>
            <a:r>
              <a:rPr lang="en-US" sz="1500" dirty="0" err="1"/>
              <a:t>osimertinib</a:t>
            </a:r>
            <a:r>
              <a:rPr lang="en-US" sz="1500" dirty="0"/>
              <a:t> </a:t>
            </a:r>
          </a:p>
        </p:txBody>
      </p:sp>
      <p:sp>
        <p:nvSpPr>
          <p:cNvPr id="30" name="Content Placeholder 29">
            <a:extLst>
              <a:ext uri="{FF2B5EF4-FFF2-40B4-BE49-F238E27FC236}">
                <a16:creationId xmlns:a16="http://schemas.microsoft.com/office/drawing/2014/main" id="{64616F95-9B72-9E43-95E9-8EFC8F4B3C92}"/>
              </a:ext>
            </a:extLst>
          </p:cNvPr>
          <p:cNvSpPr>
            <a:spLocks noGrp="1"/>
          </p:cNvSpPr>
          <p:nvPr>
            <p:ph idx="42"/>
          </p:nvPr>
        </p:nvSpPr>
        <p:spPr/>
        <p:txBody>
          <a:bodyPr/>
          <a:lstStyle/>
          <a:p>
            <a:r>
              <a:rPr lang="en-US" dirty="0"/>
              <a:t>Erlotinib </a:t>
            </a:r>
          </a:p>
        </p:txBody>
      </p:sp>
      <p:sp>
        <p:nvSpPr>
          <p:cNvPr id="31" name="Content Placeholder 30">
            <a:extLst>
              <a:ext uri="{FF2B5EF4-FFF2-40B4-BE49-F238E27FC236}">
                <a16:creationId xmlns:a16="http://schemas.microsoft.com/office/drawing/2014/main" id="{EBDF9475-E3C9-4E49-96C0-5594EADA1333}"/>
              </a:ext>
            </a:extLst>
          </p:cNvPr>
          <p:cNvSpPr>
            <a:spLocks noGrp="1"/>
          </p:cNvSpPr>
          <p:nvPr>
            <p:ph idx="43"/>
          </p:nvPr>
        </p:nvSpPr>
        <p:spPr/>
        <p:txBody>
          <a:bodyPr/>
          <a:lstStyle/>
          <a:p>
            <a:r>
              <a:rPr lang="en-US" dirty="0"/>
              <a:t>Chemotherapy </a:t>
            </a:r>
          </a:p>
        </p:txBody>
      </p:sp>
      <p:sp>
        <p:nvSpPr>
          <p:cNvPr id="32" name="Content Placeholder 31">
            <a:extLst>
              <a:ext uri="{FF2B5EF4-FFF2-40B4-BE49-F238E27FC236}">
                <a16:creationId xmlns:a16="http://schemas.microsoft.com/office/drawing/2014/main" id="{AC20A409-F80E-E648-BC0B-5898C2DA9A75}"/>
              </a:ext>
            </a:extLst>
          </p:cNvPr>
          <p:cNvSpPr>
            <a:spLocks noGrp="1"/>
          </p:cNvSpPr>
          <p:nvPr>
            <p:ph idx="44"/>
          </p:nvPr>
        </p:nvSpPr>
        <p:spPr/>
        <p:txBody>
          <a:bodyPr/>
          <a:lstStyle/>
          <a:p>
            <a:r>
              <a:rPr lang="en-US" sz="1800" dirty="0"/>
              <a:t>Chemotherapy </a:t>
            </a:r>
          </a:p>
        </p:txBody>
      </p:sp>
      <p:sp>
        <p:nvSpPr>
          <p:cNvPr id="33" name="Content Placeholder 32">
            <a:extLst>
              <a:ext uri="{FF2B5EF4-FFF2-40B4-BE49-F238E27FC236}">
                <a16:creationId xmlns:a16="http://schemas.microsoft.com/office/drawing/2014/main" id="{F8203234-6CF7-8749-AC57-FE49A1631AEE}"/>
              </a:ext>
            </a:extLst>
          </p:cNvPr>
          <p:cNvSpPr>
            <a:spLocks noGrp="1"/>
          </p:cNvSpPr>
          <p:nvPr>
            <p:ph idx="45"/>
          </p:nvPr>
        </p:nvSpPr>
        <p:spPr/>
        <p:txBody>
          <a:bodyPr/>
          <a:lstStyle/>
          <a:p>
            <a:r>
              <a:rPr lang="en-US" dirty="0"/>
              <a:t>Erlotinib </a:t>
            </a:r>
          </a:p>
        </p:txBody>
      </p:sp>
      <p:sp>
        <p:nvSpPr>
          <p:cNvPr id="34" name="Content Placeholder 33">
            <a:extLst>
              <a:ext uri="{FF2B5EF4-FFF2-40B4-BE49-F238E27FC236}">
                <a16:creationId xmlns:a16="http://schemas.microsoft.com/office/drawing/2014/main" id="{26E34F46-5C4F-8746-9B29-CB1035E69681}"/>
              </a:ext>
            </a:extLst>
          </p:cNvPr>
          <p:cNvSpPr>
            <a:spLocks noGrp="1"/>
          </p:cNvSpPr>
          <p:nvPr>
            <p:ph idx="46"/>
          </p:nvPr>
        </p:nvSpPr>
        <p:spPr/>
        <p:txBody>
          <a:bodyPr/>
          <a:lstStyle/>
          <a:p>
            <a:r>
              <a:rPr lang="en-US" dirty="0"/>
              <a:t>Chemotherapy </a:t>
            </a:r>
          </a:p>
        </p:txBody>
      </p:sp>
      <p:sp>
        <p:nvSpPr>
          <p:cNvPr id="35" name="Content Placeholder 34">
            <a:extLst>
              <a:ext uri="{FF2B5EF4-FFF2-40B4-BE49-F238E27FC236}">
                <a16:creationId xmlns:a16="http://schemas.microsoft.com/office/drawing/2014/main" id="{E5A6CF53-F553-B94B-BC53-5D9750AC93D9}"/>
              </a:ext>
            </a:extLst>
          </p:cNvPr>
          <p:cNvSpPr>
            <a:spLocks noGrp="1"/>
          </p:cNvSpPr>
          <p:nvPr>
            <p:ph idx="47"/>
          </p:nvPr>
        </p:nvSpPr>
        <p:spPr/>
        <p:txBody>
          <a:bodyPr/>
          <a:lstStyle/>
          <a:p>
            <a:r>
              <a:rPr lang="en-US" sz="1600" dirty="0"/>
              <a:t>Dabrafenib + trametinib </a:t>
            </a:r>
          </a:p>
        </p:txBody>
      </p:sp>
      <p:sp>
        <p:nvSpPr>
          <p:cNvPr id="36" name="Content Placeholder 35">
            <a:extLst>
              <a:ext uri="{FF2B5EF4-FFF2-40B4-BE49-F238E27FC236}">
                <a16:creationId xmlns:a16="http://schemas.microsoft.com/office/drawing/2014/main" id="{31D2960A-0F81-DC46-A7A2-B89B0981CE12}"/>
              </a:ext>
            </a:extLst>
          </p:cNvPr>
          <p:cNvSpPr>
            <a:spLocks noGrp="1"/>
          </p:cNvSpPr>
          <p:nvPr>
            <p:ph idx="48"/>
          </p:nvPr>
        </p:nvSpPr>
        <p:spPr/>
        <p:txBody>
          <a:bodyPr/>
          <a:lstStyle/>
          <a:p>
            <a:r>
              <a:rPr lang="en-US" dirty="0"/>
              <a:t>Chemotherapy </a:t>
            </a:r>
          </a:p>
        </p:txBody>
      </p:sp>
      <p:sp>
        <p:nvSpPr>
          <p:cNvPr id="37" name="Content Placeholder 36">
            <a:extLst>
              <a:ext uri="{FF2B5EF4-FFF2-40B4-BE49-F238E27FC236}">
                <a16:creationId xmlns:a16="http://schemas.microsoft.com/office/drawing/2014/main" id="{C280AD8C-3DED-814B-8A76-D3C8B9FA040F}"/>
              </a:ext>
            </a:extLst>
          </p:cNvPr>
          <p:cNvSpPr>
            <a:spLocks noGrp="1"/>
          </p:cNvSpPr>
          <p:nvPr>
            <p:ph idx="49"/>
          </p:nvPr>
        </p:nvSpPr>
        <p:spPr>
          <a:xfrm>
            <a:off x="3499104" y="4254608"/>
            <a:ext cx="2560320" cy="456800"/>
          </a:xfrm>
        </p:spPr>
        <p:txBody>
          <a:bodyPr/>
          <a:lstStyle/>
          <a:p>
            <a:r>
              <a:rPr lang="en-US" sz="1800" dirty="0" err="1"/>
              <a:t>Atezo</a:t>
            </a:r>
            <a:r>
              <a:rPr lang="en-US" sz="1800" dirty="0"/>
              <a:t>/carbo/</a:t>
            </a:r>
            <a:r>
              <a:rPr lang="en-US" sz="1800" dirty="0" err="1"/>
              <a:t>pac</a:t>
            </a:r>
            <a:r>
              <a:rPr lang="en-US" sz="1800" dirty="0"/>
              <a:t> + </a:t>
            </a:r>
            <a:r>
              <a:rPr lang="en-US" sz="1800" dirty="0" err="1"/>
              <a:t>bev</a:t>
            </a:r>
            <a:endParaRPr lang="en-US" sz="1800" dirty="0"/>
          </a:p>
        </p:txBody>
      </p:sp>
      <p:sp>
        <p:nvSpPr>
          <p:cNvPr id="38" name="Content Placeholder 37">
            <a:extLst>
              <a:ext uri="{FF2B5EF4-FFF2-40B4-BE49-F238E27FC236}">
                <a16:creationId xmlns:a16="http://schemas.microsoft.com/office/drawing/2014/main" id="{CEC3934A-23AA-C441-B0E2-61AAF08B9FC4}"/>
              </a:ext>
            </a:extLst>
          </p:cNvPr>
          <p:cNvSpPr>
            <a:spLocks noGrp="1"/>
          </p:cNvSpPr>
          <p:nvPr>
            <p:ph idx="50"/>
          </p:nvPr>
        </p:nvSpPr>
        <p:spPr>
          <a:xfrm>
            <a:off x="6096000" y="4235671"/>
            <a:ext cx="2560320" cy="456800"/>
          </a:xfrm>
        </p:spPr>
        <p:txBody>
          <a:bodyPr/>
          <a:lstStyle/>
          <a:p>
            <a:r>
              <a:rPr lang="en-US" sz="1800" dirty="0" err="1"/>
              <a:t>Atezo</a:t>
            </a:r>
            <a:r>
              <a:rPr lang="en-US" sz="1800" dirty="0"/>
              <a:t>/carbo/</a:t>
            </a:r>
            <a:r>
              <a:rPr lang="en-US" sz="1800" dirty="0" err="1"/>
              <a:t>pac</a:t>
            </a:r>
            <a:r>
              <a:rPr lang="en-US" sz="1800" dirty="0"/>
              <a:t> + </a:t>
            </a:r>
            <a:r>
              <a:rPr lang="en-US" sz="1800" dirty="0" err="1"/>
              <a:t>bev</a:t>
            </a:r>
            <a:endParaRPr lang="en-US" sz="1800" dirty="0"/>
          </a:p>
        </p:txBody>
      </p:sp>
      <p:sp>
        <p:nvSpPr>
          <p:cNvPr id="39" name="Content Placeholder 38">
            <a:extLst>
              <a:ext uri="{FF2B5EF4-FFF2-40B4-BE49-F238E27FC236}">
                <a16:creationId xmlns:a16="http://schemas.microsoft.com/office/drawing/2014/main" id="{457FD042-2957-A14A-80D4-152BFC4838E3}"/>
              </a:ext>
            </a:extLst>
          </p:cNvPr>
          <p:cNvSpPr>
            <a:spLocks noGrp="1"/>
          </p:cNvSpPr>
          <p:nvPr>
            <p:ph idx="51"/>
          </p:nvPr>
        </p:nvSpPr>
        <p:spPr/>
        <p:txBody>
          <a:bodyPr/>
          <a:lstStyle/>
          <a:p>
            <a:r>
              <a:rPr lang="en-US" dirty="0" err="1"/>
              <a:t>Afatinib</a:t>
            </a:r>
            <a:r>
              <a:rPr lang="en-US" dirty="0"/>
              <a:t> </a:t>
            </a:r>
          </a:p>
        </p:txBody>
      </p:sp>
      <p:sp>
        <p:nvSpPr>
          <p:cNvPr id="40" name="Content Placeholder 39">
            <a:extLst>
              <a:ext uri="{FF2B5EF4-FFF2-40B4-BE49-F238E27FC236}">
                <a16:creationId xmlns:a16="http://schemas.microsoft.com/office/drawing/2014/main" id="{815A2933-6E07-C04D-9EC3-0EC81763BD11}"/>
              </a:ext>
            </a:extLst>
          </p:cNvPr>
          <p:cNvSpPr>
            <a:spLocks noGrp="1"/>
          </p:cNvSpPr>
          <p:nvPr>
            <p:ph idx="52"/>
          </p:nvPr>
        </p:nvSpPr>
        <p:spPr/>
        <p:txBody>
          <a:bodyPr/>
          <a:lstStyle/>
          <a:p>
            <a:r>
              <a:rPr lang="en-US" sz="1800" dirty="0"/>
              <a:t>Chemotherapy + </a:t>
            </a:r>
            <a:r>
              <a:rPr lang="en-US" sz="1800" dirty="0" err="1"/>
              <a:t>bev</a:t>
            </a:r>
            <a:endParaRPr lang="en-US" sz="1800" dirty="0"/>
          </a:p>
        </p:txBody>
      </p:sp>
      <p:sp>
        <p:nvSpPr>
          <p:cNvPr id="41" name="Content Placeholder 40">
            <a:extLst>
              <a:ext uri="{FF2B5EF4-FFF2-40B4-BE49-F238E27FC236}">
                <a16:creationId xmlns:a16="http://schemas.microsoft.com/office/drawing/2014/main" id="{14952875-7BE9-E64C-A3C7-8065A0DC3D69}"/>
              </a:ext>
            </a:extLst>
          </p:cNvPr>
          <p:cNvSpPr>
            <a:spLocks noGrp="1"/>
          </p:cNvSpPr>
          <p:nvPr>
            <p:ph idx="53"/>
          </p:nvPr>
        </p:nvSpPr>
        <p:spPr/>
        <p:txBody>
          <a:bodyPr/>
          <a:lstStyle/>
          <a:p>
            <a:r>
              <a:rPr lang="en-US" sz="1800" dirty="0"/>
              <a:t>Chemotherapy + </a:t>
            </a:r>
            <a:r>
              <a:rPr lang="en-US" sz="1800" dirty="0" err="1"/>
              <a:t>bev</a:t>
            </a:r>
            <a:endParaRPr lang="en-US" sz="1800" dirty="0"/>
          </a:p>
        </p:txBody>
      </p:sp>
      <p:sp>
        <p:nvSpPr>
          <p:cNvPr id="42" name="Content Placeholder 41">
            <a:extLst>
              <a:ext uri="{FF2B5EF4-FFF2-40B4-BE49-F238E27FC236}">
                <a16:creationId xmlns:a16="http://schemas.microsoft.com/office/drawing/2014/main" id="{B7E7C91F-A3D9-B042-808F-1E660495FEFC}"/>
              </a:ext>
            </a:extLst>
          </p:cNvPr>
          <p:cNvSpPr>
            <a:spLocks noGrp="1"/>
          </p:cNvSpPr>
          <p:nvPr>
            <p:ph idx="54"/>
          </p:nvPr>
        </p:nvSpPr>
        <p:spPr/>
        <p:txBody>
          <a:bodyPr/>
          <a:lstStyle/>
          <a:p>
            <a:r>
              <a:rPr lang="en-US" sz="1800" dirty="0" err="1"/>
              <a:t>Osimertinib</a:t>
            </a:r>
            <a:r>
              <a:rPr lang="en-US" sz="1800" dirty="0"/>
              <a:t> + gefitinib </a:t>
            </a:r>
          </a:p>
        </p:txBody>
      </p:sp>
      <p:sp>
        <p:nvSpPr>
          <p:cNvPr id="43" name="Content Placeholder 42">
            <a:extLst>
              <a:ext uri="{FF2B5EF4-FFF2-40B4-BE49-F238E27FC236}">
                <a16:creationId xmlns:a16="http://schemas.microsoft.com/office/drawing/2014/main" id="{05C4E076-71D3-014D-8154-FD4C025FBECE}"/>
              </a:ext>
            </a:extLst>
          </p:cNvPr>
          <p:cNvSpPr>
            <a:spLocks noGrp="1"/>
          </p:cNvSpPr>
          <p:nvPr>
            <p:ph idx="55"/>
          </p:nvPr>
        </p:nvSpPr>
        <p:spPr/>
        <p:txBody>
          <a:bodyPr/>
          <a:lstStyle/>
          <a:p>
            <a:r>
              <a:rPr lang="en-US" dirty="0"/>
              <a:t>Chemotherapy </a:t>
            </a:r>
          </a:p>
        </p:txBody>
      </p:sp>
      <p:sp>
        <p:nvSpPr>
          <p:cNvPr id="44" name="Content Placeholder 43">
            <a:extLst>
              <a:ext uri="{FF2B5EF4-FFF2-40B4-BE49-F238E27FC236}">
                <a16:creationId xmlns:a16="http://schemas.microsoft.com/office/drawing/2014/main" id="{0582711D-AE75-2644-9555-2460283F4BA7}"/>
              </a:ext>
            </a:extLst>
          </p:cNvPr>
          <p:cNvSpPr>
            <a:spLocks noGrp="1"/>
          </p:cNvSpPr>
          <p:nvPr>
            <p:ph idx="56"/>
          </p:nvPr>
        </p:nvSpPr>
        <p:spPr/>
        <p:txBody>
          <a:bodyPr/>
          <a:lstStyle/>
          <a:p>
            <a:r>
              <a:rPr lang="en-US" dirty="0"/>
              <a:t>Chemotherapy </a:t>
            </a:r>
          </a:p>
        </p:txBody>
      </p:sp>
      <p:sp>
        <p:nvSpPr>
          <p:cNvPr id="45" name="Content Placeholder 44">
            <a:extLst>
              <a:ext uri="{FF2B5EF4-FFF2-40B4-BE49-F238E27FC236}">
                <a16:creationId xmlns:a16="http://schemas.microsoft.com/office/drawing/2014/main" id="{7D3D414E-6BF5-5C40-963E-5F89F45D3C95}"/>
              </a:ext>
            </a:extLst>
          </p:cNvPr>
          <p:cNvSpPr>
            <a:spLocks noGrp="1"/>
          </p:cNvSpPr>
          <p:nvPr>
            <p:ph idx="57"/>
          </p:nvPr>
        </p:nvSpPr>
        <p:spPr/>
        <p:txBody>
          <a:bodyPr/>
          <a:lstStyle/>
          <a:p>
            <a:r>
              <a:rPr lang="en-US" dirty="0"/>
              <a:t>Chemotherapy </a:t>
            </a:r>
          </a:p>
        </p:txBody>
      </p:sp>
      <p:sp>
        <p:nvSpPr>
          <p:cNvPr id="46" name="Content Placeholder 45">
            <a:extLst>
              <a:ext uri="{FF2B5EF4-FFF2-40B4-BE49-F238E27FC236}">
                <a16:creationId xmlns:a16="http://schemas.microsoft.com/office/drawing/2014/main" id="{153945D6-F3D4-414C-B00A-1B395301A017}"/>
              </a:ext>
            </a:extLst>
          </p:cNvPr>
          <p:cNvSpPr>
            <a:spLocks noGrp="1"/>
          </p:cNvSpPr>
          <p:nvPr>
            <p:ph idx="58"/>
          </p:nvPr>
        </p:nvSpPr>
        <p:spPr/>
        <p:txBody>
          <a:bodyPr/>
          <a:lstStyle/>
          <a:p>
            <a:r>
              <a:rPr lang="en-US" sz="1800" dirty="0"/>
              <a:t>Chemotherapy + </a:t>
            </a:r>
            <a:r>
              <a:rPr lang="en-US" sz="1800" dirty="0" err="1"/>
              <a:t>bev</a:t>
            </a:r>
            <a:endParaRPr lang="en-US" sz="1800" dirty="0"/>
          </a:p>
        </p:txBody>
      </p:sp>
      <p:sp>
        <p:nvSpPr>
          <p:cNvPr id="47" name="Content Placeholder 46">
            <a:extLst>
              <a:ext uri="{FF2B5EF4-FFF2-40B4-BE49-F238E27FC236}">
                <a16:creationId xmlns:a16="http://schemas.microsoft.com/office/drawing/2014/main" id="{E7D4FD38-B082-4C42-A192-AB01AA642891}"/>
              </a:ext>
            </a:extLst>
          </p:cNvPr>
          <p:cNvSpPr>
            <a:spLocks noGrp="1"/>
          </p:cNvSpPr>
          <p:nvPr>
            <p:ph idx="59"/>
          </p:nvPr>
        </p:nvSpPr>
        <p:spPr/>
        <p:txBody>
          <a:bodyPr/>
          <a:lstStyle/>
          <a:p>
            <a:pPr>
              <a:lnSpc>
                <a:spcPts val="1520"/>
              </a:lnSpc>
            </a:pPr>
            <a:r>
              <a:rPr lang="en-US" sz="1600" dirty="0"/>
              <a:t>Dabrafenib + trametinib </a:t>
            </a:r>
          </a:p>
        </p:txBody>
      </p:sp>
      <p:sp>
        <p:nvSpPr>
          <p:cNvPr id="48" name="Content Placeholder 47">
            <a:extLst>
              <a:ext uri="{FF2B5EF4-FFF2-40B4-BE49-F238E27FC236}">
                <a16:creationId xmlns:a16="http://schemas.microsoft.com/office/drawing/2014/main" id="{AE5A5410-DCB0-1E4C-AC69-16970687B7C2}"/>
              </a:ext>
            </a:extLst>
          </p:cNvPr>
          <p:cNvSpPr>
            <a:spLocks noGrp="1"/>
          </p:cNvSpPr>
          <p:nvPr>
            <p:ph idx="60"/>
          </p:nvPr>
        </p:nvSpPr>
        <p:spPr/>
        <p:txBody>
          <a:bodyPr/>
          <a:lstStyle/>
          <a:p>
            <a:r>
              <a:rPr lang="en-US" dirty="0"/>
              <a:t>Gefitinib </a:t>
            </a:r>
          </a:p>
        </p:txBody>
      </p:sp>
    </p:spTree>
    <p:extLst>
      <p:ext uri="{BB962C8B-B14F-4D97-AF65-F5344CB8AC3E}">
        <p14:creationId xmlns:p14="http://schemas.microsoft.com/office/powerpoint/2010/main" val="1092974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1">
            <a:extLst>
              <a:ext uri="{FF2B5EF4-FFF2-40B4-BE49-F238E27FC236}">
                <a16:creationId xmlns:a16="http://schemas.microsoft.com/office/drawing/2014/main" id="{3D90C937-2980-4B3F-B84E-6968404ABA37}"/>
              </a:ext>
            </a:extLst>
          </p:cNvPr>
          <p:cNvSpPr>
            <a:spLocks noGrp="1"/>
          </p:cNvSpPr>
          <p:nvPr>
            <p:ph idx="1"/>
          </p:nvPr>
        </p:nvSpPr>
        <p:spPr/>
        <p:txBody>
          <a:bodyPr/>
          <a:lstStyle/>
          <a:p>
            <a:pPr lvl="0">
              <a:lnSpc>
                <a:spcPts val="1360"/>
              </a:lnSpc>
            </a:pPr>
            <a:r>
              <a:rPr lang="en-US" sz="1800" dirty="0"/>
              <a:t>Tissue-based and liquid-based multiplex/NGS, PD-L1 expression </a:t>
            </a:r>
          </a:p>
        </p:txBody>
      </p:sp>
      <p:sp>
        <p:nvSpPr>
          <p:cNvPr id="34" name="Content Placeholder 6">
            <a:extLst>
              <a:ext uri="{FF2B5EF4-FFF2-40B4-BE49-F238E27FC236}">
                <a16:creationId xmlns:a16="http://schemas.microsoft.com/office/drawing/2014/main" id="{66F1C4CC-1F7F-4CA6-92FC-70E27D83AFFB}"/>
              </a:ext>
            </a:extLst>
          </p:cNvPr>
          <p:cNvSpPr>
            <a:spLocks noGrp="1"/>
          </p:cNvSpPr>
          <p:nvPr>
            <p:ph idx="10"/>
          </p:nvPr>
        </p:nvSpPr>
        <p:spPr>
          <a:xfrm>
            <a:off x="3450099" y="2762504"/>
            <a:ext cx="7827264" cy="437339"/>
          </a:xfrm>
        </p:spPr>
        <p:txBody>
          <a:bodyPr/>
          <a:lstStyle/>
          <a:p>
            <a:pPr lvl="0">
              <a:lnSpc>
                <a:spcPts val="1360"/>
              </a:lnSpc>
            </a:pPr>
            <a:r>
              <a:rPr lang="en-US" sz="1800" dirty="0"/>
              <a:t>Tissue-based and liquid-based multiplex/NGS, PD-L1 expression </a:t>
            </a:r>
          </a:p>
        </p:txBody>
      </p:sp>
      <p:sp>
        <p:nvSpPr>
          <p:cNvPr id="38" name="Content Placeholder 8">
            <a:extLst>
              <a:ext uri="{FF2B5EF4-FFF2-40B4-BE49-F238E27FC236}">
                <a16:creationId xmlns:a16="http://schemas.microsoft.com/office/drawing/2014/main" id="{89E2B99A-03FD-4CCB-B37A-C6DC55F8BB44}"/>
              </a:ext>
            </a:extLst>
          </p:cNvPr>
          <p:cNvSpPr>
            <a:spLocks noGrp="1"/>
          </p:cNvSpPr>
          <p:nvPr>
            <p:ph idx="11"/>
          </p:nvPr>
        </p:nvSpPr>
        <p:spPr/>
        <p:txBody>
          <a:bodyPr/>
          <a:lstStyle/>
          <a:p>
            <a:pPr lvl="0">
              <a:lnSpc>
                <a:spcPts val="1360"/>
              </a:lnSpc>
            </a:pPr>
            <a:r>
              <a:rPr lang="en-US" sz="1800" dirty="0"/>
              <a:t>Tissue-based and liquid-based multiplex/NGS,  PD-L1 expression (22C3) </a:t>
            </a:r>
          </a:p>
        </p:txBody>
      </p:sp>
      <p:sp>
        <p:nvSpPr>
          <p:cNvPr id="42" name="Content Placeholder 10">
            <a:extLst>
              <a:ext uri="{FF2B5EF4-FFF2-40B4-BE49-F238E27FC236}">
                <a16:creationId xmlns:a16="http://schemas.microsoft.com/office/drawing/2014/main" id="{CD0D5822-4386-42E0-8B03-2D7762D80064}"/>
              </a:ext>
            </a:extLst>
          </p:cNvPr>
          <p:cNvSpPr>
            <a:spLocks noGrp="1"/>
          </p:cNvSpPr>
          <p:nvPr>
            <p:ph idx="12"/>
          </p:nvPr>
        </p:nvSpPr>
        <p:spPr/>
        <p:txBody>
          <a:bodyPr/>
          <a:lstStyle/>
          <a:p>
            <a:r>
              <a:rPr lang="en-US" sz="1800" dirty="0"/>
              <a:t>Tissue-based multiplex/NGS </a:t>
            </a:r>
          </a:p>
        </p:txBody>
      </p:sp>
      <p:sp>
        <p:nvSpPr>
          <p:cNvPr id="46" name="Content Placeholder 12">
            <a:extLst>
              <a:ext uri="{FF2B5EF4-FFF2-40B4-BE49-F238E27FC236}">
                <a16:creationId xmlns:a16="http://schemas.microsoft.com/office/drawing/2014/main" id="{17BAE770-0DF9-4E7F-949B-9A2501FB7DDA}"/>
              </a:ext>
            </a:extLst>
          </p:cNvPr>
          <p:cNvSpPr>
            <a:spLocks noGrp="1"/>
          </p:cNvSpPr>
          <p:nvPr>
            <p:ph idx="13"/>
          </p:nvPr>
        </p:nvSpPr>
        <p:spPr>
          <a:xfrm>
            <a:off x="3499104" y="4297471"/>
            <a:ext cx="7827264" cy="432719"/>
          </a:xfrm>
        </p:spPr>
        <p:txBody>
          <a:bodyPr/>
          <a:lstStyle/>
          <a:p>
            <a:pPr lvl="0">
              <a:lnSpc>
                <a:spcPts val="1360"/>
              </a:lnSpc>
            </a:pPr>
            <a:r>
              <a:rPr lang="en-US" sz="1800" dirty="0"/>
              <a:t>Tissue-based multiplex/NGS, PD-L1 expression (22C3) </a:t>
            </a:r>
          </a:p>
        </p:txBody>
      </p:sp>
      <p:sp>
        <p:nvSpPr>
          <p:cNvPr id="50" name="Content Placeholder 14">
            <a:extLst>
              <a:ext uri="{FF2B5EF4-FFF2-40B4-BE49-F238E27FC236}">
                <a16:creationId xmlns:a16="http://schemas.microsoft.com/office/drawing/2014/main" id="{BD182BB1-D5CA-4667-859D-077255A71F85}"/>
              </a:ext>
            </a:extLst>
          </p:cNvPr>
          <p:cNvSpPr>
            <a:spLocks noGrp="1"/>
          </p:cNvSpPr>
          <p:nvPr>
            <p:ph idx="14"/>
          </p:nvPr>
        </p:nvSpPr>
        <p:spPr>
          <a:xfrm>
            <a:off x="3499104" y="4802956"/>
            <a:ext cx="7827264" cy="470697"/>
          </a:xfrm>
        </p:spPr>
        <p:txBody>
          <a:bodyPr/>
          <a:lstStyle/>
          <a:p>
            <a:pPr lvl="0">
              <a:lnSpc>
                <a:spcPts val="1360"/>
              </a:lnSpc>
            </a:pPr>
            <a:r>
              <a:rPr lang="en-US" sz="1800" dirty="0"/>
              <a:t>Tissue-based and liquid-based multiplex/NGS, PD-L1 expression (22C3) </a:t>
            </a:r>
          </a:p>
        </p:txBody>
      </p:sp>
      <p:sp>
        <p:nvSpPr>
          <p:cNvPr id="54" name="Content Placeholder 16">
            <a:extLst>
              <a:ext uri="{FF2B5EF4-FFF2-40B4-BE49-F238E27FC236}">
                <a16:creationId xmlns:a16="http://schemas.microsoft.com/office/drawing/2014/main" id="{122F2EC2-E5E9-4387-BBA4-B22672F52C6E}"/>
              </a:ext>
            </a:extLst>
          </p:cNvPr>
          <p:cNvSpPr>
            <a:spLocks noGrp="1"/>
          </p:cNvSpPr>
          <p:nvPr>
            <p:ph idx="15"/>
          </p:nvPr>
        </p:nvSpPr>
        <p:spPr/>
        <p:txBody>
          <a:bodyPr/>
          <a:lstStyle/>
          <a:p>
            <a:pPr lvl="0">
              <a:lnSpc>
                <a:spcPts val="1360"/>
              </a:lnSpc>
            </a:pPr>
            <a:r>
              <a:rPr lang="en-US" sz="1800" dirty="0"/>
              <a:t>Liquid-based multiplex/NGS assay, PD-L1 expression (</a:t>
            </a:r>
            <a:r>
              <a:rPr lang="en-US" sz="1800" dirty="0" err="1"/>
              <a:t>Dako</a:t>
            </a:r>
            <a:r>
              <a:rPr lang="en-US" sz="1800" dirty="0"/>
              <a:t> Omnis) </a:t>
            </a:r>
          </a:p>
        </p:txBody>
      </p:sp>
      <p:sp>
        <p:nvSpPr>
          <p:cNvPr id="21" name="Title 20">
            <a:extLst>
              <a:ext uri="{FF2B5EF4-FFF2-40B4-BE49-F238E27FC236}">
                <a16:creationId xmlns:a16="http://schemas.microsoft.com/office/drawing/2014/main" id="{0AE1D831-B375-B94A-A645-95111DF9A15E}"/>
              </a:ext>
            </a:extLst>
          </p:cNvPr>
          <p:cNvSpPr>
            <a:spLocks noGrp="1"/>
          </p:cNvSpPr>
          <p:nvPr>
            <p:ph type="title"/>
          </p:nvPr>
        </p:nvSpPr>
        <p:spPr/>
        <p:txBody>
          <a:bodyPr wrap="square" anchor="ctr">
            <a:normAutofit/>
          </a:bodyPr>
          <a:lstStyle/>
          <a:p>
            <a:pPr>
              <a:lnSpc>
                <a:spcPts val="2760"/>
              </a:lnSpc>
            </a:pPr>
            <a:r>
              <a:rPr lang="en-US" sz="2300" dirty="0"/>
              <a:t>Insurance and accessibility issues aside, </a:t>
            </a:r>
            <a:r>
              <a:rPr lang="en-US" sz="2300" u="sng" dirty="0"/>
              <a:t>what type of tissue and liquid assays</a:t>
            </a:r>
            <a:r>
              <a:rPr lang="en-US" sz="2300" dirty="0"/>
              <a:t> would you generally order for a </a:t>
            </a:r>
            <a:r>
              <a:rPr lang="en-US" sz="2300" u="sng" dirty="0">
                <a:solidFill>
                  <a:srgbClr val="FFC000"/>
                </a:solidFill>
              </a:rPr>
              <a:t>current smoker</a:t>
            </a:r>
            <a:r>
              <a:rPr lang="en-US" sz="2300" dirty="0">
                <a:solidFill>
                  <a:srgbClr val="FFC000"/>
                </a:solidFill>
              </a:rPr>
              <a:t> </a:t>
            </a:r>
            <a:r>
              <a:rPr lang="en-US" sz="2300" dirty="0"/>
              <a:t>with </a:t>
            </a:r>
            <a:r>
              <a:rPr lang="en-US" sz="2300" u="sng" dirty="0">
                <a:solidFill>
                  <a:srgbClr val="FFC000"/>
                </a:solidFill>
              </a:rPr>
              <a:t>metastatic nonsquamous NSCLC</a:t>
            </a:r>
            <a:r>
              <a:rPr lang="en-US" sz="2300" dirty="0"/>
              <a:t> who is in stable enough condition to await results before starting first-line treatment?</a:t>
            </a:r>
          </a:p>
        </p:txBody>
      </p:sp>
      <p:sp>
        <p:nvSpPr>
          <p:cNvPr id="58" name="Content Placeholder 18">
            <a:extLst>
              <a:ext uri="{FF2B5EF4-FFF2-40B4-BE49-F238E27FC236}">
                <a16:creationId xmlns:a16="http://schemas.microsoft.com/office/drawing/2014/main" id="{E770B435-AB2E-44E4-A0B7-D4F094D8DF91}"/>
              </a:ext>
            </a:extLst>
          </p:cNvPr>
          <p:cNvSpPr>
            <a:spLocks noGrp="1"/>
          </p:cNvSpPr>
          <p:nvPr>
            <p:ph idx="16"/>
          </p:nvPr>
        </p:nvSpPr>
        <p:spPr/>
        <p:txBody>
          <a:bodyPr/>
          <a:lstStyle/>
          <a:p>
            <a:r>
              <a:rPr lang="en-US" sz="1800" dirty="0"/>
              <a:t>Tissue-based multiplex/NGS </a:t>
            </a:r>
          </a:p>
        </p:txBody>
      </p:sp>
      <p:sp>
        <p:nvSpPr>
          <p:cNvPr id="19" name="TextBox 18">
            <a:extLst>
              <a:ext uri="{FF2B5EF4-FFF2-40B4-BE49-F238E27FC236}">
                <a16:creationId xmlns:a16="http://schemas.microsoft.com/office/drawing/2014/main" id="{645B456A-2869-654C-B8EB-EA997FEE063F}"/>
              </a:ext>
            </a:extLst>
          </p:cNvPr>
          <p:cNvSpPr txBox="1"/>
          <p:nvPr/>
        </p:nvSpPr>
        <p:spPr>
          <a:xfrm>
            <a:off x="729048" y="6473050"/>
            <a:ext cx="5317524" cy="323165"/>
          </a:xfrm>
          <a:prstGeom prst="rect">
            <a:avLst/>
          </a:prstGeom>
          <a:noFill/>
        </p:spPr>
        <p:txBody>
          <a:bodyPr wrap="square" rtlCol="0">
            <a:spAutoFit/>
          </a:bodyPr>
          <a:lstStyle/>
          <a:p>
            <a:r>
              <a:rPr lang="en-US" sz="1500" dirty="0"/>
              <a:t>NGS = next-generation sequencing</a:t>
            </a:r>
          </a:p>
        </p:txBody>
      </p:sp>
    </p:spTree>
    <p:extLst>
      <p:ext uri="{BB962C8B-B14F-4D97-AF65-F5344CB8AC3E}">
        <p14:creationId xmlns:p14="http://schemas.microsoft.com/office/powerpoint/2010/main" val="42249484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30">
            <a:extLst>
              <a:ext uri="{FF2B5EF4-FFF2-40B4-BE49-F238E27FC236}">
                <a16:creationId xmlns:a16="http://schemas.microsoft.com/office/drawing/2014/main" id="{ABA8084D-CAD0-1544-8E9E-CA723D974C02}"/>
              </a:ext>
            </a:extLst>
          </p:cNvPr>
          <p:cNvSpPr>
            <a:spLocks noGrp="1"/>
          </p:cNvSpPr>
          <p:nvPr>
            <p:ph idx="1"/>
          </p:nvPr>
        </p:nvSpPr>
        <p:spPr/>
        <p:txBody>
          <a:bodyPr/>
          <a:lstStyle/>
          <a:p>
            <a:r>
              <a:rPr lang="en-US" sz="1600" dirty="0"/>
              <a:t>With chemo after appropriate targeted </a:t>
            </a:r>
            <a:r>
              <a:rPr lang="en-US" sz="1600" dirty="0" err="1"/>
              <a:t>tx</a:t>
            </a:r>
            <a:r>
              <a:rPr lang="en-US" sz="1600" dirty="0"/>
              <a:t> </a:t>
            </a:r>
          </a:p>
        </p:txBody>
      </p:sp>
      <p:sp>
        <p:nvSpPr>
          <p:cNvPr id="32" name="Content Placeholder 31">
            <a:extLst>
              <a:ext uri="{FF2B5EF4-FFF2-40B4-BE49-F238E27FC236}">
                <a16:creationId xmlns:a16="http://schemas.microsoft.com/office/drawing/2014/main" id="{6C22C7BE-FDEE-BB4D-82F8-83C1296E4D6D}"/>
              </a:ext>
            </a:extLst>
          </p:cNvPr>
          <p:cNvSpPr>
            <a:spLocks noGrp="1"/>
          </p:cNvSpPr>
          <p:nvPr>
            <p:ph idx="23"/>
          </p:nvPr>
        </p:nvSpPr>
        <p:spPr/>
        <p:txBody>
          <a:bodyPr/>
          <a:lstStyle/>
          <a:p>
            <a:r>
              <a:rPr lang="en-US" dirty="0"/>
              <a:t>Introduce ICI </a:t>
            </a:r>
          </a:p>
        </p:txBody>
      </p:sp>
      <p:sp>
        <p:nvSpPr>
          <p:cNvPr id="33" name="Content Placeholder 32">
            <a:extLst>
              <a:ext uri="{FF2B5EF4-FFF2-40B4-BE49-F238E27FC236}">
                <a16:creationId xmlns:a16="http://schemas.microsoft.com/office/drawing/2014/main" id="{98AAEBC0-5951-E640-9D72-BAC72A059982}"/>
              </a:ext>
            </a:extLst>
          </p:cNvPr>
          <p:cNvSpPr>
            <a:spLocks noGrp="1"/>
          </p:cNvSpPr>
          <p:nvPr>
            <p:ph idx="30"/>
          </p:nvPr>
        </p:nvSpPr>
        <p:spPr/>
        <p:txBody>
          <a:bodyPr/>
          <a:lstStyle/>
          <a:p>
            <a:r>
              <a:rPr lang="en-US" dirty="0"/>
              <a:t>Carbo/</a:t>
            </a:r>
            <a:r>
              <a:rPr lang="en-US" dirty="0" err="1"/>
              <a:t>pem</a:t>
            </a:r>
            <a:r>
              <a:rPr lang="en-US" dirty="0"/>
              <a:t>/</a:t>
            </a:r>
            <a:r>
              <a:rPr lang="en-US" dirty="0" err="1"/>
              <a:t>pembro</a:t>
            </a:r>
            <a:endParaRPr lang="en-US" dirty="0"/>
          </a:p>
        </p:txBody>
      </p:sp>
      <p:sp>
        <p:nvSpPr>
          <p:cNvPr id="34" name="Content Placeholder 33">
            <a:extLst>
              <a:ext uri="{FF2B5EF4-FFF2-40B4-BE49-F238E27FC236}">
                <a16:creationId xmlns:a16="http://schemas.microsoft.com/office/drawing/2014/main" id="{583E6785-3ACA-A84D-918F-0ABD66934036}"/>
              </a:ext>
            </a:extLst>
          </p:cNvPr>
          <p:cNvSpPr>
            <a:spLocks noGrp="1"/>
          </p:cNvSpPr>
          <p:nvPr>
            <p:ph idx="31"/>
          </p:nvPr>
        </p:nvSpPr>
        <p:spPr/>
        <p:txBody>
          <a:bodyPr/>
          <a:lstStyle/>
          <a:p>
            <a:r>
              <a:rPr lang="en-US" dirty="0"/>
              <a:t>Regimen </a:t>
            </a:r>
          </a:p>
        </p:txBody>
      </p:sp>
      <p:sp>
        <p:nvSpPr>
          <p:cNvPr id="30" name="Title 29">
            <a:extLst>
              <a:ext uri="{FF2B5EF4-FFF2-40B4-BE49-F238E27FC236}">
                <a16:creationId xmlns:a16="http://schemas.microsoft.com/office/drawing/2014/main" id="{38040AA7-FD70-544F-B12F-FAC37C891A59}"/>
              </a:ext>
            </a:extLst>
          </p:cNvPr>
          <p:cNvSpPr>
            <a:spLocks noGrp="1"/>
          </p:cNvSpPr>
          <p:nvPr>
            <p:ph type="title"/>
          </p:nvPr>
        </p:nvSpPr>
        <p:spPr/>
        <p:txBody>
          <a:bodyPr/>
          <a:lstStyle/>
          <a:p>
            <a:r>
              <a:rPr lang="en-US" sz="1800" dirty="0"/>
              <a:t>In general, when do you believe immune checkpoint inhibitors (ICIs) should be introduced into the treatment algorithm for metastatic NSCLC with an EGFR tumor mutation?</a:t>
            </a:r>
            <a:br>
              <a:rPr lang="en-US" sz="1800" dirty="0"/>
            </a:br>
            <a:r>
              <a:rPr lang="en-US" sz="800" dirty="0"/>
              <a:t> </a:t>
            </a:r>
            <a:br>
              <a:rPr lang="en-US" sz="1800" dirty="0"/>
            </a:br>
            <a:r>
              <a:rPr lang="en-US" sz="1800" dirty="0"/>
              <a:t>For a patient with metastatic NSCLC with an EGFR tumor mutation to whom you plan to administer an ICI, which regimen would you generally recommend?</a:t>
            </a:r>
          </a:p>
        </p:txBody>
      </p:sp>
      <p:sp>
        <p:nvSpPr>
          <p:cNvPr id="35" name="Content Placeholder 34">
            <a:extLst>
              <a:ext uri="{FF2B5EF4-FFF2-40B4-BE49-F238E27FC236}">
                <a16:creationId xmlns:a16="http://schemas.microsoft.com/office/drawing/2014/main" id="{C364C325-DEA9-374C-808F-F9BE6122FD84}"/>
              </a:ext>
            </a:extLst>
          </p:cNvPr>
          <p:cNvSpPr>
            <a:spLocks noGrp="1"/>
          </p:cNvSpPr>
          <p:nvPr>
            <p:ph idx="32"/>
          </p:nvPr>
        </p:nvSpPr>
        <p:spPr/>
        <p:txBody>
          <a:bodyPr/>
          <a:lstStyle/>
          <a:p>
            <a:r>
              <a:rPr lang="en-US" sz="1600" dirty="0"/>
              <a:t>With chemo after appropriate targeted </a:t>
            </a:r>
            <a:r>
              <a:rPr lang="en-US" sz="1600" dirty="0" err="1"/>
              <a:t>tx</a:t>
            </a:r>
            <a:r>
              <a:rPr lang="en-US" sz="1600" dirty="0"/>
              <a:t> </a:t>
            </a:r>
          </a:p>
        </p:txBody>
      </p:sp>
      <p:sp>
        <p:nvSpPr>
          <p:cNvPr id="36" name="Content Placeholder 35">
            <a:extLst>
              <a:ext uri="{FF2B5EF4-FFF2-40B4-BE49-F238E27FC236}">
                <a16:creationId xmlns:a16="http://schemas.microsoft.com/office/drawing/2014/main" id="{BC565DBE-6998-3049-BFCA-43F8CBC466E7}"/>
              </a:ext>
            </a:extLst>
          </p:cNvPr>
          <p:cNvSpPr>
            <a:spLocks noGrp="1"/>
          </p:cNvSpPr>
          <p:nvPr>
            <p:ph idx="33"/>
          </p:nvPr>
        </p:nvSpPr>
        <p:spPr/>
        <p:txBody>
          <a:bodyPr/>
          <a:lstStyle/>
          <a:p>
            <a:r>
              <a:rPr lang="en-US" dirty="0" err="1"/>
              <a:t>Atezo</a:t>
            </a:r>
            <a:r>
              <a:rPr lang="en-US" dirty="0"/>
              <a:t>/carbo/</a:t>
            </a:r>
            <a:r>
              <a:rPr lang="en-US" dirty="0" err="1"/>
              <a:t>pac</a:t>
            </a:r>
            <a:r>
              <a:rPr lang="en-US" dirty="0"/>
              <a:t> + </a:t>
            </a:r>
            <a:r>
              <a:rPr lang="en-US" dirty="0" err="1"/>
              <a:t>bev</a:t>
            </a:r>
            <a:endParaRPr lang="en-US" dirty="0"/>
          </a:p>
        </p:txBody>
      </p:sp>
      <p:sp>
        <p:nvSpPr>
          <p:cNvPr id="37" name="Content Placeholder 36">
            <a:extLst>
              <a:ext uri="{FF2B5EF4-FFF2-40B4-BE49-F238E27FC236}">
                <a16:creationId xmlns:a16="http://schemas.microsoft.com/office/drawing/2014/main" id="{EF92CD40-CA59-2D4D-91C6-B88C91F30EFA}"/>
              </a:ext>
            </a:extLst>
          </p:cNvPr>
          <p:cNvSpPr>
            <a:spLocks noGrp="1"/>
          </p:cNvSpPr>
          <p:nvPr>
            <p:ph idx="34"/>
          </p:nvPr>
        </p:nvSpPr>
        <p:spPr/>
        <p:txBody>
          <a:bodyPr/>
          <a:lstStyle/>
          <a:p>
            <a:r>
              <a:rPr lang="en-US" sz="1400" dirty="0"/>
              <a:t>With chemo and </a:t>
            </a:r>
            <a:r>
              <a:rPr lang="en-US" sz="1400" dirty="0" err="1"/>
              <a:t>bev</a:t>
            </a:r>
            <a:r>
              <a:rPr lang="en-US" sz="1400" dirty="0"/>
              <a:t> after PD on TKI or later line as single agent, patient preference </a:t>
            </a:r>
          </a:p>
        </p:txBody>
      </p:sp>
      <p:sp>
        <p:nvSpPr>
          <p:cNvPr id="38" name="Content Placeholder 37">
            <a:extLst>
              <a:ext uri="{FF2B5EF4-FFF2-40B4-BE49-F238E27FC236}">
                <a16:creationId xmlns:a16="http://schemas.microsoft.com/office/drawing/2014/main" id="{61C40C8B-D50C-D74D-B092-BCE212B7E1E6}"/>
              </a:ext>
            </a:extLst>
          </p:cNvPr>
          <p:cNvSpPr>
            <a:spLocks noGrp="1"/>
          </p:cNvSpPr>
          <p:nvPr>
            <p:ph idx="35"/>
          </p:nvPr>
        </p:nvSpPr>
        <p:spPr/>
        <p:txBody>
          <a:bodyPr/>
          <a:lstStyle/>
          <a:p>
            <a:r>
              <a:rPr lang="en-US" dirty="0" err="1"/>
              <a:t>Atezo</a:t>
            </a:r>
            <a:r>
              <a:rPr lang="en-US" dirty="0"/>
              <a:t>/carbo/</a:t>
            </a:r>
            <a:r>
              <a:rPr lang="en-US" dirty="0" err="1"/>
              <a:t>pac</a:t>
            </a:r>
            <a:r>
              <a:rPr lang="en-US" dirty="0"/>
              <a:t> + </a:t>
            </a:r>
            <a:r>
              <a:rPr lang="en-US" dirty="0" err="1"/>
              <a:t>bev</a:t>
            </a:r>
            <a:endParaRPr lang="en-US" dirty="0"/>
          </a:p>
        </p:txBody>
      </p:sp>
      <p:sp>
        <p:nvSpPr>
          <p:cNvPr id="39" name="Content Placeholder 38">
            <a:extLst>
              <a:ext uri="{FF2B5EF4-FFF2-40B4-BE49-F238E27FC236}">
                <a16:creationId xmlns:a16="http://schemas.microsoft.com/office/drawing/2014/main" id="{3B4857F6-78B0-5445-9A65-728BF2330AA0}"/>
              </a:ext>
            </a:extLst>
          </p:cNvPr>
          <p:cNvSpPr>
            <a:spLocks noGrp="1"/>
          </p:cNvSpPr>
          <p:nvPr>
            <p:ph idx="36"/>
          </p:nvPr>
        </p:nvSpPr>
        <p:spPr/>
        <p:txBody>
          <a:bodyPr/>
          <a:lstStyle/>
          <a:p>
            <a:pPr>
              <a:lnSpc>
                <a:spcPts val="1620"/>
              </a:lnSpc>
            </a:pPr>
            <a:r>
              <a:rPr lang="en-US" sz="1600" dirty="0"/>
              <a:t>Monotherapy after appropriate targeted </a:t>
            </a:r>
            <a:r>
              <a:rPr lang="en-US" sz="1600" dirty="0" err="1"/>
              <a:t>tx</a:t>
            </a:r>
            <a:r>
              <a:rPr lang="en-US" sz="1600" dirty="0"/>
              <a:t> and chemo </a:t>
            </a:r>
          </a:p>
        </p:txBody>
      </p:sp>
      <p:sp>
        <p:nvSpPr>
          <p:cNvPr id="40" name="Content Placeholder 39">
            <a:extLst>
              <a:ext uri="{FF2B5EF4-FFF2-40B4-BE49-F238E27FC236}">
                <a16:creationId xmlns:a16="http://schemas.microsoft.com/office/drawing/2014/main" id="{E32CCCC7-31D5-5141-A201-D13030330F9A}"/>
              </a:ext>
            </a:extLst>
          </p:cNvPr>
          <p:cNvSpPr>
            <a:spLocks noGrp="1"/>
          </p:cNvSpPr>
          <p:nvPr>
            <p:ph idx="37"/>
          </p:nvPr>
        </p:nvSpPr>
        <p:spPr/>
        <p:txBody>
          <a:bodyPr/>
          <a:lstStyle/>
          <a:p>
            <a:r>
              <a:rPr lang="en-US" dirty="0" err="1"/>
              <a:t>Atezolizumab</a:t>
            </a:r>
            <a:r>
              <a:rPr lang="en-US" dirty="0"/>
              <a:t> </a:t>
            </a:r>
          </a:p>
        </p:txBody>
      </p:sp>
      <p:sp>
        <p:nvSpPr>
          <p:cNvPr id="41" name="Content Placeholder 40">
            <a:extLst>
              <a:ext uri="{FF2B5EF4-FFF2-40B4-BE49-F238E27FC236}">
                <a16:creationId xmlns:a16="http://schemas.microsoft.com/office/drawing/2014/main" id="{AEF215E1-99E9-CD41-B9FD-8D41941A520A}"/>
              </a:ext>
            </a:extLst>
          </p:cNvPr>
          <p:cNvSpPr>
            <a:spLocks noGrp="1"/>
          </p:cNvSpPr>
          <p:nvPr>
            <p:ph idx="38"/>
          </p:nvPr>
        </p:nvSpPr>
        <p:spPr/>
        <p:txBody>
          <a:bodyPr/>
          <a:lstStyle/>
          <a:p>
            <a:r>
              <a:rPr lang="en-US" sz="1600" dirty="0"/>
              <a:t>With chemo after appropriate targeted </a:t>
            </a:r>
            <a:r>
              <a:rPr lang="en-US" sz="1600" dirty="0" err="1"/>
              <a:t>tx</a:t>
            </a:r>
            <a:r>
              <a:rPr lang="en-US" sz="1600" dirty="0"/>
              <a:t> </a:t>
            </a:r>
          </a:p>
        </p:txBody>
      </p:sp>
      <p:sp>
        <p:nvSpPr>
          <p:cNvPr id="42" name="Content Placeholder 41">
            <a:extLst>
              <a:ext uri="{FF2B5EF4-FFF2-40B4-BE49-F238E27FC236}">
                <a16:creationId xmlns:a16="http://schemas.microsoft.com/office/drawing/2014/main" id="{8B7446EA-BD3B-304A-8A52-F7233D9B36DC}"/>
              </a:ext>
            </a:extLst>
          </p:cNvPr>
          <p:cNvSpPr>
            <a:spLocks noGrp="1"/>
          </p:cNvSpPr>
          <p:nvPr>
            <p:ph idx="39"/>
          </p:nvPr>
        </p:nvSpPr>
        <p:spPr/>
        <p:txBody>
          <a:bodyPr/>
          <a:lstStyle/>
          <a:p>
            <a:r>
              <a:rPr lang="en-US" dirty="0" err="1"/>
              <a:t>Atezo</a:t>
            </a:r>
            <a:r>
              <a:rPr lang="en-US" dirty="0"/>
              <a:t>/carbo/</a:t>
            </a:r>
            <a:r>
              <a:rPr lang="en-US" dirty="0" err="1"/>
              <a:t>pac</a:t>
            </a:r>
            <a:r>
              <a:rPr lang="en-US" dirty="0"/>
              <a:t> + </a:t>
            </a:r>
            <a:r>
              <a:rPr lang="en-US" dirty="0" err="1"/>
              <a:t>bev</a:t>
            </a:r>
            <a:endParaRPr lang="en-US" dirty="0"/>
          </a:p>
        </p:txBody>
      </p:sp>
      <p:sp>
        <p:nvSpPr>
          <p:cNvPr id="43" name="Content Placeholder 42">
            <a:extLst>
              <a:ext uri="{FF2B5EF4-FFF2-40B4-BE49-F238E27FC236}">
                <a16:creationId xmlns:a16="http://schemas.microsoft.com/office/drawing/2014/main" id="{9F95A525-9476-9641-8FEA-0941A15743D0}"/>
              </a:ext>
            </a:extLst>
          </p:cNvPr>
          <p:cNvSpPr>
            <a:spLocks noGrp="1"/>
          </p:cNvSpPr>
          <p:nvPr>
            <p:ph idx="40"/>
          </p:nvPr>
        </p:nvSpPr>
        <p:spPr/>
        <p:txBody>
          <a:bodyPr/>
          <a:lstStyle/>
          <a:p>
            <a:r>
              <a:rPr lang="en-US" dirty="0"/>
              <a:t>Clinical trial only </a:t>
            </a:r>
          </a:p>
        </p:txBody>
      </p:sp>
      <p:sp>
        <p:nvSpPr>
          <p:cNvPr id="44" name="Content Placeholder 43">
            <a:extLst>
              <a:ext uri="{FF2B5EF4-FFF2-40B4-BE49-F238E27FC236}">
                <a16:creationId xmlns:a16="http://schemas.microsoft.com/office/drawing/2014/main" id="{E2E58D13-0995-FA43-A4EE-3C346A58E83B}"/>
              </a:ext>
            </a:extLst>
          </p:cNvPr>
          <p:cNvSpPr>
            <a:spLocks noGrp="1"/>
          </p:cNvSpPr>
          <p:nvPr>
            <p:ph idx="41"/>
          </p:nvPr>
        </p:nvSpPr>
        <p:spPr/>
        <p:txBody>
          <a:bodyPr/>
          <a:lstStyle/>
          <a:p>
            <a:r>
              <a:rPr lang="en-US" dirty="0"/>
              <a:t>I would not use an ICI </a:t>
            </a:r>
          </a:p>
        </p:txBody>
      </p:sp>
      <p:sp>
        <p:nvSpPr>
          <p:cNvPr id="45" name="Content Placeholder 44">
            <a:extLst>
              <a:ext uri="{FF2B5EF4-FFF2-40B4-BE49-F238E27FC236}">
                <a16:creationId xmlns:a16="http://schemas.microsoft.com/office/drawing/2014/main" id="{8B9593B3-BB89-A54E-BF69-4D92BFF012CA}"/>
              </a:ext>
            </a:extLst>
          </p:cNvPr>
          <p:cNvSpPr>
            <a:spLocks noGrp="1"/>
          </p:cNvSpPr>
          <p:nvPr>
            <p:ph idx="42"/>
          </p:nvPr>
        </p:nvSpPr>
        <p:spPr/>
        <p:txBody>
          <a:bodyPr/>
          <a:lstStyle/>
          <a:p>
            <a:r>
              <a:rPr lang="en-US" sz="1600" dirty="0"/>
              <a:t>With chemo after appropriate targeted </a:t>
            </a:r>
            <a:r>
              <a:rPr lang="en-US" sz="1600" dirty="0" err="1"/>
              <a:t>tx</a:t>
            </a:r>
            <a:r>
              <a:rPr lang="en-US" sz="1600" dirty="0"/>
              <a:t> </a:t>
            </a:r>
          </a:p>
        </p:txBody>
      </p:sp>
      <p:sp>
        <p:nvSpPr>
          <p:cNvPr id="46" name="Content Placeholder 45">
            <a:extLst>
              <a:ext uri="{FF2B5EF4-FFF2-40B4-BE49-F238E27FC236}">
                <a16:creationId xmlns:a16="http://schemas.microsoft.com/office/drawing/2014/main" id="{7C47985A-5AB4-DB4A-B815-5819CDAA25A7}"/>
              </a:ext>
            </a:extLst>
          </p:cNvPr>
          <p:cNvSpPr>
            <a:spLocks noGrp="1"/>
          </p:cNvSpPr>
          <p:nvPr>
            <p:ph idx="43"/>
          </p:nvPr>
        </p:nvSpPr>
        <p:spPr/>
        <p:txBody>
          <a:bodyPr/>
          <a:lstStyle/>
          <a:p>
            <a:r>
              <a:rPr lang="en-US" dirty="0"/>
              <a:t>Carbo/</a:t>
            </a:r>
            <a:r>
              <a:rPr lang="en-US" dirty="0" err="1"/>
              <a:t>pem</a:t>
            </a:r>
            <a:r>
              <a:rPr lang="en-US" dirty="0"/>
              <a:t>/</a:t>
            </a:r>
            <a:r>
              <a:rPr lang="en-US" dirty="0" err="1"/>
              <a:t>pembro</a:t>
            </a:r>
            <a:endParaRPr lang="en-US" dirty="0"/>
          </a:p>
        </p:txBody>
      </p:sp>
      <p:sp>
        <p:nvSpPr>
          <p:cNvPr id="47" name="Content Placeholder 46">
            <a:extLst>
              <a:ext uri="{FF2B5EF4-FFF2-40B4-BE49-F238E27FC236}">
                <a16:creationId xmlns:a16="http://schemas.microsoft.com/office/drawing/2014/main" id="{A6D546EB-0DB5-AD4D-82C9-484FB2AD43AD}"/>
              </a:ext>
            </a:extLst>
          </p:cNvPr>
          <p:cNvSpPr>
            <a:spLocks noGrp="1"/>
          </p:cNvSpPr>
          <p:nvPr>
            <p:ph idx="44"/>
          </p:nvPr>
        </p:nvSpPr>
        <p:spPr/>
        <p:txBody>
          <a:bodyPr/>
          <a:lstStyle/>
          <a:p>
            <a:r>
              <a:rPr lang="en-US" sz="1600" dirty="0"/>
              <a:t>With chemo after appropriate targeted </a:t>
            </a:r>
            <a:r>
              <a:rPr lang="en-US" sz="1600" dirty="0" err="1"/>
              <a:t>tx</a:t>
            </a:r>
            <a:r>
              <a:rPr lang="en-US" sz="1600" dirty="0"/>
              <a:t> </a:t>
            </a:r>
          </a:p>
        </p:txBody>
      </p:sp>
      <p:sp>
        <p:nvSpPr>
          <p:cNvPr id="48" name="Content Placeholder 47">
            <a:extLst>
              <a:ext uri="{FF2B5EF4-FFF2-40B4-BE49-F238E27FC236}">
                <a16:creationId xmlns:a16="http://schemas.microsoft.com/office/drawing/2014/main" id="{4C2EC516-5A5F-4E4E-A3D5-8739BB7AC692}"/>
              </a:ext>
            </a:extLst>
          </p:cNvPr>
          <p:cNvSpPr>
            <a:spLocks noGrp="1"/>
          </p:cNvSpPr>
          <p:nvPr>
            <p:ph idx="45"/>
          </p:nvPr>
        </p:nvSpPr>
        <p:spPr/>
        <p:txBody>
          <a:bodyPr/>
          <a:lstStyle/>
          <a:p>
            <a:r>
              <a:rPr lang="en-US" dirty="0" err="1"/>
              <a:t>Atezo</a:t>
            </a:r>
            <a:r>
              <a:rPr lang="en-US" dirty="0"/>
              <a:t>/carbo/</a:t>
            </a:r>
            <a:r>
              <a:rPr lang="en-US" dirty="0" err="1"/>
              <a:t>pac</a:t>
            </a:r>
            <a:r>
              <a:rPr lang="en-US" dirty="0"/>
              <a:t> + </a:t>
            </a:r>
            <a:r>
              <a:rPr lang="en-US" dirty="0" err="1"/>
              <a:t>bev</a:t>
            </a:r>
            <a:endParaRPr lang="en-US" dirty="0"/>
          </a:p>
        </p:txBody>
      </p:sp>
    </p:spTree>
    <p:extLst>
      <p:ext uri="{BB962C8B-B14F-4D97-AF65-F5344CB8AC3E}">
        <p14:creationId xmlns:p14="http://schemas.microsoft.com/office/powerpoint/2010/main" val="34445534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63CEB3-52AD-9441-8D6A-286F1176E411}"/>
              </a:ext>
            </a:extLst>
          </p:cNvPr>
          <p:cNvSpPr>
            <a:spLocks noGrp="1"/>
          </p:cNvSpPr>
          <p:nvPr>
            <p:ph idx="1"/>
          </p:nvPr>
        </p:nvSpPr>
        <p:spPr/>
        <p:txBody>
          <a:bodyPr/>
          <a:lstStyle/>
          <a:p>
            <a:r>
              <a:rPr lang="en-US" dirty="0" err="1"/>
              <a:t>Osimertinib</a:t>
            </a:r>
            <a:r>
              <a:rPr lang="en-US" dirty="0"/>
              <a:t> </a:t>
            </a:r>
          </a:p>
        </p:txBody>
      </p:sp>
      <p:sp>
        <p:nvSpPr>
          <p:cNvPr id="3" name="Content Placeholder 2">
            <a:extLst>
              <a:ext uri="{FF2B5EF4-FFF2-40B4-BE49-F238E27FC236}">
                <a16:creationId xmlns:a16="http://schemas.microsoft.com/office/drawing/2014/main" id="{4C7A3258-7FE9-A14A-A9FA-7C4C3A75480D}"/>
              </a:ext>
            </a:extLst>
          </p:cNvPr>
          <p:cNvSpPr>
            <a:spLocks noGrp="1"/>
          </p:cNvSpPr>
          <p:nvPr>
            <p:ph idx="23"/>
          </p:nvPr>
        </p:nvSpPr>
        <p:spPr/>
        <p:txBody>
          <a:bodyPr/>
          <a:lstStyle/>
          <a:p>
            <a:r>
              <a:rPr lang="en-US" sz="1800" dirty="0"/>
              <a:t>Multiple, bilateral small brain </a:t>
            </a:r>
            <a:r>
              <a:rPr lang="en-US" sz="1800" dirty="0" err="1"/>
              <a:t>mets</a:t>
            </a:r>
            <a:r>
              <a:rPr lang="en-US" sz="1800" dirty="0"/>
              <a:t> requiring WBRT </a:t>
            </a:r>
          </a:p>
        </p:txBody>
      </p:sp>
      <p:sp>
        <p:nvSpPr>
          <p:cNvPr id="4" name="Content Placeholder 3">
            <a:extLst>
              <a:ext uri="{FF2B5EF4-FFF2-40B4-BE49-F238E27FC236}">
                <a16:creationId xmlns:a16="http://schemas.microsoft.com/office/drawing/2014/main" id="{40264860-48A3-E14F-B6C6-D938A3AC2FB0}"/>
              </a:ext>
            </a:extLst>
          </p:cNvPr>
          <p:cNvSpPr>
            <a:spLocks noGrp="1"/>
          </p:cNvSpPr>
          <p:nvPr>
            <p:ph idx="30"/>
          </p:nvPr>
        </p:nvSpPr>
        <p:spPr/>
        <p:txBody>
          <a:bodyPr/>
          <a:lstStyle/>
          <a:p>
            <a:r>
              <a:rPr lang="en-US" dirty="0" err="1"/>
              <a:t>Osimertinib</a:t>
            </a:r>
            <a:r>
              <a:rPr lang="en-US" dirty="0"/>
              <a:t> </a:t>
            </a:r>
          </a:p>
        </p:txBody>
      </p:sp>
      <p:sp>
        <p:nvSpPr>
          <p:cNvPr id="5" name="Content Placeholder 4">
            <a:extLst>
              <a:ext uri="{FF2B5EF4-FFF2-40B4-BE49-F238E27FC236}">
                <a16:creationId xmlns:a16="http://schemas.microsoft.com/office/drawing/2014/main" id="{D31C0C7C-4E07-1845-98C3-57B0A88671C4}"/>
              </a:ext>
            </a:extLst>
          </p:cNvPr>
          <p:cNvSpPr>
            <a:spLocks noGrp="1"/>
          </p:cNvSpPr>
          <p:nvPr>
            <p:ph idx="31"/>
          </p:nvPr>
        </p:nvSpPr>
        <p:spPr/>
        <p:txBody>
          <a:bodyPr/>
          <a:lstStyle/>
          <a:p>
            <a:r>
              <a:rPr lang="en-US" sz="1800" dirty="0"/>
              <a:t>Several small brain </a:t>
            </a:r>
            <a:r>
              <a:rPr lang="en-US" sz="1800" dirty="0" err="1"/>
              <a:t>mets</a:t>
            </a:r>
            <a:r>
              <a:rPr lang="en-US" sz="1800" dirty="0"/>
              <a:t> amenable to SRT </a:t>
            </a:r>
          </a:p>
        </p:txBody>
      </p:sp>
      <p:sp>
        <p:nvSpPr>
          <p:cNvPr id="6" name="Title 5">
            <a:extLst>
              <a:ext uri="{FF2B5EF4-FFF2-40B4-BE49-F238E27FC236}">
                <a16:creationId xmlns:a16="http://schemas.microsoft.com/office/drawing/2014/main" id="{659DFC45-D9C3-904E-8147-E048B8E2B1E9}"/>
              </a:ext>
            </a:extLst>
          </p:cNvPr>
          <p:cNvSpPr>
            <a:spLocks noGrp="1"/>
          </p:cNvSpPr>
          <p:nvPr>
            <p:ph type="title"/>
          </p:nvPr>
        </p:nvSpPr>
        <p:spPr/>
        <p:txBody>
          <a:bodyPr/>
          <a:lstStyle/>
          <a:p>
            <a:r>
              <a:rPr lang="en-US" sz="2500" dirty="0"/>
              <a:t>Which initial treatment approach would you generally recommend for a patient with asymptomatic </a:t>
            </a:r>
            <a:r>
              <a:rPr lang="en-US" sz="2500" dirty="0" err="1"/>
              <a:t>nonsquamous</a:t>
            </a:r>
            <a:r>
              <a:rPr lang="en-US" sz="2500" dirty="0"/>
              <a:t> NSCLC with an EGFR exon 19 mutation, systemic metastases and …</a:t>
            </a:r>
          </a:p>
        </p:txBody>
      </p:sp>
      <p:sp>
        <p:nvSpPr>
          <p:cNvPr id="7" name="Content Placeholder 6">
            <a:extLst>
              <a:ext uri="{FF2B5EF4-FFF2-40B4-BE49-F238E27FC236}">
                <a16:creationId xmlns:a16="http://schemas.microsoft.com/office/drawing/2014/main" id="{0BBD893F-D4A3-4142-9480-CB93F06C6797}"/>
              </a:ext>
            </a:extLst>
          </p:cNvPr>
          <p:cNvSpPr>
            <a:spLocks noGrp="1"/>
          </p:cNvSpPr>
          <p:nvPr>
            <p:ph idx="32"/>
          </p:nvPr>
        </p:nvSpPr>
        <p:spPr/>
        <p:txBody>
          <a:bodyPr/>
          <a:lstStyle/>
          <a:p>
            <a:r>
              <a:rPr lang="en-US" dirty="0" err="1"/>
              <a:t>Osimertinib</a:t>
            </a:r>
            <a:r>
              <a:rPr lang="en-US" dirty="0"/>
              <a:t> </a:t>
            </a:r>
          </a:p>
        </p:txBody>
      </p:sp>
      <p:sp>
        <p:nvSpPr>
          <p:cNvPr id="8" name="Content Placeholder 7">
            <a:extLst>
              <a:ext uri="{FF2B5EF4-FFF2-40B4-BE49-F238E27FC236}">
                <a16:creationId xmlns:a16="http://schemas.microsoft.com/office/drawing/2014/main" id="{3FF4186A-EAD5-FA47-8612-9B62426F36FB}"/>
              </a:ext>
            </a:extLst>
          </p:cNvPr>
          <p:cNvSpPr>
            <a:spLocks noGrp="1"/>
          </p:cNvSpPr>
          <p:nvPr>
            <p:ph idx="33"/>
          </p:nvPr>
        </p:nvSpPr>
        <p:spPr/>
        <p:txBody>
          <a:bodyPr/>
          <a:lstStyle/>
          <a:p>
            <a:r>
              <a:rPr lang="en-US" dirty="0" err="1"/>
              <a:t>Osimertinib</a:t>
            </a:r>
            <a:r>
              <a:rPr lang="en-US" dirty="0"/>
              <a:t> </a:t>
            </a:r>
          </a:p>
        </p:txBody>
      </p:sp>
      <p:sp>
        <p:nvSpPr>
          <p:cNvPr id="9" name="Content Placeholder 8">
            <a:extLst>
              <a:ext uri="{FF2B5EF4-FFF2-40B4-BE49-F238E27FC236}">
                <a16:creationId xmlns:a16="http://schemas.microsoft.com/office/drawing/2014/main" id="{B75AD042-F984-8046-8FDE-B1605EE29FBA}"/>
              </a:ext>
            </a:extLst>
          </p:cNvPr>
          <p:cNvSpPr>
            <a:spLocks noGrp="1"/>
          </p:cNvSpPr>
          <p:nvPr>
            <p:ph idx="34"/>
          </p:nvPr>
        </p:nvSpPr>
        <p:spPr/>
        <p:txBody>
          <a:bodyPr/>
          <a:lstStyle/>
          <a:p>
            <a:r>
              <a:rPr lang="en-US" dirty="0" err="1"/>
              <a:t>Osimertinib</a:t>
            </a:r>
            <a:r>
              <a:rPr lang="en-US" dirty="0"/>
              <a:t> </a:t>
            </a:r>
          </a:p>
        </p:txBody>
      </p:sp>
      <p:sp>
        <p:nvSpPr>
          <p:cNvPr id="10" name="Content Placeholder 9">
            <a:extLst>
              <a:ext uri="{FF2B5EF4-FFF2-40B4-BE49-F238E27FC236}">
                <a16:creationId xmlns:a16="http://schemas.microsoft.com/office/drawing/2014/main" id="{0E2776C0-17D5-E14D-9F15-BBC9A68B0A80}"/>
              </a:ext>
            </a:extLst>
          </p:cNvPr>
          <p:cNvSpPr>
            <a:spLocks noGrp="1"/>
          </p:cNvSpPr>
          <p:nvPr>
            <p:ph idx="35"/>
          </p:nvPr>
        </p:nvSpPr>
        <p:spPr/>
        <p:txBody>
          <a:bodyPr/>
          <a:lstStyle/>
          <a:p>
            <a:r>
              <a:rPr lang="en-US" dirty="0" err="1"/>
              <a:t>Osimertinib</a:t>
            </a:r>
            <a:r>
              <a:rPr lang="en-US" dirty="0"/>
              <a:t> </a:t>
            </a:r>
          </a:p>
        </p:txBody>
      </p:sp>
      <p:sp>
        <p:nvSpPr>
          <p:cNvPr id="11" name="Content Placeholder 10">
            <a:extLst>
              <a:ext uri="{FF2B5EF4-FFF2-40B4-BE49-F238E27FC236}">
                <a16:creationId xmlns:a16="http://schemas.microsoft.com/office/drawing/2014/main" id="{37DDA00C-BB97-4645-8AE1-55A49B5F73FC}"/>
              </a:ext>
            </a:extLst>
          </p:cNvPr>
          <p:cNvSpPr>
            <a:spLocks noGrp="1"/>
          </p:cNvSpPr>
          <p:nvPr>
            <p:ph idx="36"/>
          </p:nvPr>
        </p:nvSpPr>
        <p:spPr/>
        <p:txBody>
          <a:bodyPr/>
          <a:lstStyle/>
          <a:p>
            <a:r>
              <a:rPr lang="en-US" dirty="0" err="1"/>
              <a:t>Osimertinib</a:t>
            </a:r>
            <a:r>
              <a:rPr lang="en-US" dirty="0"/>
              <a:t> </a:t>
            </a:r>
          </a:p>
        </p:txBody>
      </p:sp>
      <p:sp>
        <p:nvSpPr>
          <p:cNvPr id="12" name="Content Placeholder 11">
            <a:extLst>
              <a:ext uri="{FF2B5EF4-FFF2-40B4-BE49-F238E27FC236}">
                <a16:creationId xmlns:a16="http://schemas.microsoft.com/office/drawing/2014/main" id="{2BB6F392-1870-294A-9980-8A53C66FF5D9}"/>
              </a:ext>
            </a:extLst>
          </p:cNvPr>
          <p:cNvSpPr>
            <a:spLocks noGrp="1"/>
          </p:cNvSpPr>
          <p:nvPr>
            <p:ph idx="37"/>
          </p:nvPr>
        </p:nvSpPr>
        <p:spPr/>
        <p:txBody>
          <a:bodyPr/>
          <a:lstStyle/>
          <a:p>
            <a:r>
              <a:rPr lang="en-US" dirty="0" err="1"/>
              <a:t>Osimertinib</a:t>
            </a:r>
            <a:r>
              <a:rPr lang="en-US" dirty="0"/>
              <a:t> </a:t>
            </a:r>
          </a:p>
        </p:txBody>
      </p:sp>
      <p:sp>
        <p:nvSpPr>
          <p:cNvPr id="13" name="Content Placeholder 12">
            <a:extLst>
              <a:ext uri="{FF2B5EF4-FFF2-40B4-BE49-F238E27FC236}">
                <a16:creationId xmlns:a16="http://schemas.microsoft.com/office/drawing/2014/main" id="{E7A43D3D-5BCD-1C4C-961E-087E94AAD611}"/>
              </a:ext>
            </a:extLst>
          </p:cNvPr>
          <p:cNvSpPr>
            <a:spLocks noGrp="1"/>
          </p:cNvSpPr>
          <p:nvPr>
            <p:ph idx="38"/>
          </p:nvPr>
        </p:nvSpPr>
        <p:spPr/>
        <p:txBody>
          <a:bodyPr/>
          <a:lstStyle/>
          <a:p>
            <a:r>
              <a:rPr lang="en-US" dirty="0" err="1"/>
              <a:t>Osimertinib</a:t>
            </a:r>
            <a:r>
              <a:rPr lang="en-US" dirty="0"/>
              <a:t> </a:t>
            </a:r>
          </a:p>
        </p:txBody>
      </p:sp>
      <p:sp>
        <p:nvSpPr>
          <p:cNvPr id="14" name="Content Placeholder 13">
            <a:extLst>
              <a:ext uri="{FF2B5EF4-FFF2-40B4-BE49-F238E27FC236}">
                <a16:creationId xmlns:a16="http://schemas.microsoft.com/office/drawing/2014/main" id="{F5C906F5-B337-9D44-ACDC-479BEA6DCF6C}"/>
              </a:ext>
            </a:extLst>
          </p:cNvPr>
          <p:cNvSpPr>
            <a:spLocks noGrp="1"/>
          </p:cNvSpPr>
          <p:nvPr>
            <p:ph idx="39"/>
          </p:nvPr>
        </p:nvSpPr>
        <p:spPr/>
        <p:txBody>
          <a:bodyPr/>
          <a:lstStyle/>
          <a:p>
            <a:r>
              <a:rPr lang="en-US" dirty="0" err="1"/>
              <a:t>Osimertinib</a:t>
            </a:r>
            <a:r>
              <a:rPr lang="en-US" dirty="0"/>
              <a:t> </a:t>
            </a:r>
          </a:p>
        </p:txBody>
      </p:sp>
      <p:sp>
        <p:nvSpPr>
          <p:cNvPr id="15" name="Content Placeholder 14">
            <a:extLst>
              <a:ext uri="{FF2B5EF4-FFF2-40B4-BE49-F238E27FC236}">
                <a16:creationId xmlns:a16="http://schemas.microsoft.com/office/drawing/2014/main" id="{CC058045-A29A-5E4D-AA9D-463893B3EF3F}"/>
              </a:ext>
            </a:extLst>
          </p:cNvPr>
          <p:cNvSpPr>
            <a:spLocks noGrp="1"/>
          </p:cNvSpPr>
          <p:nvPr>
            <p:ph idx="40"/>
          </p:nvPr>
        </p:nvSpPr>
        <p:spPr/>
        <p:txBody>
          <a:bodyPr/>
          <a:lstStyle/>
          <a:p>
            <a:r>
              <a:rPr lang="en-US" dirty="0" err="1"/>
              <a:t>Osimertinib</a:t>
            </a:r>
            <a:r>
              <a:rPr lang="en-US" dirty="0"/>
              <a:t> </a:t>
            </a:r>
          </a:p>
        </p:txBody>
      </p:sp>
      <p:sp>
        <p:nvSpPr>
          <p:cNvPr id="16" name="Content Placeholder 15">
            <a:extLst>
              <a:ext uri="{FF2B5EF4-FFF2-40B4-BE49-F238E27FC236}">
                <a16:creationId xmlns:a16="http://schemas.microsoft.com/office/drawing/2014/main" id="{FC53092E-59F4-7642-A0A3-8A49BBEFB360}"/>
              </a:ext>
            </a:extLst>
          </p:cNvPr>
          <p:cNvSpPr>
            <a:spLocks noGrp="1"/>
          </p:cNvSpPr>
          <p:nvPr>
            <p:ph idx="41"/>
          </p:nvPr>
        </p:nvSpPr>
        <p:spPr/>
        <p:txBody>
          <a:bodyPr/>
          <a:lstStyle/>
          <a:p>
            <a:r>
              <a:rPr lang="en-US" dirty="0" err="1"/>
              <a:t>Osimertinib</a:t>
            </a:r>
            <a:r>
              <a:rPr lang="en-US" dirty="0"/>
              <a:t> </a:t>
            </a:r>
          </a:p>
        </p:txBody>
      </p:sp>
      <p:sp>
        <p:nvSpPr>
          <p:cNvPr id="17" name="Content Placeholder 16">
            <a:extLst>
              <a:ext uri="{FF2B5EF4-FFF2-40B4-BE49-F238E27FC236}">
                <a16:creationId xmlns:a16="http://schemas.microsoft.com/office/drawing/2014/main" id="{214FBE67-6799-7F45-A959-332877EF740D}"/>
              </a:ext>
            </a:extLst>
          </p:cNvPr>
          <p:cNvSpPr>
            <a:spLocks noGrp="1"/>
          </p:cNvSpPr>
          <p:nvPr>
            <p:ph idx="42"/>
          </p:nvPr>
        </p:nvSpPr>
        <p:spPr/>
        <p:txBody>
          <a:bodyPr/>
          <a:lstStyle/>
          <a:p>
            <a:r>
              <a:rPr lang="en-US" dirty="0" err="1"/>
              <a:t>Osimertinib</a:t>
            </a:r>
            <a:r>
              <a:rPr lang="en-US" dirty="0"/>
              <a:t> </a:t>
            </a:r>
          </a:p>
        </p:txBody>
      </p:sp>
      <p:sp>
        <p:nvSpPr>
          <p:cNvPr id="18" name="Content Placeholder 17">
            <a:extLst>
              <a:ext uri="{FF2B5EF4-FFF2-40B4-BE49-F238E27FC236}">
                <a16:creationId xmlns:a16="http://schemas.microsoft.com/office/drawing/2014/main" id="{7CF9931F-C19E-E84B-9881-6DFACCB2E69D}"/>
              </a:ext>
            </a:extLst>
          </p:cNvPr>
          <p:cNvSpPr>
            <a:spLocks noGrp="1"/>
          </p:cNvSpPr>
          <p:nvPr>
            <p:ph idx="43"/>
          </p:nvPr>
        </p:nvSpPr>
        <p:spPr/>
        <p:txBody>
          <a:bodyPr/>
          <a:lstStyle/>
          <a:p>
            <a:r>
              <a:rPr lang="en-US" dirty="0" err="1"/>
              <a:t>Osimertinib</a:t>
            </a:r>
            <a:r>
              <a:rPr lang="en-US" dirty="0"/>
              <a:t> </a:t>
            </a:r>
          </a:p>
        </p:txBody>
      </p:sp>
      <p:sp>
        <p:nvSpPr>
          <p:cNvPr id="19" name="Content Placeholder 18">
            <a:extLst>
              <a:ext uri="{FF2B5EF4-FFF2-40B4-BE49-F238E27FC236}">
                <a16:creationId xmlns:a16="http://schemas.microsoft.com/office/drawing/2014/main" id="{0C427F39-0087-C443-AD64-35802A84D7C7}"/>
              </a:ext>
            </a:extLst>
          </p:cNvPr>
          <p:cNvSpPr>
            <a:spLocks noGrp="1"/>
          </p:cNvSpPr>
          <p:nvPr>
            <p:ph idx="44"/>
          </p:nvPr>
        </p:nvSpPr>
        <p:spPr/>
        <p:txBody>
          <a:bodyPr/>
          <a:lstStyle/>
          <a:p>
            <a:r>
              <a:rPr lang="en-US" dirty="0" err="1"/>
              <a:t>Osimertinib</a:t>
            </a:r>
            <a:r>
              <a:rPr lang="en-US" dirty="0"/>
              <a:t> </a:t>
            </a:r>
          </a:p>
        </p:txBody>
      </p:sp>
      <p:sp>
        <p:nvSpPr>
          <p:cNvPr id="20" name="Content Placeholder 19">
            <a:extLst>
              <a:ext uri="{FF2B5EF4-FFF2-40B4-BE49-F238E27FC236}">
                <a16:creationId xmlns:a16="http://schemas.microsoft.com/office/drawing/2014/main" id="{C03A0183-E8BB-544C-928E-E28241926202}"/>
              </a:ext>
            </a:extLst>
          </p:cNvPr>
          <p:cNvSpPr>
            <a:spLocks noGrp="1"/>
          </p:cNvSpPr>
          <p:nvPr>
            <p:ph idx="45"/>
          </p:nvPr>
        </p:nvSpPr>
        <p:spPr/>
        <p:txBody>
          <a:bodyPr/>
          <a:lstStyle/>
          <a:p>
            <a:r>
              <a:rPr lang="en-US" dirty="0" err="1"/>
              <a:t>Osimertinib</a:t>
            </a:r>
            <a:r>
              <a:rPr lang="en-US" dirty="0"/>
              <a:t> </a:t>
            </a:r>
          </a:p>
        </p:txBody>
      </p:sp>
      <p:sp>
        <p:nvSpPr>
          <p:cNvPr id="21" name="TextBox 20">
            <a:extLst>
              <a:ext uri="{FF2B5EF4-FFF2-40B4-BE49-F238E27FC236}">
                <a16:creationId xmlns:a16="http://schemas.microsoft.com/office/drawing/2014/main" id="{69E2A3FA-B1EB-2E42-AEB8-9C66FB60C8C0}"/>
              </a:ext>
            </a:extLst>
          </p:cNvPr>
          <p:cNvSpPr txBox="1"/>
          <p:nvPr/>
        </p:nvSpPr>
        <p:spPr>
          <a:xfrm>
            <a:off x="729048" y="6473050"/>
            <a:ext cx="5317524" cy="323165"/>
          </a:xfrm>
          <a:prstGeom prst="rect">
            <a:avLst/>
          </a:prstGeom>
          <a:noFill/>
        </p:spPr>
        <p:txBody>
          <a:bodyPr wrap="square" rtlCol="0">
            <a:spAutoFit/>
          </a:bodyPr>
          <a:lstStyle/>
          <a:p>
            <a:r>
              <a:rPr lang="en-US" sz="1500" dirty="0"/>
              <a:t>WBRT = whole-brain RT; SRT = stereotactic RT</a:t>
            </a:r>
          </a:p>
        </p:txBody>
      </p:sp>
    </p:spTree>
    <p:extLst>
      <p:ext uri="{BB962C8B-B14F-4D97-AF65-F5344CB8AC3E}">
        <p14:creationId xmlns:p14="http://schemas.microsoft.com/office/powerpoint/2010/main" val="14857282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F6EB67A1-1417-AA4B-9E6E-BEC28D7E10A1}"/>
              </a:ext>
            </a:extLst>
          </p:cNvPr>
          <p:cNvSpPr>
            <a:spLocks noGrp="1"/>
          </p:cNvSpPr>
          <p:nvPr>
            <p:ph idx="1"/>
          </p:nvPr>
        </p:nvSpPr>
        <p:spPr/>
        <p:txBody>
          <a:bodyPr/>
          <a:lstStyle/>
          <a:p>
            <a:r>
              <a:rPr lang="en-US" dirty="0"/>
              <a:t>Continue </a:t>
            </a:r>
            <a:r>
              <a:rPr lang="en-US" dirty="0" err="1"/>
              <a:t>osimertinib</a:t>
            </a:r>
            <a:r>
              <a:rPr lang="en-US" dirty="0"/>
              <a:t>, manage brain met with local therapy </a:t>
            </a:r>
          </a:p>
        </p:txBody>
      </p:sp>
      <p:sp>
        <p:nvSpPr>
          <p:cNvPr id="23" name="Content Placeholder 22">
            <a:extLst>
              <a:ext uri="{FF2B5EF4-FFF2-40B4-BE49-F238E27FC236}">
                <a16:creationId xmlns:a16="http://schemas.microsoft.com/office/drawing/2014/main" id="{56A01D12-10F7-5245-B4E9-F6B9318C1C02}"/>
              </a:ext>
            </a:extLst>
          </p:cNvPr>
          <p:cNvSpPr>
            <a:spLocks noGrp="1"/>
          </p:cNvSpPr>
          <p:nvPr>
            <p:ph idx="10"/>
          </p:nvPr>
        </p:nvSpPr>
        <p:spPr/>
        <p:txBody>
          <a:bodyPr/>
          <a:lstStyle/>
          <a:p>
            <a:r>
              <a:rPr lang="en-US" dirty="0"/>
              <a:t>Continue </a:t>
            </a:r>
            <a:r>
              <a:rPr lang="en-US" dirty="0" err="1"/>
              <a:t>osimertinib</a:t>
            </a:r>
            <a:r>
              <a:rPr lang="en-US" dirty="0"/>
              <a:t>, manage brain met with local therapy </a:t>
            </a:r>
          </a:p>
        </p:txBody>
      </p:sp>
      <p:sp>
        <p:nvSpPr>
          <p:cNvPr id="24" name="Content Placeholder 23">
            <a:extLst>
              <a:ext uri="{FF2B5EF4-FFF2-40B4-BE49-F238E27FC236}">
                <a16:creationId xmlns:a16="http://schemas.microsoft.com/office/drawing/2014/main" id="{F13CC5F0-092C-B445-90FA-62579AEF8DDA}"/>
              </a:ext>
            </a:extLst>
          </p:cNvPr>
          <p:cNvSpPr>
            <a:spLocks noGrp="1"/>
          </p:cNvSpPr>
          <p:nvPr>
            <p:ph idx="11"/>
          </p:nvPr>
        </p:nvSpPr>
        <p:spPr/>
        <p:txBody>
          <a:bodyPr/>
          <a:lstStyle/>
          <a:p>
            <a:r>
              <a:rPr lang="en-US" dirty="0"/>
              <a:t>Continue </a:t>
            </a:r>
            <a:r>
              <a:rPr lang="en-US" dirty="0" err="1"/>
              <a:t>osimertinib</a:t>
            </a:r>
            <a:r>
              <a:rPr lang="en-US" dirty="0"/>
              <a:t>, manage brain met with local therapy </a:t>
            </a:r>
          </a:p>
        </p:txBody>
      </p:sp>
      <p:sp>
        <p:nvSpPr>
          <p:cNvPr id="25" name="Content Placeholder 24">
            <a:extLst>
              <a:ext uri="{FF2B5EF4-FFF2-40B4-BE49-F238E27FC236}">
                <a16:creationId xmlns:a16="http://schemas.microsoft.com/office/drawing/2014/main" id="{EA5CE6BB-E1FA-604C-B416-1E98BAF0C551}"/>
              </a:ext>
            </a:extLst>
          </p:cNvPr>
          <p:cNvSpPr>
            <a:spLocks noGrp="1"/>
          </p:cNvSpPr>
          <p:nvPr>
            <p:ph idx="12"/>
          </p:nvPr>
        </p:nvSpPr>
        <p:spPr/>
        <p:txBody>
          <a:bodyPr/>
          <a:lstStyle/>
          <a:p>
            <a:r>
              <a:rPr lang="en-US" dirty="0"/>
              <a:t>Continue </a:t>
            </a:r>
            <a:r>
              <a:rPr lang="en-US" dirty="0" err="1"/>
              <a:t>osimertinib</a:t>
            </a:r>
            <a:r>
              <a:rPr lang="en-US" dirty="0"/>
              <a:t>, manage brain met with local therapy </a:t>
            </a:r>
          </a:p>
        </p:txBody>
      </p:sp>
      <p:sp>
        <p:nvSpPr>
          <p:cNvPr id="26" name="Content Placeholder 25">
            <a:extLst>
              <a:ext uri="{FF2B5EF4-FFF2-40B4-BE49-F238E27FC236}">
                <a16:creationId xmlns:a16="http://schemas.microsoft.com/office/drawing/2014/main" id="{863F3A2D-7A9A-7F4F-AF76-AF449E536169}"/>
              </a:ext>
            </a:extLst>
          </p:cNvPr>
          <p:cNvSpPr>
            <a:spLocks noGrp="1"/>
          </p:cNvSpPr>
          <p:nvPr>
            <p:ph idx="13"/>
          </p:nvPr>
        </p:nvSpPr>
        <p:spPr/>
        <p:txBody>
          <a:bodyPr/>
          <a:lstStyle/>
          <a:p>
            <a:r>
              <a:rPr lang="en-US" dirty="0"/>
              <a:t>Continue </a:t>
            </a:r>
            <a:r>
              <a:rPr lang="en-US" dirty="0" err="1"/>
              <a:t>osimertinib</a:t>
            </a:r>
            <a:r>
              <a:rPr lang="en-US" dirty="0"/>
              <a:t>, manage brain met with local therapy </a:t>
            </a:r>
          </a:p>
        </p:txBody>
      </p:sp>
      <p:sp>
        <p:nvSpPr>
          <p:cNvPr id="27" name="Content Placeholder 26">
            <a:extLst>
              <a:ext uri="{FF2B5EF4-FFF2-40B4-BE49-F238E27FC236}">
                <a16:creationId xmlns:a16="http://schemas.microsoft.com/office/drawing/2014/main" id="{B836C1DF-4D15-1B4B-9F8E-617D8EBCDB80}"/>
              </a:ext>
            </a:extLst>
          </p:cNvPr>
          <p:cNvSpPr>
            <a:spLocks noGrp="1"/>
          </p:cNvSpPr>
          <p:nvPr>
            <p:ph idx="14"/>
          </p:nvPr>
        </p:nvSpPr>
        <p:spPr/>
        <p:txBody>
          <a:bodyPr/>
          <a:lstStyle/>
          <a:p>
            <a:r>
              <a:rPr lang="en-US" dirty="0"/>
              <a:t>Continue </a:t>
            </a:r>
            <a:r>
              <a:rPr lang="en-US" dirty="0" err="1"/>
              <a:t>osimertinib</a:t>
            </a:r>
            <a:r>
              <a:rPr lang="en-US" dirty="0"/>
              <a:t>, manage brain met with local therapy </a:t>
            </a:r>
          </a:p>
        </p:txBody>
      </p:sp>
      <p:sp>
        <p:nvSpPr>
          <p:cNvPr id="28" name="Content Placeholder 27">
            <a:extLst>
              <a:ext uri="{FF2B5EF4-FFF2-40B4-BE49-F238E27FC236}">
                <a16:creationId xmlns:a16="http://schemas.microsoft.com/office/drawing/2014/main" id="{062E961E-2B5C-BC4A-AFC9-1ADEEC59F1B2}"/>
              </a:ext>
            </a:extLst>
          </p:cNvPr>
          <p:cNvSpPr>
            <a:spLocks noGrp="1"/>
          </p:cNvSpPr>
          <p:nvPr>
            <p:ph idx="15"/>
          </p:nvPr>
        </p:nvSpPr>
        <p:spPr/>
        <p:txBody>
          <a:bodyPr/>
          <a:lstStyle/>
          <a:p>
            <a:r>
              <a:rPr lang="en-US" dirty="0"/>
              <a:t>Continue </a:t>
            </a:r>
            <a:r>
              <a:rPr lang="en-US" dirty="0" err="1"/>
              <a:t>osimertinib</a:t>
            </a:r>
            <a:r>
              <a:rPr lang="en-US" dirty="0"/>
              <a:t>, manage brain met with local therapy </a:t>
            </a:r>
          </a:p>
        </p:txBody>
      </p:sp>
      <p:sp>
        <p:nvSpPr>
          <p:cNvPr id="21" name="Title 20">
            <a:extLst>
              <a:ext uri="{FF2B5EF4-FFF2-40B4-BE49-F238E27FC236}">
                <a16:creationId xmlns:a16="http://schemas.microsoft.com/office/drawing/2014/main" id="{188F8B29-55AD-4C42-B34E-CF0C448EBB89}"/>
              </a:ext>
            </a:extLst>
          </p:cNvPr>
          <p:cNvSpPr>
            <a:spLocks noGrp="1"/>
          </p:cNvSpPr>
          <p:nvPr>
            <p:ph type="title"/>
          </p:nvPr>
        </p:nvSpPr>
        <p:spPr/>
        <p:txBody>
          <a:bodyPr/>
          <a:lstStyle/>
          <a:p>
            <a:r>
              <a:rPr lang="en-US" sz="2200" dirty="0"/>
              <a:t>An asymptomatic patient with metastatic </a:t>
            </a:r>
            <a:r>
              <a:rPr lang="en-US" sz="2200" dirty="0" err="1"/>
              <a:t>nonsquamous</a:t>
            </a:r>
            <a:r>
              <a:rPr lang="en-US" sz="2200" dirty="0"/>
              <a:t> NSCLC with an </a:t>
            </a:r>
            <a:r>
              <a:rPr lang="en-US" sz="2200" u="sng" dirty="0"/>
              <a:t>EGFR exon 19 deletion</a:t>
            </a:r>
            <a:r>
              <a:rPr lang="en-US" sz="2200" dirty="0"/>
              <a:t> and a </a:t>
            </a:r>
            <a:r>
              <a:rPr lang="en-US" sz="2200" u="sng" dirty="0"/>
              <a:t>PD-L1 TPS of 60%</a:t>
            </a:r>
            <a:r>
              <a:rPr lang="en-US" sz="2200" dirty="0"/>
              <a:t> is receiving </a:t>
            </a:r>
            <a:r>
              <a:rPr lang="en-US" sz="2200" u="sng" dirty="0"/>
              <a:t>first-line </a:t>
            </a:r>
            <a:r>
              <a:rPr lang="en-US" sz="2200" u="sng" dirty="0" err="1"/>
              <a:t>osimertinib</a:t>
            </a:r>
            <a:r>
              <a:rPr lang="en-US" sz="2200" dirty="0"/>
              <a:t> and </a:t>
            </a:r>
            <a:r>
              <a:rPr lang="en-US" sz="2200" dirty="0">
                <a:solidFill>
                  <a:srgbClr val="FFC000"/>
                </a:solidFill>
              </a:rPr>
              <a:t>develops a new solitary brain metastasis </a:t>
            </a:r>
            <a:r>
              <a:rPr lang="en-US" sz="2200" dirty="0"/>
              <a:t>with no evidence of disease progression elsewhere. What would you recommend? </a:t>
            </a:r>
          </a:p>
        </p:txBody>
      </p:sp>
      <p:sp>
        <p:nvSpPr>
          <p:cNvPr id="29" name="Content Placeholder 28">
            <a:extLst>
              <a:ext uri="{FF2B5EF4-FFF2-40B4-BE49-F238E27FC236}">
                <a16:creationId xmlns:a16="http://schemas.microsoft.com/office/drawing/2014/main" id="{FD095F91-5A9C-E04B-9B08-CF51699A438E}"/>
              </a:ext>
            </a:extLst>
          </p:cNvPr>
          <p:cNvSpPr>
            <a:spLocks noGrp="1"/>
          </p:cNvSpPr>
          <p:nvPr>
            <p:ph idx="16"/>
          </p:nvPr>
        </p:nvSpPr>
        <p:spPr/>
        <p:txBody>
          <a:bodyPr/>
          <a:lstStyle/>
          <a:p>
            <a:r>
              <a:rPr lang="en-US" dirty="0"/>
              <a:t>Continue </a:t>
            </a:r>
            <a:r>
              <a:rPr lang="en-US" dirty="0" err="1"/>
              <a:t>osimertinib</a:t>
            </a:r>
            <a:r>
              <a:rPr lang="en-US" dirty="0"/>
              <a:t>, manage brain met with local therapy </a:t>
            </a:r>
          </a:p>
        </p:txBody>
      </p:sp>
    </p:spTree>
    <p:extLst>
      <p:ext uri="{BB962C8B-B14F-4D97-AF65-F5344CB8AC3E}">
        <p14:creationId xmlns:p14="http://schemas.microsoft.com/office/powerpoint/2010/main" val="35511774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49 </a:t>
            </a:r>
            <a:r>
              <a:rPr lang="en-US" dirty="0" err="1"/>
              <a:t>yo</a:t>
            </a:r>
            <a:r>
              <a:rPr lang="en-US" dirty="0"/>
              <a:t> Woman, Never Smoker </a:t>
            </a:r>
            <a:r>
              <a:rPr lang="en-US" sz="2400" dirty="0"/>
              <a:t>(from the practice of Dr Deutsch)</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r>
              <a:rPr lang="en-US" sz="2500" dirty="0"/>
              <a:t>August 2015: Adenocarcinoma of the lung, with EGFR exon 19 tumor mutation widespread bone </a:t>
            </a:r>
            <a:r>
              <a:rPr lang="en-US" sz="2500" dirty="0" err="1"/>
              <a:t>mets</a:t>
            </a:r>
            <a:endParaRPr lang="en-US" sz="2500" dirty="0"/>
          </a:p>
          <a:p>
            <a:r>
              <a:rPr lang="en-US" sz="2500" dirty="0"/>
              <a:t>September – December 2017: Bevacizumab and erlotinib on </a:t>
            </a:r>
            <a:br>
              <a:rPr lang="en-US" sz="2500" dirty="0"/>
            </a:br>
            <a:r>
              <a:rPr lang="en-US" sz="2500" dirty="0"/>
              <a:t>clinical trial</a:t>
            </a:r>
          </a:p>
          <a:p>
            <a:pPr lvl="1"/>
            <a:r>
              <a:rPr lang="en-US" sz="2500" dirty="0"/>
              <a:t>Bevacizumab discontinued 6 months prior to disease progression due to proteinuria </a:t>
            </a:r>
          </a:p>
          <a:p>
            <a:r>
              <a:rPr lang="en-US" sz="2500" dirty="0"/>
              <a:t>Liquid biopsy: T790M mutation</a:t>
            </a:r>
          </a:p>
          <a:p>
            <a:r>
              <a:rPr lang="en-US" sz="2500" dirty="0" err="1"/>
              <a:t>Osimertinib</a:t>
            </a:r>
            <a:r>
              <a:rPr lang="en-US" sz="2500" dirty="0"/>
              <a:t>, with disease control for 7 months</a:t>
            </a:r>
          </a:p>
          <a:p>
            <a:r>
              <a:rPr lang="en-US" sz="2500" dirty="0"/>
              <a:t>Carbo/pemetrexed/pembro, with response</a:t>
            </a:r>
          </a:p>
        </p:txBody>
      </p:sp>
    </p:spTree>
    <p:extLst>
      <p:ext uri="{BB962C8B-B14F-4D97-AF65-F5344CB8AC3E}">
        <p14:creationId xmlns:p14="http://schemas.microsoft.com/office/powerpoint/2010/main" val="423238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49 </a:t>
            </a:r>
            <a:r>
              <a:rPr lang="en-US" dirty="0" err="1"/>
              <a:t>yo</a:t>
            </a:r>
            <a:r>
              <a:rPr lang="en-US" dirty="0"/>
              <a:t> Woman, Never Smoker </a:t>
            </a:r>
            <a:r>
              <a:rPr lang="en-US" sz="2400" dirty="0"/>
              <a:t>(continued)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r>
              <a:rPr lang="en-US" sz="2500" dirty="0"/>
              <a:t>Hospitalized after 4</a:t>
            </a:r>
            <a:r>
              <a:rPr lang="en-US" sz="2500" baseline="30000" dirty="0"/>
              <a:t>th</a:t>
            </a:r>
            <a:r>
              <a:rPr lang="en-US" sz="2500" dirty="0"/>
              <a:t> cycle of carbo/pemetrexed/pembro, with bilateral leg weakness and radicular leg pain, left &gt; right</a:t>
            </a:r>
          </a:p>
          <a:p>
            <a:pPr lvl="1"/>
            <a:r>
              <a:rPr lang="en-US" sz="2500" dirty="0"/>
              <a:t>Extensive evaluation: No new bone lesions, no intramedullary metastatic disease and LP x 2 was negative for carcinomatous meningitis</a:t>
            </a:r>
          </a:p>
          <a:p>
            <a:pPr lvl="1"/>
            <a:r>
              <a:rPr lang="en-US" sz="2500" dirty="0"/>
              <a:t>Neurology consultation: Transverse myelitis secondary to immunotherapy</a:t>
            </a:r>
          </a:p>
          <a:p>
            <a:pPr lvl="1"/>
            <a:r>
              <a:rPr lang="en-US" sz="2500" dirty="0"/>
              <a:t>Pembrolizumab discontinued, high-dose steroid therapy initiated with some improvement in leg strength, but not enough for ambulation</a:t>
            </a:r>
          </a:p>
          <a:p>
            <a:r>
              <a:rPr lang="en-US" sz="2500" dirty="0"/>
              <a:t>Poor performance status, transitioned to hospice</a:t>
            </a:r>
          </a:p>
        </p:txBody>
      </p:sp>
    </p:spTree>
    <p:extLst>
      <p:ext uri="{BB962C8B-B14F-4D97-AF65-F5344CB8AC3E}">
        <p14:creationId xmlns:p14="http://schemas.microsoft.com/office/powerpoint/2010/main" val="40005656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470589C3-7881-FC42-A812-44F89E998D71}"/>
              </a:ext>
            </a:extLst>
          </p:cNvPr>
          <p:cNvSpPr>
            <a:spLocks noGrp="1"/>
          </p:cNvSpPr>
          <p:nvPr>
            <p:ph idx="1"/>
          </p:nvPr>
        </p:nvSpPr>
        <p:spPr/>
        <p:txBody>
          <a:bodyPr/>
          <a:lstStyle/>
          <a:p>
            <a:r>
              <a:rPr lang="en-US" dirty="0" err="1"/>
              <a:t>Alectinib</a:t>
            </a:r>
            <a:r>
              <a:rPr lang="en-US" dirty="0"/>
              <a:t> </a:t>
            </a:r>
          </a:p>
        </p:txBody>
      </p:sp>
      <p:sp>
        <p:nvSpPr>
          <p:cNvPr id="41" name="Content Placeholder 40">
            <a:extLst>
              <a:ext uri="{FF2B5EF4-FFF2-40B4-BE49-F238E27FC236}">
                <a16:creationId xmlns:a16="http://schemas.microsoft.com/office/drawing/2014/main" id="{DCB88B9D-BA60-7B4A-B43F-1FE159488F13}"/>
              </a:ext>
            </a:extLst>
          </p:cNvPr>
          <p:cNvSpPr>
            <a:spLocks noGrp="1"/>
          </p:cNvSpPr>
          <p:nvPr>
            <p:ph idx="10"/>
          </p:nvPr>
        </p:nvSpPr>
        <p:spPr/>
        <p:txBody>
          <a:bodyPr/>
          <a:lstStyle/>
          <a:p>
            <a:r>
              <a:rPr lang="en-US" dirty="0" err="1"/>
              <a:t>Alectinib</a:t>
            </a:r>
            <a:r>
              <a:rPr lang="en-US" dirty="0"/>
              <a:t> </a:t>
            </a:r>
          </a:p>
        </p:txBody>
      </p:sp>
      <p:sp>
        <p:nvSpPr>
          <p:cNvPr id="42" name="Content Placeholder 41">
            <a:extLst>
              <a:ext uri="{FF2B5EF4-FFF2-40B4-BE49-F238E27FC236}">
                <a16:creationId xmlns:a16="http://schemas.microsoft.com/office/drawing/2014/main" id="{FD6BE102-25DA-3644-93A8-E56FD340E255}"/>
              </a:ext>
            </a:extLst>
          </p:cNvPr>
          <p:cNvSpPr>
            <a:spLocks noGrp="1"/>
          </p:cNvSpPr>
          <p:nvPr>
            <p:ph idx="11"/>
          </p:nvPr>
        </p:nvSpPr>
        <p:spPr/>
        <p:txBody>
          <a:bodyPr/>
          <a:lstStyle/>
          <a:p>
            <a:r>
              <a:rPr lang="en-US" dirty="0" err="1"/>
              <a:t>Alectinib</a:t>
            </a:r>
            <a:r>
              <a:rPr lang="en-US" dirty="0"/>
              <a:t> </a:t>
            </a:r>
          </a:p>
        </p:txBody>
      </p:sp>
      <p:sp>
        <p:nvSpPr>
          <p:cNvPr id="43" name="Content Placeholder 42">
            <a:extLst>
              <a:ext uri="{FF2B5EF4-FFF2-40B4-BE49-F238E27FC236}">
                <a16:creationId xmlns:a16="http://schemas.microsoft.com/office/drawing/2014/main" id="{03EDF5BC-E163-794D-9F59-73ACD9E05250}"/>
              </a:ext>
            </a:extLst>
          </p:cNvPr>
          <p:cNvSpPr>
            <a:spLocks noGrp="1"/>
          </p:cNvSpPr>
          <p:nvPr>
            <p:ph idx="12"/>
          </p:nvPr>
        </p:nvSpPr>
        <p:spPr/>
        <p:txBody>
          <a:bodyPr/>
          <a:lstStyle/>
          <a:p>
            <a:r>
              <a:rPr lang="en-US" dirty="0" err="1"/>
              <a:t>Alectinib</a:t>
            </a:r>
            <a:r>
              <a:rPr lang="en-US" dirty="0"/>
              <a:t> </a:t>
            </a:r>
          </a:p>
        </p:txBody>
      </p:sp>
      <p:sp>
        <p:nvSpPr>
          <p:cNvPr id="44" name="Content Placeholder 43">
            <a:extLst>
              <a:ext uri="{FF2B5EF4-FFF2-40B4-BE49-F238E27FC236}">
                <a16:creationId xmlns:a16="http://schemas.microsoft.com/office/drawing/2014/main" id="{C3DC5B32-8A12-294C-930A-AB97BCE8E735}"/>
              </a:ext>
            </a:extLst>
          </p:cNvPr>
          <p:cNvSpPr>
            <a:spLocks noGrp="1"/>
          </p:cNvSpPr>
          <p:nvPr>
            <p:ph idx="13"/>
          </p:nvPr>
        </p:nvSpPr>
        <p:spPr/>
        <p:txBody>
          <a:bodyPr/>
          <a:lstStyle/>
          <a:p>
            <a:r>
              <a:rPr lang="en-US" dirty="0" err="1"/>
              <a:t>Alectinib</a:t>
            </a:r>
            <a:r>
              <a:rPr lang="en-US" dirty="0"/>
              <a:t> </a:t>
            </a:r>
          </a:p>
        </p:txBody>
      </p:sp>
      <p:sp>
        <p:nvSpPr>
          <p:cNvPr id="45" name="Content Placeholder 44">
            <a:extLst>
              <a:ext uri="{FF2B5EF4-FFF2-40B4-BE49-F238E27FC236}">
                <a16:creationId xmlns:a16="http://schemas.microsoft.com/office/drawing/2014/main" id="{458E991D-18D3-4A47-AD05-9A0B34FBA264}"/>
              </a:ext>
            </a:extLst>
          </p:cNvPr>
          <p:cNvSpPr>
            <a:spLocks noGrp="1"/>
          </p:cNvSpPr>
          <p:nvPr>
            <p:ph idx="14"/>
          </p:nvPr>
        </p:nvSpPr>
        <p:spPr/>
        <p:txBody>
          <a:bodyPr/>
          <a:lstStyle/>
          <a:p>
            <a:r>
              <a:rPr lang="en-US" dirty="0" err="1"/>
              <a:t>Alectinib</a:t>
            </a:r>
            <a:r>
              <a:rPr lang="en-US" dirty="0"/>
              <a:t> </a:t>
            </a:r>
          </a:p>
        </p:txBody>
      </p:sp>
      <p:sp>
        <p:nvSpPr>
          <p:cNvPr id="46" name="Content Placeholder 45">
            <a:extLst>
              <a:ext uri="{FF2B5EF4-FFF2-40B4-BE49-F238E27FC236}">
                <a16:creationId xmlns:a16="http://schemas.microsoft.com/office/drawing/2014/main" id="{5F3D7B15-963A-6746-A943-FCDA0E1C6B75}"/>
              </a:ext>
            </a:extLst>
          </p:cNvPr>
          <p:cNvSpPr>
            <a:spLocks noGrp="1"/>
          </p:cNvSpPr>
          <p:nvPr>
            <p:ph idx="15"/>
          </p:nvPr>
        </p:nvSpPr>
        <p:spPr/>
        <p:txBody>
          <a:bodyPr/>
          <a:lstStyle/>
          <a:p>
            <a:r>
              <a:rPr lang="en-US" dirty="0" err="1"/>
              <a:t>Alectinib</a:t>
            </a:r>
            <a:r>
              <a:rPr lang="en-US" dirty="0"/>
              <a:t> </a:t>
            </a:r>
          </a:p>
        </p:txBody>
      </p:sp>
      <p:sp>
        <p:nvSpPr>
          <p:cNvPr id="39" name="Title 38">
            <a:extLst>
              <a:ext uri="{FF2B5EF4-FFF2-40B4-BE49-F238E27FC236}">
                <a16:creationId xmlns:a16="http://schemas.microsoft.com/office/drawing/2014/main" id="{B5165075-2111-884E-B413-5F0A56B8F282}"/>
              </a:ext>
            </a:extLst>
          </p:cNvPr>
          <p:cNvSpPr>
            <a:spLocks noGrp="1"/>
          </p:cNvSpPr>
          <p:nvPr>
            <p:ph type="title"/>
          </p:nvPr>
        </p:nvSpPr>
        <p:spPr/>
        <p:txBody>
          <a:bodyPr/>
          <a:lstStyle/>
          <a:p>
            <a:r>
              <a:rPr lang="en-US" sz="2400" dirty="0"/>
              <a:t>Regulatory and reimbursement issues aside, which first-line therapy would you generally recommend for an asymptomatic patient with metastatic </a:t>
            </a:r>
            <a:r>
              <a:rPr lang="en-US" sz="2400" dirty="0" err="1"/>
              <a:t>nonsquamous</a:t>
            </a:r>
            <a:r>
              <a:rPr lang="en-US" sz="2400" dirty="0"/>
              <a:t> NSCLC with an </a:t>
            </a:r>
            <a:r>
              <a:rPr lang="en-US" sz="2400" u="sng" dirty="0">
                <a:solidFill>
                  <a:srgbClr val="FFC000"/>
                </a:solidFill>
              </a:rPr>
              <a:t>ALK rearrangement</a:t>
            </a:r>
            <a:r>
              <a:rPr lang="en-US" sz="2400" dirty="0">
                <a:solidFill>
                  <a:srgbClr val="FFC000"/>
                </a:solidFill>
              </a:rPr>
              <a:t> </a:t>
            </a:r>
            <a:r>
              <a:rPr lang="en-US" sz="2400" dirty="0"/>
              <a:t>and a </a:t>
            </a:r>
            <a:r>
              <a:rPr lang="en-US" sz="2400" u="sng" dirty="0"/>
              <a:t>PD-L1 TPS of 60%</a:t>
            </a:r>
            <a:r>
              <a:rPr lang="en-US" sz="2400" dirty="0"/>
              <a:t>?</a:t>
            </a:r>
          </a:p>
        </p:txBody>
      </p:sp>
      <p:sp>
        <p:nvSpPr>
          <p:cNvPr id="47" name="Content Placeholder 46">
            <a:extLst>
              <a:ext uri="{FF2B5EF4-FFF2-40B4-BE49-F238E27FC236}">
                <a16:creationId xmlns:a16="http://schemas.microsoft.com/office/drawing/2014/main" id="{4003E3AF-7C41-CB4A-82BC-E9B2C5FDECCD}"/>
              </a:ext>
            </a:extLst>
          </p:cNvPr>
          <p:cNvSpPr>
            <a:spLocks noGrp="1"/>
          </p:cNvSpPr>
          <p:nvPr>
            <p:ph idx="16"/>
          </p:nvPr>
        </p:nvSpPr>
        <p:spPr/>
        <p:txBody>
          <a:bodyPr/>
          <a:lstStyle/>
          <a:p>
            <a:r>
              <a:rPr lang="en-US" dirty="0" err="1"/>
              <a:t>Alectinib</a:t>
            </a:r>
            <a:r>
              <a:rPr lang="en-US" dirty="0"/>
              <a:t> </a:t>
            </a:r>
          </a:p>
        </p:txBody>
      </p:sp>
    </p:spTree>
    <p:extLst>
      <p:ext uri="{BB962C8B-B14F-4D97-AF65-F5344CB8AC3E}">
        <p14:creationId xmlns:p14="http://schemas.microsoft.com/office/powerpoint/2010/main" val="5489107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BF9D5A9-7200-BB4B-942F-B9CEEEC7F359}"/>
              </a:ext>
            </a:extLst>
          </p:cNvPr>
          <p:cNvSpPr>
            <a:spLocks noGrp="1"/>
          </p:cNvSpPr>
          <p:nvPr>
            <p:ph idx="1"/>
          </p:nvPr>
        </p:nvSpPr>
        <p:spPr/>
        <p:txBody>
          <a:bodyPr/>
          <a:lstStyle/>
          <a:p>
            <a:r>
              <a:rPr lang="en-US" dirty="0"/>
              <a:t>Yes, tissue biopsy </a:t>
            </a:r>
          </a:p>
        </p:txBody>
      </p:sp>
      <p:sp>
        <p:nvSpPr>
          <p:cNvPr id="14" name="Content Placeholder 13">
            <a:extLst>
              <a:ext uri="{FF2B5EF4-FFF2-40B4-BE49-F238E27FC236}">
                <a16:creationId xmlns:a16="http://schemas.microsoft.com/office/drawing/2014/main" id="{A38424B4-CEE7-0943-8AAB-79AF8FFA21B2}"/>
              </a:ext>
            </a:extLst>
          </p:cNvPr>
          <p:cNvSpPr>
            <a:spLocks noGrp="1"/>
          </p:cNvSpPr>
          <p:nvPr>
            <p:ph idx="23"/>
          </p:nvPr>
        </p:nvSpPr>
        <p:spPr/>
        <p:txBody>
          <a:bodyPr/>
          <a:lstStyle/>
          <a:p>
            <a:r>
              <a:rPr lang="en-US" sz="1800" dirty="0"/>
              <a:t>Mutation testing after 1</a:t>
            </a:r>
            <a:r>
              <a:rPr lang="en-US" sz="1800" baseline="30000" dirty="0"/>
              <a:t>st</a:t>
            </a:r>
            <a:r>
              <a:rPr lang="en-US" sz="1800" dirty="0"/>
              <a:t>-line </a:t>
            </a:r>
            <a:r>
              <a:rPr lang="en-US" sz="1800" dirty="0" err="1"/>
              <a:t>alectinib</a:t>
            </a:r>
            <a:r>
              <a:rPr lang="en-US" sz="1800" dirty="0"/>
              <a:t>, PD? </a:t>
            </a:r>
          </a:p>
        </p:txBody>
      </p:sp>
      <p:sp>
        <p:nvSpPr>
          <p:cNvPr id="15" name="Content Placeholder 14">
            <a:extLst>
              <a:ext uri="{FF2B5EF4-FFF2-40B4-BE49-F238E27FC236}">
                <a16:creationId xmlns:a16="http://schemas.microsoft.com/office/drawing/2014/main" id="{2BEF736C-6759-CD42-ACEA-C0E2C1619BEF}"/>
              </a:ext>
            </a:extLst>
          </p:cNvPr>
          <p:cNvSpPr>
            <a:spLocks noGrp="1"/>
          </p:cNvSpPr>
          <p:nvPr>
            <p:ph idx="30"/>
          </p:nvPr>
        </p:nvSpPr>
        <p:spPr/>
        <p:txBody>
          <a:bodyPr/>
          <a:lstStyle/>
          <a:p>
            <a:r>
              <a:rPr lang="en-US" dirty="0" err="1"/>
              <a:t>Lorlatinib</a:t>
            </a:r>
            <a:r>
              <a:rPr lang="en-US" dirty="0"/>
              <a:t> </a:t>
            </a:r>
          </a:p>
        </p:txBody>
      </p:sp>
      <p:sp>
        <p:nvSpPr>
          <p:cNvPr id="16" name="Content Placeholder 15">
            <a:extLst>
              <a:ext uri="{FF2B5EF4-FFF2-40B4-BE49-F238E27FC236}">
                <a16:creationId xmlns:a16="http://schemas.microsoft.com/office/drawing/2014/main" id="{726524D1-3FB8-C148-A045-DC4BACAC777A}"/>
              </a:ext>
            </a:extLst>
          </p:cNvPr>
          <p:cNvSpPr>
            <a:spLocks noGrp="1"/>
          </p:cNvSpPr>
          <p:nvPr>
            <p:ph idx="31"/>
          </p:nvPr>
        </p:nvSpPr>
        <p:spPr/>
        <p:txBody>
          <a:bodyPr/>
          <a:lstStyle/>
          <a:p>
            <a:r>
              <a:rPr lang="en-US" sz="1800" dirty="0"/>
              <a:t>Second-line </a:t>
            </a:r>
            <a:r>
              <a:rPr lang="en-US" sz="1800" dirty="0" err="1"/>
              <a:t>tx</a:t>
            </a:r>
            <a:endParaRPr lang="en-US" sz="1800" dirty="0"/>
          </a:p>
        </p:txBody>
      </p:sp>
      <p:sp>
        <p:nvSpPr>
          <p:cNvPr id="12" name="Title 11">
            <a:extLst>
              <a:ext uri="{FF2B5EF4-FFF2-40B4-BE49-F238E27FC236}">
                <a16:creationId xmlns:a16="http://schemas.microsoft.com/office/drawing/2014/main" id="{784AA659-C804-CE4B-B0B0-1A0DE927B88B}"/>
              </a:ext>
            </a:extLst>
          </p:cNvPr>
          <p:cNvSpPr>
            <a:spLocks noGrp="1"/>
          </p:cNvSpPr>
          <p:nvPr>
            <p:ph type="title"/>
          </p:nvPr>
        </p:nvSpPr>
        <p:spPr/>
        <p:txBody>
          <a:bodyPr/>
          <a:lstStyle/>
          <a:p>
            <a:r>
              <a:rPr lang="en-US" sz="1800" dirty="0"/>
              <a:t>If a patient with asymptomatic metastatic </a:t>
            </a:r>
            <a:r>
              <a:rPr lang="en-US" sz="1800" dirty="0" err="1"/>
              <a:t>nonsquamous</a:t>
            </a:r>
            <a:r>
              <a:rPr lang="en-US" sz="1800" dirty="0"/>
              <a:t> NSCLC with an </a:t>
            </a:r>
            <a:r>
              <a:rPr lang="en-US" sz="1800" u="sng" dirty="0">
                <a:solidFill>
                  <a:srgbClr val="FFC000"/>
                </a:solidFill>
              </a:rPr>
              <a:t>ALK rearrangement </a:t>
            </a:r>
            <a:r>
              <a:rPr lang="en-US" sz="1800" dirty="0"/>
              <a:t>and a </a:t>
            </a:r>
            <a:r>
              <a:rPr lang="en-US" sz="1800" u="sng" dirty="0"/>
              <a:t>PD-L1 TPS of 60%</a:t>
            </a:r>
            <a:r>
              <a:rPr lang="en-US" sz="1800" dirty="0"/>
              <a:t> responded to </a:t>
            </a:r>
            <a:r>
              <a:rPr lang="en-US" sz="1800" u="sng" dirty="0">
                <a:solidFill>
                  <a:srgbClr val="FFC000"/>
                </a:solidFill>
              </a:rPr>
              <a:t>first-line </a:t>
            </a:r>
            <a:r>
              <a:rPr lang="en-US" sz="1800" u="sng" dirty="0" err="1">
                <a:solidFill>
                  <a:srgbClr val="FFC000"/>
                </a:solidFill>
              </a:rPr>
              <a:t>alectinib</a:t>
            </a:r>
            <a:r>
              <a:rPr lang="en-US" sz="1800" dirty="0">
                <a:solidFill>
                  <a:srgbClr val="FFC000"/>
                </a:solidFill>
              </a:rPr>
              <a:t> </a:t>
            </a:r>
            <a:r>
              <a:rPr lang="en-US" sz="1800" dirty="0"/>
              <a:t>and then experienced disease progression, would you in general order some type of mutation testing?</a:t>
            </a:r>
            <a:br>
              <a:rPr lang="en-US" sz="1800" dirty="0"/>
            </a:br>
            <a:r>
              <a:rPr lang="en-US" sz="800" dirty="0"/>
              <a:t> </a:t>
            </a:r>
            <a:br>
              <a:rPr lang="en-US" sz="1800" dirty="0"/>
            </a:br>
            <a:r>
              <a:rPr lang="en-US" sz="1800" dirty="0"/>
              <a:t>In general, what would be your preferred choice of second-line therapy for this patient?</a:t>
            </a:r>
          </a:p>
        </p:txBody>
      </p:sp>
      <p:sp>
        <p:nvSpPr>
          <p:cNvPr id="17" name="Content Placeholder 16">
            <a:extLst>
              <a:ext uri="{FF2B5EF4-FFF2-40B4-BE49-F238E27FC236}">
                <a16:creationId xmlns:a16="http://schemas.microsoft.com/office/drawing/2014/main" id="{1AC5C523-C27C-B54C-B213-389083B13589}"/>
              </a:ext>
            </a:extLst>
          </p:cNvPr>
          <p:cNvSpPr>
            <a:spLocks noGrp="1"/>
          </p:cNvSpPr>
          <p:nvPr>
            <p:ph idx="32"/>
          </p:nvPr>
        </p:nvSpPr>
        <p:spPr/>
        <p:txBody>
          <a:bodyPr/>
          <a:lstStyle/>
          <a:p>
            <a:r>
              <a:rPr lang="en-US" dirty="0"/>
              <a:t>Yes, liquid and tissue biopsy </a:t>
            </a:r>
          </a:p>
        </p:txBody>
      </p:sp>
      <p:sp>
        <p:nvSpPr>
          <p:cNvPr id="18" name="Content Placeholder 17">
            <a:extLst>
              <a:ext uri="{FF2B5EF4-FFF2-40B4-BE49-F238E27FC236}">
                <a16:creationId xmlns:a16="http://schemas.microsoft.com/office/drawing/2014/main" id="{8AE4CD85-340A-8B4D-ACC8-E1721DD805B8}"/>
              </a:ext>
            </a:extLst>
          </p:cNvPr>
          <p:cNvSpPr>
            <a:spLocks noGrp="1"/>
          </p:cNvSpPr>
          <p:nvPr>
            <p:ph idx="33"/>
          </p:nvPr>
        </p:nvSpPr>
        <p:spPr/>
        <p:txBody>
          <a:bodyPr/>
          <a:lstStyle/>
          <a:p>
            <a:r>
              <a:rPr lang="en-US" dirty="0" err="1"/>
              <a:t>Lorlatinib</a:t>
            </a:r>
            <a:r>
              <a:rPr lang="en-US" dirty="0"/>
              <a:t> </a:t>
            </a:r>
          </a:p>
        </p:txBody>
      </p:sp>
      <p:sp>
        <p:nvSpPr>
          <p:cNvPr id="19" name="Content Placeholder 18">
            <a:extLst>
              <a:ext uri="{FF2B5EF4-FFF2-40B4-BE49-F238E27FC236}">
                <a16:creationId xmlns:a16="http://schemas.microsoft.com/office/drawing/2014/main" id="{48023A09-BAE6-5149-896F-748A454783CB}"/>
              </a:ext>
            </a:extLst>
          </p:cNvPr>
          <p:cNvSpPr>
            <a:spLocks noGrp="1"/>
          </p:cNvSpPr>
          <p:nvPr>
            <p:ph idx="34"/>
          </p:nvPr>
        </p:nvSpPr>
        <p:spPr/>
        <p:txBody>
          <a:bodyPr/>
          <a:lstStyle/>
          <a:p>
            <a:r>
              <a:rPr lang="en-US" dirty="0"/>
              <a:t>No </a:t>
            </a:r>
          </a:p>
        </p:txBody>
      </p:sp>
      <p:sp>
        <p:nvSpPr>
          <p:cNvPr id="20" name="Content Placeholder 19">
            <a:extLst>
              <a:ext uri="{FF2B5EF4-FFF2-40B4-BE49-F238E27FC236}">
                <a16:creationId xmlns:a16="http://schemas.microsoft.com/office/drawing/2014/main" id="{0238AA70-2158-3D45-BF30-461DF763FBA6}"/>
              </a:ext>
            </a:extLst>
          </p:cNvPr>
          <p:cNvSpPr>
            <a:spLocks noGrp="1"/>
          </p:cNvSpPr>
          <p:nvPr>
            <p:ph idx="35"/>
          </p:nvPr>
        </p:nvSpPr>
        <p:spPr/>
        <p:txBody>
          <a:bodyPr/>
          <a:lstStyle/>
          <a:p>
            <a:r>
              <a:rPr lang="en-US" dirty="0" err="1"/>
              <a:t>Lorlatinib</a:t>
            </a:r>
            <a:r>
              <a:rPr lang="en-US" dirty="0"/>
              <a:t> </a:t>
            </a:r>
          </a:p>
        </p:txBody>
      </p:sp>
      <p:sp>
        <p:nvSpPr>
          <p:cNvPr id="21" name="Content Placeholder 20">
            <a:extLst>
              <a:ext uri="{FF2B5EF4-FFF2-40B4-BE49-F238E27FC236}">
                <a16:creationId xmlns:a16="http://schemas.microsoft.com/office/drawing/2014/main" id="{B1BD44FD-FFD3-FF4B-96ED-5372B2D1FC60}"/>
              </a:ext>
            </a:extLst>
          </p:cNvPr>
          <p:cNvSpPr>
            <a:spLocks noGrp="1"/>
          </p:cNvSpPr>
          <p:nvPr>
            <p:ph idx="36"/>
          </p:nvPr>
        </p:nvSpPr>
        <p:spPr/>
        <p:txBody>
          <a:bodyPr/>
          <a:lstStyle/>
          <a:p>
            <a:r>
              <a:rPr lang="en-US" dirty="0"/>
              <a:t>Yes, tissue biopsy </a:t>
            </a:r>
          </a:p>
        </p:txBody>
      </p:sp>
      <p:sp>
        <p:nvSpPr>
          <p:cNvPr id="22" name="Content Placeholder 21">
            <a:extLst>
              <a:ext uri="{FF2B5EF4-FFF2-40B4-BE49-F238E27FC236}">
                <a16:creationId xmlns:a16="http://schemas.microsoft.com/office/drawing/2014/main" id="{B8C16881-7297-DF45-948F-B2819A49C1D6}"/>
              </a:ext>
            </a:extLst>
          </p:cNvPr>
          <p:cNvSpPr>
            <a:spLocks noGrp="1"/>
          </p:cNvSpPr>
          <p:nvPr>
            <p:ph idx="37"/>
          </p:nvPr>
        </p:nvSpPr>
        <p:spPr/>
        <p:txBody>
          <a:bodyPr/>
          <a:lstStyle/>
          <a:p>
            <a:r>
              <a:rPr lang="en-US" dirty="0" err="1"/>
              <a:t>Lorlatinib</a:t>
            </a:r>
            <a:r>
              <a:rPr lang="en-US" dirty="0"/>
              <a:t> </a:t>
            </a:r>
          </a:p>
        </p:txBody>
      </p:sp>
      <p:sp>
        <p:nvSpPr>
          <p:cNvPr id="23" name="Content Placeholder 22">
            <a:extLst>
              <a:ext uri="{FF2B5EF4-FFF2-40B4-BE49-F238E27FC236}">
                <a16:creationId xmlns:a16="http://schemas.microsoft.com/office/drawing/2014/main" id="{F6AE2CBE-BD89-C547-8440-3EB2D45E8913}"/>
              </a:ext>
            </a:extLst>
          </p:cNvPr>
          <p:cNvSpPr>
            <a:spLocks noGrp="1"/>
          </p:cNvSpPr>
          <p:nvPr>
            <p:ph idx="38"/>
          </p:nvPr>
        </p:nvSpPr>
        <p:spPr/>
        <p:txBody>
          <a:bodyPr/>
          <a:lstStyle/>
          <a:p>
            <a:r>
              <a:rPr lang="en-US" dirty="0"/>
              <a:t>Yes, tissue biopsy </a:t>
            </a:r>
          </a:p>
        </p:txBody>
      </p:sp>
      <p:sp>
        <p:nvSpPr>
          <p:cNvPr id="24" name="Content Placeholder 23">
            <a:extLst>
              <a:ext uri="{FF2B5EF4-FFF2-40B4-BE49-F238E27FC236}">
                <a16:creationId xmlns:a16="http://schemas.microsoft.com/office/drawing/2014/main" id="{37E5547B-A00C-F44A-9DB4-98AFDB589A5D}"/>
              </a:ext>
            </a:extLst>
          </p:cNvPr>
          <p:cNvSpPr>
            <a:spLocks noGrp="1"/>
          </p:cNvSpPr>
          <p:nvPr>
            <p:ph idx="39"/>
          </p:nvPr>
        </p:nvSpPr>
        <p:spPr/>
        <p:txBody>
          <a:bodyPr/>
          <a:lstStyle/>
          <a:p>
            <a:r>
              <a:rPr lang="en-US" dirty="0" err="1"/>
              <a:t>Lorlatinib</a:t>
            </a:r>
            <a:r>
              <a:rPr lang="en-US" dirty="0"/>
              <a:t> </a:t>
            </a:r>
          </a:p>
        </p:txBody>
      </p:sp>
      <p:sp>
        <p:nvSpPr>
          <p:cNvPr id="25" name="Content Placeholder 24">
            <a:extLst>
              <a:ext uri="{FF2B5EF4-FFF2-40B4-BE49-F238E27FC236}">
                <a16:creationId xmlns:a16="http://schemas.microsoft.com/office/drawing/2014/main" id="{32B8E00A-7D21-4141-8264-C4E118E4E972}"/>
              </a:ext>
            </a:extLst>
          </p:cNvPr>
          <p:cNvSpPr>
            <a:spLocks noGrp="1"/>
          </p:cNvSpPr>
          <p:nvPr>
            <p:ph idx="40"/>
          </p:nvPr>
        </p:nvSpPr>
        <p:spPr/>
        <p:txBody>
          <a:bodyPr/>
          <a:lstStyle/>
          <a:p>
            <a:r>
              <a:rPr lang="en-US" dirty="0"/>
              <a:t>Yes, liquid and tissue biopsy </a:t>
            </a:r>
          </a:p>
        </p:txBody>
      </p:sp>
      <p:sp>
        <p:nvSpPr>
          <p:cNvPr id="26" name="Content Placeholder 25">
            <a:extLst>
              <a:ext uri="{FF2B5EF4-FFF2-40B4-BE49-F238E27FC236}">
                <a16:creationId xmlns:a16="http://schemas.microsoft.com/office/drawing/2014/main" id="{67725E8A-F891-004C-8B54-75F719E13DE3}"/>
              </a:ext>
            </a:extLst>
          </p:cNvPr>
          <p:cNvSpPr>
            <a:spLocks noGrp="1"/>
          </p:cNvSpPr>
          <p:nvPr>
            <p:ph idx="41"/>
          </p:nvPr>
        </p:nvSpPr>
        <p:spPr/>
        <p:txBody>
          <a:bodyPr/>
          <a:lstStyle/>
          <a:p>
            <a:r>
              <a:rPr lang="en-US" sz="1600" dirty="0"/>
              <a:t>Chemotherapy (if no G1202R mutation) </a:t>
            </a:r>
          </a:p>
        </p:txBody>
      </p:sp>
      <p:sp>
        <p:nvSpPr>
          <p:cNvPr id="27" name="Content Placeholder 26">
            <a:extLst>
              <a:ext uri="{FF2B5EF4-FFF2-40B4-BE49-F238E27FC236}">
                <a16:creationId xmlns:a16="http://schemas.microsoft.com/office/drawing/2014/main" id="{F5FA126A-769C-3140-B624-48A7458C5E92}"/>
              </a:ext>
            </a:extLst>
          </p:cNvPr>
          <p:cNvSpPr>
            <a:spLocks noGrp="1"/>
          </p:cNvSpPr>
          <p:nvPr>
            <p:ph idx="42"/>
          </p:nvPr>
        </p:nvSpPr>
        <p:spPr/>
        <p:txBody>
          <a:bodyPr/>
          <a:lstStyle/>
          <a:p>
            <a:r>
              <a:rPr lang="en-US" dirty="0"/>
              <a:t>Yes, liquid biopsy </a:t>
            </a:r>
          </a:p>
        </p:txBody>
      </p:sp>
      <p:sp>
        <p:nvSpPr>
          <p:cNvPr id="28" name="Content Placeholder 27">
            <a:extLst>
              <a:ext uri="{FF2B5EF4-FFF2-40B4-BE49-F238E27FC236}">
                <a16:creationId xmlns:a16="http://schemas.microsoft.com/office/drawing/2014/main" id="{4D9F64BC-5C45-7442-9208-969EC743D071}"/>
              </a:ext>
            </a:extLst>
          </p:cNvPr>
          <p:cNvSpPr>
            <a:spLocks noGrp="1"/>
          </p:cNvSpPr>
          <p:nvPr>
            <p:ph idx="43"/>
          </p:nvPr>
        </p:nvSpPr>
        <p:spPr/>
        <p:txBody>
          <a:bodyPr/>
          <a:lstStyle/>
          <a:p>
            <a:r>
              <a:rPr lang="en-US" dirty="0" err="1"/>
              <a:t>Lorlatinib</a:t>
            </a:r>
            <a:r>
              <a:rPr lang="en-US" dirty="0"/>
              <a:t> </a:t>
            </a:r>
          </a:p>
        </p:txBody>
      </p:sp>
      <p:sp>
        <p:nvSpPr>
          <p:cNvPr id="29" name="Content Placeholder 28">
            <a:extLst>
              <a:ext uri="{FF2B5EF4-FFF2-40B4-BE49-F238E27FC236}">
                <a16:creationId xmlns:a16="http://schemas.microsoft.com/office/drawing/2014/main" id="{59065613-7803-B147-BF6F-358C8BBC55B1}"/>
              </a:ext>
            </a:extLst>
          </p:cNvPr>
          <p:cNvSpPr>
            <a:spLocks noGrp="1"/>
          </p:cNvSpPr>
          <p:nvPr>
            <p:ph idx="44"/>
          </p:nvPr>
        </p:nvSpPr>
        <p:spPr/>
        <p:txBody>
          <a:bodyPr/>
          <a:lstStyle/>
          <a:p>
            <a:r>
              <a:rPr lang="en-US" dirty="0"/>
              <a:t>No </a:t>
            </a:r>
          </a:p>
        </p:txBody>
      </p:sp>
      <p:sp>
        <p:nvSpPr>
          <p:cNvPr id="30" name="Content Placeholder 29">
            <a:extLst>
              <a:ext uri="{FF2B5EF4-FFF2-40B4-BE49-F238E27FC236}">
                <a16:creationId xmlns:a16="http://schemas.microsoft.com/office/drawing/2014/main" id="{5F89EA1B-FE53-AB47-BC5D-2C7304265457}"/>
              </a:ext>
            </a:extLst>
          </p:cNvPr>
          <p:cNvSpPr>
            <a:spLocks noGrp="1"/>
          </p:cNvSpPr>
          <p:nvPr>
            <p:ph idx="45"/>
          </p:nvPr>
        </p:nvSpPr>
        <p:spPr/>
        <p:txBody>
          <a:bodyPr/>
          <a:lstStyle/>
          <a:p>
            <a:r>
              <a:rPr lang="en-US" dirty="0" err="1"/>
              <a:t>Lorlatinib</a:t>
            </a:r>
            <a:r>
              <a:rPr lang="en-US" dirty="0"/>
              <a:t> </a:t>
            </a:r>
          </a:p>
        </p:txBody>
      </p:sp>
    </p:spTree>
    <p:extLst>
      <p:ext uri="{BB962C8B-B14F-4D97-AF65-F5344CB8AC3E}">
        <p14:creationId xmlns:p14="http://schemas.microsoft.com/office/powerpoint/2010/main" val="21412172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B8A7DD-141D-5343-BA5C-597950AD2E55}"/>
              </a:ext>
            </a:extLst>
          </p:cNvPr>
          <p:cNvSpPr>
            <a:spLocks noGrp="1"/>
          </p:cNvSpPr>
          <p:nvPr>
            <p:ph type="title"/>
          </p:nvPr>
        </p:nvSpPr>
        <p:spPr>
          <a:xfrm>
            <a:off x="914639" y="228600"/>
            <a:ext cx="10362724" cy="1143000"/>
          </a:xfrm>
        </p:spPr>
        <p:txBody>
          <a:bodyPr/>
          <a:lstStyle/>
          <a:p>
            <a:r>
              <a:rPr lang="en-US" sz="1800" dirty="0"/>
              <a:t>How many lines of </a:t>
            </a:r>
            <a:r>
              <a:rPr lang="en-US" sz="1800" u="sng" dirty="0">
                <a:solidFill>
                  <a:srgbClr val="FFC000"/>
                </a:solidFill>
              </a:rPr>
              <a:t>ALK-targeted therapy</a:t>
            </a:r>
            <a:r>
              <a:rPr lang="en-US" sz="1800" dirty="0">
                <a:solidFill>
                  <a:srgbClr val="FFC000"/>
                </a:solidFill>
              </a:rPr>
              <a:t> </a:t>
            </a:r>
            <a:r>
              <a:rPr lang="en-US" sz="1800" dirty="0"/>
              <a:t>does the average patient with metastatic </a:t>
            </a:r>
            <a:r>
              <a:rPr lang="en-US" sz="1800" dirty="0" err="1"/>
              <a:t>nonsquamous</a:t>
            </a:r>
            <a:r>
              <a:rPr lang="en-US" sz="1800" dirty="0"/>
              <a:t> NSCLC with an ALK rearrangement receive in your practice?</a:t>
            </a:r>
            <a:br>
              <a:rPr lang="en-US" sz="1800" dirty="0"/>
            </a:br>
            <a:r>
              <a:rPr lang="en-US" sz="600" dirty="0"/>
              <a:t> </a:t>
            </a:r>
            <a:br>
              <a:rPr lang="en-US" sz="1800" dirty="0"/>
            </a:br>
            <a:r>
              <a:rPr lang="en-US" sz="1800" dirty="0"/>
              <a:t>In general, when do you believe immune checkpoint inhibitors (ICIs) should be introduced into the treatment algorithm for patients who present with metastatic NSCLC with an ALK rearrangement?</a:t>
            </a:r>
          </a:p>
        </p:txBody>
      </p:sp>
      <p:sp>
        <p:nvSpPr>
          <p:cNvPr id="2" name="Content Placeholder 1">
            <a:extLst>
              <a:ext uri="{FF2B5EF4-FFF2-40B4-BE49-F238E27FC236}">
                <a16:creationId xmlns:a16="http://schemas.microsoft.com/office/drawing/2014/main" id="{E83B28A6-FFF5-3940-88AF-CCD7EC8B5E1C}"/>
              </a:ext>
            </a:extLst>
          </p:cNvPr>
          <p:cNvSpPr>
            <a:spLocks noGrp="1"/>
          </p:cNvSpPr>
          <p:nvPr>
            <p:ph idx="1"/>
          </p:nvPr>
        </p:nvSpPr>
        <p:spPr/>
        <p:txBody>
          <a:bodyPr/>
          <a:lstStyle/>
          <a:p>
            <a:r>
              <a:rPr lang="en-US" dirty="0"/>
              <a:t>3</a:t>
            </a:r>
          </a:p>
        </p:txBody>
      </p:sp>
      <p:sp>
        <p:nvSpPr>
          <p:cNvPr id="3" name="Content Placeholder 2">
            <a:extLst>
              <a:ext uri="{FF2B5EF4-FFF2-40B4-BE49-F238E27FC236}">
                <a16:creationId xmlns:a16="http://schemas.microsoft.com/office/drawing/2014/main" id="{8F325FE2-0119-7740-A9B0-B37508E01FC1}"/>
              </a:ext>
            </a:extLst>
          </p:cNvPr>
          <p:cNvSpPr>
            <a:spLocks noGrp="1"/>
          </p:cNvSpPr>
          <p:nvPr>
            <p:ph idx="23"/>
          </p:nvPr>
        </p:nvSpPr>
        <p:spPr/>
        <p:txBody>
          <a:bodyPr/>
          <a:lstStyle/>
          <a:p>
            <a:pPr>
              <a:lnSpc>
                <a:spcPts val="1620"/>
              </a:lnSpc>
            </a:pPr>
            <a:r>
              <a:rPr lang="en-US" sz="1600" dirty="0"/>
              <a:t>Lines of</a:t>
            </a:r>
          </a:p>
          <a:p>
            <a:pPr>
              <a:lnSpc>
                <a:spcPts val="1620"/>
              </a:lnSpc>
            </a:pPr>
            <a:r>
              <a:rPr lang="en-US" sz="1600" dirty="0"/>
              <a:t>ALK-targeted </a:t>
            </a:r>
            <a:r>
              <a:rPr lang="en-US" sz="1600" dirty="0" err="1"/>
              <a:t>tx</a:t>
            </a:r>
            <a:r>
              <a:rPr lang="en-US" sz="1600" dirty="0"/>
              <a:t> </a:t>
            </a:r>
          </a:p>
        </p:txBody>
      </p:sp>
      <p:sp>
        <p:nvSpPr>
          <p:cNvPr id="4" name="Content Placeholder 3">
            <a:extLst>
              <a:ext uri="{FF2B5EF4-FFF2-40B4-BE49-F238E27FC236}">
                <a16:creationId xmlns:a16="http://schemas.microsoft.com/office/drawing/2014/main" id="{939965D4-2C69-4343-8BAC-BF22F7467B88}"/>
              </a:ext>
            </a:extLst>
          </p:cNvPr>
          <p:cNvSpPr>
            <a:spLocks noGrp="1"/>
          </p:cNvSpPr>
          <p:nvPr>
            <p:ph idx="30"/>
          </p:nvPr>
        </p:nvSpPr>
        <p:spPr/>
        <p:txBody>
          <a:bodyPr/>
          <a:lstStyle/>
          <a:p>
            <a:r>
              <a:rPr lang="en-US" sz="1800" dirty="0"/>
              <a:t>With chemo after appropriate targeted </a:t>
            </a:r>
            <a:r>
              <a:rPr lang="en-US" sz="1800" dirty="0" err="1"/>
              <a:t>tx</a:t>
            </a:r>
            <a:r>
              <a:rPr lang="en-US" sz="1800" dirty="0"/>
              <a:t> </a:t>
            </a:r>
          </a:p>
        </p:txBody>
      </p:sp>
      <p:sp>
        <p:nvSpPr>
          <p:cNvPr id="5" name="Content Placeholder 4">
            <a:extLst>
              <a:ext uri="{FF2B5EF4-FFF2-40B4-BE49-F238E27FC236}">
                <a16:creationId xmlns:a16="http://schemas.microsoft.com/office/drawing/2014/main" id="{9E0A508F-EAAB-3D45-BC08-5C8D42787076}"/>
              </a:ext>
            </a:extLst>
          </p:cNvPr>
          <p:cNvSpPr>
            <a:spLocks noGrp="1"/>
          </p:cNvSpPr>
          <p:nvPr>
            <p:ph idx="31"/>
          </p:nvPr>
        </p:nvSpPr>
        <p:spPr/>
        <p:txBody>
          <a:bodyPr/>
          <a:lstStyle/>
          <a:p>
            <a:r>
              <a:rPr lang="en-US" dirty="0"/>
              <a:t>Introduce ICI </a:t>
            </a:r>
          </a:p>
        </p:txBody>
      </p:sp>
      <p:sp>
        <p:nvSpPr>
          <p:cNvPr id="7" name="Content Placeholder 6">
            <a:extLst>
              <a:ext uri="{FF2B5EF4-FFF2-40B4-BE49-F238E27FC236}">
                <a16:creationId xmlns:a16="http://schemas.microsoft.com/office/drawing/2014/main" id="{2FFEE7F7-3FE1-E14A-9C82-7B76984CB0C3}"/>
              </a:ext>
            </a:extLst>
          </p:cNvPr>
          <p:cNvSpPr>
            <a:spLocks noGrp="1"/>
          </p:cNvSpPr>
          <p:nvPr>
            <p:ph idx="32"/>
          </p:nvPr>
        </p:nvSpPr>
        <p:spPr/>
        <p:txBody>
          <a:bodyPr/>
          <a:lstStyle/>
          <a:p>
            <a:r>
              <a:rPr lang="en-US" dirty="0"/>
              <a:t>2</a:t>
            </a:r>
          </a:p>
        </p:txBody>
      </p:sp>
      <p:sp>
        <p:nvSpPr>
          <p:cNvPr id="8" name="Content Placeholder 7">
            <a:extLst>
              <a:ext uri="{FF2B5EF4-FFF2-40B4-BE49-F238E27FC236}">
                <a16:creationId xmlns:a16="http://schemas.microsoft.com/office/drawing/2014/main" id="{4D108923-D9F8-8444-8A83-6DCA8D7422C4}"/>
              </a:ext>
            </a:extLst>
          </p:cNvPr>
          <p:cNvSpPr>
            <a:spLocks noGrp="1"/>
          </p:cNvSpPr>
          <p:nvPr>
            <p:ph idx="33"/>
          </p:nvPr>
        </p:nvSpPr>
        <p:spPr/>
        <p:txBody>
          <a:bodyPr/>
          <a:lstStyle/>
          <a:p>
            <a:r>
              <a:rPr lang="en-US" sz="1800" dirty="0"/>
              <a:t>With chemo after appropriate targeted </a:t>
            </a:r>
            <a:r>
              <a:rPr lang="en-US" sz="1800" dirty="0" err="1"/>
              <a:t>tx</a:t>
            </a:r>
            <a:r>
              <a:rPr lang="en-US" sz="1800" dirty="0"/>
              <a:t> </a:t>
            </a:r>
          </a:p>
        </p:txBody>
      </p:sp>
      <p:sp>
        <p:nvSpPr>
          <p:cNvPr id="9" name="Content Placeholder 8">
            <a:extLst>
              <a:ext uri="{FF2B5EF4-FFF2-40B4-BE49-F238E27FC236}">
                <a16:creationId xmlns:a16="http://schemas.microsoft.com/office/drawing/2014/main" id="{2C572EBE-47E3-A048-9D92-5827B2799105}"/>
              </a:ext>
            </a:extLst>
          </p:cNvPr>
          <p:cNvSpPr>
            <a:spLocks noGrp="1"/>
          </p:cNvSpPr>
          <p:nvPr>
            <p:ph idx="34"/>
          </p:nvPr>
        </p:nvSpPr>
        <p:spPr/>
        <p:txBody>
          <a:bodyPr/>
          <a:lstStyle/>
          <a:p>
            <a:r>
              <a:rPr lang="en-US" dirty="0"/>
              <a:t>2</a:t>
            </a:r>
          </a:p>
        </p:txBody>
      </p:sp>
      <p:sp>
        <p:nvSpPr>
          <p:cNvPr id="10" name="Content Placeholder 9">
            <a:extLst>
              <a:ext uri="{FF2B5EF4-FFF2-40B4-BE49-F238E27FC236}">
                <a16:creationId xmlns:a16="http://schemas.microsoft.com/office/drawing/2014/main" id="{CCAB8486-72CD-6A42-AA2E-7641407DF649}"/>
              </a:ext>
            </a:extLst>
          </p:cNvPr>
          <p:cNvSpPr>
            <a:spLocks noGrp="1"/>
          </p:cNvSpPr>
          <p:nvPr>
            <p:ph idx="35"/>
          </p:nvPr>
        </p:nvSpPr>
        <p:spPr/>
        <p:txBody>
          <a:bodyPr/>
          <a:lstStyle/>
          <a:p>
            <a:pPr>
              <a:lnSpc>
                <a:spcPts val="1620"/>
              </a:lnSpc>
            </a:pPr>
            <a:r>
              <a:rPr lang="en-US" sz="1600" dirty="0"/>
              <a:t>Monotherapy after all appropriate targeted </a:t>
            </a:r>
            <a:r>
              <a:rPr lang="en-US" sz="1600" dirty="0" err="1"/>
              <a:t>tx</a:t>
            </a:r>
            <a:r>
              <a:rPr lang="en-US" sz="1600" dirty="0"/>
              <a:t> and multiple chemotherapies </a:t>
            </a:r>
          </a:p>
        </p:txBody>
      </p:sp>
      <p:sp>
        <p:nvSpPr>
          <p:cNvPr id="11" name="Content Placeholder 10">
            <a:extLst>
              <a:ext uri="{FF2B5EF4-FFF2-40B4-BE49-F238E27FC236}">
                <a16:creationId xmlns:a16="http://schemas.microsoft.com/office/drawing/2014/main" id="{03F18E26-0680-8445-93A0-9FB48F4465C1}"/>
              </a:ext>
            </a:extLst>
          </p:cNvPr>
          <p:cNvSpPr>
            <a:spLocks noGrp="1"/>
          </p:cNvSpPr>
          <p:nvPr>
            <p:ph idx="36"/>
          </p:nvPr>
        </p:nvSpPr>
        <p:spPr/>
        <p:txBody>
          <a:bodyPr/>
          <a:lstStyle/>
          <a:p>
            <a:r>
              <a:rPr lang="en-US" dirty="0"/>
              <a:t>5</a:t>
            </a:r>
          </a:p>
        </p:txBody>
      </p:sp>
      <p:sp>
        <p:nvSpPr>
          <p:cNvPr id="12" name="Content Placeholder 11">
            <a:extLst>
              <a:ext uri="{FF2B5EF4-FFF2-40B4-BE49-F238E27FC236}">
                <a16:creationId xmlns:a16="http://schemas.microsoft.com/office/drawing/2014/main" id="{1A41DA30-7691-974E-9AB2-11CAA06DF3F8}"/>
              </a:ext>
            </a:extLst>
          </p:cNvPr>
          <p:cNvSpPr>
            <a:spLocks noGrp="1"/>
          </p:cNvSpPr>
          <p:nvPr>
            <p:ph idx="37"/>
          </p:nvPr>
        </p:nvSpPr>
        <p:spPr/>
        <p:txBody>
          <a:bodyPr/>
          <a:lstStyle/>
          <a:p>
            <a:pPr>
              <a:lnSpc>
                <a:spcPts val="1620"/>
              </a:lnSpc>
            </a:pPr>
            <a:r>
              <a:rPr lang="en-US" sz="1600" dirty="0"/>
              <a:t>Monotherapy after appropriate targeted </a:t>
            </a:r>
            <a:r>
              <a:rPr lang="en-US" sz="1600" dirty="0" err="1"/>
              <a:t>tx</a:t>
            </a:r>
            <a:r>
              <a:rPr lang="en-US" sz="1600" dirty="0"/>
              <a:t> and chemo </a:t>
            </a:r>
          </a:p>
        </p:txBody>
      </p:sp>
      <p:sp>
        <p:nvSpPr>
          <p:cNvPr id="13" name="Content Placeholder 12">
            <a:extLst>
              <a:ext uri="{FF2B5EF4-FFF2-40B4-BE49-F238E27FC236}">
                <a16:creationId xmlns:a16="http://schemas.microsoft.com/office/drawing/2014/main" id="{57F424AC-8E14-8F4B-B078-17F1239E47B2}"/>
              </a:ext>
            </a:extLst>
          </p:cNvPr>
          <p:cNvSpPr>
            <a:spLocks noGrp="1"/>
          </p:cNvSpPr>
          <p:nvPr>
            <p:ph idx="38"/>
          </p:nvPr>
        </p:nvSpPr>
        <p:spPr/>
        <p:txBody>
          <a:bodyPr/>
          <a:lstStyle/>
          <a:p>
            <a:r>
              <a:rPr lang="en-US" dirty="0"/>
              <a:t>3</a:t>
            </a:r>
          </a:p>
        </p:txBody>
      </p:sp>
      <p:sp>
        <p:nvSpPr>
          <p:cNvPr id="14" name="Content Placeholder 13">
            <a:extLst>
              <a:ext uri="{FF2B5EF4-FFF2-40B4-BE49-F238E27FC236}">
                <a16:creationId xmlns:a16="http://schemas.microsoft.com/office/drawing/2014/main" id="{4E5830EE-C080-6242-A77E-8A7BC2362CEE}"/>
              </a:ext>
            </a:extLst>
          </p:cNvPr>
          <p:cNvSpPr>
            <a:spLocks noGrp="1"/>
          </p:cNvSpPr>
          <p:nvPr>
            <p:ph idx="39"/>
          </p:nvPr>
        </p:nvSpPr>
        <p:spPr/>
        <p:txBody>
          <a:bodyPr/>
          <a:lstStyle/>
          <a:p>
            <a:pPr>
              <a:lnSpc>
                <a:spcPts val="1620"/>
              </a:lnSpc>
            </a:pPr>
            <a:r>
              <a:rPr lang="en-US" sz="1600" dirty="0"/>
              <a:t>Monotherapy after appropriate targeted </a:t>
            </a:r>
            <a:r>
              <a:rPr lang="en-US" sz="1600" dirty="0" err="1"/>
              <a:t>tx</a:t>
            </a:r>
            <a:r>
              <a:rPr lang="en-US" sz="1600" dirty="0"/>
              <a:t> and chemo </a:t>
            </a:r>
          </a:p>
        </p:txBody>
      </p:sp>
      <p:sp>
        <p:nvSpPr>
          <p:cNvPr id="15" name="Content Placeholder 14">
            <a:extLst>
              <a:ext uri="{FF2B5EF4-FFF2-40B4-BE49-F238E27FC236}">
                <a16:creationId xmlns:a16="http://schemas.microsoft.com/office/drawing/2014/main" id="{14549158-205D-964E-A1E2-FB2202D66B4D}"/>
              </a:ext>
            </a:extLst>
          </p:cNvPr>
          <p:cNvSpPr>
            <a:spLocks noGrp="1"/>
          </p:cNvSpPr>
          <p:nvPr>
            <p:ph idx="40"/>
          </p:nvPr>
        </p:nvSpPr>
        <p:spPr/>
        <p:txBody>
          <a:bodyPr/>
          <a:lstStyle/>
          <a:p>
            <a:r>
              <a:rPr lang="en-US" dirty="0"/>
              <a:t>3-4</a:t>
            </a:r>
          </a:p>
        </p:txBody>
      </p:sp>
      <p:sp>
        <p:nvSpPr>
          <p:cNvPr id="16" name="Content Placeholder 15">
            <a:extLst>
              <a:ext uri="{FF2B5EF4-FFF2-40B4-BE49-F238E27FC236}">
                <a16:creationId xmlns:a16="http://schemas.microsoft.com/office/drawing/2014/main" id="{B1EE6200-F285-3142-AD71-E9199A6B61C0}"/>
              </a:ext>
            </a:extLst>
          </p:cNvPr>
          <p:cNvSpPr>
            <a:spLocks noGrp="1"/>
          </p:cNvSpPr>
          <p:nvPr>
            <p:ph idx="41"/>
          </p:nvPr>
        </p:nvSpPr>
        <p:spPr/>
        <p:txBody>
          <a:bodyPr/>
          <a:lstStyle/>
          <a:p>
            <a:pPr>
              <a:lnSpc>
                <a:spcPts val="1620"/>
              </a:lnSpc>
            </a:pPr>
            <a:r>
              <a:rPr lang="en-US" sz="1600" dirty="0"/>
              <a:t>Monotherapy after appropriate targeted </a:t>
            </a:r>
            <a:r>
              <a:rPr lang="en-US" sz="1600" dirty="0" err="1"/>
              <a:t>tx</a:t>
            </a:r>
            <a:r>
              <a:rPr lang="en-US" sz="1600" dirty="0"/>
              <a:t> and chemo </a:t>
            </a:r>
          </a:p>
        </p:txBody>
      </p:sp>
      <p:sp>
        <p:nvSpPr>
          <p:cNvPr id="17" name="Content Placeholder 16">
            <a:extLst>
              <a:ext uri="{FF2B5EF4-FFF2-40B4-BE49-F238E27FC236}">
                <a16:creationId xmlns:a16="http://schemas.microsoft.com/office/drawing/2014/main" id="{843133FD-FF49-954E-96D7-D58A8D582AC6}"/>
              </a:ext>
            </a:extLst>
          </p:cNvPr>
          <p:cNvSpPr>
            <a:spLocks noGrp="1"/>
          </p:cNvSpPr>
          <p:nvPr>
            <p:ph idx="42"/>
          </p:nvPr>
        </p:nvSpPr>
        <p:spPr/>
        <p:txBody>
          <a:bodyPr/>
          <a:lstStyle/>
          <a:p>
            <a:r>
              <a:rPr lang="en-US" dirty="0"/>
              <a:t>3</a:t>
            </a:r>
          </a:p>
        </p:txBody>
      </p:sp>
      <p:sp>
        <p:nvSpPr>
          <p:cNvPr id="18" name="Content Placeholder 17">
            <a:extLst>
              <a:ext uri="{FF2B5EF4-FFF2-40B4-BE49-F238E27FC236}">
                <a16:creationId xmlns:a16="http://schemas.microsoft.com/office/drawing/2014/main" id="{978F57A7-3F54-BA41-B9E4-222E9806BB04}"/>
              </a:ext>
            </a:extLst>
          </p:cNvPr>
          <p:cNvSpPr>
            <a:spLocks noGrp="1"/>
          </p:cNvSpPr>
          <p:nvPr>
            <p:ph idx="43"/>
          </p:nvPr>
        </p:nvSpPr>
        <p:spPr/>
        <p:txBody>
          <a:bodyPr/>
          <a:lstStyle/>
          <a:p>
            <a:r>
              <a:rPr lang="en-US" sz="1800" dirty="0"/>
              <a:t>With chemo after appropriate targeted </a:t>
            </a:r>
            <a:r>
              <a:rPr lang="en-US" sz="1800" dirty="0" err="1"/>
              <a:t>tx</a:t>
            </a:r>
            <a:r>
              <a:rPr lang="en-US" sz="1800" dirty="0"/>
              <a:t> </a:t>
            </a:r>
          </a:p>
        </p:txBody>
      </p:sp>
      <p:sp>
        <p:nvSpPr>
          <p:cNvPr id="19" name="Content Placeholder 18">
            <a:extLst>
              <a:ext uri="{FF2B5EF4-FFF2-40B4-BE49-F238E27FC236}">
                <a16:creationId xmlns:a16="http://schemas.microsoft.com/office/drawing/2014/main" id="{90FAA12C-3639-6D40-AB3D-B36FED838821}"/>
              </a:ext>
            </a:extLst>
          </p:cNvPr>
          <p:cNvSpPr>
            <a:spLocks noGrp="1"/>
          </p:cNvSpPr>
          <p:nvPr>
            <p:ph idx="44"/>
          </p:nvPr>
        </p:nvSpPr>
        <p:spPr/>
        <p:txBody>
          <a:bodyPr/>
          <a:lstStyle/>
          <a:p>
            <a:r>
              <a:rPr lang="en-US" dirty="0"/>
              <a:t>5</a:t>
            </a:r>
          </a:p>
        </p:txBody>
      </p:sp>
      <p:sp>
        <p:nvSpPr>
          <p:cNvPr id="20" name="Content Placeholder 19">
            <a:extLst>
              <a:ext uri="{FF2B5EF4-FFF2-40B4-BE49-F238E27FC236}">
                <a16:creationId xmlns:a16="http://schemas.microsoft.com/office/drawing/2014/main" id="{C136C041-DC7C-C342-BA9B-0C0C3EE83DD1}"/>
              </a:ext>
            </a:extLst>
          </p:cNvPr>
          <p:cNvSpPr>
            <a:spLocks noGrp="1"/>
          </p:cNvSpPr>
          <p:nvPr>
            <p:ph idx="45"/>
          </p:nvPr>
        </p:nvSpPr>
        <p:spPr/>
        <p:txBody>
          <a:bodyPr/>
          <a:lstStyle/>
          <a:p>
            <a:pPr>
              <a:lnSpc>
                <a:spcPts val="1620"/>
              </a:lnSpc>
            </a:pPr>
            <a:r>
              <a:rPr lang="en-US" sz="1600" dirty="0"/>
              <a:t>Monotherapy after appropriate targeted </a:t>
            </a:r>
            <a:r>
              <a:rPr lang="en-US" sz="1600" dirty="0" err="1"/>
              <a:t>tx</a:t>
            </a:r>
            <a:r>
              <a:rPr lang="en-US" sz="1600" dirty="0"/>
              <a:t> and chemo </a:t>
            </a:r>
          </a:p>
        </p:txBody>
      </p:sp>
    </p:spTree>
    <p:extLst>
      <p:ext uri="{BB962C8B-B14F-4D97-AF65-F5344CB8AC3E}">
        <p14:creationId xmlns:p14="http://schemas.microsoft.com/office/powerpoint/2010/main" val="12581818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2A9903-0DFE-4244-938E-3904AB314C64}"/>
              </a:ext>
            </a:extLst>
          </p:cNvPr>
          <p:cNvSpPr>
            <a:spLocks noGrp="1"/>
          </p:cNvSpPr>
          <p:nvPr>
            <p:ph idx="1"/>
          </p:nvPr>
        </p:nvSpPr>
        <p:spPr/>
        <p:txBody>
          <a:bodyPr/>
          <a:lstStyle/>
          <a:p>
            <a:r>
              <a:rPr lang="en-US" dirty="0" err="1"/>
              <a:t>Crizotinib</a:t>
            </a:r>
            <a:r>
              <a:rPr lang="en-US" dirty="0"/>
              <a:t> </a:t>
            </a:r>
          </a:p>
        </p:txBody>
      </p:sp>
      <p:sp>
        <p:nvSpPr>
          <p:cNvPr id="7" name="Content Placeholder 6">
            <a:extLst>
              <a:ext uri="{FF2B5EF4-FFF2-40B4-BE49-F238E27FC236}">
                <a16:creationId xmlns:a16="http://schemas.microsoft.com/office/drawing/2014/main" id="{23C25166-58B9-5D42-BAF1-08B18945B122}"/>
              </a:ext>
            </a:extLst>
          </p:cNvPr>
          <p:cNvSpPr>
            <a:spLocks noGrp="1"/>
          </p:cNvSpPr>
          <p:nvPr>
            <p:ph idx="23"/>
          </p:nvPr>
        </p:nvSpPr>
        <p:spPr/>
        <p:txBody>
          <a:bodyPr/>
          <a:lstStyle/>
          <a:p>
            <a:r>
              <a:rPr lang="en-US" dirty="0"/>
              <a:t>First line</a:t>
            </a:r>
          </a:p>
        </p:txBody>
      </p:sp>
      <p:sp>
        <p:nvSpPr>
          <p:cNvPr id="22" name="Content Placeholder 21">
            <a:extLst>
              <a:ext uri="{FF2B5EF4-FFF2-40B4-BE49-F238E27FC236}">
                <a16:creationId xmlns:a16="http://schemas.microsoft.com/office/drawing/2014/main" id="{C3CC12AB-A806-0D4D-8ACD-FC47135659BC}"/>
              </a:ext>
            </a:extLst>
          </p:cNvPr>
          <p:cNvSpPr>
            <a:spLocks noGrp="1"/>
          </p:cNvSpPr>
          <p:nvPr>
            <p:ph idx="30"/>
          </p:nvPr>
        </p:nvSpPr>
        <p:spPr/>
        <p:txBody>
          <a:bodyPr/>
          <a:lstStyle/>
          <a:p>
            <a:r>
              <a:rPr lang="en-US" dirty="0" err="1"/>
              <a:t>Entrectinib</a:t>
            </a:r>
            <a:endParaRPr lang="en-US" dirty="0"/>
          </a:p>
        </p:txBody>
      </p:sp>
      <p:sp>
        <p:nvSpPr>
          <p:cNvPr id="23" name="Content Placeholder 22">
            <a:extLst>
              <a:ext uri="{FF2B5EF4-FFF2-40B4-BE49-F238E27FC236}">
                <a16:creationId xmlns:a16="http://schemas.microsoft.com/office/drawing/2014/main" id="{5DB1E48A-1B01-F441-ACA3-1DD64F332E44}"/>
              </a:ext>
            </a:extLst>
          </p:cNvPr>
          <p:cNvSpPr>
            <a:spLocks noGrp="1"/>
          </p:cNvSpPr>
          <p:nvPr>
            <p:ph idx="31"/>
          </p:nvPr>
        </p:nvSpPr>
        <p:spPr/>
        <p:txBody>
          <a:bodyPr/>
          <a:lstStyle/>
          <a:p>
            <a:r>
              <a:rPr lang="en-US" dirty="0"/>
              <a:t>After PD on </a:t>
            </a:r>
            <a:r>
              <a:rPr lang="en-US" dirty="0" err="1"/>
              <a:t>crizotinib</a:t>
            </a:r>
            <a:endParaRPr lang="en-US" dirty="0"/>
          </a:p>
        </p:txBody>
      </p:sp>
      <p:sp>
        <p:nvSpPr>
          <p:cNvPr id="3" name="Title 2">
            <a:extLst>
              <a:ext uri="{FF2B5EF4-FFF2-40B4-BE49-F238E27FC236}">
                <a16:creationId xmlns:a16="http://schemas.microsoft.com/office/drawing/2014/main" id="{AB1C6EAF-36DF-B241-BB43-435709C6BB3E}"/>
              </a:ext>
            </a:extLst>
          </p:cNvPr>
          <p:cNvSpPr>
            <a:spLocks noGrp="1"/>
          </p:cNvSpPr>
          <p:nvPr>
            <p:ph type="title"/>
          </p:nvPr>
        </p:nvSpPr>
        <p:spPr/>
        <p:txBody>
          <a:bodyPr/>
          <a:lstStyle/>
          <a:p>
            <a:r>
              <a:rPr lang="en-US" sz="1800" dirty="0"/>
              <a:t>Which first-line therapy would you generally recommend for an asymptomatic patient with metastatic </a:t>
            </a:r>
            <a:r>
              <a:rPr lang="en-US" sz="1800" dirty="0" err="1"/>
              <a:t>nonsquamous</a:t>
            </a:r>
            <a:r>
              <a:rPr lang="en-US" sz="1800" dirty="0"/>
              <a:t> NSCLC with a </a:t>
            </a:r>
            <a:r>
              <a:rPr lang="en-US" sz="1800" u="sng" dirty="0">
                <a:solidFill>
                  <a:srgbClr val="FFC000"/>
                </a:solidFill>
              </a:rPr>
              <a:t>ROS1 rearrangement </a:t>
            </a:r>
            <a:r>
              <a:rPr lang="en-US" sz="1800" dirty="0"/>
              <a:t>and a PD-L1 TPS of 60%?</a:t>
            </a:r>
            <a:br>
              <a:rPr lang="en-US" sz="1800" dirty="0"/>
            </a:br>
            <a:r>
              <a:rPr lang="en-US" sz="600" dirty="0"/>
              <a:t> </a:t>
            </a:r>
            <a:br>
              <a:rPr lang="en-US" sz="1800" dirty="0"/>
            </a:br>
            <a:r>
              <a:rPr lang="en-US" sz="1800" dirty="0"/>
              <a:t>In general, what would be your preferred choice of second-line therapy if this patient experienced disease progression on </a:t>
            </a:r>
            <a:r>
              <a:rPr lang="en-US" sz="1800" dirty="0" err="1"/>
              <a:t>crizotinib</a:t>
            </a:r>
            <a:r>
              <a:rPr lang="en-US" sz="1800" dirty="0"/>
              <a:t>?</a:t>
            </a:r>
          </a:p>
        </p:txBody>
      </p:sp>
      <p:sp>
        <p:nvSpPr>
          <p:cNvPr id="24" name="Content Placeholder 23">
            <a:extLst>
              <a:ext uri="{FF2B5EF4-FFF2-40B4-BE49-F238E27FC236}">
                <a16:creationId xmlns:a16="http://schemas.microsoft.com/office/drawing/2014/main" id="{79CDE98D-E5DB-F34D-84D4-53B74F311C1A}"/>
              </a:ext>
            </a:extLst>
          </p:cNvPr>
          <p:cNvSpPr>
            <a:spLocks noGrp="1"/>
          </p:cNvSpPr>
          <p:nvPr>
            <p:ph idx="32"/>
          </p:nvPr>
        </p:nvSpPr>
        <p:spPr/>
        <p:txBody>
          <a:bodyPr/>
          <a:lstStyle/>
          <a:p>
            <a:r>
              <a:rPr lang="en-US" dirty="0" err="1"/>
              <a:t>Crizotinib</a:t>
            </a:r>
            <a:r>
              <a:rPr lang="en-US" dirty="0"/>
              <a:t> if no brain </a:t>
            </a:r>
            <a:r>
              <a:rPr lang="en-US" dirty="0" err="1"/>
              <a:t>mets</a:t>
            </a:r>
            <a:r>
              <a:rPr lang="en-US" dirty="0"/>
              <a:t> </a:t>
            </a:r>
          </a:p>
        </p:txBody>
      </p:sp>
      <p:sp>
        <p:nvSpPr>
          <p:cNvPr id="25" name="Content Placeholder 24">
            <a:extLst>
              <a:ext uri="{FF2B5EF4-FFF2-40B4-BE49-F238E27FC236}">
                <a16:creationId xmlns:a16="http://schemas.microsoft.com/office/drawing/2014/main" id="{008A0B48-23F3-734D-9E2F-A67531DB7B14}"/>
              </a:ext>
            </a:extLst>
          </p:cNvPr>
          <p:cNvSpPr>
            <a:spLocks noGrp="1"/>
          </p:cNvSpPr>
          <p:nvPr>
            <p:ph idx="33"/>
          </p:nvPr>
        </p:nvSpPr>
        <p:spPr/>
        <p:txBody>
          <a:bodyPr/>
          <a:lstStyle/>
          <a:p>
            <a:r>
              <a:rPr lang="en-US" dirty="0" err="1"/>
              <a:t>Entrectinib</a:t>
            </a:r>
            <a:r>
              <a:rPr lang="en-US" dirty="0"/>
              <a:t> </a:t>
            </a:r>
          </a:p>
        </p:txBody>
      </p:sp>
      <p:sp>
        <p:nvSpPr>
          <p:cNvPr id="26" name="Content Placeholder 25">
            <a:extLst>
              <a:ext uri="{FF2B5EF4-FFF2-40B4-BE49-F238E27FC236}">
                <a16:creationId xmlns:a16="http://schemas.microsoft.com/office/drawing/2014/main" id="{FFA0713B-89AD-E64F-97E6-089A2BDF2096}"/>
              </a:ext>
            </a:extLst>
          </p:cNvPr>
          <p:cNvSpPr>
            <a:spLocks noGrp="1"/>
          </p:cNvSpPr>
          <p:nvPr>
            <p:ph idx="34"/>
          </p:nvPr>
        </p:nvSpPr>
        <p:spPr/>
        <p:txBody>
          <a:bodyPr/>
          <a:lstStyle/>
          <a:p>
            <a:r>
              <a:rPr lang="en-US" dirty="0" err="1"/>
              <a:t>Entrectinib</a:t>
            </a:r>
            <a:r>
              <a:rPr lang="en-US" dirty="0"/>
              <a:t> </a:t>
            </a:r>
          </a:p>
        </p:txBody>
      </p:sp>
      <p:sp>
        <p:nvSpPr>
          <p:cNvPr id="27" name="Content Placeholder 26">
            <a:extLst>
              <a:ext uri="{FF2B5EF4-FFF2-40B4-BE49-F238E27FC236}">
                <a16:creationId xmlns:a16="http://schemas.microsoft.com/office/drawing/2014/main" id="{D23EE219-FEAE-4148-B9E9-DD5BA0330BC3}"/>
              </a:ext>
            </a:extLst>
          </p:cNvPr>
          <p:cNvSpPr>
            <a:spLocks noGrp="1"/>
          </p:cNvSpPr>
          <p:nvPr>
            <p:ph idx="35"/>
          </p:nvPr>
        </p:nvSpPr>
        <p:spPr/>
        <p:txBody>
          <a:bodyPr/>
          <a:lstStyle/>
          <a:p>
            <a:r>
              <a:rPr lang="en-US" dirty="0" err="1"/>
              <a:t>Entrectinib</a:t>
            </a:r>
            <a:r>
              <a:rPr lang="en-US" dirty="0"/>
              <a:t> </a:t>
            </a:r>
          </a:p>
        </p:txBody>
      </p:sp>
      <p:sp>
        <p:nvSpPr>
          <p:cNvPr id="28" name="Content Placeholder 27">
            <a:extLst>
              <a:ext uri="{FF2B5EF4-FFF2-40B4-BE49-F238E27FC236}">
                <a16:creationId xmlns:a16="http://schemas.microsoft.com/office/drawing/2014/main" id="{02426269-CBC9-6C4A-BC03-5CF933384B78}"/>
              </a:ext>
            </a:extLst>
          </p:cNvPr>
          <p:cNvSpPr>
            <a:spLocks noGrp="1"/>
          </p:cNvSpPr>
          <p:nvPr>
            <p:ph idx="36"/>
          </p:nvPr>
        </p:nvSpPr>
        <p:spPr/>
        <p:txBody>
          <a:bodyPr/>
          <a:lstStyle/>
          <a:p>
            <a:r>
              <a:rPr lang="en-US" dirty="0" err="1"/>
              <a:t>Entrectinib</a:t>
            </a:r>
            <a:r>
              <a:rPr lang="en-US" dirty="0"/>
              <a:t> </a:t>
            </a:r>
          </a:p>
        </p:txBody>
      </p:sp>
      <p:sp>
        <p:nvSpPr>
          <p:cNvPr id="29" name="Content Placeholder 28">
            <a:extLst>
              <a:ext uri="{FF2B5EF4-FFF2-40B4-BE49-F238E27FC236}">
                <a16:creationId xmlns:a16="http://schemas.microsoft.com/office/drawing/2014/main" id="{FE17C405-F6EF-3043-BEEA-792B86380798}"/>
              </a:ext>
            </a:extLst>
          </p:cNvPr>
          <p:cNvSpPr>
            <a:spLocks noGrp="1"/>
          </p:cNvSpPr>
          <p:nvPr>
            <p:ph idx="37"/>
          </p:nvPr>
        </p:nvSpPr>
        <p:spPr/>
        <p:txBody>
          <a:bodyPr/>
          <a:lstStyle/>
          <a:p>
            <a:r>
              <a:rPr lang="en-US" dirty="0" err="1"/>
              <a:t>Entrectinib</a:t>
            </a:r>
            <a:r>
              <a:rPr lang="en-US" dirty="0"/>
              <a:t> </a:t>
            </a:r>
          </a:p>
        </p:txBody>
      </p:sp>
      <p:sp>
        <p:nvSpPr>
          <p:cNvPr id="30" name="Content Placeholder 29">
            <a:extLst>
              <a:ext uri="{FF2B5EF4-FFF2-40B4-BE49-F238E27FC236}">
                <a16:creationId xmlns:a16="http://schemas.microsoft.com/office/drawing/2014/main" id="{D6CC348C-CC5F-4644-A88E-95382876E6A3}"/>
              </a:ext>
            </a:extLst>
          </p:cNvPr>
          <p:cNvSpPr>
            <a:spLocks noGrp="1"/>
          </p:cNvSpPr>
          <p:nvPr>
            <p:ph idx="38"/>
          </p:nvPr>
        </p:nvSpPr>
        <p:spPr/>
        <p:txBody>
          <a:bodyPr/>
          <a:lstStyle/>
          <a:p>
            <a:r>
              <a:rPr lang="en-US" dirty="0" err="1"/>
              <a:t>Entrectinib</a:t>
            </a:r>
            <a:r>
              <a:rPr lang="en-US" dirty="0"/>
              <a:t> </a:t>
            </a:r>
          </a:p>
        </p:txBody>
      </p:sp>
      <p:sp>
        <p:nvSpPr>
          <p:cNvPr id="31" name="Content Placeholder 30">
            <a:extLst>
              <a:ext uri="{FF2B5EF4-FFF2-40B4-BE49-F238E27FC236}">
                <a16:creationId xmlns:a16="http://schemas.microsoft.com/office/drawing/2014/main" id="{AC7A3A69-0503-E045-9EA9-6EC81881E5E8}"/>
              </a:ext>
            </a:extLst>
          </p:cNvPr>
          <p:cNvSpPr>
            <a:spLocks noGrp="1"/>
          </p:cNvSpPr>
          <p:nvPr>
            <p:ph idx="39"/>
          </p:nvPr>
        </p:nvSpPr>
        <p:spPr/>
        <p:txBody>
          <a:bodyPr/>
          <a:lstStyle/>
          <a:p>
            <a:r>
              <a:rPr lang="en-US" dirty="0" err="1"/>
              <a:t>Lorlatinib</a:t>
            </a:r>
            <a:r>
              <a:rPr lang="en-US" dirty="0"/>
              <a:t> </a:t>
            </a:r>
          </a:p>
        </p:txBody>
      </p:sp>
      <p:sp>
        <p:nvSpPr>
          <p:cNvPr id="32" name="Content Placeholder 31">
            <a:extLst>
              <a:ext uri="{FF2B5EF4-FFF2-40B4-BE49-F238E27FC236}">
                <a16:creationId xmlns:a16="http://schemas.microsoft.com/office/drawing/2014/main" id="{2AE10707-BCFC-5349-9CAD-EE02943FB85C}"/>
              </a:ext>
            </a:extLst>
          </p:cNvPr>
          <p:cNvSpPr>
            <a:spLocks noGrp="1"/>
          </p:cNvSpPr>
          <p:nvPr>
            <p:ph idx="40"/>
          </p:nvPr>
        </p:nvSpPr>
        <p:spPr/>
        <p:txBody>
          <a:bodyPr/>
          <a:lstStyle/>
          <a:p>
            <a:r>
              <a:rPr lang="en-US" sz="2000" dirty="0" err="1"/>
              <a:t>Entrectinib</a:t>
            </a:r>
            <a:r>
              <a:rPr lang="en-US" sz="2000" dirty="0"/>
              <a:t> </a:t>
            </a:r>
          </a:p>
        </p:txBody>
      </p:sp>
      <p:sp>
        <p:nvSpPr>
          <p:cNvPr id="33" name="Content Placeholder 32">
            <a:extLst>
              <a:ext uri="{FF2B5EF4-FFF2-40B4-BE49-F238E27FC236}">
                <a16:creationId xmlns:a16="http://schemas.microsoft.com/office/drawing/2014/main" id="{3FA47C40-31D4-914D-9F0D-0F9B704B5961}"/>
              </a:ext>
            </a:extLst>
          </p:cNvPr>
          <p:cNvSpPr>
            <a:spLocks noGrp="1"/>
          </p:cNvSpPr>
          <p:nvPr>
            <p:ph idx="41"/>
          </p:nvPr>
        </p:nvSpPr>
        <p:spPr/>
        <p:txBody>
          <a:bodyPr/>
          <a:lstStyle/>
          <a:p>
            <a:r>
              <a:rPr lang="en-US" sz="2000" dirty="0"/>
              <a:t>Chemotherapy + bevacizumab</a:t>
            </a:r>
          </a:p>
        </p:txBody>
      </p:sp>
      <p:sp>
        <p:nvSpPr>
          <p:cNvPr id="34" name="Content Placeholder 33">
            <a:extLst>
              <a:ext uri="{FF2B5EF4-FFF2-40B4-BE49-F238E27FC236}">
                <a16:creationId xmlns:a16="http://schemas.microsoft.com/office/drawing/2014/main" id="{DE578472-F4EC-E144-8E09-287BAD424467}"/>
              </a:ext>
            </a:extLst>
          </p:cNvPr>
          <p:cNvSpPr>
            <a:spLocks noGrp="1"/>
          </p:cNvSpPr>
          <p:nvPr>
            <p:ph idx="42"/>
          </p:nvPr>
        </p:nvSpPr>
        <p:spPr/>
        <p:txBody>
          <a:bodyPr/>
          <a:lstStyle/>
          <a:p>
            <a:r>
              <a:rPr lang="en-US" dirty="0" err="1"/>
              <a:t>Crizotinib</a:t>
            </a:r>
            <a:r>
              <a:rPr lang="en-US" dirty="0"/>
              <a:t> </a:t>
            </a:r>
          </a:p>
        </p:txBody>
      </p:sp>
      <p:sp>
        <p:nvSpPr>
          <p:cNvPr id="35" name="Content Placeholder 34">
            <a:extLst>
              <a:ext uri="{FF2B5EF4-FFF2-40B4-BE49-F238E27FC236}">
                <a16:creationId xmlns:a16="http://schemas.microsoft.com/office/drawing/2014/main" id="{913D80F6-A752-AD4D-B239-D689F7BC2E1B}"/>
              </a:ext>
            </a:extLst>
          </p:cNvPr>
          <p:cNvSpPr>
            <a:spLocks noGrp="1"/>
          </p:cNvSpPr>
          <p:nvPr>
            <p:ph idx="43"/>
          </p:nvPr>
        </p:nvSpPr>
        <p:spPr/>
        <p:txBody>
          <a:bodyPr/>
          <a:lstStyle/>
          <a:p>
            <a:r>
              <a:rPr lang="en-US" sz="2130" dirty="0" err="1"/>
              <a:t>Entrectinib</a:t>
            </a:r>
            <a:r>
              <a:rPr lang="en-US" sz="2130" dirty="0"/>
              <a:t> </a:t>
            </a:r>
          </a:p>
        </p:txBody>
      </p:sp>
      <p:sp>
        <p:nvSpPr>
          <p:cNvPr id="8" name="Content Placeholder 7">
            <a:extLst>
              <a:ext uri="{FF2B5EF4-FFF2-40B4-BE49-F238E27FC236}">
                <a16:creationId xmlns:a16="http://schemas.microsoft.com/office/drawing/2014/main" id="{ABE944D9-7361-6B4F-ACBD-DB6C93E3D584}"/>
              </a:ext>
            </a:extLst>
          </p:cNvPr>
          <p:cNvSpPr>
            <a:spLocks noGrp="1"/>
          </p:cNvSpPr>
          <p:nvPr>
            <p:ph idx="44"/>
          </p:nvPr>
        </p:nvSpPr>
        <p:spPr/>
        <p:txBody>
          <a:bodyPr/>
          <a:lstStyle/>
          <a:p>
            <a:r>
              <a:rPr lang="en-US" dirty="0" err="1"/>
              <a:t>Crizotinib</a:t>
            </a:r>
            <a:r>
              <a:rPr lang="en-US" dirty="0"/>
              <a:t> </a:t>
            </a:r>
          </a:p>
        </p:txBody>
      </p:sp>
      <p:sp>
        <p:nvSpPr>
          <p:cNvPr id="9" name="Content Placeholder 8">
            <a:extLst>
              <a:ext uri="{FF2B5EF4-FFF2-40B4-BE49-F238E27FC236}">
                <a16:creationId xmlns:a16="http://schemas.microsoft.com/office/drawing/2014/main" id="{DBE8FA06-D3E9-884B-89F9-0D2CA60C9D25}"/>
              </a:ext>
            </a:extLst>
          </p:cNvPr>
          <p:cNvSpPr>
            <a:spLocks noGrp="1"/>
          </p:cNvSpPr>
          <p:nvPr>
            <p:ph idx="45"/>
          </p:nvPr>
        </p:nvSpPr>
        <p:spPr/>
        <p:txBody>
          <a:bodyPr/>
          <a:lstStyle/>
          <a:p>
            <a:r>
              <a:rPr lang="en-US" dirty="0" err="1"/>
              <a:t>Repotrectinib</a:t>
            </a:r>
            <a:r>
              <a:rPr lang="en-US" dirty="0"/>
              <a:t> (clinical trial) </a:t>
            </a:r>
          </a:p>
        </p:txBody>
      </p:sp>
    </p:spTree>
    <p:extLst>
      <p:ext uri="{BB962C8B-B14F-4D97-AF65-F5344CB8AC3E}">
        <p14:creationId xmlns:p14="http://schemas.microsoft.com/office/powerpoint/2010/main" val="40015793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7C21F57A-0533-F94E-BEF4-729B8A7F1B63}"/>
              </a:ext>
            </a:extLst>
          </p:cNvPr>
          <p:cNvSpPr>
            <a:spLocks noGrp="1"/>
          </p:cNvSpPr>
          <p:nvPr>
            <p:ph idx="1"/>
          </p:nvPr>
        </p:nvSpPr>
        <p:spPr/>
        <p:txBody>
          <a:bodyPr/>
          <a:lstStyle/>
          <a:p>
            <a:r>
              <a:rPr lang="en-US" dirty="0"/>
              <a:t>Yes, second line</a:t>
            </a:r>
          </a:p>
        </p:txBody>
      </p:sp>
      <p:sp>
        <p:nvSpPr>
          <p:cNvPr id="24" name="Content Placeholder 23">
            <a:extLst>
              <a:ext uri="{FF2B5EF4-FFF2-40B4-BE49-F238E27FC236}">
                <a16:creationId xmlns:a16="http://schemas.microsoft.com/office/drawing/2014/main" id="{0D299FDF-E3FB-4C4C-8A42-CD56BB772117}"/>
              </a:ext>
            </a:extLst>
          </p:cNvPr>
          <p:cNvSpPr>
            <a:spLocks noGrp="1"/>
          </p:cNvSpPr>
          <p:nvPr>
            <p:ph idx="23"/>
          </p:nvPr>
        </p:nvSpPr>
        <p:spPr/>
        <p:txBody>
          <a:bodyPr/>
          <a:lstStyle/>
          <a:p>
            <a:pPr>
              <a:lnSpc>
                <a:spcPts val="1960"/>
              </a:lnSpc>
            </a:pPr>
            <a:r>
              <a:rPr lang="en-US" dirty="0"/>
              <a:t>Targeted </a:t>
            </a:r>
            <a:r>
              <a:rPr lang="en-US" dirty="0" err="1"/>
              <a:t>tx</a:t>
            </a:r>
            <a:r>
              <a:rPr lang="en-US" dirty="0"/>
              <a:t>? </a:t>
            </a:r>
          </a:p>
        </p:txBody>
      </p:sp>
      <p:sp>
        <p:nvSpPr>
          <p:cNvPr id="25" name="Content Placeholder 24">
            <a:extLst>
              <a:ext uri="{FF2B5EF4-FFF2-40B4-BE49-F238E27FC236}">
                <a16:creationId xmlns:a16="http://schemas.microsoft.com/office/drawing/2014/main" id="{20C5BE3E-522B-0142-9327-41B47D3D8678}"/>
              </a:ext>
            </a:extLst>
          </p:cNvPr>
          <p:cNvSpPr>
            <a:spLocks noGrp="1"/>
          </p:cNvSpPr>
          <p:nvPr>
            <p:ph idx="30"/>
          </p:nvPr>
        </p:nvSpPr>
        <p:spPr/>
        <p:txBody>
          <a:bodyPr/>
          <a:lstStyle/>
          <a:p>
            <a:r>
              <a:rPr lang="en-US" dirty="0" err="1"/>
              <a:t>Cabozantinib</a:t>
            </a:r>
            <a:r>
              <a:rPr lang="en-US" dirty="0"/>
              <a:t> </a:t>
            </a:r>
          </a:p>
        </p:txBody>
      </p:sp>
      <p:sp>
        <p:nvSpPr>
          <p:cNvPr id="26" name="Content Placeholder 25">
            <a:extLst>
              <a:ext uri="{FF2B5EF4-FFF2-40B4-BE49-F238E27FC236}">
                <a16:creationId xmlns:a16="http://schemas.microsoft.com/office/drawing/2014/main" id="{ACE12F1B-504F-2A4B-901E-050934F9E94D}"/>
              </a:ext>
            </a:extLst>
          </p:cNvPr>
          <p:cNvSpPr>
            <a:spLocks noGrp="1"/>
          </p:cNvSpPr>
          <p:nvPr>
            <p:ph idx="31"/>
          </p:nvPr>
        </p:nvSpPr>
        <p:spPr/>
        <p:txBody>
          <a:bodyPr/>
          <a:lstStyle/>
          <a:p>
            <a:r>
              <a:rPr lang="en-US" dirty="0"/>
              <a:t>Agent </a:t>
            </a:r>
          </a:p>
        </p:txBody>
      </p:sp>
      <p:sp>
        <p:nvSpPr>
          <p:cNvPr id="22" name="Title 21">
            <a:extLst>
              <a:ext uri="{FF2B5EF4-FFF2-40B4-BE49-F238E27FC236}">
                <a16:creationId xmlns:a16="http://schemas.microsoft.com/office/drawing/2014/main" id="{36116302-3E58-054A-9298-E698B0F61D8E}"/>
              </a:ext>
            </a:extLst>
          </p:cNvPr>
          <p:cNvSpPr>
            <a:spLocks noGrp="1"/>
          </p:cNvSpPr>
          <p:nvPr>
            <p:ph type="title"/>
          </p:nvPr>
        </p:nvSpPr>
        <p:spPr/>
        <p:txBody>
          <a:bodyPr/>
          <a:lstStyle/>
          <a:p>
            <a:r>
              <a:rPr lang="en-US" sz="2400" dirty="0"/>
              <a:t>Do you typically administer targeted therapy to your patients with metastatic NSCLC and a </a:t>
            </a:r>
            <a:r>
              <a:rPr lang="en-US" sz="2400" u="sng" dirty="0">
                <a:solidFill>
                  <a:srgbClr val="FFC000"/>
                </a:solidFill>
              </a:rPr>
              <a:t>RET rearrangement</a:t>
            </a:r>
            <a:r>
              <a:rPr lang="en-US" sz="2400" dirty="0"/>
              <a:t>? What agent do you generally use?</a:t>
            </a:r>
          </a:p>
        </p:txBody>
      </p:sp>
      <p:sp>
        <p:nvSpPr>
          <p:cNvPr id="27" name="Content Placeholder 26">
            <a:extLst>
              <a:ext uri="{FF2B5EF4-FFF2-40B4-BE49-F238E27FC236}">
                <a16:creationId xmlns:a16="http://schemas.microsoft.com/office/drawing/2014/main" id="{0B12DD80-9962-4847-BAB1-DA4F46A7E9C9}"/>
              </a:ext>
            </a:extLst>
          </p:cNvPr>
          <p:cNvSpPr>
            <a:spLocks noGrp="1"/>
          </p:cNvSpPr>
          <p:nvPr>
            <p:ph idx="32"/>
          </p:nvPr>
        </p:nvSpPr>
        <p:spPr/>
        <p:txBody>
          <a:bodyPr/>
          <a:lstStyle/>
          <a:p>
            <a:r>
              <a:rPr lang="en-US" dirty="0"/>
              <a:t>Yes, third line </a:t>
            </a:r>
          </a:p>
        </p:txBody>
      </p:sp>
      <p:sp>
        <p:nvSpPr>
          <p:cNvPr id="28" name="Content Placeholder 27">
            <a:extLst>
              <a:ext uri="{FF2B5EF4-FFF2-40B4-BE49-F238E27FC236}">
                <a16:creationId xmlns:a16="http://schemas.microsoft.com/office/drawing/2014/main" id="{8E322F1E-8AB9-2D4F-8003-01C101F0AAD2}"/>
              </a:ext>
            </a:extLst>
          </p:cNvPr>
          <p:cNvSpPr>
            <a:spLocks noGrp="1"/>
          </p:cNvSpPr>
          <p:nvPr>
            <p:ph idx="33"/>
          </p:nvPr>
        </p:nvSpPr>
        <p:spPr/>
        <p:txBody>
          <a:bodyPr/>
          <a:lstStyle/>
          <a:p>
            <a:r>
              <a:rPr lang="en-US" dirty="0" err="1"/>
              <a:t>Cabozantinib</a:t>
            </a:r>
            <a:r>
              <a:rPr lang="en-US" dirty="0"/>
              <a:t> </a:t>
            </a:r>
          </a:p>
        </p:txBody>
      </p:sp>
      <p:sp>
        <p:nvSpPr>
          <p:cNvPr id="29" name="Content Placeholder 28">
            <a:extLst>
              <a:ext uri="{FF2B5EF4-FFF2-40B4-BE49-F238E27FC236}">
                <a16:creationId xmlns:a16="http://schemas.microsoft.com/office/drawing/2014/main" id="{04587C55-30DE-A34D-809D-C084C86A44D0}"/>
              </a:ext>
            </a:extLst>
          </p:cNvPr>
          <p:cNvSpPr>
            <a:spLocks noGrp="1"/>
          </p:cNvSpPr>
          <p:nvPr>
            <p:ph idx="34"/>
          </p:nvPr>
        </p:nvSpPr>
        <p:spPr/>
        <p:txBody>
          <a:bodyPr/>
          <a:lstStyle/>
          <a:p>
            <a:r>
              <a:rPr lang="en-US" dirty="0"/>
              <a:t>Yes, second line </a:t>
            </a:r>
          </a:p>
        </p:txBody>
      </p:sp>
      <p:sp>
        <p:nvSpPr>
          <p:cNvPr id="30" name="Content Placeholder 29">
            <a:extLst>
              <a:ext uri="{FF2B5EF4-FFF2-40B4-BE49-F238E27FC236}">
                <a16:creationId xmlns:a16="http://schemas.microsoft.com/office/drawing/2014/main" id="{877CBAC7-A2D7-9549-833D-DB157E595D1C}"/>
              </a:ext>
            </a:extLst>
          </p:cNvPr>
          <p:cNvSpPr>
            <a:spLocks noGrp="1"/>
          </p:cNvSpPr>
          <p:nvPr>
            <p:ph idx="35"/>
          </p:nvPr>
        </p:nvSpPr>
        <p:spPr/>
        <p:txBody>
          <a:bodyPr/>
          <a:lstStyle/>
          <a:p>
            <a:r>
              <a:rPr lang="en-US" dirty="0" err="1"/>
              <a:t>Cabozantinib</a:t>
            </a:r>
            <a:r>
              <a:rPr lang="en-US" dirty="0"/>
              <a:t> </a:t>
            </a:r>
          </a:p>
        </p:txBody>
      </p:sp>
      <p:sp>
        <p:nvSpPr>
          <p:cNvPr id="31" name="Content Placeholder 30">
            <a:extLst>
              <a:ext uri="{FF2B5EF4-FFF2-40B4-BE49-F238E27FC236}">
                <a16:creationId xmlns:a16="http://schemas.microsoft.com/office/drawing/2014/main" id="{8FA7B7A7-AD05-A041-9147-BC419CBE8336}"/>
              </a:ext>
            </a:extLst>
          </p:cNvPr>
          <p:cNvSpPr>
            <a:spLocks noGrp="1"/>
          </p:cNvSpPr>
          <p:nvPr>
            <p:ph idx="36"/>
          </p:nvPr>
        </p:nvSpPr>
        <p:spPr/>
        <p:txBody>
          <a:bodyPr/>
          <a:lstStyle/>
          <a:p>
            <a:r>
              <a:rPr lang="en-US" dirty="0"/>
              <a:t>Yes, second line </a:t>
            </a:r>
          </a:p>
        </p:txBody>
      </p:sp>
      <p:sp>
        <p:nvSpPr>
          <p:cNvPr id="32" name="Content Placeholder 31">
            <a:extLst>
              <a:ext uri="{FF2B5EF4-FFF2-40B4-BE49-F238E27FC236}">
                <a16:creationId xmlns:a16="http://schemas.microsoft.com/office/drawing/2014/main" id="{0BAFABF6-7922-B84F-BD93-434B7C4547CA}"/>
              </a:ext>
            </a:extLst>
          </p:cNvPr>
          <p:cNvSpPr>
            <a:spLocks noGrp="1"/>
          </p:cNvSpPr>
          <p:nvPr>
            <p:ph idx="37"/>
          </p:nvPr>
        </p:nvSpPr>
        <p:spPr/>
        <p:txBody>
          <a:bodyPr/>
          <a:lstStyle/>
          <a:p>
            <a:r>
              <a:rPr lang="en-US" dirty="0" err="1"/>
              <a:t>Cabozantinib</a:t>
            </a:r>
            <a:r>
              <a:rPr lang="en-US" dirty="0"/>
              <a:t> </a:t>
            </a:r>
          </a:p>
        </p:txBody>
      </p:sp>
      <p:sp>
        <p:nvSpPr>
          <p:cNvPr id="33" name="Content Placeholder 32">
            <a:extLst>
              <a:ext uri="{FF2B5EF4-FFF2-40B4-BE49-F238E27FC236}">
                <a16:creationId xmlns:a16="http://schemas.microsoft.com/office/drawing/2014/main" id="{FE911B3A-9B48-9844-908A-65724EDC80C7}"/>
              </a:ext>
            </a:extLst>
          </p:cNvPr>
          <p:cNvSpPr>
            <a:spLocks noGrp="1"/>
          </p:cNvSpPr>
          <p:nvPr>
            <p:ph idx="38"/>
          </p:nvPr>
        </p:nvSpPr>
        <p:spPr/>
        <p:txBody>
          <a:bodyPr/>
          <a:lstStyle/>
          <a:p>
            <a:r>
              <a:rPr lang="en-US" dirty="0"/>
              <a:t>Yes, second line </a:t>
            </a:r>
          </a:p>
        </p:txBody>
      </p:sp>
      <p:sp>
        <p:nvSpPr>
          <p:cNvPr id="34" name="Content Placeholder 33">
            <a:extLst>
              <a:ext uri="{FF2B5EF4-FFF2-40B4-BE49-F238E27FC236}">
                <a16:creationId xmlns:a16="http://schemas.microsoft.com/office/drawing/2014/main" id="{04121E47-8BE8-4D46-9F4D-D251BE58C555}"/>
              </a:ext>
            </a:extLst>
          </p:cNvPr>
          <p:cNvSpPr>
            <a:spLocks noGrp="1"/>
          </p:cNvSpPr>
          <p:nvPr>
            <p:ph idx="39"/>
          </p:nvPr>
        </p:nvSpPr>
        <p:spPr/>
        <p:txBody>
          <a:bodyPr/>
          <a:lstStyle/>
          <a:p>
            <a:r>
              <a:rPr lang="en-US" dirty="0" err="1"/>
              <a:t>Vandetanib</a:t>
            </a:r>
            <a:r>
              <a:rPr lang="en-US" dirty="0"/>
              <a:t> </a:t>
            </a:r>
          </a:p>
        </p:txBody>
      </p:sp>
      <p:sp>
        <p:nvSpPr>
          <p:cNvPr id="35" name="Content Placeholder 34">
            <a:extLst>
              <a:ext uri="{FF2B5EF4-FFF2-40B4-BE49-F238E27FC236}">
                <a16:creationId xmlns:a16="http://schemas.microsoft.com/office/drawing/2014/main" id="{48C1074B-C216-574B-AB79-08DBD6F80518}"/>
              </a:ext>
            </a:extLst>
          </p:cNvPr>
          <p:cNvSpPr>
            <a:spLocks noGrp="1"/>
          </p:cNvSpPr>
          <p:nvPr>
            <p:ph idx="40"/>
          </p:nvPr>
        </p:nvSpPr>
        <p:spPr/>
        <p:txBody>
          <a:bodyPr/>
          <a:lstStyle/>
          <a:p>
            <a:r>
              <a:rPr lang="en-US" dirty="0"/>
              <a:t>Yes, first line </a:t>
            </a:r>
          </a:p>
        </p:txBody>
      </p:sp>
      <p:sp>
        <p:nvSpPr>
          <p:cNvPr id="36" name="Content Placeholder 35">
            <a:extLst>
              <a:ext uri="{FF2B5EF4-FFF2-40B4-BE49-F238E27FC236}">
                <a16:creationId xmlns:a16="http://schemas.microsoft.com/office/drawing/2014/main" id="{93CA1093-C147-D546-A307-8F71F7521F7A}"/>
              </a:ext>
            </a:extLst>
          </p:cNvPr>
          <p:cNvSpPr>
            <a:spLocks noGrp="1"/>
          </p:cNvSpPr>
          <p:nvPr>
            <p:ph idx="41"/>
          </p:nvPr>
        </p:nvSpPr>
        <p:spPr/>
        <p:txBody>
          <a:bodyPr/>
          <a:lstStyle/>
          <a:p>
            <a:r>
              <a:rPr lang="en-US" dirty="0" err="1"/>
              <a:t>Selpercatinib</a:t>
            </a:r>
            <a:r>
              <a:rPr lang="en-US" dirty="0"/>
              <a:t> (clinical trial) </a:t>
            </a:r>
          </a:p>
        </p:txBody>
      </p:sp>
      <p:sp>
        <p:nvSpPr>
          <p:cNvPr id="37" name="Content Placeholder 36">
            <a:extLst>
              <a:ext uri="{FF2B5EF4-FFF2-40B4-BE49-F238E27FC236}">
                <a16:creationId xmlns:a16="http://schemas.microsoft.com/office/drawing/2014/main" id="{B854BC5F-E529-774E-A92C-58CF1338CC2B}"/>
              </a:ext>
            </a:extLst>
          </p:cNvPr>
          <p:cNvSpPr>
            <a:spLocks noGrp="1"/>
          </p:cNvSpPr>
          <p:nvPr>
            <p:ph idx="42"/>
          </p:nvPr>
        </p:nvSpPr>
        <p:spPr/>
        <p:txBody>
          <a:bodyPr/>
          <a:lstStyle/>
          <a:p>
            <a:r>
              <a:rPr lang="en-US" dirty="0"/>
              <a:t>Yes, second line </a:t>
            </a:r>
          </a:p>
        </p:txBody>
      </p:sp>
      <p:sp>
        <p:nvSpPr>
          <p:cNvPr id="38" name="Content Placeholder 37">
            <a:extLst>
              <a:ext uri="{FF2B5EF4-FFF2-40B4-BE49-F238E27FC236}">
                <a16:creationId xmlns:a16="http://schemas.microsoft.com/office/drawing/2014/main" id="{564AD588-CE1C-1442-9C1D-545DCDFCFA48}"/>
              </a:ext>
            </a:extLst>
          </p:cNvPr>
          <p:cNvSpPr>
            <a:spLocks noGrp="1"/>
          </p:cNvSpPr>
          <p:nvPr>
            <p:ph idx="43"/>
          </p:nvPr>
        </p:nvSpPr>
        <p:spPr/>
        <p:txBody>
          <a:bodyPr/>
          <a:lstStyle/>
          <a:p>
            <a:r>
              <a:rPr lang="en-US" dirty="0" err="1"/>
              <a:t>Cabozantinib</a:t>
            </a:r>
            <a:r>
              <a:rPr lang="en-US" dirty="0"/>
              <a:t> </a:t>
            </a:r>
          </a:p>
        </p:txBody>
      </p:sp>
      <p:sp>
        <p:nvSpPr>
          <p:cNvPr id="39" name="Content Placeholder 38">
            <a:extLst>
              <a:ext uri="{FF2B5EF4-FFF2-40B4-BE49-F238E27FC236}">
                <a16:creationId xmlns:a16="http://schemas.microsoft.com/office/drawing/2014/main" id="{670EC89E-AC14-3643-A1AB-3182EBDBCDB3}"/>
              </a:ext>
            </a:extLst>
          </p:cNvPr>
          <p:cNvSpPr>
            <a:spLocks noGrp="1"/>
          </p:cNvSpPr>
          <p:nvPr>
            <p:ph idx="44"/>
          </p:nvPr>
        </p:nvSpPr>
        <p:spPr/>
        <p:txBody>
          <a:bodyPr/>
          <a:lstStyle/>
          <a:p>
            <a:r>
              <a:rPr lang="en-US" dirty="0"/>
              <a:t>Yes, first line </a:t>
            </a:r>
          </a:p>
        </p:txBody>
      </p:sp>
      <p:sp>
        <p:nvSpPr>
          <p:cNvPr id="40" name="Content Placeholder 39">
            <a:extLst>
              <a:ext uri="{FF2B5EF4-FFF2-40B4-BE49-F238E27FC236}">
                <a16:creationId xmlns:a16="http://schemas.microsoft.com/office/drawing/2014/main" id="{7D4DE377-3A7B-7D4C-B1E4-C9176F6F14B9}"/>
              </a:ext>
            </a:extLst>
          </p:cNvPr>
          <p:cNvSpPr>
            <a:spLocks noGrp="1"/>
          </p:cNvSpPr>
          <p:nvPr>
            <p:ph idx="45"/>
          </p:nvPr>
        </p:nvSpPr>
        <p:spPr/>
        <p:txBody>
          <a:bodyPr/>
          <a:lstStyle/>
          <a:p>
            <a:r>
              <a:rPr lang="en-US" dirty="0" err="1"/>
              <a:t>Selpercatinib</a:t>
            </a:r>
            <a:r>
              <a:rPr lang="en-US" dirty="0"/>
              <a:t> (clinical trial) </a:t>
            </a:r>
          </a:p>
        </p:txBody>
      </p:sp>
    </p:spTree>
    <p:extLst>
      <p:ext uri="{BB962C8B-B14F-4D97-AF65-F5344CB8AC3E}">
        <p14:creationId xmlns:p14="http://schemas.microsoft.com/office/powerpoint/2010/main" val="1430108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Content Placeholder 66">
            <a:extLst>
              <a:ext uri="{FF2B5EF4-FFF2-40B4-BE49-F238E27FC236}">
                <a16:creationId xmlns:a16="http://schemas.microsoft.com/office/drawing/2014/main" id="{A9B207DB-EEB1-BC4C-8CA3-96ADF50100BE}"/>
              </a:ext>
            </a:extLst>
          </p:cNvPr>
          <p:cNvSpPr>
            <a:spLocks noGrp="1"/>
          </p:cNvSpPr>
          <p:nvPr>
            <p:ph idx="1"/>
          </p:nvPr>
        </p:nvSpPr>
        <p:spPr/>
        <p:txBody>
          <a:bodyPr/>
          <a:lstStyle/>
          <a:p>
            <a:r>
              <a:rPr lang="en-US" dirty="0"/>
              <a:t>Carbo/</a:t>
            </a:r>
            <a:r>
              <a:rPr lang="en-US" dirty="0" err="1"/>
              <a:t>pem</a:t>
            </a:r>
            <a:r>
              <a:rPr lang="en-US" dirty="0"/>
              <a:t>/</a:t>
            </a:r>
            <a:r>
              <a:rPr lang="en-US" dirty="0" err="1"/>
              <a:t>pembro</a:t>
            </a:r>
            <a:endParaRPr lang="en-US" dirty="0"/>
          </a:p>
        </p:txBody>
      </p:sp>
      <p:sp>
        <p:nvSpPr>
          <p:cNvPr id="68" name="Content Placeholder 67">
            <a:extLst>
              <a:ext uri="{FF2B5EF4-FFF2-40B4-BE49-F238E27FC236}">
                <a16:creationId xmlns:a16="http://schemas.microsoft.com/office/drawing/2014/main" id="{EE07B867-6259-8D42-A00C-B8FABFA860C4}"/>
              </a:ext>
            </a:extLst>
          </p:cNvPr>
          <p:cNvSpPr>
            <a:spLocks noGrp="1"/>
          </p:cNvSpPr>
          <p:nvPr>
            <p:ph idx="23"/>
          </p:nvPr>
        </p:nvSpPr>
        <p:spPr/>
        <p:txBody>
          <a:bodyPr/>
          <a:lstStyle/>
          <a:p>
            <a:r>
              <a:rPr lang="en-US" dirty="0"/>
              <a:t>10% </a:t>
            </a:r>
          </a:p>
        </p:txBody>
      </p:sp>
      <p:sp>
        <p:nvSpPr>
          <p:cNvPr id="69" name="Content Placeholder 68">
            <a:extLst>
              <a:ext uri="{FF2B5EF4-FFF2-40B4-BE49-F238E27FC236}">
                <a16:creationId xmlns:a16="http://schemas.microsoft.com/office/drawing/2014/main" id="{E564233B-63FB-F247-B932-BC714EF0AEEA}"/>
              </a:ext>
            </a:extLst>
          </p:cNvPr>
          <p:cNvSpPr>
            <a:spLocks noGrp="1"/>
          </p:cNvSpPr>
          <p:nvPr>
            <p:ph idx="30"/>
          </p:nvPr>
        </p:nvSpPr>
        <p:spPr/>
        <p:txBody>
          <a:bodyPr/>
          <a:lstStyle/>
          <a:p>
            <a:r>
              <a:rPr lang="en-US" dirty="0"/>
              <a:t>Pembrolizumab </a:t>
            </a:r>
          </a:p>
        </p:txBody>
      </p:sp>
      <p:sp>
        <p:nvSpPr>
          <p:cNvPr id="70" name="Content Placeholder 69">
            <a:extLst>
              <a:ext uri="{FF2B5EF4-FFF2-40B4-BE49-F238E27FC236}">
                <a16:creationId xmlns:a16="http://schemas.microsoft.com/office/drawing/2014/main" id="{BE9017F1-A907-9A4D-BC06-856BE4851244}"/>
              </a:ext>
            </a:extLst>
          </p:cNvPr>
          <p:cNvSpPr>
            <a:spLocks noGrp="1"/>
          </p:cNvSpPr>
          <p:nvPr>
            <p:ph idx="31"/>
          </p:nvPr>
        </p:nvSpPr>
        <p:spPr/>
        <p:txBody>
          <a:bodyPr/>
          <a:lstStyle/>
          <a:p>
            <a:r>
              <a:rPr lang="en-US" dirty="0"/>
              <a:t>60% </a:t>
            </a:r>
          </a:p>
        </p:txBody>
      </p:sp>
      <p:sp>
        <p:nvSpPr>
          <p:cNvPr id="66" name="Title 65">
            <a:extLst>
              <a:ext uri="{FF2B5EF4-FFF2-40B4-BE49-F238E27FC236}">
                <a16:creationId xmlns:a16="http://schemas.microsoft.com/office/drawing/2014/main" id="{69EE8C3D-9AA6-6F42-9D50-0EE29932843A}"/>
              </a:ext>
            </a:extLst>
          </p:cNvPr>
          <p:cNvSpPr>
            <a:spLocks noGrp="1"/>
          </p:cNvSpPr>
          <p:nvPr>
            <p:ph type="title"/>
          </p:nvPr>
        </p:nvSpPr>
        <p:spPr/>
        <p:txBody>
          <a:bodyPr/>
          <a:lstStyle/>
          <a:p>
            <a:r>
              <a:rPr lang="en-US" sz="2200" dirty="0"/>
              <a:t>A </a:t>
            </a:r>
            <a:r>
              <a:rPr lang="en-US" sz="2200" u="sng" dirty="0">
                <a:solidFill>
                  <a:srgbClr val="FFC000"/>
                </a:solidFill>
              </a:rPr>
              <a:t>65-year-old</a:t>
            </a:r>
            <a:r>
              <a:rPr lang="en-US" sz="2200" dirty="0"/>
              <a:t> patient presents with metastatic </a:t>
            </a:r>
            <a:r>
              <a:rPr lang="en-US" sz="2200" dirty="0" err="1"/>
              <a:t>nonsquamous</a:t>
            </a:r>
            <a:r>
              <a:rPr lang="en-US" sz="2200" dirty="0"/>
              <a:t> lung cancer and no identified targetable mutations. Which first-line regimen would you generally recommend if the patient had a PD-L1 tumor proportion score (TPS) of ...</a:t>
            </a:r>
          </a:p>
        </p:txBody>
      </p:sp>
      <p:sp>
        <p:nvSpPr>
          <p:cNvPr id="71" name="Content Placeholder 70">
            <a:extLst>
              <a:ext uri="{FF2B5EF4-FFF2-40B4-BE49-F238E27FC236}">
                <a16:creationId xmlns:a16="http://schemas.microsoft.com/office/drawing/2014/main" id="{25297652-C142-324E-A970-D6E1E7F8AB2C}"/>
              </a:ext>
            </a:extLst>
          </p:cNvPr>
          <p:cNvSpPr>
            <a:spLocks noGrp="1"/>
          </p:cNvSpPr>
          <p:nvPr>
            <p:ph idx="32"/>
          </p:nvPr>
        </p:nvSpPr>
        <p:spPr/>
        <p:txBody>
          <a:bodyPr/>
          <a:lstStyle/>
          <a:p>
            <a:r>
              <a:rPr lang="en-US" sz="2130" dirty="0"/>
              <a:t>Carbo/</a:t>
            </a:r>
            <a:r>
              <a:rPr lang="en-US" sz="2130" dirty="0" err="1"/>
              <a:t>pem</a:t>
            </a:r>
            <a:r>
              <a:rPr lang="en-US" sz="2130" dirty="0"/>
              <a:t>/</a:t>
            </a:r>
            <a:r>
              <a:rPr lang="en-US" sz="2130" dirty="0" err="1"/>
              <a:t>pembro</a:t>
            </a:r>
            <a:endParaRPr lang="en-US" sz="2130" dirty="0"/>
          </a:p>
        </p:txBody>
      </p:sp>
      <p:sp>
        <p:nvSpPr>
          <p:cNvPr id="72" name="Content Placeholder 71">
            <a:extLst>
              <a:ext uri="{FF2B5EF4-FFF2-40B4-BE49-F238E27FC236}">
                <a16:creationId xmlns:a16="http://schemas.microsoft.com/office/drawing/2014/main" id="{BC99B695-0157-E04E-AE93-8BB90A10F71C}"/>
              </a:ext>
            </a:extLst>
          </p:cNvPr>
          <p:cNvSpPr>
            <a:spLocks noGrp="1"/>
          </p:cNvSpPr>
          <p:nvPr>
            <p:ph idx="33"/>
          </p:nvPr>
        </p:nvSpPr>
        <p:spPr/>
        <p:txBody>
          <a:bodyPr/>
          <a:lstStyle/>
          <a:p>
            <a:r>
              <a:rPr lang="en-US" dirty="0"/>
              <a:t>Pembrolizumab </a:t>
            </a:r>
          </a:p>
        </p:txBody>
      </p:sp>
      <p:sp>
        <p:nvSpPr>
          <p:cNvPr id="73" name="Content Placeholder 72">
            <a:extLst>
              <a:ext uri="{FF2B5EF4-FFF2-40B4-BE49-F238E27FC236}">
                <a16:creationId xmlns:a16="http://schemas.microsoft.com/office/drawing/2014/main" id="{51A26E9A-25B3-E84F-959D-36855541FC7C}"/>
              </a:ext>
            </a:extLst>
          </p:cNvPr>
          <p:cNvSpPr>
            <a:spLocks noGrp="1"/>
          </p:cNvSpPr>
          <p:nvPr>
            <p:ph idx="34"/>
          </p:nvPr>
        </p:nvSpPr>
        <p:spPr/>
        <p:txBody>
          <a:bodyPr/>
          <a:lstStyle/>
          <a:p>
            <a:r>
              <a:rPr lang="en-US" sz="2130" dirty="0"/>
              <a:t>Carbo/</a:t>
            </a:r>
            <a:r>
              <a:rPr lang="en-US" sz="2130" dirty="0" err="1"/>
              <a:t>pem</a:t>
            </a:r>
            <a:r>
              <a:rPr lang="en-US" sz="2130" dirty="0"/>
              <a:t>/</a:t>
            </a:r>
            <a:r>
              <a:rPr lang="en-US" sz="2130" dirty="0" err="1"/>
              <a:t>pembro</a:t>
            </a:r>
            <a:endParaRPr lang="en-US" sz="2130" dirty="0"/>
          </a:p>
        </p:txBody>
      </p:sp>
      <p:sp>
        <p:nvSpPr>
          <p:cNvPr id="74" name="Content Placeholder 73">
            <a:extLst>
              <a:ext uri="{FF2B5EF4-FFF2-40B4-BE49-F238E27FC236}">
                <a16:creationId xmlns:a16="http://schemas.microsoft.com/office/drawing/2014/main" id="{2F92D40C-EF7E-484A-B008-3B2167F4E805}"/>
              </a:ext>
            </a:extLst>
          </p:cNvPr>
          <p:cNvSpPr>
            <a:spLocks noGrp="1"/>
          </p:cNvSpPr>
          <p:nvPr>
            <p:ph idx="35"/>
          </p:nvPr>
        </p:nvSpPr>
        <p:spPr/>
        <p:txBody>
          <a:bodyPr/>
          <a:lstStyle/>
          <a:p>
            <a:r>
              <a:rPr lang="en-US" dirty="0"/>
              <a:t>Pembrolizumab </a:t>
            </a:r>
          </a:p>
        </p:txBody>
      </p:sp>
      <p:sp>
        <p:nvSpPr>
          <p:cNvPr id="75" name="Content Placeholder 74">
            <a:extLst>
              <a:ext uri="{FF2B5EF4-FFF2-40B4-BE49-F238E27FC236}">
                <a16:creationId xmlns:a16="http://schemas.microsoft.com/office/drawing/2014/main" id="{2227A6F0-3360-D443-A43C-4537B0ACA4BB}"/>
              </a:ext>
            </a:extLst>
          </p:cNvPr>
          <p:cNvSpPr>
            <a:spLocks noGrp="1"/>
          </p:cNvSpPr>
          <p:nvPr>
            <p:ph idx="36"/>
          </p:nvPr>
        </p:nvSpPr>
        <p:spPr/>
        <p:txBody>
          <a:bodyPr/>
          <a:lstStyle/>
          <a:p>
            <a:r>
              <a:rPr lang="en-US" sz="2130" dirty="0"/>
              <a:t>Carbo/</a:t>
            </a:r>
            <a:r>
              <a:rPr lang="en-US" sz="2130" dirty="0" err="1"/>
              <a:t>pem</a:t>
            </a:r>
            <a:r>
              <a:rPr lang="en-US" sz="2130" dirty="0"/>
              <a:t>/</a:t>
            </a:r>
            <a:r>
              <a:rPr lang="en-US" sz="2130" dirty="0" err="1"/>
              <a:t>pembro</a:t>
            </a:r>
            <a:endParaRPr lang="en-US" sz="2130" dirty="0"/>
          </a:p>
        </p:txBody>
      </p:sp>
      <p:sp>
        <p:nvSpPr>
          <p:cNvPr id="76" name="Content Placeholder 75">
            <a:extLst>
              <a:ext uri="{FF2B5EF4-FFF2-40B4-BE49-F238E27FC236}">
                <a16:creationId xmlns:a16="http://schemas.microsoft.com/office/drawing/2014/main" id="{2AF4BEED-B7C6-7F41-B654-495B6FF2F06E}"/>
              </a:ext>
            </a:extLst>
          </p:cNvPr>
          <p:cNvSpPr>
            <a:spLocks noGrp="1"/>
          </p:cNvSpPr>
          <p:nvPr>
            <p:ph idx="37"/>
          </p:nvPr>
        </p:nvSpPr>
        <p:spPr/>
        <p:txBody>
          <a:bodyPr/>
          <a:lstStyle/>
          <a:p>
            <a:pPr>
              <a:lnSpc>
                <a:spcPts val="1380"/>
              </a:lnSpc>
            </a:pPr>
            <a:r>
              <a:rPr lang="en-US" sz="1400" dirty="0"/>
              <a:t>Pembrolizumab or</a:t>
            </a:r>
          </a:p>
          <a:p>
            <a:pPr>
              <a:lnSpc>
                <a:spcPts val="1380"/>
              </a:lnSpc>
            </a:pPr>
            <a:r>
              <a:rPr lang="en-US" sz="1400" dirty="0"/>
              <a:t>Carbo/</a:t>
            </a:r>
            <a:r>
              <a:rPr lang="en-US" sz="1400" dirty="0" err="1"/>
              <a:t>pem</a:t>
            </a:r>
            <a:r>
              <a:rPr lang="en-US" sz="1400" dirty="0"/>
              <a:t>/</a:t>
            </a:r>
            <a:r>
              <a:rPr lang="en-US" sz="1400" dirty="0" err="1"/>
              <a:t>pembro</a:t>
            </a:r>
            <a:endParaRPr lang="en-US" sz="1400" dirty="0"/>
          </a:p>
        </p:txBody>
      </p:sp>
      <p:sp>
        <p:nvSpPr>
          <p:cNvPr id="77" name="Content Placeholder 76">
            <a:extLst>
              <a:ext uri="{FF2B5EF4-FFF2-40B4-BE49-F238E27FC236}">
                <a16:creationId xmlns:a16="http://schemas.microsoft.com/office/drawing/2014/main" id="{54208C2C-AE86-7741-822F-ED0140F7C4B2}"/>
              </a:ext>
            </a:extLst>
          </p:cNvPr>
          <p:cNvSpPr>
            <a:spLocks noGrp="1"/>
          </p:cNvSpPr>
          <p:nvPr>
            <p:ph idx="38"/>
          </p:nvPr>
        </p:nvSpPr>
        <p:spPr/>
        <p:txBody>
          <a:bodyPr/>
          <a:lstStyle/>
          <a:p>
            <a:r>
              <a:rPr lang="en-US" sz="2130" dirty="0"/>
              <a:t>Carbo/</a:t>
            </a:r>
            <a:r>
              <a:rPr lang="en-US" sz="2130" dirty="0" err="1"/>
              <a:t>pem</a:t>
            </a:r>
            <a:r>
              <a:rPr lang="en-US" sz="2130" dirty="0"/>
              <a:t>/</a:t>
            </a:r>
            <a:r>
              <a:rPr lang="en-US" sz="2130" dirty="0" err="1"/>
              <a:t>pembro</a:t>
            </a:r>
            <a:endParaRPr lang="en-US" sz="2130" dirty="0"/>
          </a:p>
        </p:txBody>
      </p:sp>
      <p:sp>
        <p:nvSpPr>
          <p:cNvPr id="78" name="Content Placeholder 77">
            <a:extLst>
              <a:ext uri="{FF2B5EF4-FFF2-40B4-BE49-F238E27FC236}">
                <a16:creationId xmlns:a16="http://schemas.microsoft.com/office/drawing/2014/main" id="{7E4FCE85-4993-D94B-9671-365823C86227}"/>
              </a:ext>
            </a:extLst>
          </p:cNvPr>
          <p:cNvSpPr>
            <a:spLocks noGrp="1"/>
          </p:cNvSpPr>
          <p:nvPr>
            <p:ph idx="39"/>
          </p:nvPr>
        </p:nvSpPr>
        <p:spPr/>
        <p:txBody>
          <a:bodyPr/>
          <a:lstStyle/>
          <a:p>
            <a:r>
              <a:rPr lang="en-US" dirty="0"/>
              <a:t>Pembrolizumab </a:t>
            </a:r>
          </a:p>
        </p:txBody>
      </p:sp>
      <p:sp>
        <p:nvSpPr>
          <p:cNvPr id="79" name="Content Placeholder 78">
            <a:extLst>
              <a:ext uri="{FF2B5EF4-FFF2-40B4-BE49-F238E27FC236}">
                <a16:creationId xmlns:a16="http://schemas.microsoft.com/office/drawing/2014/main" id="{E625D781-EC66-C846-9B9A-E31280FE4BBD}"/>
              </a:ext>
            </a:extLst>
          </p:cNvPr>
          <p:cNvSpPr>
            <a:spLocks noGrp="1"/>
          </p:cNvSpPr>
          <p:nvPr>
            <p:ph idx="40"/>
          </p:nvPr>
        </p:nvSpPr>
        <p:spPr/>
        <p:txBody>
          <a:bodyPr/>
          <a:lstStyle/>
          <a:p>
            <a:r>
              <a:rPr lang="en-US" sz="2130" dirty="0"/>
              <a:t>Carbo/</a:t>
            </a:r>
            <a:r>
              <a:rPr lang="en-US" sz="2130" dirty="0" err="1"/>
              <a:t>pem</a:t>
            </a:r>
            <a:r>
              <a:rPr lang="en-US" sz="2130" dirty="0"/>
              <a:t>/</a:t>
            </a:r>
            <a:r>
              <a:rPr lang="en-US" sz="2130" dirty="0" err="1"/>
              <a:t>pembro</a:t>
            </a:r>
            <a:endParaRPr lang="en-US" sz="2130" dirty="0"/>
          </a:p>
        </p:txBody>
      </p:sp>
      <p:sp>
        <p:nvSpPr>
          <p:cNvPr id="80" name="Content Placeholder 79">
            <a:extLst>
              <a:ext uri="{FF2B5EF4-FFF2-40B4-BE49-F238E27FC236}">
                <a16:creationId xmlns:a16="http://schemas.microsoft.com/office/drawing/2014/main" id="{B9B36FC8-A1BA-3244-A199-801492463C95}"/>
              </a:ext>
            </a:extLst>
          </p:cNvPr>
          <p:cNvSpPr>
            <a:spLocks noGrp="1"/>
          </p:cNvSpPr>
          <p:nvPr>
            <p:ph idx="41"/>
          </p:nvPr>
        </p:nvSpPr>
        <p:spPr/>
        <p:txBody>
          <a:bodyPr/>
          <a:lstStyle/>
          <a:p>
            <a:r>
              <a:rPr lang="en-US" dirty="0"/>
              <a:t>Pembrolizumab </a:t>
            </a:r>
          </a:p>
        </p:txBody>
      </p:sp>
      <p:sp>
        <p:nvSpPr>
          <p:cNvPr id="81" name="Content Placeholder 80">
            <a:extLst>
              <a:ext uri="{FF2B5EF4-FFF2-40B4-BE49-F238E27FC236}">
                <a16:creationId xmlns:a16="http://schemas.microsoft.com/office/drawing/2014/main" id="{C6B0871D-D4DB-2940-8600-0DC5047ACF24}"/>
              </a:ext>
            </a:extLst>
          </p:cNvPr>
          <p:cNvSpPr>
            <a:spLocks noGrp="1"/>
          </p:cNvSpPr>
          <p:nvPr>
            <p:ph idx="42"/>
          </p:nvPr>
        </p:nvSpPr>
        <p:spPr/>
        <p:txBody>
          <a:bodyPr/>
          <a:lstStyle/>
          <a:p>
            <a:r>
              <a:rPr lang="en-US" sz="2130" dirty="0"/>
              <a:t>Carbo/</a:t>
            </a:r>
            <a:r>
              <a:rPr lang="en-US" sz="2130" dirty="0" err="1"/>
              <a:t>pem</a:t>
            </a:r>
            <a:r>
              <a:rPr lang="en-US" sz="2130" dirty="0"/>
              <a:t>/</a:t>
            </a:r>
            <a:r>
              <a:rPr lang="en-US" sz="2130" dirty="0" err="1"/>
              <a:t>pembro</a:t>
            </a:r>
            <a:endParaRPr lang="en-US" sz="2130" dirty="0"/>
          </a:p>
        </p:txBody>
      </p:sp>
      <p:sp>
        <p:nvSpPr>
          <p:cNvPr id="82" name="Content Placeholder 81">
            <a:extLst>
              <a:ext uri="{FF2B5EF4-FFF2-40B4-BE49-F238E27FC236}">
                <a16:creationId xmlns:a16="http://schemas.microsoft.com/office/drawing/2014/main" id="{FC87E568-B668-234A-BF43-4503E262DA02}"/>
              </a:ext>
            </a:extLst>
          </p:cNvPr>
          <p:cNvSpPr>
            <a:spLocks noGrp="1"/>
          </p:cNvSpPr>
          <p:nvPr>
            <p:ph idx="43"/>
          </p:nvPr>
        </p:nvSpPr>
        <p:spPr/>
        <p:txBody>
          <a:bodyPr/>
          <a:lstStyle/>
          <a:p>
            <a:r>
              <a:rPr lang="en-US" sz="2130" dirty="0"/>
              <a:t>Carbo/</a:t>
            </a:r>
            <a:r>
              <a:rPr lang="en-US" sz="2130" dirty="0" err="1"/>
              <a:t>pem</a:t>
            </a:r>
            <a:r>
              <a:rPr lang="en-US" sz="2130" dirty="0"/>
              <a:t>/</a:t>
            </a:r>
            <a:r>
              <a:rPr lang="en-US" sz="2130" dirty="0" err="1"/>
              <a:t>pembro</a:t>
            </a:r>
            <a:endParaRPr lang="en-US" sz="2130" dirty="0"/>
          </a:p>
        </p:txBody>
      </p:sp>
      <p:sp>
        <p:nvSpPr>
          <p:cNvPr id="83" name="Content Placeholder 82">
            <a:extLst>
              <a:ext uri="{FF2B5EF4-FFF2-40B4-BE49-F238E27FC236}">
                <a16:creationId xmlns:a16="http://schemas.microsoft.com/office/drawing/2014/main" id="{51AA0543-6A22-7B4C-A2D7-6A48E106368F}"/>
              </a:ext>
            </a:extLst>
          </p:cNvPr>
          <p:cNvSpPr>
            <a:spLocks noGrp="1"/>
          </p:cNvSpPr>
          <p:nvPr>
            <p:ph idx="44"/>
          </p:nvPr>
        </p:nvSpPr>
        <p:spPr/>
        <p:txBody>
          <a:bodyPr/>
          <a:lstStyle/>
          <a:p>
            <a:r>
              <a:rPr lang="en-US" sz="2130" dirty="0"/>
              <a:t>Carbo/</a:t>
            </a:r>
            <a:r>
              <a:rPr lang="en-US" sz="2130" dirty="0" err="1"/>
              <a:t>pem</a:t>
            </a:r>
            <a:r>
              <a:rPr lang="en-US" sz="2130" dirty="0"/>
              <a:t>/</a:t>
            </a:r>
            <a:r>
              <a:rPr lang="en-US" sz="2130" dirty="0" err="1"/>
              <a:t>pembro</a:t>
            </a:r>
            <a:endParaRPr lang="en-US" sz="2130" dirty="0"/>
          </a:p>
        </p:txBody>
      </p:sp>
      <p:sp>
        <p:nvSpPr>
          <p:cNvPr id="84" name="Content Placeholder 83">
            <a:extLst>
              <a:ext uri="{FF2B5EF4-FFF2-40B4-BE49-F238E27FC236}">
                <a16:creationId xmlns:a16="http://schemas.microsoft.com/office/drawing/2014/main" id="{EBBA1A7A-B99D-9049-AD70-59FADB04BBF7}"/>
              </a:ext>
            </a:extLst>
          </p:cNvPr>
          <p:cNvSpPr>
            <a:spLocks noGrp="1"/>
          </p:cNvSpPr>
          <p:nvPr>
            <p:ph idx="45"/>
          </p:nvPr>
        </p:nvSpPr>
        <p:spPr/>
        <p:txBody>
          <a:bodyPr/>
          <a:lstStyle/>
          <a:p>
            <a:r>
              <a:rPr lang="en-US" dirty="0"/>
              <a:t>Pembrolizumab </a:t>
            </a:r>
          </a:p>
        </p:txBody>
      </p:sp>
      <p:sp>
        <p:nvSpPr>
          <p:cNvPr id="21" name="TextBox 20">
            <a:extLst>
              <a:ext uri="{FF2B5EF4-FFF2-40B4-BE49-F238E27FC236}">
                <a16:creationId xmlns:a16="http://schemas.microsoft.com/office/drawing/2014/main" id="{B61C61A3-A3DA-2148-8216-3C1874A0971E}"/>
              </a:ext>
            </a:extLst>
          </p:cNvPr>
          <p:cNvSpPr txBox="1"/>
          <p:nvPr/>
        </p:nvSpPr>
        <p:spPr>
          <a:xfrm>
            <a:off x="729048" y="6473050"/>
            <a:ext cx="8475912" cy="323165"/>
          </a:xfrm>
          <a:prstGeom prst="rect">
            <a:avLst/>
          </a:prstGeom>
          <a:noFill/>
        </p:spPr>
        <p:txBody>
          <a:bodyPr wrap="square" rtlCol="0">
            <a:spAutoFit/>
          </a:bodyPr>
          <a:lstStyle/>
          <a:p>
            <a:r>
              <a:rPr lang="en-US" sz="1500" dirty="0"/>
              <a:t>Carbo = carboplatin; </a:t>
            </a:r>
            <a:r>
              <a:rPr lang="en-US" sz="1500" dirty="0" err="1"/>
              <a:t>pem</a:t>
            </a:r>
            <a:r>
              <a:rPr lang="en-US" sz="1500" dirty="0"/>
              <a:t> = pemetrexed; </a:t>
            </a:r>
            <a:r>
              <a:rPr lang="en-US" sz="1500" dirty="0" err="1"/>
              <a:t>pembro</a:t>
            </a:r>
            <a:r>
              <a:rPr lang="en-US" sz="1500" dirty="0"/>
              <a:t> = pembrolizumab</a:t>
            </a:r>
          </a:p>
        </p:txBody>
      </p:sp>
    </p:spTree>
    <p:extLst>
      <p:ext uri="{BB962C8B-B14F-4D97-AF65-F5344CB8AC3E}">
        <p14:creationId xmlns:p14="http://schemas.microsoft.com/office/powerpoint/2010/main" val="38218311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30AC6079-73FE-4645-B248-D9A278BF7963}"/>
              </a:ext>
            </a:extLst>
          </p:cNvPr>
          <p:cNvSpPr>
            <a:spLocks noGrp="1"/>
          </p:cNvSpPr>
          <p:nvPr>
            <p:ph idx="1"/>
          </p:nvPr>
        </p:nvSpPr>
        <p:spPr/>
        <p:txBody>
          <a:bodyPr/>
          <a:lstStyle/>
          <a:p>
            <a:r>
              <a:rPr lang="en-US" dirty="0" err="1"/>
              <a:t>Selpercatinib</a:t>
            </a:r>
            <a:r>
              <a:rPr lang="en-US" dirty="0"/>
              <a:t> </a:t>
            </a:r>
          </a:p>
        </p:txBody>
      </p:sp>
      <p:sp>
        <p:nvSpPr>
          <p:cNvPr id="23" name="Content Placeholder 22">
            <a:extLst>
              <a:ext uri="{FF2B5EF4-FFF2-40B4-BE49-F238E27FC236}">
                <a16:creationId xmlns:a16="http://schemas.microsoft.com/office/drawing/2014/main" id="{91AA4723-FBFF-9B44-83BA-4E48E3D2F9B1}"/>
              </a:ext>
            </a:extLst>
          </p:cNvPr>
          <p:cNvSpPr>
            <a:spLocks noGrp="1"/>
          </p:cNvSpPr>
          <p:nvPr>
            <p:ph idx="10"/>
          </p:nvPr>
        </p:nvSpPr>
        <p:spPr/>
        <p:txBody>
          <a:bodyPr/>
          <a:lstStyle/>
          <a:p>
            <a:r>
              <a:rPr lang="en-US" dirty="0" err="1"/>
              <a:t>Selpercatinib</a:t>
            </a:r>
            <a:r>
              <a:rPr lang="en-US" dirty="0"/>
              <a:t> </a:t>
            </a:r>
          </a:p>
        </p:txBody>
      </p:sp>
      <p:sp>
        <p:nvSpPr>
          <p:cNvPr id="24" name="Content Placeholder 23">
            <a:extLst>
              <a:ext uri="{FF2B5EF4-FFF2-40B4-BE49-F238E27FC236}">
                <a16:creationId xmlns:a16="http://schemas.microsoft.com/office/drawing/2014/main" id="{1E56BE33-7E07-094B-B584-A8867BC8D7A6}"/>
              </a:ext>
            </a:extLst>
          </p:cNvPr>
          <p:cNvSpPr>
            <a:spLocks noGrp="1"/>
          </p:cNvSpPr>
          <p:nvPr>
            <p:ph idx="11"/>
          </p:nvPr>
        </p:nvSpPr>
        <p:spPr/>
        <p:txBody>
          <a:bodyPr/>
          <a:lstStyle/>
          <a:p>
            <a:r>
              <a:rPr lang="en-US" dirty="0" err="1"/>
              <a:t>Selpercatinib</a:t>
            </a:r>
            <a:r>
              <a:rPr lang="en-US" dirty="0"/>
              <a:t> </a:t>
            </a:r>
          </a:p>
        </p:txBody>
      </p:sp>
      <p:sp>
        <p:nvSpPr>
          <p:cNvPr id="25" name="Content Placeholder 24">
            <a:extLst>
              <a:ext uri="{FF2B5EF4-FFF2-40B4-BE49-F238E27FC236}">
                <a16:creationId xmlns:a16="http://schemas.microsoft.com/office/drawing/2014/main" id="{673BDB91-8C21-4649-8790-36CFA8B6FD43}"/>
              </a:ext>
            </a:extLst>
          </p:cNvPr>
          <p:cNvSpPr>
            <a:spLocks noGrp="1"/>
          </p:cNvSpPr>
          <p:nvPr>
            <p:ph idx="12"/>
          </p:nvPr>
        </p:nvSpPr>
        <p:spPr/>
        <p:txBody>
          <a:bodyPr/>
          <a:lstStyle/>
          <a:p>
            <a:r>
              <a:rPr lang="en-US" dirty="0"/>
              <a:t>Carboplatin/pemetrexed/pembrolizumab</a:t>
            </a:r>
          </a:p>
        </p:txBody>
      </p:sp>
      <p:sp>
        <p:nvSpPr>
          <p:cNvPr id="26" name="Content Placeholder 25">
            <a:extLst>
              <a:ext uri="{FF2B5EF4-FFF2-40B4-BE49-F238E27FC236}">
                <a16:creationId xmlns:a16="http://schemas.microsoft.com/office/drawing/2014/main" id="{FBDF829B-8F05-324E-A791-D34A521BDA44}"/>
              </a:ext>
            </a:extLst>
          </p:cNvPr>
          <p:cNvSpPr>
            <a:spLocks noGrp="1"/>
          </p:cNvSpPr>
          <p:nvPr>
            <p:ph idx="13"/>
          </p:nvPr>
        </p:nvSpPr>
        <p:spPr/>
        <p:txBody>
          <a:bodyPr/>
          <a:lstStyle/>
          <a:p>
            <a:r>
              <a:rPr lang="en-US" dirty="0" err="1"/>
              <a:t>Selpercatinib</a:t>
            </a:r>
            <a:r>
              <a:rPr lang="en-US" dirty="0"/>
              <a:t> </a:t>
            </a:r>
          </a:p>
        </p:txBody>
      </p:sp>
      <p:sp>
        <p:nvSpPr>
          <p:cNvPr id="27" name="Content Placeholder 26">
            <a:extLst>
              <a:ext uri="{FF2B5EF4-FFF2-40B4-BE49-F238E27FC236}">
                <a16:creationId xmlns:a16="http://schemas.microsoft.com/office/drawing/2014/main" id="{74CF1C3D-E95B-704B-BF73-36929CCEEAA1}"/>
              </a:ext>
            </a:extLst>
          </p:cNvPr>
          <p:cNvSpPr>
            <a:spLocks noGrp="1"/>
          </p:cNvSpPr>
          <p:nvPr>
            <p:ph idx="14"/>
          </p:nvPr>
        </p:nvSpPr>
        <p:spPr/>
        <p:txBody>
          <a:bodyPr/>
          <a:lstStyle/>
          <a:p>
            <a:r>
              <a:rPr lang="en-US" dirty="0" err="1"/>
              <a:t>Selpercatinib</a:t>
            </a:r>
            <a:r>
              <a:rPr lang="en-US" dirty="0"/>
              <a:t> </a:t>
            </a:r>
          </a:p>
        </p:txBody>
      </p:sp>
      <p:sp>
        <p:nvSpPr>
          <p:cNvPr id="28" name="Content Placeholder 27">
            <a:extLst>
              <a:ext uri="{FF2B5EF4-FFF2-40B4-BE49-F238E27FC236}">
                <a16:creationId xmlns:a16="http://schemas.microsoft.com/office/drawing/2014/main" id="{6AF578F3-6B63-CD4E-9872-90CF0FA8E84E}"/>
              </a:ext>
            </a:extLst>
          </p:cNvPr>
          <p:cNvSpPr>
            <a:spLocks noGrp="1"/>
          </p:cNvSpPr>
          <p:nvPr>
            <p:ph idx="15"/>
          </p:nvPr>
        </p:nvSpPr>
        <p:spPr/>
        <p:txBody>
          <a:bodyPr/>
          <a:lstStyle/>
          <a:p>
            <a:r>
              <a:rPr lang="en-US" dirty="0" err="1"/>
              <a:t>Selpercatinib</a:t>
            </a:r>
            <a:r>
              <a:rPr lang="en-US" dirty="0"/>
              <a:t> </a:t>
            </a:r>
          </a:p>
        </p:txBody>
      </p:sp>
      <p:sp>
        <p:nvSpPr>
          <p:cNvPr id="21" name="Title 20">
            <a:extLst>
              <a:ext uri="{FF2B5EF4-FFF2-40B4-BE49-F238E27FC236}">
                <a16:creationId xmlns:a16="http://schemas.microsoft.com/office/drawing/2014/main" id="{5AB858B1-8725-6A44-9A76-35E4A064CBF6}"/>
              </a:ext>
            </a:extLst>
          </p:cNvPr>
          <p:cNvSpPr>
            <a:spLocks noGrp="1"/>
          </p:cNvSpPr>
          <p:nvPr>
            <p:ph type="title"/>
          </p:nvPr>
        </p:nvSpPr>
        <p:spPr>
          <a:xfrm>
            <a:off x="914639" y="0"/>
            <a:ext cx="10073402" cy="1997242"/>
          </a:xfrm>
        </p:spPr>
        <p:txBody>
          <a:bodyPr/>
          <a:lstStyle/>
          <a:p>
            <a:r>
              <a:rPr lang="en-US" sz="2400" dirty="0"/>
              <a:t>Regulatory and reimbursement issues aside and assuming access, what would be your first-line treatment recommendation for a patient with metastatic NSCLC, a </a:t>
            </a:r>
            <a:r>
              <a:rPr lang="en-US" sz="2400" u="sng" dirty="0">
                <a:solidFill>
                  <a:srgbClr val="FFC000"/>
                </a:solidFill>
              </a:rPr>
              <a:t>RET rearrangement and a PD-L1 TPS of 60%</a:t>
            </a:r>
            <a:r>
              <a:rPr lang="en-US" sz="2400" dirty="0">
                <a:solidFill>
                  <a:srgbClr val="FFC000"/>
                </a:solidFill>
              </a:rPr>
              <a:t>?</a:t>
            </a:r>
          </a:p>
        </p:txBody>
      </p:sp>
      <p:sp>
        <p:nvSpPr>
          <p:cNvPr id="29" name="Content Placeholder 28">
            <a:extLst>
              <a:ext uri="{FF2B5EF4-FFF2-40B4-BE49-F238E27FC236}">
                <a16:creationId xmlns:a16="http://schemas.microsoft.com/office/drawing/2014/main" id="{1769F11A-019E-2645-8996-7AE21612EF9B}"/>
              </a:ext>
            </a:extLst>
          </p:cNvPr>
          <p:cNvSpPr>
            <a:spLocks noGrp="1"/>
          </p:cNvSpPr>
          <p:nvPr>
            <p:ph idx="16"/>
          </p:nvPr>
        </p:nvSpPr>
        <p:spPr/>
        <p:txBody>
          <a:bodyPr/>
          <a:lstStyle/>
          <a:p>
            <a:r>
              <a:rPr lang="en-US" dirty="0" err="1"/>
              <a:t>Selpercatinib</a:t>
            </a:r>
            <a:r>
              <a:rPr lang="en-US" dirty="0"/>
              <a:t> </a:t>
            </a:r>
          </a:p>
        </p:txBody>
      </p:sp>
    </p:spTree>
    <p:extLst>
      <p:ext uri="{BB962C8B-B14F-4D97-AF65-F5344CB8AC3E}">
        <p14:creationId xmlns:p14="http://schemas.microsoft.com/office/powerpoint/2010/main" val="32559049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A3AE0E03-13EE-5449-B1EB-02E39295713A}"/>
              </a:ext>
            </a:extLst>
          </p:cNvPr>
          <p:cNvSpPr>
            <a:spLocks noGrp="1"/>
          </p:cNvSpPr>
          <p:nvPr>
            <p:ph idx="1"/>
          </p:nvPr>
        </p:nvSpPr>
        <p:spPr/>
        <p:txBody>
          <a:bodyPr/>
          <a:lstStyle/>
          <a:p>
            <a:r>
              <a:rPr lang="en-US" dirty="0"/>
              <a:t>Yes, second line </a:t>
            </a:r>
          </a:p>
        </p:txBody>
      </p:sp>
      <p:sp>
        <p:nvSpPr>
          <p:cNvPr id="14" name="Content Placeholder 13">
            <a:extLst>
              <a:ext uri="{FF2B5EF4-FFF2-40B4-BE49-F238E27FC236}">
                <a16:creationId xmlns:a16="http://schemas.microsoft.com/office/drawing/2014/main" id="{7225A17F-D422-8641-A499-78C41A746993}"/>
              </a:ext>
            </a:extLst>
          </p:cNvPr>
          <p:cNvSpPr>
            <a:spLocks noGrp="1"/>
          </p:cNvSpPr>
          <p:nvPr>
            <p:ph idx="23"/>
          </p:nvPr>
        </p:nvSpPr>
        <p:spPr/>
        <p:txBody>
          <a:bodyPr/>
          <a:lstStyle/>
          <a:p>
            <a:pPr>
              <a:lnSpc>
                <a:spcPts val="1860"/>
              </a:lnSpc>
            </a:pPr>
            <a:r>
              <a:rPr lang="en-US" dirty="0"/>
              <a:t>Targeted </a:t>
            </a:r>
            <a:r>
              <a:rPr lang="en-US" dirty="0" err="1"/>
              <a:t>tx</a:t>
            </a:r>
            <a:r>
              <a:rPr lang="en-US" dirty="0"/>
              <a:t>? </a:t>
            </a:r>
          </a:p>
        </p:txBody>
      </p:sp>
      <p:sp>
        <p:nvSpPr>
          <p:cNvPr id="15" name="Content Placeholder 14">
            <a:extLst>
              <a:ext uri="{FF2B5EF4-FFF2-40B4-BE49-F238E27FC236}">
                <a16:creationId xmlns:a16="http://schemas.microsoft.com/office/drawing/2014/main" id="{BED18E5D-02A1-944E-BBDE-A1732D25E831}"/>
              </a:ext>
            </a:extLst>
          </p:cNvPr>
          <p:cNvSpPr>
            <a:spLocks noGrp="1"/>
          </p:cNvSpPr>
          <p:nvPr>
            <p:ph idx="30"/>
          </p:nvPr>
        </p:nvSpPr>
        <p:spPr/>
        <p:txBody>
          <a:bodyPr/>
          <a:lstStyle/>
          <a:p>
            <a:r>
              <a:rPr lang="en-US" dirty="0" err="1"/>
              <a:t>Crizotinib</a:t>
            </a:r>
            <a:r>
              <a:rPr lang="en-US" dirty="0"/>
              <a:t> </a:t>
            </a:r>
          </a:p>
        </p:txBody>
      </p:sp>
      <p:sp>
        <p:nvSpPr>
          <p:cNvPr id="16" name="Content Placeholder 15">
            <a:extLst>
              <a:ext uri="{FF2B5EF4-FFF2-40B4-BE49-F238E27FC236}">
                <a16:creationId xmlns:a16="http://schemas.microsoft.com/office/drawing/2014/main" id="{99BDFE1C-D420-254C-A7B4-035EBE876241}"/>
              </a:ext>
            </a:extLst>
          </p:cNvPr>
          <p:cNvSpPr>
            <a:spLocks noGrp="1"/>
          </p:cNvSpPr>
          <p:nvPr>
            <p:ph idx="31"/>
          </p:nvPr>
        </p:nvSpPr>
        <p:spPr/>
        <p:txBody>
          <a:bodyPr/>
          <a:lstStyle/>
          <a:p>
            <a:r>
              <a:rPr lang="en-US" dirty="0"/>
              <a:t>Agent </a:t>
            </a:r>
          </a:p>
        </p:txBody>
      </p:sp>
      <p:sp>
        <p:nvSpPr>
          <p:cNvPr id="12" name="Title 11">
            <a:extLst>
              <a:ext uri="{FF2B5EF4-FFF2-40B4-BE49-F238E27FC236}">
                <a16:creationId xmlns:a16="http://schemas.microsoft.com/office/drawing/2014/main" id="{6FB28261-9A35-8A4E-8463-6356226C3E26}"/>
              </a:ext>
            </a:extLst>
          </p:cNvPr>
          <p:cNvSpPr>
            <a:spLocks noGrp="1"/>
          </p:cNvSpPr>
          <p:nvPr>
            <p:ph type="title"/>
          </p:nvPr>
        </p:nvSpPr>
        <p:spPr/>
        <p:txBody>
          <a:bodyPr/>
          <a:lstStyle/>
          <a:p>
            <a:r>
              <a:rPr lang="en-US" sz="2400" dirty="0"/>
              <a:t>Do you typically administer targeted therapy to your patients with metastatic NSCLC and a </a:t>
            </a:r>
            <a:r>
              <a:rPr lang="en-US" sz="2400" u="sng" dirty="0">
                <a:solidFill>
                  <a:srgbClr val="FFC000"/>
                </a:solidFill>
              </a:rPr>
              <a:t>MET exon 14 mutation</a:t>
            </a:r>
            <a:r>
              <a:rPr lang="en-US" sz="2400" dirty="0"/>
              <a:t>? What agent do you generally use?</a:t>
            </a:r>
          </a:p>
        </p:txBody>
      </p:sp>
      <p:sp>
        <p:nvSpPr>
          <p:cNvPr id="17" name="Content Placeholder 16">
            <a:extLst>
              <a:ext uri="{FF2B5EF4-FFF2-40B4-BE49-F238E27FC236}">
                <a16:creationId xmlns:a16="http://schemas.microsoft.com/office/drawing/2014/main" id="{91BAD0E0-D4E7-7649-AA7E-D8B0B61B2E7B}"/>
              </a:ext>
            </a:extLst>
          </p:cNvPr>
          <p:cNvSpPr>
            <a:spLocks noGrp="1"/>
          </p:cNvSpPr>
          <p:nvPr>
            <p:ph idx="32"/>
          </p:nvPr>
        </p:nvSpPr>
        <p:spPr/>
        <p:txBody>
          <a:bodyPr/>
          <a:lstStyle/>
          <a:p>
            <a:r>
              <a:rPr lang="en-US" dirty="0"/>
              <a:t>Yes, second line </a:t>
            </a:r>
          </a:p>
        </p:txBody>
      </p:sp>
      <p:sp>
        <p:nvSpPr>
          <p:cNvPr id="18" name="Content Placeholder 17">
            <a:extLst>
              <a:ext uri="{FF2B5EF4-FFF2-40B4-BE49-F238E27FC236}">
                <a16:creationId xmlns:a16="http://schemas.microsoft.com/office/drawing/2014/main" id="{AA70498F-2CDB-DA44-8DF9-B5B3FFBD3A1B}"/>
              </a:ext>
            </a:extLst>
          </p:cNvPr>
          <p:cNvSpPr>
            <a:spLocks noGrp="1"/>
          </p:cNvSpPr>
          <p:nvPr>
            <p:ph idx="33"/>
          </p:nvPr>
        </p:nvSpPr>
        <p:spPr/>
        <p:txBody>
          <a:bodyPr/>
          <a:lstStyle/>
          <a:p>
            <a:r>
              <a:rPr lang="en-US" dirty="0" err="1"/>
              <a:t>Crizotinib</a:t>
            </a:r>
            <a:r>
              <a:rPr lang="en-US" dirty="0"/>
              <a:t> </a:t>
            </a:r>
          </a:p>
        </p:txBody>
      </p:sp>
      <p:sp>
        <p:nvSpPr>
          <p:cNvPr id="19" name="Content Placeholder 18">
            <a:extLst>
              <a:ext uri="{FF2B5EF4-FFF2-40B4-BE49-F238E27FC236}">
                <a16:creationId xmlns:a16="http://schemas.microsoft.com/office/drawing/2014/main" id="{735AE275-543E-5446-8182-CF0799C129B7}"/>
              </a:ext>
            </a:extLst>
          </p:cNvPr>
          <p:cNvSpPr>
            <a:spLocks noGrp="1"/>
          </p:cNvSpPr>
          <p:nvPr>
            <p:ph idx="34"/>
          </p:nvPr>
        </p:nvSpPr>
        <p:spPr/>
        <p:txBody>
          <a:bodyPr/>
          <a:lstStyle/>
          <a:p>
            <a:r>
              <a:rPr lang="en-US" dirty="0"/>
              <a:t>Yes, second line </a:t>
            </a:r>
          </a:p>
        </p:txBody>
      </p:sp>
      <p:sp>
        <p:nvSpPr>
          <p:cNvPr id="20" name="Content Placeholder 19">
            <a:extLst>
              <a:ext uri="{FF2B5EF4-FFF2-40B4-BE49-F238E27FC236}">
                <a16:creationId xmlns:a16="http://schemas.microsoft.com/office/drawing/2014/main" id="{2B00B335-2D79-D74B-8146-8E3412E89112}"/>
              </a:ext>
            </a:extLst>
          </p:cNvPr>
          <p:cNvSpPr>
            <a:spLocks noGrp="1"/>
          </p:cNvSpPr>
          <p:nvPr>
            <p:ph idx="35"/>
          </p:nvPr>
        </p:nvSpPr>
        <p:spPr/>
        <p:txBody>
          <a:bodyPr/>
          <a:lstStyle/>
          <a:p>
            <a:r>
              <a:rPr lang="en-US" dirty="0" err="1"/>
              <a:t>Crizotinib</a:t>
            </a:r>
            <a:r>
              <a:rPr lang="en-US" dirty="0"/>
              <a:t> </a:t>
            </a:r>
          </a:p>
        </p:txBody>
      </p:sp>
      <p:sp>
        <p:nvSpPr>
          <p:cNvPr id="21" name="Content Placeholder 20">
            <a:extLst>
              <a:ext uri="{FF2B5EF4-FFF2-40B4-BE49-F238E27FC236}">
                <a16:creationId xmlns:a16="http://schemas.microsoft.com/office/drawing/2014/main" id="{2E64A96D-3B80-6C48-BAA8-2FF967910436}"/>
              </a:ext>
            </a:extLst>
          </p:cNvPr>
          <p:cNvSpPr>
            <a:spLocks noGrp="1"/>
          </p:cNvSpPr>
          <p:nvPr>
            <p:ph idx="36"/>
          </p:nvPr>
        </p:nvSpPr>
        <p:spPr/>
        <p:txBody>
          <a:bodyPr/>
          <a:lstStyle/>
          <a:p>
            <a:r>
              <a:rPr lang="en-US" dirty="0"/>
              <a:t>Yes, second line </a:t>
            </a:r>
          </a:p>
        </p:txBody>
      </p:sp>
      <p:sp>
        <p:nvSpPr>
          <p:cNvPr id="22" name="Content Placeholder 21">
            <a:extLst>
              <a:ext uri="{FF2B5EF4-FFF2-40B4-BE49-F238E27FC236}">
                <a16:creationId xmlns:a16="http://schemas.microsoft.com/office/drawing/2014/main" id="{B6EAF134-9F10-E14B-83A1-7B253B871C4F}"/>
              </a:ext>
            </a:extLst>
          </p:cNvPr>
          <p:cNvSpPr>
            <a:spLocks noGrp="1"/>
          </p:cNvSpPr>
          <p:nvPr>
            <p:ph idx="37"/>
          </p:nvPr>
        </p:nvSpPr>
        <p:spPr/>
        <p:txBody>
          <a:bodyPr/>
          <a:lstStyle/>
          <a:p>
            <a:r>
              <a:rPr lang="en-US" dirty="0" err="1"/>
              <a:t>Crizotinib</a:t>
            </a:r>
            <a:r>
              <a:rPr lang="en-US" dirty="0"/>
              <a:t> </a:t>
            </a:r>
          </a:p>
        </p:txBody>
      </p:sp>
      <p:sp>
        <p:nvSpPr>
          <p:cNvPr id="23" name="Content Placeholder 22">
            <a:extLst>
              <a:ext uri="{FF2B5EF4-FFF2-40B4-BE49-F238E27FC236}">
                <a16:creationId xmlns:a16="http://schemas.microsoft.com/office/drawing/2014/main" id="{F4676C27-4B28-3143-9716-66812C0474AC}"/>
              </a:ext>
            </a:extLst>
          </p:cNvPr>
          <p:cNvSpPr>
            <a:spLocks noGrp="1"/>
          </p:cNvSpPr>
          <p:nvPr>
            <p:ph idx="38"/>
          </p:nvPr>
        </p:nvSpPr>
        <p:spPr/>
        <p:txBody>
          <a:bodyPr/>
          <a:lstStyle/>
          <a:p>
            <a:r>
              <a:rPr lang="en-US" dirty="0"/>
              <a:t>Yes, second line </a:t>
            </a:r>
          </a:p>
        </p:txBody>
      </p:sp>
      <p:sp>
        <p:nvSpPr>
          <p:cNvPr id="24" name="Content Placeholder 23">
            <a:extLst>
              <a:ext uri="{FF2B5EF4-FFF2-40B4-BE49-F238E27FC236}">
                <a16:creationId xmlns:a16="http://schemas.microsoft.com/office/drawing/2014/main" id="{BC942CA6-64FD-494C-B319-E91097BFB96C}"/>
              </a:ext>
            </a:extLst>
          </p:cNvPr>
          <p:cNvSpPr>
            <a:spLocks noGrp="1"/>
          </p:cNvSpPr>
          <p:nvPr>
            <p:ph idx="39"/>
          </p:nvPr>
        </p:nvSpPr>
        <p:spPr/>
        <p:txBody>
          <a:bodyPr/>
          <a:lstStyle/>
          <a:p>
            <a:r>
              <a:rPr lang="en-US" dirty="0" err="1"/>
              <a:t>Crizotinib</a:t>
            </a:r>
            <a:r>
              <a:rPr lang="en-US" dirty="0"/>
              <a:t> </a:t>
            </a:r>
          </a:p>
        </p:txBody>
      </p:sp>
      <p:sp>
        <p:nvSpPr>
          <p:cNvPr id="25" name="Content Placeholder 24">
            <a:extLst>
              <a:ext uri="{FF2B5EF4-FFF2-40B4-BE49-F238E27FC236}">
                <a16:creationId xmlns:a16="http://schemas.microsoft.com/office/drawing/2014/main" id="{E8B44AE8-6B0C-8B42-AF20-9A79E26E8D23}"/>
              </a:ext>
            </a:extLst>
          </p:cNvPr>
          <p:cNvSpPr>
            <a:spLocks noGrp="1"/>
          </p:cNvSpPr>
          <p:nvPr>
            <p:ph idx="40"/>
          </p:nvPr>
        </p:nvSpPr>
        <p:spPr/>
        <p:txBody>
          <a:bodyPr/>
          <a:lstStyle/>
          <a:p>
            <a:r>
              <a:rPr lang="en-US" dirty="0"/>
              <a:t>Yes, first line </a:t>
            </a:r>
          </a:p>
        </p:txBody>
      </p:sp>
      <p:sp>
        <p:nvSpPr>
          <p:cNvPr id="26" name="Content Placeholder 25">
            <a:extLst>
              <a:ext uri="{FF2B5EF4-FFF2-40B4-BE49-F238E27FC236}">
                <a16:creationId xmlns:a16="http://schemas.microsoft.com/office/drawing/2014/main" id="{89F1185F-E0EC-D541-936F-377AF07CA749}"/>
              </a:ext>
            </a:extLst>
          </p:cNvPr>
          <p:cNvSpPr>
            <a:spLocks noGrp="1"/>
          </p:cNvSpPr>
          <p:nvPr>
            <p:ph idx="41"/>
          </p:nvPr>
        </p:nvSpPr>
        <p:spPr/>
        <p:txBody>
          <a:bodyPr/>
          <a:lstStyle/>
          <a:p>
            <a:r>
              <a:rPr lang="en-US" dirty="0" err="1"/>
              <a:t>Tepotinib</a:t>
            </a:r>
            <a:r>
              <a:rPr lang="en-US" dirty="0"/>
              <a:t> (clinical trial) </a:t>
            </a:r>
          </a:p>
        </p:txBody>
      </p:sp>
      <p:sp>
        <p:nvSpPr>
          <p:cNvPr id="27" name="Content Placeholder 26">
            <a:extLst>
              <a:ext uri="{FF2B5EF4-FFF2-40B4-BE49-F238E27FC236}">
                <a16:creationId xmlns:a16="http://schemas.microsoft.com/office/drawing/2014/main" id="{629DA1BC-3765-1742-98A3-2E8EA98E3D17}"/>
              </a:ext>
            </a:extLst>
          </p:cNvPr>
          <p:cNvSpPr>
            <a:spLocks noGrp="1"/>
          </p:cNvSpPr>
          <p:nvPr>
            <p:ph idx="42"/>
          </p:nvPr>
        </p:nvSpPr>
        <p:spPr/>
        <p:txBody>
          <a:bodyPr/>
          <a:lstStyle/>
          <a:p>
            <a:r>
              <a:rPr lang="en-US" dirty="0"/>
              <a:t>Yes, second line </a:t>
            </a:r>
          </a:p>
        </p:txBody>
      </p:sp>
      <p:sp>
        <p:nvSpPr>
          <p:cNvPr id="28" name="Content Placeholder 27">
            <a:extLst>
              <a:ext uri="{FF2B5EF4-FFF2-40B4-BE49-F238E27FC236}">
                <a16:creationId xmlns:a16="http://schemas.microsoft.com/office/drawing/2014/main" id="{1D44BEAC-DC98-1045-B70E-E67557DA8850}"/>
              </a:ext>
            </a:extLst>
          </p:cNvPr>
          <p:cNvSpPr>
            <a:spLocks noGrp="1"/>
          </p:cNvSpPr>
          <p:nvPr>
            <p:ph idx="43"/>
          </p:nvPr>
        </p:nvSpPr>
        <p:spPr/>
        <p:txBody>
          <a:bodyPr/>
          <a:lstStyle/>
          <a:p>
            <a:r>
              <a:rPr lang="en-US" dirty="0" err="1"/>
              <a:t>Crizotinib</a:t>
            </a:r>
            <a:r>
              <a:rPr lang="en-US" dirty="0"/>
              <a:t> </a:t>
            </a:r>
          </a:p>
        </p:txBody>
      </p:sp>
      <p:sp>
        <p:nvSpPr>
          <p:cNvPr id="29" name="Content Placeholder 28">
            <a:extLst>
              <a:ext uri="{FF2B5EF4-FFF2-40B4-BE49-F238E27FC236}">
                <a16:creationId xmlns:a16="http://schemas.microsoft.com/office/drawing/2014/main" id="{D5B8D2ED-5BC0-044B-BBC5-C252A6D3D737}"/>
              </a:ext>
            </a:extLst>
          </p:cNvPr>
          <p:cNvSpPr>
            <a:spLocks noGrp="1"/>
          </p:cNvSpPr>
          <p:nvPr>
            <p:ph idx="44"/>
          </p:nvPr>
        </p:nvSpPr>
        <p:spPr/>
        <p:txBody>
          <a:bodyPr/>
          <a:lstStyle/>
          <a:p>
            <a:r>
              <a:rPr lang="en-US" dirty="0"/>
              <a:t>Yes, first line </a:t>
            </a:r>
          </a:p>
        </p:txBody>
      </p:sp>
      <p:sp>
        <p:nvSpPr>
          <p:cNvPr id="30" name="Content Placeholder 29">
            <a:extLst>
              <a:ext uri="{FF2B5EF4-FFF2-40B4-BE49-F238E27FC236}">
                <a16:creationId xmlns:a16="http://schemas.microsoft.com/office/drawing/2014/main" id="{F066C3CB-DAFB-7348-AD41-F83F40EE8D12}"/>
              </a:ext>
            </a:extLst>
          </p:cNvPr>
          <p:cNvSpPr>
            <a:spLocks noGrp="1"/>
          </p:cNvSpPr>
          <p:nvPr>
            <p:ph idx="45"/>
          </p:nvPr>
        </p:nvSpPr>
        <p:spPr/>
        <p:txBody>
          <a:bodyPr/>
          <a:lstStyle/>
          <a:p>
            <a:r>
              <a:rPr lang="en-US" dirty="0" err="1"/>
              <a:t>Crizotinib</a:t>
            </a:r>
            <a:r>
              <a:rPr lang="en-US" dirty="0"/>
              <a:t> </a:t>
            </a:r>
          </a:p>
        </p:txBody>
      </p:sp>
    </p:spTree>
    <p:extLst>
      <p:ext uri="{BB962C8B-B14F-4D97-AF65-F5344CB8AC3E}">
        <p14:creationId xmlns:p14="http://schemas.microsoft.com/office/powerpoint/2010/main" val="25851050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D5F6787E-7FF2-2E4D-820A-9A63702B5E42}"/>
              </a:ext>
            </a:extLst>
          </p:cNvPr>
          <p:cNvSpPr>
            <a:spLocks noGrp="1"/>
          </p:cNvSpPr>
          <p:nvPr>
            <p:ph idx="1"/>
          </p:nvPr>
        </p:nvSpPr>
        <p:spPr/>
        <p:txBody>
          <a:bodyPr/>
          <a:lstStyle/>
          <a:p>
            <a:r>
              <a:rPr lang="en-US" dirty="0" err="1"/>
              <a:t>Tepotinib</a:t>
            </a:r>
            <a:r>
              <a:rPr lang="en-US" dirty="0"/>
              <a:t> </a:t>
            </a:r>
          </a:p>
        </p:txBody>
      </p:sp>
      <p:sp>
        <p:nvSpPr>
          <p:cNvPr id="23" name="Content Placeholder 22">
            <a:extLst>
              <a:ext uri="{FF2B5EF4-FFF2-40B4-BE49-F238E27FC236}">
                <a16:creationId xmlns:a16="http://schemas.microsoft.com/office/drawing/2014/main" id="{6B0486D6-B750-DD49-8A92-360BF8AEB534}"/>
              </a:ext>
            </a:extLst>
          </p:cNvPr>
          <p:cNvSpPr>
            <a:spLocks noGrp="1"/>
          </p:cNvSpPr>
          <p:nvPr>
            <p:ph idx="10"/>
          </p:nvPr>
        </p:nvSpPr>
        <p:spPr/>
        <p:txBody>
          <a:bodyPr/>
          <a:lstStyle/>
          <a:p>
            <a:r>
              <a:rPr lang="en-US" dirty="0" err="1"/>
              <a:t>Crizotinib</a:t>
            </a:r>
            <a:r>
              <a:rPr lang="en-US" dirty="0"/>
              <a:t> </a:t>
            </a:r>
          </a:p>
        </p:txBody>
      </p:sp>
      <p:sp>
        <p:nvSpPr>
          <p:cNvPr id="24" name="Content Placeholder 23">
            <a:extLst>
              <a:ext uri="{FF2B5EF4-FFF2-40B4-BE49-F238E27FC236}">
                <a16:creationId xmlns:a16="http://schemas.microsoft.com/office/drawing/2014/main" id="{FA451E29-F630-FD44-BDB4-B8CBB825B986}"/>
              </a:ext>
            </a:extLst>
          </p:cNvPr>
          <p:cNvSpPr>
            <a:spLocks noGrp="1"/>
          </p:cNvSpPr>
          <p:nvPr>
            <p:ph idx="11"/>
          </p:nvPr>
        </p:nvSpPr>
        <p:spPr/>
        <p:txBody>
          <a:bodyPr/>
          <a:lstStyle/>
          <a:p>
            <a:r>
              <a:rPr lang="en-US" dirty="0" err="1"/>
              <a:t>Capmatinib</a:t>
            </a:r>
            <a:r>
              <a:rPr lang="en-US" dirty="0"/>
              <a:t> </a:t>
            </a:r>
          </a:p>
        </p:txBody>
      </p:sp>
      <p:sp>
        <p:nvSpPr>
          <p:cNvPr id="25" name="Content Placeholder 24">
            <a:extLst>
              <a:ext uri="{FF2B5EF4-FFF2-40B4-BE49-F238E27FC236}">
                <a16:creationId xmlns:a16="http://schemas.microsoft.com/office/drawing/2014/main" id="{951053A7-3FC7-A044-8164-A5B66B615C84}"/>
              </a:ext>
            </a:extLst>
          </p:cNvPr>
          <p:cNvSpPr>
            <a:spLocks noGrp="1"/>
          </p:cNvSpPr>
          <p:nvPr>
            <p:ph idx="12"/>
          </p:nvPr>
        </p:nvSpPr>
        <p:spPr/>
        <p:txBody>
          <a:bodyPr/>
          <a:lstStyle/>
          <a:p>
            <a:r>
              <a:rPr lang="en-US" dirty="0"/>
              <a:t>Carboplatin/pemetrexed/pembrolizumab </a:t>
            </a:r>
          </a:p>
        </p:txBody>
      </p:sp>
      <p:sp>
        <p:nvSpPr>
          <p:cNvPr id="26" name="Content Placeholder 25">
            <a:extLst>
              <a:ext uri="{FF2B5EF4-FFF2-40B4-BE49-F238E27FC236}">
                <a16:creationId xmlns:a16="http://schemas.microsoft.com/office/drawing/2014/main" id="{19B56CF5-5A4F-8648-9646-6E380FCFB24F}"/>
              </a:ext>
            </a:extLst>
          </p:cNvPr>
          <p:cNvSpPr>
            <a:spLocks noGrp="1"/>
          </p:cNvSpPr>
          <p:nvPr>
            <p:ph idx="13"/>
          </p:nvPr>
        </p:nvSpPr>
        <p:spPr/>
        <p:txBody>
          <a:bodyPr/>
          <a:lstStyle/>
          <a:p>
            <a:r>
              <a:rPr lang="en-US" dirty="0" err="1"/>
              <a:t>Tepotinib</a:t>
            </a:r>
            <a:r>
              <a:rPr lang="en-US" dirty="0"/>
              <a:t> </a:t>
            </a:r>
          </a:p>
        </p:txBody>
      </p:sp>
      <p:sp>
        <p:nvSpPr>
          <p:cNvPr id="27" name="Content Placeholder 26">
            <a:extLst>
              <a:ext uri="{FF2B5EF4-FFF2-40B4-BE49-F238E27FC236}">
                <a16:creationId xmlns:a16="http://schemas.microsoft.com/office/drawing/2014/main" id="{D835C1E5-429C-5145-85C8-38FA16CBEA02}"/>
              </a:ext>
            </a:extLst>
          </p:cNvPr>
          <p:cNvSpPr>
            <a:spLocks noGrp="1"/>
          </p:cNvSpPr>
          <p:nvPr>
            <p:ph idx="14"/>
          </p:nvPr>
        </p:nvSpPr>
        <p:spPr/>
        <p:txBody>
          <a:bodyPr/>
          <a:lstStyle/>
          <a:p>
            <a:r>
              <a:rPr lang="en-US" dirty="0" err="1"/>
              <a:t>Capmatinib</a:t>
            </a:r>
            <a:r>
              <a:rPr lang="en-US" dirty="0"/>
              <a:t> or </a:t>
            </a:r>
            <a:r>
              <a:rPr lang="en-US" dirty="0" err="1"/>
              <a:t>tepotinib</a:t>
            </a:r>
            <a:r>
              <a:rPr lang="en-US" dirty="0"/>
              <a:t> </a:t>
            </a:r>
          </a:p>
        </p:txBody>
      </p:sp>
      <p:sp>
        <p:nvSpPr>
          <p:cNvPr id="28" name="Content Placeholder 27">
            <a:extLst>
              <a:ext uri="{FF2B5EF4-FFF2-40B4-BE49-F238E27FC236}">
                <a16:creationId xmlns:a16="http://schemas.microsoft.com/office/drawing/2014/main" id="{49FEB7A5-46A5-ED45-BE6F-16F3B508458D}"/>
              </a:ext>
            </a:extLst>
          </p:cNvPr>
          <p:cNvSpPr>
            <a:spLocks noGrp="1"/>
          </p:cNvSpPr>
          <p:nvPr>
            <p:ph idx="15"/>
          </p:nvPr>
        </p:nvSpPr>
        <p:spPr/>
        <p:txBody>
          <a:bodyPr/>
          <a:lstStyle/>
          <a:p>
            <a:r>
              <a:rPr lang="en-US" dirty="0" err="1"/>
              <a:t>Capmatinib</a:t>
            </a:r>
            <a:r>
              <a:rPr lang="en-US" dirty="0"/>
              <a:t> </a:t>
            </a:r>
          </a:p>
        </p:txBody>
      </p:sp>
      <p:sp>
        <p:nvSpPr>
          <p:cNvPr id="21" name="Title 20">
            <a:extLst>
              <a:ext uri="{FF2B5EF4-FFF2-40B4-BE49-F238E27FC236}">
                <a16:creationId xmlns:a16="http://schemas.microsoft.com/office/drawing/2014/main" id="{FDF61585-E516-574D-B954-216D5067820E}"/>
              </a:ext>
            </a:extLst>
          </p:cNvPr>
          <p:cNvSpPr>
            <a:spLocks noGrp="1"/>
          </p:cNvSpPr>
          <p:nvPr>
            <p:ph type="title"/>
          </p:nvPr>
        </p:nvSpPr>
        <p:spPr>
          <a:xfrm>
            <a:off x="914639" y="0"/>
            <a:ext cx="10119121" cy="1997242"/>
          </a:xfrm>
        </p:spPr>
        <p:txBody>
          <a:bodyPr/>
          <a:lstStyle/>
          <a:p>
            <a:r>
              <a:rPr lang="en-US" sz="2400" dirty="0"/>
              <a:t>Regulatory and reimbursement issues aside and assuming access, what would be your first-line treatment recommendation for a patient with metastatic NSCLC, a </a:t>
            </a:r>
            <a:r>
              <a:rPr lang="en-US" sz="2400" u="sng" dirty="0">
                <a:solidFill>
                  <a:srgbClr val="FFC000"/>
                </a:solidFill>
              </a:rPr>
              <a:t>MET exon 14 mutation and a PD-L1 TPS of 60%</a:t>
            </a:r>
            <a:r>
              <a:rPr lang="en-US" sz="2400" dirty="0">
                <a:solidFill>
                  <a:srgbClr val="FFC000"/>
                </a:solidFill>
              </a:rPr>
              <a:t>?</a:t>
            </a:r>
          </a:p>
        </p:txBody>
      </p:sp>
      <p:sp>
        <p:nvSpPr>
          <p:cNvPr id="29" name="Content Placeholder 28">
            <a:extLst>
              <a:ext uri="{FF2B5EF4-FFF2-40B4-BE49-F238E27FC236}">
                <a16:creationId xmlns:a16="http://schemas.microsoft.com/office/drawing/2014/main" id="{52217439-D0BA-8443-BB4B-E6F83D6F4784}"/>
              </a:ext>
            </a:extLst>
          </p:cNvPr>
          <p:cNvSpPr>
            <a:spLocks noGrp="1"/>
          </p:cNvSpPr>
          <p:nvPr>
            <p:ph idx="16"/>
          </p:nvPr>
        </p:nvSpPr>
        <p:spPr/>
        <p:txBody>
          <a:bodyPr/>
          <a:lstStyle/>
          <a:p>
            <a:r>
              <a:rPr lang="en-US" dirty="0" err="1"/>
              <a:t>Crizotinib</a:t>
            </a:r>
            <a:r>
              <a:rPr lang="en-US" dirty="0"/>
              <a:t> </a:t>
            </a:r>
          </a:p>
        </p:txBody>
      </p:sp>
    </p:spTree>
    <p:extLst>
      <p:ext uri="{BB962C8B-B14F-4D97-AF65-F5344CB8AC3E}">
        <p14:creationId xmlns:p14="http://schemas.microsoft.com/office/powerpoint/2010/main" val="2845191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AE5BA49-42E9-1B46-9CE0-C12AF4F11D77}"/>
              </a:ext>
            </a:extLst>
          </p:cNvPr>
          <p:cNvSpPr>
            <a:spLocks noGrp="1"/>
          </p:cNvSpPr>
          <p:nvPr>
            <p:ph idx="1"/>
          </p:nvPr>
        </p:nvSpPr>
        <p:spPr/>
        <p:txBody>
          <a:bodyPr/>
          <a:lstStyle/>
          <a:p>
            <a:r>
              <a:rPr lang="en-US" dirty="0"/>
              <a:t>Yes, second line </a:t>
            </a:r>
          </a:p>
        </p:txBody>
      </p:sp>
      <p:sp>
        <p:nvSpPr>
          <p:cNvPr id="14" name="Content Placeholder 13">
            <a:extLst>
              <a:ext uri="{FF2B5EF4-FFF2-40B4-BE49-F238E27FC236}">
                <a16:creationId xmlns:a16="http://schemas.microsoft.com/office/drawing/2014/main" id="{4737592B-97D5-724D-BA32-B20FAE2BAB01}"/>
              </a:ext>
            </a:extLst>
          </p:cNvPr>
          <p:cNvSpPr>
            <a:spLocks noGrp="1"/>
          </p:cNvSpPr>
          <p:nvPr>
            <p:ph idx="23"/>
          </p:nvPr>
        </p:nvSpPr>
        <p:spPr/>
        <p:txBody>
          <a:bodyPr/>
          <a:lstStyle/>
          <a:p>
            <a:pPr>
              <a:lnSpc>
                <a:spcPts val="1720"/>
              </a:lnSpc>
            </a:pPr>
            <a:r>
              <a:rPr lang="en-US" dirty="0"/>
              <a:t>Targeted </a:t>
            </a:r>
            <a:r>
              <a:rPr lang="en-US" dirty="0" err="1"/>
              <a:t>tx</a:t>
            </a:r>
            <a:r>
              <a:rPr lang="en-US" dirty="0"/>
              <a:t>? </a:t>
            </a:r>
          </a:p>
        </p:txBody>
      </p:sp>
      <p:sp>
        <p:nvSpPr>
          <p:cNvPr id="15" name="Content Placeholder 14">
            <a:extLst>
              <a:ext uri="{FF2B5EF4-FFF2-40B4-BE49-F238E27FC236}">
                <a16:creationId xmlns:a16="http://schemas.microsoft.com/office/drawing/2014/main" id="{7AAEE381-238C-7D49-A7CE-FADB6CCDEEF6}"/>
              </a:ext>
            </a:extLst>
          </p:cNvPr>
          <p:cNvSpPr>
            <a:spLocks noGrp="1"/>
          </p:cNvSpPr>
          <p:nvPr>
            <p:ph idx="30"/>
          </p:nvPr>
        </p:nvSpPr>
        <p:spPr/>
        <p:txBody>
          <a:bodyPr/>
          <a:lstStyle/>
          <a:p>
            <a:r>
              <a:rPr lang="en-US" dirty="0" err="1"/>
              <a:t>Entrectinib</a:t>
            </a:r>
            <a:r>
              <a:rPr lang="en-US" dirty="0"/>
              <a:t> </a:t>
            </a:r>
          </a:p>
        </p:txBody>
      </p:sp>
      <p:sp>
        <p:nvSpPr>
          <p:cNvPr id="16" name="Content Placeholder 15">
            <a:extLst>
              <a:ext uri="{FF2B5EF4-FFF2-40B4-BE49-F238E27FC236}">
                <a16:creationId xmlns:a16="http://schemas.microsoft.com/office/drawing/2014/main" id="{DEFEE6E9-846A-C84D-BB92-300B058CAD9A}"/>
              </a:ext>
            </a:extLst>
          </p:cNvPr>
          <p:cNvSpPr>
            <a:spLocks noGrp="1"/>
          </p:cNvSpPr>
          <p:nvPr>
            <p:ph idx="31"/>
          </p:nvPr>
        </p:nvSpPr>
        <p:spPr/>
        <p:txBody>
          <a:bodyPr/>
          <a:lstStyle/>
          <a:p>
            <a:r>
              <a:rPr lang="en-US" dirty="0"/>
              <a:t>Agent </a:t>
            </a:r>
          </a:p>
        </p:txBody>
      </p:sp>
      <p:sp>
        <p:nvSpPr>
          <p:cNvPr id="12" name="Title 11">
            <a:extLst>
              <a:ext uri="{FF2B5EF4-FFF2-40B4-BE49-F238E27FC236}">
                <a16:creationId xmlns:a16="http://schemas.microsoft.com/office/drawing/2014/main" id="{2682BADD-E4E1-0140-AD10-EFAE18A8387C}"/>
              </a:ext>
            </a:extLst>
          </p:cNvPr>
          <p:cNvSpPr>
            <a:spLocks noGrp="1"/>
          </p:cNvSpPr>
          <p:nvPr>
            <p:ph type="title"/>
          </p:nvPr>
        </p:nvSpPr>
        <p:spPr/>
        <p:txBody>
          <a:bodyPr/>
          <a:lstStyle/>
          <a:p>
            <a:r>
              <a:rPr lang="en-US" sz="2400" dirty="0"/>
              <a:t>Do you typically administer targeted therapy to your patients with metastatic NSCLC and an </a:t>
            </a:r>
            <a:r>
              <a:rPr lang="en-US" sz="2400" u="sng" dirty="0">
                <a:solidFill>
                  <a:srgbClr val="FFC000"/>
                </a:solidFill>
              </a:rPr>
              <a:t>NTRK gene fusion</a:t>
            </a:r>
            <a:r>
              <a:rPr lang="en-US" sz="2400" dirty="0"/>
              <a:t>? What agent do you generally use?</a:t>
            </a:r>
          </a:p>
        </p:txBody>
      </p:sp>
      <p:sp>
        <p:nvSpPr>
          <p:cNvPr id="17" name="Content Placeholder 16">
            <a:extLst>
              <a:ext uri="{FF2B5EF4-FFF2-40B4-BE49-F238E27FC236}">
                <a16:creationId xmlns:a16="http://schemas.microsoft.com/office/drawing/2014/main" id="{CCBE908D-0C6E-2A47-A21C-089D855B9446}"/>
              </a:ext>
            </a:extLst>
          </p:cNvPr>
          <p:cNvSpPr>
            <a:spLocks noGrp="1"/>
          </p:cNvSpPr>
          <p:nvPr>
            <p:ph idx="32"/>
          </p:nvPr>
        </p:nvSpPr>
        <p:spPr/>
        <p:txBody>
          <a:bodyPr/>
          <a:lstStyle/>
          <a:p>
            <a:r>
              <a:rPr lang="en-US" dirty="0"/>
              <a:t>Yes, first line </a:t>
            </a:r>
          </a:p>
        </p:txBody>
      </p:sp>
      <p:sp>
        <p:nvSpPr>
          <p:cNvPr id="18" name="Content Placeholder 17">
            <a:extLst>
              <a:ext uri="{FF2B5EF4-FFF2-40B4-BE49-F238E27FC236}">
                <a16:creationId xmlns:a16="http://schemas.microsoft.com/office/drawing/2014/main" id="{86F2F39E-E52D-0A49-99AE-F34E4065E0AC}"/>
              </a:ext>
            </a:extLst>
          </p:cNvPr>
          <p:cNvSpPr>
            <a:spLocks noGrp="1"/>
          </p:cNvSpPr>
          <p:nvPr>
            <p:ph idx="33"/>
          </p:nvPr>
        </p:nvSpPr>
        <p:spPr/>
        <p:txBody>
          <a:bodyPr/>
          <a:lstStyle/>
          <a:p>
            <a:r>
              <a:rPr lang="en-US" dirty="0" err="1"/>
              <a:t>Entrectinib</a:t>
            </a:r>
            <a:r>
              <a:rPr lang="en-US" dirty="0"/>
              <a:t> </a:t>
            </a:r>
          </a:p>
        </p:txBody>
      </p:sp>
      <p:sp>
        <p:nvSpPr>
          <p:cNvPr id="19" name="Content Placeholder 18">
            <a:extLst>
              <a:ext uri="{FF2B5EF4-FFF2-40B4-BE49-F238E27FC236}">
                <a16:creationId xmlns:a16="http://schemas.microsoft.com/office/drawing/2014/main" id="{11A857A7-7574-F041-B678-0055F6F551A5}"/>
              </a:ext>
            </a:extLst>
          </p:cNvPr>
          <p:cNvSpPr>
            <a:spLocks noGrp="1"/>
          </p:cNvSpPr>
          <p:nvPr>
            <p:ph idx="34"/>
          </p:nvPr>
        </p:nvSpPr>
        <p:spPr/>
        <p:txBody>
          <a:bodyPr/>
          <a:lstStyle/>
          <a:p>
            <a:r>
              <a:rPr lang="en-US" dirty="0"/>
              <a:t>Yes, first line </a:t>
            </a:r>
          </a:p>
        </p:txBody>
      </p:sp>
      <p:sp>
        <p:nvSpPr>
          <p:cNvPr id="20" name="Content Placeholder 19">
            <a:extLst>
              <a:ext uri="{FF2B5EF4-FFF2-40B4-BE49-F238E27FC236}">
                <a16:creationId xmlns:a16="http://schemas.microsoft.com/office/drawing/2014/main" id="{396F4479-D268-6E41-B60F-5F2914C40165}"/>
              </a:ext>
            </a:extLst>
          </p:cNvPr>
          <p:cNvSpPr>
            <a:spLocks noGrp="1"/>
          </p:cNvSpPr>
          <p:nvPr>
            <p:ph idx="35"/>
          </p:nvPr>
        </p:nvSpPr>
        <p:spPr/>
        <p:txBody>
          <a:bodyPr/>
          <a:lstStyle/>
          <a:p>
            <a:r>
              <a:rPr lang="en-US" dirty="0" err="1"/>
              <a:t>Larotrectinib</a:t>
            </a:r>
            <a:r>
              <a:rPr lang="en-US" dirty="0"/>
              <a:t> </a:t>
            </a:r>
          </a:p>
        </p:txBody>
      </p:sp>
      <p:sp>
        <p:nvSpPr>
          <p:cNvPr id="21" name="Content Placeholder 20">
            <a:extLst>
              <a:ext uri="{FF2B5EF4-FFF2-40B4-BE49-F238E27FC236}">
                <a16:creationId xmlns:a16="http://schemas.microsoft.com/office/drawing/2014/main" id="{8D853819-ECD4-C549-98E3-C5E406D577FD}"/>
              </a:ext>
            </a:extLst>
          </p:cNvPr>
          <p:cNvSpPr>
            <a:spLocks noGrp="1"/>
          </p:cNvSpPr>
          <p:nvPr>
            <p:ph idx="36"/>
          </p:nvPr>
        </p:nvSpPr>
        <p:spPr/>
        <p:txBody>
          <a:bodyPr/>
          <a:lstStyle/>
          <a:p>
            <a:r>
              <a:rPr lang="en-US" dirty="0"/>
              <a:t>Yes, first line </a:t>
            </a:r>
          </a:p>
        </p:txBody>
      </p:sp>
      <p:sp>
        <p:nvSpPr>
          <p:cNvPr id="22" name="Content Placeholder 21">
            <a:extLst>
              <a:ext uri="{FF2B5EF4-FFF2-40B4-BE49-F238E27FC236}">
                <a16:creationId xmlns:a16="http://schemas.microsoft.com/office/drawing/2014/main" id="{8F2F7774-50E7-FC4A-8EDD-2A4943F058EF}"/>
              </a:ext>
            </a:extLst>
          </p:cNvPr>
          <p:cNvSpPr>
            <a:spLocks noGrp="1"/>
          </p:cNvSpPr>
          <p:nvPr>
            <p:ph idx="37"/>
          </p:nvPr>
        </p:nvSpPr>
        <p:spPr/>
        <p:txBody>
          <a:bodyPr/>
          <a:lstStyle/>
          <a:p>
            <a:r>
              <a:rPr lang="en-US" dirty="0" err="1"/>
              <a:t>Entrectinib</a:t>
            </a:r>
            <a:r>
              <a:rPr lang="en-US" dirty="0"/>
              <a:t> </a:t>
            </a:r>
          </a:p>
        </p:txBody>
      </p:sp>
      <p:sp>
        <p:nvSpPr>
          <p:cNvPr id="23" name="Content Placeholder 22">
            <a:extLst>
              <a:ext uri="{FF2B5EF4-FFF2-40B4-BE49-F238E27FC236}">
                <a16:creationId xmlns:a16="http://schemas.microsoft.com/office/drawing/2014/main" id="{DA111385-86EC-014A-BCCB-31D73BF11548}"/>
              </a:ext>
            </a:extLst>
          </p:cNvPr>
          <p:cNvSpPr>
            <a:spLocks noGrp="1"/>
          </p:cNvSpPr>
          <p:nvPr>
            <p:ph idx="38"/>
          </p:nvPr>
        </p:nvSpPr>
        <p:spPr/>
        <p:txBody>
          <a:bodyPr/>
          <a:lstStyle/>
          <a:p>
            <a:r>
              <a:rPr lang="en-US" dirty="0"/>
              <a:t>Yes, first line </a:t>
            </a:r>
          </a:p>
        </p:txBody>
      </p:sp>
      <p:sp>
        <p:nvSpPr>
          <p:cNvPr id="24" name="Content Placeholder 23">
            <a:extLst>
              <a:ext uri="{FF2B5EF4-FFF2-40B4-BE49-F238E27FC236}">
                <a16:creationId xmlns:a16="http://schemas.microsoft.com/office/drawing/2014/main" id="{21220C1A-7A92-5E41-9D2C-984AF942D51F}"/>
              </a:ext>
            </a:extLst>
          </p:cNvPr>
          <p:cNvSpPr>
            <a:spLocks noGrp="1"/>
          </p:cNvSpPr>
          <p:nvPr>
            <p:ph idx="39"/>
          </p:nvPr>
        </p:nvSpPr>
        <p:spPr/>
        <p:txBody>
          <a:bodyPr/>
          <a:lstStyle/>
          <a:p>
            <a:r>
              <a:rPr lang="en-US" dirty="0" err="1"/>
              <a:t>Larotrectinib</a:t>
            </a:r>
            <a:r>
              <a:rPr lang="en-US" dirty="0"/>
              <a:t> </a:t>
            </a:r>
          </a:p>
        </p:txBody>
      </p:sp>
      <p:sp>
        <p:nvSpPr>
          <p:cNvPr id="25" name="Content Placeholder 24">
            <a:extLst>
              <a:ext uri="{FF2B5EF4-FFF2-40B4-BE49-F238E27FC236}">
                <a16:creationId xmlns:a16="http://schemas.microsoft.com/office/drawing/2014/main" id="{797C113D-E487-7E4E-AF59-366129CD33B1}"/>
              </a:ext>
            </a:extLst>
          </p:cNvPr>
          <p:cNvSpPr>
            <a:spLocks noGrp="1"/>
          </p:cNvSpPr>
          <p:nvPr>
            <p:ph idx="40"/>
          </p:nvPr>
        </p:nvSpPr>
        <p:spPr/>
        <p:txBody>
          <a:bodyPr/>
          <a:lstStyle/>
          <a:p>
            <a:r>
              <a:rPr lang="en-US" dirty="0"/>
              <a:t>Yes, first line </a:t>
            </a:r>
          </a:p>
        </p:txBody>
      </p:sp>
      <p:sp>
        <p:nvSpPr>
          <p:cNvPr id="26" name="Content Placeholder 25">
            <a:extLst>
              <a:ext uri="{FF2B5EF4-FFF2-40B4-BE49-F238E27FC236}">
                <a16:creationId xmlns:a16="http://schemas.microsoft.com/office/drawing/2014/main" id="{7ED036D5-A14A-B64D-BE13-7CAC776F3455}"/>
              </a:ext>
            </a:extLst>
          </p:cNvPr>
          <p:cNvSpPr>
            <a:spLocks noGrp="1"/>
          </p:cNvSpPr>
          <p:nvPr>
            <p:ph idx="41"/>
          </p:nvPr>
        </p:nvSpPr>
        <p:spPr/>
        <p:txBody>
          <a:bodyPr/>
          <a:lstStyle/>
          <a:p>
            <a:r>
              <a:rPr lang="en-US" dirty="0" err="1"/>
              <a:t>Larotrectinib</a:t>
            </a:r>
            <a:r>
              <a:rPr lang="en-US" dirty="0"/>
              <a:t> </a:t>
            </a:r>
          </a:p>
        </p:txBody>
      </p:sp>
      <p:sp>
        <p:nvSpPr>
          <p:cNvPr id="27" name="Content Placeholder 26">
            <a:extLst>
              <a:ext uri="{FF2B5EF4-FFF2-40B4-BE49-F238E27FC236}">
                <a16:creationId xmlns:a16="http://schemas.microsoft.com/office/drawing/2014/main" id="{6378CF3D-A17D-014F-BEFB-CA9EC007D20B}"/>
              </a:ext>
            </a:extLst>
          </p:cNvPr>
          <p:cNvSpPr>
            <a:spLocks noGrp="1"/>
          </p:cNvSpPr>
          <p:nvPr>
            <p:ph idx="42"/>
          </p:nvPr>
        </p:nvSpPr>
        <p:spPr/>
        <p:txBody>
          <a:bodyPr/>
          <a:lstStyle/>
          <a:p>
            <a:r>
              <a:rPr lang="en-US" dirty="0"/>
              <a:t>Yes, second line </a:t>
            </a:r>
          </a:p>
        </p:txBody>
      </p:sp>
      <p:sp>
        <p:nvSpPr>
          <p:cNvPr id="28" name="Content Placeholder 27">
            <a:extLst>
              <a:ext uri="{FF2B5EF4-FFF2-40B4-BE49-F238E27FC236}">
                <a16:creationId xmlns:a16="http://schemas.microsoft.com/office/drawing/2014/main" id="{1925B3C2-03D9-194C-BA99-AF4ECF79F3F5}"/>
              </a:ext>
            </a:extLst>
          </p:cNvPr>
          <p:cNvSpPr>
            <a:spLocks noGrp="1"/>
          </p:cNvSpPr>
          <p:nvPr>
            <p:ph idx="43"/>
          </p:nvPr>
        </p:nvSpPr>
        <p:spPr/>
        <p:txBody>
          <a:bodyPr/>
          <a:lstStyle/>
          <a:p>
            <a:r>
              <a:rPr lang="en-US" dirty="0" err="1"/>
              <a:t>Larotrectinib</a:t>
            </a:r>
            <a:r>
              <a:rPr lang="en-US" dirty="0"/>
              <a:t> </a:t>
            </a:r>
          </a:p>
        </p:txBody>
      </p:sp>
      <p:sp>
        <p:nvSpPr>
          <p:cNvPr id="29" name="Content Placeholder 28">
            <a:extLst>
              <a:ext uri="{FF2B5EF4-FFF2-40B4-BE49-F238E27FC236}">
                <a16:creationId xmlns:a16="http://schemas.microsoft.com/office/drawing/2014/main" id="{F5FC47C0-36DA-3F4C-BF7D-FCD67A70EE45}"/>
              </a:ext>
            </a:extLst>
          </p:cNvPr>
          <p:cNvSpPr>
            <a:spLocks noGrp="1"/>
          </p:cNvSpPr>
          <p:nvPr>
            <p:ph idx="44"/>
          </p:nvPr>
        </p:nvSpPr>
        <p:spPr/>
        <p:txBody>
          <a:bodyPr/>
          <a:lstStyle/>
          <a:p>
            <a:r>
              <a:rPr lang="en-US" dirty="0"/>
              <a:t>No</a:t>
            </a:r>
          </a:p>
        </p:txBody>
      </p:sp>
      <p:sp>
        <p:nvSpPr>
          <p:cNvPr id="30" name="Content Placeholder 29">
            <a:extLst>
              <a:ext uri="{FF2B5EF4-FFF2-40B4-BE49-F238E27FC236}">
                <a16:creationId xmlns:a16="http://schemas.microsoft.com/office/drawing/2014/main" id="{9F5256BD-4525-4647-85F4-7026B7655C68}"/>
              </a:ext>
            </a:extLst>
          </p:cNvPr>
          <p:cNvSpPr>
            <a:spLocks noGrp="1"/>
          </p:cNvSpPr>
          <p:nvPr>
            <p:ph idx="45"/>
          </p:nvPr>
        </p:nvSpPr>
        <p:spPr/>
        <p:txBody>
          <a:bodyPr/>
          <a:lstStyle/>
          <a:p>
            <a:r>
              <a:rPr lang="en-US" dirty="0" err="1"/>
              <a:t>Larotrectinib</a:t>
            </a:r>
            <a:r>
              <a:rPr lang="en-US" dirty="0"/>
              <a:t> </a:t>
            </a:r>
          </a:p>
        </p:txBody>
      </p:sp>
    </p:spTree>
    <p:extLst>
      <p:ext uri="{BB962C8B-B14F-4D97-AF65-F5344CB8AC3E}">
        <p14:creationId xmlns:p14="http://schemas.microsoft.com/office/powerpoint/2010/main" val="6093067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C32B08F8-A004-584D-BDC7-CFE027B64EB1}"/>
              </a:ext>
            </a:extLst>
          </p:cNvPr>
          <p:cNvSpPr>
            <a:spLocks noGrp="1"/>
          </p:cNvSpPr>
          <p:nvPr>
            <p:ph idx="1"/>
          </p:nvPr>
        </p:nvSpPr>
        <p:spPr>
          <a:xfrm>
            <a:off x="3499102" y="2209800"/>
            <a:ext cx="7827264" cy="457678"/>
          </a:xfrm>
        </p:spPr>
        <p:txBody>
          <a:bodyPr/>
          <a:lstStyle/>
          <a:p>
            <a:r>
              <a:rPr lang="en-US" dirty="0" err="1"/>
              <a:t>Entrectinib</a:t>
            </a:r>
            <a:endParaRPr lang="en-US" dirty="0"/>
          </a:p>
        </p:txBody>
      </p:sp>
      <p:sp>
        <p:nvSpPr>
          <p:cNvPr id="23" name="Content Placeholder 22">
            <a:extLst>
              <a:ext uri="{FF2B5EF4-FFF2-40B4-BE49-F238E27FC236}">
                <a16:creationId xmlns:a16="http://schemas.microsoft.com/office/drawing/2014/main" id="{D934E001-3692-B64E-A2EF-60B4DD442515}"/>
              </a:ext>
            </a:extLst>
          </p:cNvPr>
          <p:cNvSpPr>
            <a:spLocks noGrp="1"/>
          </p:cNvSpPr>
          <p:nvPr>
            <p:ph idx="10"/>
          </p:nvPr>
        </p:nvSpPr>
        <p:spPr>
          <a:xfrm>
            <a:off x="3499102" y="2732581"/>
            <a:ext cx="7827264" cy="437339"/>
          </a:xfrm>
        </p:spPr>
        <p:txBody>
          <a:bodyPr/>
          <a:lstStyle/>
          <a:p>
            <a:r>
              <a:rPr lang="en-US" dirty="0" err="1"/>
              <a:t>Entrectinib</a:t>
            </a:r>
            <a:endParaRPr lang="en-US" dirty="0"/>
          </a:p>
        </p:txBody>
      </p:sp>
      <p:sp>
        <p:nvSpPr>
          <p:cNvPr id="24" name="Content Placeholder 23">
            <a:extLst>
              <a:ext uri="{FF2B5EF4-FFF2-40B4-BE49-F238E27FC236}">
                <a16:creationId xmlns:a16="http://schemas.microsoft.com/office/drawing/2014/main" id="{A5404644-0AE5-9742-B9DB-EC899DE787A7}"/>
              </a:ext>
            </a:extLst>
          </p:cNvPr>
          <p:cNvSpPr>
            <a:spLocks noGrp="1"/>
          </p:cNvSpPr>
          <p:nvPr>
            <p:ph idx="11"/>
          </p:nvPr>
        </p:nvSpPr>
        <p:spPr>
          <a:xfrm>
            <a:off x="3499102" y="3255362"/>
            <a:ext cx="7827264" cy="432719"/>
          </a:xfrm>
        </p:spPr>
        <p:txBody>
          <a:bodyPr/>
          <a:lstStyle/>
          <a:p>
            <a:r>
              <a:rPr lang="en-US" dirty="0" err="1"/>
              <a:t>Larotrectinib</a:t>
            </a:r>
            <a:endParaRPr lang="en-US" dirty="0"/>
          </a:p>
        </p:txBody>
      </p:sp>
      <p:sp>
        <p:nvSpPr>
          <p:cNvPr id="25" name="Content Placeholder 24">
            <a:extLst>
              <a:ext uri="{FF2B5EF4-FFF2-40B4-BE49-F238E27FC236}">
                <a16:creationId xmlns:a16="http://schemas.microsoft.com/office/drawing/2014/main" id="{CBC85DC4-09A3-F743-9B15-CA069CD6BB3B}"/>
              </a:ext>
            </a:extLst>
          </p:cNvPr>
          <p:cNvSpPr>
            <a:spLocks noGrp="1"/>
          </p:cNvSpPr>
          <p:nvPr>
            <p:ph idx="12"/>
          </p:nvPr>
        </p:nvSpPr>
        <p:spPr>
          <a:xfrm>
            <a:off x="3499102" y="3769596"/>
            <a:ext cx="7827264" cy="432719"/>
          </a:xfrm>
        </p:spPr>
        <p:txBody>
          <a:bodyPr/>
          <a:lstStyle/>
          <a:p>
            <a:r>
              <a:rPr lang="en-US" dirty="0" err="1"/>
              <a:t>Entrectinib</a:t>
            </a:r>
            <a:endParaRPr lang="en-US" dirty="0"/>
          </a:p>
        </p:txBody>
      </p:sp>
      <p:sp>
        <p:nvSpPr>
          <p:cNvPr id="26" name="Content Placeholder 25">
            <a:extLst>
              <a:ext uri="{FF2B5EF4-FFF2-40B4-BE49-F238E27FC236}">
                <a16:creationId xmlns:a16="http://schemas.microsoft.com/office/drawing/2014/main" id="{CB5C52E3-0962-8D4E-B0BB-5A549DBF3FCF}"/>
              </a:ext>
            </a:extLst>
          </p:cNvPr>
          <p:cNvSpPr>
            <a:spLocks noGrp="1"/>
          </p:cNvSpPr>
          <p:nvPr>
            <p:ph idx="13"/>
          </p:nvPr>
        </p:nvSpPr>
        <p:spPr>
          <a:xfrm>
            <a:off x="3499102" y="4264682"/>
            <a:ext cx="7827264" cy="432719"/>
          </a:xfrm>
        </p:spPr>
        <p:txBody>
          <a:bodyPr/>
          <a:lstStyle/>
          <a:p>
            <a:r>
              <a:rPr lang="en-US" dirty="0" err="1"/>
              <a:t>Larotrectinib</a:t>
            </a:r>
            <a:endParaRPr lang="en-US" dirty="0"/>
          </a:p>
        </p:txBody>
      </p:sp>
      <p:sp>
        <p:nvSpPr>
          <p:cNvPr id="27" name="Content Placeholder 26">
            <a:extLst>
              <a:ext uri="{FF2B5EF4-FFF2-40B4-BE49-F238E27FC236}">
                <a16:creationId xmlns:a16="http://schemas.microsoft.com/office/drawing/2014/main" id="{52F3037F-5C67-934A-81FC-36C077473A66}"/>
              </a:ext>
            </a:extLst>
          </p:cNvPr>
          <p:cNvSpPr>
            <a:spLocks noGrp="1"/>
          </p:cNvSpPr>
          <p:nvPr>
            <p:ph idx="14"/>
          </p:nvPr>
        </p:nvSpPr>
        <p:spPr>
          <a:xfrm>
            <a:off x="3499102" y="4772664"/>
            <a:ext cx="7827264" cy="470697"/>
          </a:xfrm>
        </p:spPr>
        <p:txBody>
          <a:bodyPr/>
          <a:lstStyle/>
          <a:p>
            <a:r>
              <a:rPr lang="en-US" dirty="0" err="1"/>
              <a:t>Larotrectinib</a:t>
            </a:r>
            <a:endParaRPr lang="en-US" dirty="0"/>
          </a:p>
        </p:txBody>
      </p:sp>
      <p:sp>
        <p:nvSpPr>
          <p:cNvPr id="28" name="Content Placeholder 27">
            <a:extLst>
              <a:ext uri="{FF2B5EF4-FFF2-40B4-BE49-F238E27FC236}">
                <a16:creationId xmlns:a16="http://schemas.microsoft.com/office/drawing/2014/main" id="{D18B5965-0655-174D-84A2-F819C73E2A8A}"/>
              </a:ext>
            </a:extLst>
          </p:cNvPr>
          <p:cNvSpPr>
            <a:spLocks noGrp="1"/>
          </p:cNvSpPr>
          <p:nvPr>
            <p:ph idx="15"/>
          </p:nvPr>
        </p:nvSpPr>
        <p:spPr>
          <a:xfrm>
            <a:off x="3499102" y="5308464"/>
            <a:ext cx="7827264" cy="470697"/>
          </a:xfrm>
        </p:spPr>
        <p:txBody>
          <a:bodyPr/>
          <a:lstStyle/>
          <a:p>
            <a:r>
              <a:rPr lang="en-US" dirty="0" err="1"/>
              <a:t>Larotrectinib</a:t>
            </a:r>
            <a:endParaRPr lang="en-US" dirty="0"/>
          </a:p>
        </p:txBody>
      </p:sp>
      <p:sp>
        <p:nvSpPr>
          <p:cNvPr id="21" name="Title 20">
            <a:extLst>
              <a:ext uri="{FF2B5EF4-FFF2-40B4-BE49-F238E27FC236}">
                <a16:creationId xmlns:a16="http://schemas.microsoft.com/office/drawing/2014/main" id="{ED8050A6-0720-BA48-A333-29B89C120F1F}"/>
              </a:ext>
            </a:extLst>
          </p:cNvPr>
          <p:cNvSpPr>
            <a:spLocks noGrp="1"/>
          </p:cNvSpPr>
          <p:nvPr>
            <p:ph type="title"/>
          </p:nvPr>
        </p:nvSpPr>
        <p:spPr/>
        <p:txBody>
          <a:bodyPr/>
          <a:lstStyle/>
          <a:p>
            <a:r>
              <a:rPr lang="en-US" sz="2400" dirty="0"/>
              <a:t>Regulatory and reimbursement issues aside, what is your first-line treatment recommendation for a patient with metastatic NSCLC, an </a:t>
            </a:r>
            <a:r>
              <a:rPr lang="en-US" sz="2400" u="sng" dirty="0">
                <a:solidFill>
                  <a:srgbClr val="FFC000"/>
                </a:solidFill>
              </a:rPr>
              <a:t>NTRK gene fusion and a PD-L1 TPS of 60%</a:t>
            </a:r>
            <a:r>
              <a:rPr lang="en-US" sz="2400" dirty="0">
                <a:solidFill>
                  <a:srgbClr val="FFC000"/>
                </a:solidFill>
              </a:rPr>
              <a:t>?</a:t>
            </a:r>
          </a:p>
        </p:txBody>
      </p:sp>
      <p:sp>
        <p:nvSpPr>
          <p:cNvPr id="29" name="Content Placeholder 28">
            <a:extLst>
              <a:ext uri="{FF2B5EF4-FFF2-40B4-BE49-F238E27FC236}">
                <a16:creationId xmlns:a16="http://schemas.microsoft.com/office/drawing/2014/main" id="{F6B16D24-D207-EC49-98EA-7FFBCC23ACD6}"/>
              </a:ext>
            </a:extLst>
          </p:cNvPr>
          <p:cNvSpPr>
            <a:spLocks noGrp="1"/>
          </p:cNvSpPr>
          <p:nvPr>
            <p:ph idx="16"/>
          </p:nvPr>
        </p:nvSpPr>
        <p:spPr>
          <a:xfrm>
            <a:off x="3499102" y="5779161"/>
            <a:ext cx="7827264" cy="470697"/>
          </a:xfrm>
        </p:spPr>
        <p:txBody>
          <a:bodyPr/>
          <a:lstStyle/>
          <a:p>
            <a:r>
              <a:rPr lang="en-US" dirty="0" err="1"/>
              <a:t>Larotrectinib</a:t>
            </a:r>
            <a:endParaRPr lang="en-US" dirty="0"/>
          </a:p>
        </p:txBody>
      </p:sp>
    </p:spTree>
    <p:extLst>
      <p:ext uri="{BB962C8B-B14F-4D97-AF65-F5344CB8AC3E}">
        <p14:creationId xmlns:p14="http://schemas.microsoft.com/office/powerpoint/2010/main" val="32997701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459F0FA2-A6F5-8244-81DF-B738C0E35E84}"/>
              </a:ext>
            </a:extLst>
          </p:cNvPr>
          <p:cNvSpPr>
            <a:spLocks noGrp="1"/>
          </p:cNvSpPr>
          <p:nvPr>
            <p:ph idx="1"/>
          </p:nvPr>
        </p:nvSpPr>
        <p:spPr/>
        <p:txBody>
          <a:bodyPr/>
          <a:lstStyle/>
          <a:p>
            <a:r>
              <a:rPr lang="en-US" dirty="0"/>
              <a:t>Yes, first line </a:t>
            </a:r>
          </a:p>
        </p:txBody>
      </p:sp>
      <p:sp>
        <p:nvSpPr>
          <p:cNvPr id="14" name="Content Placeholder 13">
            <a:extLst>
              <a:ext uri="{FF2B5EF4-FFF2-40B4-BE49-F238E27FC236}">
                <a16:creationId xmlns:a16="http://schemas.microsoft.com/office/drawing/2014/main" id="{09BD0E63-7348-BF44-B9FD-6641C111138D}"/>
              </a:ext>
            </a:extLst>
          </p:cNvPr>
          <p:cNvSpPr>
            <a:spLocks noGrp="1"/>
          </p:cNvSpPr>
          <p:nvPr>
            <p:ph idx="23"/>
          </p:nvPr>
        </p:nvSpPr>
        <p:spPr/>
        <p:txBody>
          <a:bodyPr/>
          <a:lstStyle/>
          <a:p>
            <a:r>
              <a:rPr lang="en-US" dirty="0"/>
              <a:t>Targeted </a:t>
            </a:r>
            <a:r>
              <a:rPr lang="en-US" dirty="0" err="1"/>
              <a:t>tx</a:t>
            </a:r>
            <a:r>
              <a:rPr lang="en-US" dirty="0"/>
              <a:t>?</a:t>
            </a:r>
          </a:p>
        </p:txBody>
      </p:sp>
      <p:sp>
        <p:nvSpPr>
          <p:cNvPr id="15" name="Content Placeholder 14">
            <a:extLst>
              <a:ext uri="{FF2B5EF4-FFF2-40B4-BE49-F238E27FC236}">
                <a16:creationId xmlns:a16="http://schemas.microsoft.com/office/drawing/2014/main" id="{EC01A2F7-C97D-4D4F-8632-CB66B50A9470}"/>
              </a:ext>
            </a:extLst>
          </p:cNvPr>
          <p:cNvSpPr>
            <a:spLocks noGrp="1"/>
          </p:cNvSpPr>
          <p:nvPr>
            <p:ph idx="30"/>
          </p:nvPr>
        </p:nvSpPr>
        <p:spPr/>
        <p:txBody>
          <a:bodyPr/>
          <a:lstStyle/>
          <a:p>
            <a:r>
              <a:rPr lang="en-US" dirty="0"/>
              <a:t>Dabrafenib + trametinib </a:t>
            </a:r>
          </a:p>
        </p:txBody>
      </p:sp>
      <p:sp>
        <p:nvSpPr>
          <p:cNvPr id="16" name="Content Placeholder 15">
            <a:extLst>
              <a:ext uri="{FF2B5EF4-FFF2-40B4-BE49-F238E27FC236}">
                <a16:creationId xmlns:a16="http://schemas.microsoft.com/office/drawing/2014/main" id="{1439377A-F616-C04E-8AA4-D85533A384F8}"/>
              </a:ext>
            </a:extLst>
          </p:cNvPr>
          <p:cNvSpPr>
            <a:spLocks noGrp="1"/>
          </p:cNvSpPr>
          <p:nvPr>
            <p:ph idx="31"/>
          </p:nvPr>
        </p:nvSpPr>
        <p:spPr/>
        <p:txBody>
          <a:bodyPr/>
          <a:lstStyle/>
          <a:p>
            <a:r>
              <a:rPr lang="en-US" dirty="0"/>
              <a:t>Regimen </a:t>
            </a:r>
          </a:p>
        </p:txBody>
      </p:sp>
      <p:sp>
        <p:nvSpPr>
          <p:cNvPr id="12" name="Title 11">
            <a:extLst>
              <a:ext uri="{FF2B5EF4-FFF2-40B4-BE49-F238E27FC236}">
                <a16:creationId xmlns:a16="http://schemas.microsoft.com/office/drawing/2014/main" id="{5281691B-A11B-574B-B1C7-608E72DE2070}"/>
              </a:ext>
            </a:extLst>
          </p:cNvPr>
          <p:cNvSpPr>
            <a:spLocks noGrp="1"/>
          </p:cNvSpPr>
          <p:nvPr>
            <p:ph type="title"/>
          </p:nvPr>
        </p:nvSpPr>
        <p:spPr/>
        <p:txBody>
          <a:bodyPr/>
          <a:lstStyle/>
          <a:p>
            <a:r>
              <a:rPr lang="en-US" sz="2400" dirty="0"/>
              <a:t>Do you typically administer targeted therapy to your patients with metastatic NSCLC with a </a:t>
            </a:r>
            <a:r>
              <a:rPr lang="en-US" sz="2400" u="sng" dirty="0">
                <a:solidFill>
                  <a:srgbClr val="FFC000"/>
                </a:solidFill>
              </a:rPr>
              <a:t>BRAF V600E tumor mutation</a:t>
            </a:r>
            <a:r>
              <a:rPr lang="en-US" sz="2400" dirty="0"/>
              <a:t>? What regimen do you generally use?</a:t>
            </a:r>
          </a:p>
        </p:txBody>
      </p:sp>
      <p:sp>
        <p:nvSpPr>
          <p:cNvPr id="17" name="Content Placeholder 16">
            <a:extLst>
              <a:ext uri="{FF2B5EF4-FFF2-40B4-BE49-F238E27FC236}">
                <a16:creationId xmlns:a16="http://schemas.microsoft.com/office/drawing/2014/main" id="{87F53AA5-C50E-FD47-BC86-459CFDA48E45}"/>
              </a:ext>
            </a:extLst>
          </p:cNvPr>
          <p:cNvSpPr>
            <a:spLocks noGrp="1"/>
          </p:cNvSpPr>
          <p:nvPr>
            <p:ph idx="32"/>
          </p:nvPr>
        </p:nvSpPr>
        <p:spPr/>
        <p:txBody>
          <a:bodyPr/>
          <a:lstStyle/>
          <a:p>
            <a:r>
              <a:rPr lang="en-US" dirty="0"/>
              <a:t>Yes, first line </a:t>
            </a:r>
          </a:p>
        </p:txBody>
      </p:sp>
      <p:sp>
        <p:nvSpPr>
          <p:cNvPr id="18" name="Content Placeholder 17">
            <a:extLst>
              <a:ext uri="{FF2B5EF4-FFF2-40B4-BE49-F238E27FC236}">
                <a16:creationId xmlns:a16="http://schemas.microsoft.com/office/drawing/2014/main" id="{998EAD6F-8A57-DB4D-A80F-72904AF0FABA}"/>
              </a:ext>
            </a:extLst>
          </p:cNvPr>
          <p:cNvSpPr>
            <a:spLocks noGrp="1"/>
          </p:cNvSpPr>
          <p:nvPr>
            <p:ph idx="33"/>
          </p:nvPr>
        </p:nvSpPr>
        <p:spPr/>
        <p:txBody>
          <a:bodyPr/>
          <a:lstStyle/>
          <a:p>
            <a:r>
              <a:rPr lang="en-US" dirty="0"/>
              <a:t>Dabrafenib + trametinib </a:t>
            </a:r>
          </a:p>
        </p:txBody>
      </p:sp>
      <p:sp>
        <p:nvSpPr>
          <p:cNvPr id="19" name="Content Placeholder 18">
            <a:extLst>
              <a:ext uri="{FF2B5EF4-FFF2-40B4-BE49-F238E27FC236}">
                <a16:creationId xmlns:a16="http://schemas.microsoft.com/office/drawing/2014/main" id="{FDB989F5-F9ED-194D-8DF4-577AA1A7A0CA}"/>
              </a:ext>
            </a:extLst>
          </p:cNvPr>
          <p:cNvSpPr>
            <a:spLocks noGrp="1"/>
          </p:cNvSpPr>
          <p:nvPr>
            <p:ph idx="34"/>
          </p:nvPr>
        </p:nvSpPr>
        <p:spPr/>
        <p:txBody>
          <a:bodyPr/>
          <a:lstStyle/>
          <a:p>
            <a:r>
              <a:rPr lang="en-US" dirty="0"/>
              <a:t>Yes, second line </a:t>
            </a:r>
          </a:p>
        </p:txBody>
      </p:sp>
      <p:sp>
        <p:nvSpPr>
          <p:cNvPr id="20" name="Content Placeholder 19">
            <a:extLst>
              <a:ext uri="{FF2B5EF4-FFF2-40B4-BE49-F238E27FC236}">
                <a16:creationId xmlns:a16="http://schemas.microsoft.com/office/drawing/2014/main" id="{629774A5-1621-D64F-B75D-843AA25BF125}"/>
              </a:ext>
            </a:extLst>
          </p:cNvPr>
          <p:cNvSpPr>
            <a:spLocks noGrp="1"/>
          </p:cNvSpPr>
          <p:nvPr>
            <p:ph idx="35"/>
          </p:nvPr>
        </p:nvSpPr>
        <p:spPr/>
        <p:txBody>
          <a:bodyPr/>
          <a:lstStyle/>
          <a:p>
            <a:r>
              <a:rPr lang="en-US" dirty="0"/>
              <a:t>Dabrafenib + trametinib </a:t>
            </a:r>
          </a:p>
        </p:txBody>
      </p:sp>
      <p:sp>
        <p:nvSpPr>
          <p:cNvPr id="21" name="Content Placeholder 20">
            <a:extLst>
              <a:ext uri="{FF2B5EF4-FFF2-40B4-BE49-F238E27FC236}">
                <a16:creationId xmlns:a16="http://schemas.microsoft.com/office/drawing/2014/main" id="{E0AD44B6-E16A-6F42-8848-19A26CAC01DF}"/>
              </a:ext>
            </a:extLst>
          </p:cNvPr>
          <p:cNvSpPr>
            <a:spLocks noGrp="1"/>
          </p:cNvSpPr>
          <p:nvPr>
            <p:ph idx="36"/>
          </p:nvPr>
        </p:nvSpPr>
        <p:spPr/>
        <p:txBody>
          <a:bodyPr/>
          <a:lstStyle/>
          <a:p>
            <a:r>
              <a:rPr lang="en-US" dirty="0"/>
              <a:t>Yes, second line </a:t>
            </a:r>
          </a:p>
        </p:txBody>
      </p:sp>
      <p:sp>
        <p:nvSpPr>
          <p:cNvPr id="22" name="Content Placeholder 21">
            <a:extLst>
              <a:ext uri="{FF2B5EF4-FFF2-40B4-BE49-F238E27FC236}">
                <a16:creationId xmlns:a16="http://schemas.microsoft.com/office/drawing/2014/main" id="{FED2CEA6-30C3-4D4E-8AA9-8CBBAF8BF66F}"/>
              </a:ext>
            </a:extLst>
          </p:cNvPr>
          <p:cNvSpPr>
            <a:spLocks noGrp="1"/>
          </p:cNvSpPr>
          <p:nvPr>
            <p:ph idx="37"/>
          </p:nvPr>
        </p:nvSpPr>
        <p:spPr/>
        <p:txBody>
          <a:bodyPr/>
          <a:lstStyle/>
          <a:p>
            <a:r>
              <a:rPr lang="en-US" dirty="0"/>
              <a:t>Dabrafenib + trametinib </a:t>
            </a:r>
          </a:p>
        </p:txBody>
      </p:sp>
      <p:sp>
        <p:nvSpPr>
          <p:cNvPr id="23" name="Content Placeholder 22">
            <a:extLst>
              <a:ext uri="{FF2B5EF4-FFF2-40B4-BE49-F238E27FC236}">
                <a16:creationId xmlns:a16="http://schemas.microsoft.com/office/drawing/2014/main" id="{1131AA72-2546-5E44-AA43-A1343FB028BD}"/>
              </a:ext>
            </a:extLst>
          </p:cNvPr>
          <p:cNvSpPr>
            <a:spLocks noGrp="1"/>
          </p:cNvSpPr>
          <p:nvPr>
            <p:ph idx="38"/>
          </p:nvPr>
        </p:nvSpPr>
        <p:spPr/>
        <p:txBody>
          <a:bodyPr/>
          <a:lstStyle/>
          <a:p>
            <a:r>
              <a:rPr lang="en-US" dirty="0"/>
              <a:t>Yes, first line </a:t>
            </a:r>
          </a:p>
        </p:txBody>
      </p:sp>
      <p:sp>
        <p:nvSpPr>
          <p:cNvPr id="24" name="Content Placeholder 23">
            <a:extLst>
              <a:ext uri="{FF2B5EF4-FFF2-40B4-BE49-F238E27FC236}">
                <a16:creationId xmlns:a16="http://schemas.microsoft.com/office/drawing/2014/main" id="{29586DAE-B21D-AB4D-BF1E-7BE463F6DB93}"/>
              </a:ext>
            </a:extLst>
          </p:cNvPr>
          <p:cNvSpPr>
            <a:spLocks noGrp="1"/>
          </p:cNvSpPr>
          <p:nvPr>
            <p:ph idx="39"/>
          </p:nvPr>
        </p:nvSpPr>
        <p:spPr/>
        <p:txBody>
          <a:bodyPr/>
          <a:lstStyle/>
          <a:p>
            <a:r>
              <a:rPr lang="en-US" dirty="0"/>
              <a:t>Dabrafenib + trametinib </a:t>
            </a:r>
          </a:p>
        </p:txBody>
      </p:sp>
      <p:sp>
        <p:nvSpPr>
          <p:cNvPr id="25" name="Content Placeholder 24">
            <a:extLst>
              <a:ext uri="{FF2B5EF4-FFF2-40B4-BE49-F238E27FC236}">
                <a16:creationId xmlns:a16="http://schemas.microsoft.com/office/drawing/2014/main" id="{2C73624D-49F8-674F-8F28-0C3EDE822604}"/>
              </a:ext>
            </a:extLst>
          </p:cNvPr>
          <p:cNvSpPr>
            <a:spLocks noGrp="1"/>
          </p:cNvSpPr>
          <p:nvPr>
            <p:ph idx="40"/>
          </p:nvPr>
        </p:nvSpPr>
        <p:spPr/>
        <p:txBody>
          <a:bodyPr/>
          <a:lstStyle/>
          <a:p>
            <a:r>
              <a:rPr lang="en-US" dirty="0"/>
              <a:t>Yes, first line </a:t>
            </a:r>
          </a:p>
        </p:txBody>
      </p:sp>
      <p:sp>
        <p:nvSpPr>
          <p:cNvPr id="26" name="Content Placeholder 25">
            <a:extLst>
              <a:ext uri="{FF2B5EF4-FFF2-40B4-BE49-F238E27FC236}">
                <a16:creationId xmlns:a16="http://schemas.microsoft.com/office/drawing/2014/main" id="{17DE38CC-B2DB-7A49-9E40-85EAC919253E}"/>
              </a:ext>
            </a:extLst>
          </p:cNvPr>
          <p:cNvSpPr>
            <a:spLocks noGrp="1"/>
          </p:cNvSpPr>
          <p:nvPr>
            <p:ph idx="41"/>
          </p:nvPr>
        </p:nvSpPr>
        <p:spPr/>
        <p:txBody>
          <a:bodyPr/>
          <a:lstStyle/>
          <a:p>
            <a:r>
              <a:rPr lang="en-US" dirty="0"/>
              <a:t>Dabrafenib + trametinib </a:t>
            </a:r>
          </a:p>
        </p:txBody>
      </p:sp>
      <p:sp>
        <p:nvSpPr>
          <p:cNvPr id="27" name="Content Placeholder 26">
            <a:extLst>
              <a:ext uri="{FF2B5EF4-FFF2-40B4-BE49-F238E27FC236}">
                <a16:creationId xmlns:a16="http://schemas.microsoft.com/office/drawing/2014/main" id="{C00416A0-B21F-7A4E-AB75-9DAB2C74EA8A}"/>
              </a:ext>
            </a:extLst>
          </p:cNvPr>
          <p:cNvSpPr>
            <a:spLocks noGrp="1"/>
          </p:cNvSpPr>
          <p:nvPr>
            <p:ph idx="42"/>
          </p:nvPr>
        </p:nvSpPr>
        <p:spPr/>
        <p:txBody>
          <a:bodyPr/>
          <a:lstStyle/>
          <a:p>
            <a:r>
              <a:rPr lang="en-US" dirty="0"/>
              <a:t>Yes, first line </a:t>
            </a:r>
          </a:p>
        </p:txBody>
      </p:sp>
      <p:sp>
        <p:nvSpPr>
          <p:cNvPr id="28" name="Content Placeholder 27">
            <a:extLst>
              <a:ext uri="{FF2B5EF4-FFF2-40B4-BE49-F238E27FC236}">
                <a16:creationId xmlns:a16="http://schemas.microsoft.com/office/drawing/2014/main" id="{C5CE3BED-5CDC-0647-B9D0-C8847373A76C}"/>
              </a:ext>
            </a:extLst>
          </p:cNvPr>
          <p:cNvSpPr>
            <a:spLocks noGrp="1"/>
          </p:cNvSpPr>
          <p:nvPr>
            <p:ph idx="43"/>
          </p:nvPr>
        </p:nvSpPr>
        <p:spPr/>
        <p:txBody>
          <a:bodyPr/>
          <a:lstStyle/>
          <a:p>
            <a:r>
              <a:rPr lang="en-US" dirty="0"/>
              <a:t>Dabrafenib + trametinib </a:t>
            </a:r>
          </a:p>
        </p:txBody>
      </p:sp>
      <p:sp>
        <p:nvSpPr>
          <p:cNvPr id="29" name="Content Placeholder 28">
            <a:extLst>
              <a:ext uri="{FF2B5EF4-FFF2-40B4-BE49-F238E27FC236}">
                <a16:creationId xmlns:a16="http://schemas.microsoft.com/office/drawing/2014/main" id="{A55E7F87-855D-D841-8B1B-C6D38A62068D}"/>
              </a:ext>
            </a:extLst>
          </p:cNvPr>
          <p:cNvSpPr>
            <a:spLocks noGrp="1"/>
          </p:cNvSpPr>
          <p:nvPr>
            <p:ph idx="44"/>
          </p:nvPr>
        </p:nvSpPr>
        <p:spPr/>
        <p:txBody>
          <a:bodyPr/>
          <a:lstStyle/>
          <a:p>
            <a:r>
              <a:rPr lang="en-US" dirty="0"/>
              <a:t>Yes, first line </a:t>
            </a:r>
          </a:p>
        </p:txBody>
      </p:sp>
      <p:sp>
        <p:nvSpPr>
          <p:cNvPr id="30" name="Content Placeholder 29">
            <a:extLst>
              <a:ext uri="{FF2B5EF4-FFF2-40B4-BE49-F238E27FC236}">
                <a16:creationId xmlns:a16="http://schemas.microsoft.com/office/drawing/2014/main" id="{47881CF5-6EBD-FF4C-AFD5-E81A7E2877D1}"/>
              </a:ext>
            </a:extLst>
          </p:cNvPr>
          <p:cNvSpPr>
            <a:spLocks noGrp="1"/>
          </p:cNvSpPr>
          <p:nvPr>
            <p:ph idx="45"/>
          </p:nvPr>
        </p:nvSpPr>
        <p:spPr/>
        <p:txBody>
          <a:bodyPr/>
          <a:lstStyle/>
          <a:p>
            <a:r>
              <a:rPr lang="en-US" dirty="0"/>
              <a:t>Dabrafenib + trametinib </a:t>
            </a:r>
          </a:p>
        </p:txBody>
      </p:sp>
    </p:spTree>
    <p:extLst>
      <p:ext uri="{BB962C8B-B14F-4D97-AF65-F5344CB8AC3E}">
        <p14:creationId xmlns:p14="http://schemas.microsoft.com/office/powerpoint/2010/main" val="27559496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0AF31ED-BB0B-2848-A7DB-78506CF3DF15}"/>
              </a:ext>
            </a:extLst>
          </p:cNvPr>
          <p:cNvSpPr>
            <a:spLocks noGrp="1"/>
          </p:cNvSpPr>
          <p:nvPr>
            <p:ph idx="1"/>
          </p:nvPr>
        </p:nvSpPr>
        <p:spPr/>
        <p:txBody>
          <a:bodyPr/>
          <a:lstStyle/>
          <a:p>
            <a:r>
              <a:rPr lang="en-US" dirty="0"/>
              <a:t>Dabrafenib + trametinib </a:t>
            </a:r>
          </a:p>
        </p:txBody>
      </p:sp>
      <p:sp>
        <p:nvSpPr>
          <p:cNvPr id="23" name="Content Placeholder 22">
            <a:extLst>
              <a:ext uri="{FF2B5EF4-FFF2-40B4-BE49-F238E27FC236}">
                <a16:creationId xmlns:a16="http://schemas.microsoft.com/office/drawing/2014/main" id="{47FD0AE1-7413-9940-9DD3-76C1A7442F48}"/>
              </a:ext>
            </a:extLst>
          </p:cNvPr>
          <p:cNvSpPr>
            <a:spLocks noGrp="1"/>
          </p:cNvSpPr>
          <p:nvPr>
            <p:ph idx="10"/>
          </p:nvPr>
        </p:nvSpPr>
        <p:spPr/>
        <p:txBody>
          <a:bodyPr/>
          <a:lstStyle/>
          <a:p>
            <a:r>
              <a:rPr lang="en-US" dirty="0"/>
              <a:t>Dabrafenib + trametinib </a:t>
            </a:r>
          </a:p>
        </p:txBody>
      </p:sp>
      <p:sp>
        <p:nvSpPr>
          <p:cNvPr id="24" name="Content Placeholder 23">
            <a:extLst>
              <a:ext uri="{FF2B5EF4-FFF2-40B4-BE49-F238E27FC236}">
                <a16:creationId xmlns:a16="http://schemas.microsoft.com/office/drawing/2014/main" id="{F7628A4B-FA95-9E4A-8E5D-4D3DFF5835CE}"/>
              </a:ext>
            </a:extLst>
          </p:cNvPr>
          <p:cNvSpPr>
            <a:spLocks noGrp="1"/>
          </p:cNvSpPr>
          <p:nvPr>
            <p:ph idx="11"/>
          </p:nvPr>
        </p:nvSpPr>
        <p:spPr/>
        <p:txBody>
          <a:bodyPr/>
          <a:lstStyle/>
          <a:p>
            <a:r>
              <a:rPr lang="en-US" dirty="0"/>
              <a:t>Carboplatin/pemetrexed/pembrolizumab </a:t>
            </a:r>
          </a:p>
        </p:txBody>
      </p:sp>
      <p:sp>
        <p:nvSpPr>
          <p:cNvPr id="25" name="Content Placeholder 24">
            <a:extLst>
              <a:ext uri="{FF2B5EF4-FFF2-40B4-BE49-F238E27FC236}">
                <a16:creationId xmlns:a16="http://schemas.microsoft.com/office/drawing/2014/main" id="{DEC1FECE-49CF-BA40-96D7-9AF599DCB684}"/>
              </a:ext>
            </a:extLst>
          </p:cNvPr>
          <p:cNvSpPr>
            <a:spLocks noGrp="1"/>
          </p:cNvSpPr>
          <p:nvPr>
            <p:ph idx="12"/>
          </p:nvPr>
        </p:nvSpPr>
        <p:spPr/>
        <p:txBody>
          <a:bodyPr/>
          <a:lstStyle/>
          <a:p>
            <a:r>
              <a:rPr lang="en-US" dirty="0"/>
              <a:t>Dabrafenib + trametinib </a:t>
            </a:r>
          </a:p>
        </p:txBody>
      </p:sp>
      <p:sp>
        <p:nvSpPr>
          <p:cNvPr id="26" name="Content Placeholder 25">
            <a:extLst>
              <a:ext uri="{FF2B5EF4-FFF2-40B4-BE49-F238E27FC236}">
                <a16:creationId xmlns:a16="http://schemas.microsoft.com/office/drawing/2014/main" id="{CDAA5E1B-A2E7-874F-A973-5ED0C4246FBB}"/>
              </a:ext>
            </a:extLst>
          </p:cNvPr>
          <p:cNvSpPr>
            <a:spLocks noGrp="1"/>
          </p:cNvSpPr>
          <p:nvPr>
            <p:ph idx="13"/>
          </p:nvPr>
        </p:nvSpPr>
        <p:spPr/>
        <p:txBody>
          <a:bodyPr/>
          <a:lstStyle/>
          <a:p>
            <a:r>
              <a:rPr lang="en-US" dirty="0"/>
              <a:t>Dabrafenib + trametinib </a:t>
            </a:r>
          </a:p>
        </p:txBody>
      </p:sp>
      <p:sp>
        <p:nvSpPr>
          <p:cNvPr id="27" name="Content Placeholder 26">
            <a:extLst>
              <a:ext uri="{FF2B5EF4-FFF2-40B4-BE49-F238E27FC236}">
                <a16:creationId xmlns:a16="http://schemas.microsoft.com/office/drawing/2014/main" id="{C0DF9F50-0D19-7343-A3D1-06577224EFC2}"/>
              </a:ext>
            </a:extLst>
          </p:cNvPr>
          <p:cNvSpPr>
            <a:spLocks noGrp="1"/>
          </p:cNvSpPr>
          <p:nvPr>
            <p:ph idx="14"/>
          </p:nvPr>
        </p:nvSpPr>
        <p:spPr/>
        <p:txBody>
          <a:bodyPr/>
          <a:lstStyle/>
          <a:p>
            <a:r>
              <a:rPr lang="en-US" dirty="0"/>
              <a:t>Dabrafenib + trametinib </a:t>
            </a:r>
          </a:p>
        </p:txBody>
      </p:sp>
      <p:sp>
        <p:nvSpPr>
          <p:cNvPr id="28" name="Content Placeholder 27">
            <a:extLst>
              <a:ext uri="{FF2B5EF4-FFF2-40B4-BE49-F238E27FC236}">
                <a16:creationId xmlns:a16="http://schemas.microsoft.com/office/drawing/2014/main" id="{7EAAA866-7FC8-4B49-B9AF-457C2AA36A8E}"/>
              </a:ext>
            </a:extLst>
          </p:cNvPr>
          <p:cNvSpPr>
            <a:spLocks noGrp="1"/>
          </p:cNvSpPr>
          <p:nvPr>
            <p:ph idx="15"/>
          </p:nvPr>
        </p:nvSpPr>
        <p:spPr/>
        <p:txBody>
          <a:bodyPr/>
          <a:lstStyle/>
          <a:p>
            <a:r>
              <a:rPr lang="en-US" dirty="0"/>
              <a:t>Dabrafenib + trametinib </a:t>
            </a:r>
          </a:p>
        </p:txBody>
      </p:sp>
      <p:sp>
        <p:nvSpPr>
          <p:cNvPr id="21" name="Title 20">
            <a:extLst>
              <a:ext uri="{FF2B5EF4-FFF2-40B4-BE49-F238E27FC236}">
                <a16:creationId xmlns:a16="http://schemas.microsoft.com/office/drawing/2014/main" id="{5F299919-6BBF-A34E-81A8-6DC86AEC80DF}"/>
              </a:ext>
            </a:extLst>
          </p:cNvPr>
          <p:cNvSpPr>
            <a:spLocks noGrp="1"/>
          </p:cNvSpPr>
          <p:nvPr>
            <p:ph type="title"/>
          </p:nvPr>
        </p:nvSpPr>
        <p:spPr/>
        <p:txBody>
          <a:bodyPr/>
          <a:lstStyle/>
          <a:p>
            <a:r>
              <a:rPr lang="en-US" sz="2400" dirty="0"/>
              <a:t>Regulatory and reimbursement issues aside, what is your usual first-line therapy for a patient with metastatic adenocarcinoma of the lung with a </a:t>
            </a:r>
            <a:r>
              <a:rPr lang="en-US" sz="2400" u="sng" dirty="0">
                <a:solidFill>
                  <a:srgbClr val="FFC000"/>
                </a:solidFill>
              </a:rPr>
              <a:t>BRAF V600E tumor mutation and a PD-L1 TPS of 60%</a:t>
            </a:r>
            <a:r>
              <a:rPr lang="en-US" sz="2400" dirty="0">
                <a:solidFill>
                  <a:srgbClr val="FFC000"/>
                </a:solidFill>
              </a:rPr>
              <a:t>?</a:t>
            </a:r>
          </a:p>
        </p:txBody>
      </p:sp>
      <p:sp>
        <p:nvSpPr>
          <p:cNvPr id="29" name="Content Placeholder 28">
            <a:extLst>
              <a:ext uri="{FF2B5EF4-FFF2-40B4-BE49-F238E27FC236}">
                <a16:creationId xmlns:a16="http://schemas.microsoft.com/office/drawing/2014/main" id="{67791C13-FAD1-0145-8042-1FF28828DF22}"/>
              </a:ext>
            </a:extLst>
          </p:cNvPr>
          <p:cNvSpPr>
            <a:spLocks noGrp="1"/>
          </p:cNvSpPr>
          <p:nvPr>
            <p:ph idx="16"/>
          </p:nvPr>
        </p:nvSpPr>
        <p:spPr/>
        <p:txBody>
          <a:bodyPr/>
          <a:lstStyle/>
          <a:p>
            <a:r>
              <a:rPr lang="en-US" dirty="0"/>
              <a:t>Dabrafenib + trametinib </a:t>
            </a:r>
          </a:p>
        </p:txBody>
      </p:sp>
    </p:spTree>
    <p:extLst>
      <p:ext uri="{BB962C8B-B14F-4D97-AF65-F5344CB8AC3E}">
        <p14:creationId xmlns:p14="http://schemas.microsoft.com/office/powerpoint/2010/main" val="1815152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a:xfrm>
            <a:off x="914639" y="0"/>
            <a:ext cx="10362724" cy="1560786"/>
          </a:xfrm>
        </p:spPr>
        <p:txBody>
          <a:bodyPr/>
          <a:lstStyle/>
          <a:p>
            <a:r>
              <a:rPr lang="en-US" dirty="0"/>
              <a:t>65 </a:t>
            </a:r>
            <a:r>
              <a:rPr lang="en-US" dirty="0" err="1"/>
              <a:t>yo</a:t>
            </a:r>
            <a:r>
              <a:rPr lang="en-US" dirty="0"/>
              <a:t> Man, Never Smoker, with Multiple Episodes of Thrombosis Complicating Course </a:t>
            </a:r>
            <a:br>
              <a:rPr lang="en-US" dirty="0"/>
            </a:br>
            <a:r>
              <a:rPr lang="en-US" sz="2400" dirty="0"/>
              <a:t>(from the practice of Dr Deutsch)</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a:xfrm>
            <a:off x="914639" y="1560786"/>
            <a:ext cx="10362724" cy="4928915"/>
          </a:xfrm>
        </p:spPr>
        <p:txBody>
          <a:bodyPr/>
          <a:lstStyle/>
          <a:p>
            <a:r>
              <a:rPr lang="en-US" sz="2500" dirty="0"/>
              <a:t>October 2019: Presents with progressive shortness of breath</a:t>
            </a:r>
          </a:p>
          <a:p>
            <a:r>
              <a:rPr lang="en-US" sz="2500" dirty="0"/>
              <a:t>Initial CT: Large RUL mass extending into the superior mediastinum, right pleural effusion, and pericardial effusion </a:t>
            </a:r>
          </a:p>
          <a:p>
            <a:r>
              <a:rPr lang="en-US" sz="2500" dirty="0"/>
              <a:t>Thoracentesis and talc pleurodesis</a:t>
            </a:r>
          </a:p>
          <a:p>
            <a:r>
              <a:rPr lang="en-US" sz="2500" dirty="0"/>
              <a:t>Pericardial window placement and biopsy: Adenocarcinoma, EGFR/ALK negative, PD-L1: 0%</a:t>
            </a:r>
          </a:p>
          <a:p>
            <a:r>
              <a:rPr lang="en-US" sz="2500" dirty="0"/>
              <a:t>December 2019: PE on chest CT, with lower extremity DVT (apixaban and IVC filter </a:t>
            </a:r>
            <a:r>
              <a:rPr lang="en-US" sz="2500" dirty="0">
                <a:sym typeface="Wingdings" pitchFamily="2" charset="2"/>
              </a:rPr>
              <a:t> right subclavian DVT  warfarin  recurrent left lower extremity DVT  enoxaparin)</a:t>
            </a:r>
            <a:r>
              <a:rPr lang="en-US" sz="2500" dirty="0"/>
              <a:t> outbreak</a:t>
            </a:r>
          </a:p>
        </p:txBody>
      </p:sp>
    </p:spTree>
    <p:extLst>
      <p:ext uri="{BB962C8B-B14F-4D97-AF65-F5344CB8AC3E}">
        <p14:creationId xmlns:p14="http://schemas.microsoft.com/office/powerpoint/2010/main" val="25580469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a:xfrm>
            <a:off x="914639" y="0"/>
            <a:ext cx="10362724" cy="1560786"/>
          </a:xfrm>
        </p:spPr>
        <p:txBody>
          <a:bodyPr/>
          <a:lstStyle/>
          <a:p>
            <a:r>
              <a:rPr lang="en-US" dirty="0"/>
              <a:t>65 </a:t>
            </a:r>
            <a:r>
              <a:rPr lang="en-US" dirty="0" err="1"/>
              <a:t>yo</a:t>
            </a:r>
            <a:r>
              <a:rPr lang="en-US" dirty="0"/>
              <a:t> Man, Never Smoker, with Multiple Episodes of Thrombosis Complicating Course </a:t>
            </a:r>
            <a:r>
              <a:rPr lang="en-US" sz="2400" dirty="0"/>
              <a:t>(continued)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a:xfrm>
            <a:off x="914639" y="1560786"/>
            <a:ext cx="10362724" cy="4928915"/>
          </a:xfrm>
        </p:spPr>
        <p:txBody>
          <a:bodyPr/>
          <a:lstStyle/>
          <a:p>
            <a:r>
              <a:rPr lang="en-US" sz="2500" dirty="0"/>
              <a:t>Carboplatin/pemetrexed/pembrolizumab x 2, with response and improvement in dyspnea</a:t>
            </a:r>
          </a:p>
          <a:p>
            <a:r>
              <a:rPr lang="en-US" sz="2500" dirty="0"/>
              <a:t>NGS: RET fusion mutation (KIF5B-RET fusion)</a:t>
            </a:r>
          </a:p>
          <a:p>
            <a:r>
              <a:rPr lang="en-US" sz="2500" dirty="0" err="1"/>
              <a:t>Cabozantinib</a:t>
            </a:r>
            <a:r>
              <a:rPr lang="en-US" sz="2500" dirty="0"/>
              <a:t> x 6 weeks, with improvement in </a:t>
            </a:r>
            <a:r>
              <a:rPr lang="en-US" sz="2500" dirty="0" err="1"/>
              <a:t>dsypnea</a:t>
            </a:r>
            <a:r>
              <a:rPr lang="en-US" sz="2500" dirty="0"/>
              <a:t> </a:t>
            </a:r>
          </a:p>
          <a:p>
            <a:pPr lvl="1"/>
            <a:r>
              <a:rPr lang="en-US" sz="2500" dirty="0"/>
              <a:t>Fatigue, anorexia and loss of taste with the </a:t>
            </a:r>
            <a:r>
              <a:rPr lang="en-US" sz="2500" dirty="0" err="1"/>
              <a:t>cabozantinib</a:t>
            </a:r>
            <a:endParaRPr lang="en-US" sz="2500" dirty="0"/>
          </a:p>
          <a:p>
            <a:r>
              <a:rPr lang="en-US" sz="2500" dirty="0"/>
              <a:t>Follow-up CT imaging: Pending due to COVID-19 outbreak</a:t>
            </a:r>
          </a:p>
        </p:txBody>
      </p:sp>
    </p:spTree>
    <p:extLst>
      <p:ext uri="{BB962C8B-B14F-4D97-AF65-F5344CB8AC3E}">
        <p14:creationId xmlns:p14="http://schemas.microsoft.com/office/powerpoint/2010/main" val="9389525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75 </a:t>
            </a:r>
            <a:r>
              <a:rPr lang="en-US" dirty="0" err="1"/>
              <a:t>yo</a:t>
            </a:r>
            <a:r>
              <a:rPr lang="en-US" dirty="0"/>
              <a:t> Woman, Prior Smoker </a:t>
            </a:r>
            <a:r>
              <a:rPr lang="en-US" sz="2400" dirty="0"/>
              <a:t>(from the practice of Dr Martins)</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r>
              <a:rPr lang="en-US" sz="2500" dirty="0"/>
              <a:t>June 2019: Presents with hypercalcemia, lung and bone lesions</a:t>
            </a:r>
          </a:p>
          <a:p>
            <a:r>
              <a:rPr lang="en-US" sz="2500" dirty="0"/>
              <a:t>CT/PET workup: Very large cavitary LUL mass and painful sacral met, pleural effusion</a:t>
            </a:r>
          </a:p>
          <a:p>
            <a:r>
              <a:rPr lang="en-US" sz="2500" dirty="0"/>
              <a:t>Biopsy: </a:t>
            </a:r>
            <a:r>
              <a:rPr lang="en-US" sz="2500" dirty="0" err="1"/>
              <a:t>Adenosquamous</a:t>
            </a:r>
            <a:r>
              <a:rPr lang="en-US" sz="2500" dirty="0"/>
              <a:t> carcinoma of the lung; insufficient tumor for tissue testing</a:t>
            </a:r>
          </a:p>
          <a:p>
            <a:pPr lvl="1"/>
            <a:r>
              <a:rPr lang="en-US" sz="2500" dirty="0"/>
              <a:t>Plasma testing: MET D1010N mutation</a:t>
            </a:r>
          </a:p>
          <a:p>
            <a:r>
              <a:rPr lang="en-US" sz="2500" dirty="0"/>
              <a:t>S/P XRT to sacrum with pain relief</a:t>
            </a:r>
          </a:p>
          <a:p>
            <a:r>
              <a:rPr lang="en-US" sz="2500" dirty="0"/>
              <a:t>July 2019: </a:t>
            </a:r>
            <a:r>
              <a:rPr lang="en-US" sz="2500" dirty="0" err="1"/>
              <a:t>Crizotinib</a:t>
            </a:r>
            <a:endParaRPr lang="en-US" sz="2500" dirty="0"/>
          </a:p>
          <a:p>
            <a:r>
              <a:rPr lang="en-US" sz="2500" dirty="0"/>
              <a:t>October 2019 CT: Stable, but patient reports doing “much better”</a:t>
            </a:r>
          </a:p>
        </p:txBody>
      </p:sp>
    </p:spTree>
    <p:extLst>
      <p:ext uri="{BB962C8B-B14F-4D97-AF65-F5344CB8AC3E}">
        <p14:creationId xmlns:p14="http://schemas.microsoft.com/office/powerpoint/2010/main" val="26455675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F75D8-C548-C849-8ADE-974BA549E485}"/>
              </a:ext>
            </a:extLst>
          </p:cNvPr>
          <p:cNvSpPr>
            <a:spLocks noGrp="1"/>
          </p:cNvSpPr>
          <p:nvPr>
            <p:ph idx="1"/>
          </p:nvPr>
        </p:nvSpPr>
        <p:spPr/>
        <p:txBody>
          <a:bodyPr/>
          <a:lstStyle/>
          <a:p>
            <a:r>
              <a:rPr lang="en-US" dirty="0" err="1"/>
              <a:t>Pembro</a:t>
            </a:r>
            <a:r>
              <a:rPr lang="en-US" dirty="0"/>
              <a:t>/carbo/</a:t>
            </a:r>
            <a:r>
              <a:rPr lang="en-US" dirty="0" err="1"/>
              <a:t>pac</a:t>
            </a:r>
            <a:endParaRPr lang="en-US" dirty="0"/>
          </a:p>
        </p:txBody>
      </p:sp>
      <p:sp>
        <p:nvSpPr>
          <p:cNvPr id="3" name="Content Placeholder 2">
            <a:extLst>
              <a:ext uri="{FF2B5EF4-FFF2-40B4-BE49-F238E27FC236}">
                <a16:creationId xmlns:a16="http://schemas.microsoft.com/office/drawing/2014/main" id="{01140EEF-104A-8744-9435-732C01EF2B8D}"/>
              </a:ext>
            </a:extLst>
          </p:cNvPr>
          <p:cNvSpPr>
            <a:spLocks noGrp="1"/>
          </p:cNvSpPr>
          <p:nvPr>
            <p:ph idx="23"/>
          </p:nvPr>
        </p:nvSpPr>
        <p:spPr/>
        <p:txBody>
          <a:bodyPr/>
          <a:lstStyle/>
          <a:p>
            <a:r>
              <a:rPr lang="en-US" dirty="0"/>
              <a:t>10% </a:t>
            </a:r>
          </a:p>
        </p:txBody>
      </p:sp>
      <p:sp>
        <p:nvSpPr>
          <p:cNvPr id="4" name="Content Placeholder 3">
            <a:extLst>
              <a:ext uri="{FF2B5EF4-FFF2-40B4-BE49-F238E27FC236}">
                <a16:creationId xmlns:a16="http://schemas.microsoft.com/office/drawing/2014/main" id="{EDB077B2-8512-2049-9074-2E18731E4165}"/>
              </a:ext>
            </a:extLst>
          </p:cNvPr>
          <p:cNvSpPr>
            <a:spLocks noGrp="1"/>
          </p:cNvSpPr>
          <p:nvPr>
            <p:ph idx="30"/>
          </p:nvPr>
        </p:nvSpPr>
        <p:spPr/>
        <p:txBody>
          <a:bodyPr/>
          <a:lstStyle/>
          <a:p>
            <a:r>
              <a:rPr lang="en-US" dirty="0"/>
              <a:t>Pembrolizumab </a:t>
            </a:r>
          </a:p>
        </p:txBody>
      </p:sp>
      <p:sp>
        <p:nvSpPr>
          <p:cNvPr id="5" name="Content Placeholder 4">
            <a:extLst>
              <a:ext uri="{FF2B5EF4-FFF2-40B4-BE49-F238E27FC236}">
                <a16:creationId xmlns:a16="http://schemas.microsoft.com/office/drawing/2014/main" id="{D1EC1F0E-78F6-984B-9DD3-E167A8249648}"/>
              </a:ext>
            </a:extLst>
          </p:cNvPr>
          <p:cNvSpPr>
            <a:spLocks noGrp="1"/>
          </p:cNvSpPr>
          <p:nvPr>
            <p:ph idx="31"/>
          </p:nvPr>
        </p:nvSpPr>
        <p:spPr/>
        <p:txBody>
          <a:bodyPr/>
          <a:lstStyle/>
          <a:p>
            <a:r>
              <a:rPr lang="en-US" dirty="0"/>
              <a:t>60% </a:t>
            </a:r>
          </a:p>
        </p:txBody>
      </p:sp>
      <p:sp>
        <p:nvSpPr>
          <p:cNvPr id="6" name="Title 5">
            <a:extLst>
              <a:ext uri="{FF2B5EF4-FFF2-40B4-BE49-F238E27FC236}">
                <a16:creationId xmlns:a16="http://schemas.microsoft.com/office/drawing/2014/main" id="{CB22875C-D4D0-334C-94EF-802E4F53C7AD}"/>
              </a:ext>
            </a:extLst>
          </p:cNvPr>
          <p:cNvSpPr>
            <a:spLocks noGrp="1"/>
          </p:cNvSpPr>
          <p:nvPr>
            <p:ph type="title"/>
          </p:nvPr>
        </p:nvSpPr>
        <p:spPr/>
        <p:txBody>
          <a:bodyPr/>
          <a:lstStyle/>
          <a:p>
            <a:r>
              <a:rPr lang="en-US" sz="2400" dirty="0"/>
              <a:t>A </a:t>
            </a:r>
            <a:r>
              <a:rPr lang="en-US" sz="2400" u="sng" dirty="0">
                <a:solidFill>
                  <a:srgbClr val="FFC000"/>
                </a:solidFill>
              </a:rPr>
              <a:t>65-year-old</a:t>
            </a:r>
            <a:r>
              <a:rPr lang="en-US" sz="2400" dirty="0"/>
              <a:t> patient presents with metastatic </a:t>
            </a:r>
            <a:r>
              <a:rPr lang="en-US" sz="2400" u="sng" dirty="0">
                <a:solidFill>
                  <a:srgbClr val="FFC000"/>
                </a:solidFill>
              </a:rPr>
              <a:t>squamous cell</a:t>
            </a:r>
            <a:r>
              <a:rPr lang="en-US" sz="2400" dirty="0">
                <a:solidFill>
                  <a:srgbClr val="FFC000"/>
                </a:solidFill>
              </a:rPr>
              <a:t> </a:t>
            </a:r>
            <a:r>
              <a:rPr lang="en-US" sz="2400" dirty="0"/>
              <a:t>lung cancer. Which first-line regimen would you generally recommend if the patient had a PD-L1 TPS of …</a:t>
            </a:r>
          </a:p>
        </p:txBody>
      </p:sp>
      <p:sp>
        <p:nvSpPr>
          <p:cNvPr id="7" name="Content Placeholder 6">
            <a:extLst>
              <a:ext uri="{FF2B5EF4-FFF2-40B4-BE49-F238E27FC236}">
                <a16:creationId xmlns:a16="http://schemas.microsoft.com/office/drawing/2014/main" id="{232A5BF6-4881-6341-B606-908F99D24480}"/>
              </a:ext>
            </a:extLst>
          </p:cNvPr>
          <p:cNvSpPr>
            <a:spLocks noGrp="1"/>
          </p:cNvSpPr>
          <p:nvPr>
            <p:ph idx="32"/>
          </p:nvPr>
        </p:nvSpPr>
        <p:spPr/>
        <p:txBody>
          <a:bodyPr/>
          <a:lstStyle/>
          <a:p>
            <a:r>
              <a:rPr lang="en-US" dirty="0" err="1"/>
              <a:t>Pembro</a:t>
            </a:r>
            <a:r>
              <a:rPr lang="en-US" dirty="0"/>
              <a:t>/carbo/</a:t>
            </a:r>
            <a:r>
              <a:rPr lang="en-US" i="1" dirty="0"/>
              <a:t>nab</a:t>
            </a:r>
            <a:r>
              <a:rPr lang="en-US" dirty="0"/>
              <a:t>-</a:t>
            </a:r>
            <a:r>
              <a:rPr lang="en-US" dirty="0" err="1"/>
              <a:t>pac</a:t>
            </a:r>
            <a:endParaRPr lang="en-US" dirty="0"/>
          </a:p>
        </p:txBody>
      </p:sp>
      <p:sp>
        <p:nvSpPr>
          <p:cNvPr id="8" name="Content Placeholder 7">
            <a:extLst>
              <a:ext uri="{FF2B5EF4-FFF2-40B4-BE49-F238E27FC236}">
                <a16:creationId xmlns:a16="http://schemas.microsoft.com/office/drawing/2014/main" id="{358CDDB8-0812-B042-987D-B69EC61C2633}"/>
              </a:ext>
            </a:extLst>
          </p:cNvPr>
          <p:cNvSpPr>
            <a:spLocks noGrp="1"/>
          </p:cNvSpPr>
          <p:nvPr>
            <p:ph idx="33"/>
          </p:nvPr>
        </p:nvSpPr>
        <p:spPr/>
        <p:txBody>
          <a:bodyPr/>
          <a:lstStyle/>
          <a:p>
            <a:r>
              <a:rPr lang="en-US" dirty="0"/>
              <a:t>Pembrolizumab </a:t>
            </a:r>
          </a:p>
        </p:txBody>
      </p:sp>
      <p:sp>
        <p:nvSpPr>
          <p:cNvPr id="9" name="Content Placeholder 8">
            <a:extLst>
              <a:ext uri="{FF2B5EF4-FFF2-40B4-BE49-F238E27FC236}">
                <a16:creationId xmlns:a16="http://schemas.microsoft.com/office/drawing/2014/main" id="{735B9F9A-8D9C-2E43-B273-2E1850313A8F}"/>
              </a:ext>
            </a:extLst>
          </p:cNvPr>
          <p:cNvSpPr>
            <a:spLocks noGrp="1"/>
          </p:cNvSpPr>
          <p:nvPr>
            <p:ph idx="34"/>
          </p:nvPr>
        </p:nvSpPr>
        <p:spPr/>
        <p:txBody>
          <a:bodyPr/>
          <a:lstStyle/>
          <a:p>
            <a:r>
              <a:rPr lang="en-US" dirty="0" err="1"/>
              <a:t>Pembro</a:t>
            </a:r>
            <a:r>
              <a:rPr lang="en-US" dirty="0"/>
              <a:t>/carbo/</a:t>
            </a:r>
            <a:r>
              <a:rPr lang="en-US" dirty="0" err="1"/>
              <a:t>pac</a:t>
            </a:r>
            <a:endParaRPr lang="en-US" dirty="0"/>
          </a:p>
        </p:txBody>
      </p:sp>
      <p:sp>
        <p:nvSpPr>
          <p:cNvPr id="10" name="Content Placeholder 9">
            <a:extLst>
              <a:ext uri="{FF2B5EF4-FFF2-40B4-BE49-F238E27FC236}">
                <a16:creationId xmlns:a16="http://schemas.microsoft.com/office/drawing/2014/main" id="{A6A805A0-1DC0-1B4D-AB93-9E3C4297DE26}"/>
              </a:ext>
            </a:extLst>
          </p:cNvPr>
          <p:cNvSpPr>
            <a:spLocks noGrp="1"/>
          </p:cNvSpPr>
          <p:nvPr>
            <p:ph idx="35"/>
          </p:nvPr>
        </p:nvSpPr>
        <p:spPr/>
        <p:txBody>
          <a:bodyPr/>
          <a:lstStyle/>
          <a:p>
            <a:r>
              <a:rPr lang="en-US" dirty="0"/>
              <a:t>Pembrolizumab </a:t>
            </a:r>
          </a:p>
        </p:txBody>
      </p:sp>
      <p:sp>
        <p:nvSpPr>
          <p:cNvPr id="11" name="Content Placeholder 10">
            <a:extLst>
              <a:ext uri="{FF2B5EF4-FFF2-40B4-BE49-F238E27FC236}">
                <a16:creationId xmlns:a16="http://schemas.microsoft.com/office/drawing/2014/main" id="{6075BB6F-4B31-C342-86AC-3C4FEFBD7806}"/>
              </a:ext>
            </a:extLst>
          </p:cNvPr>
          <p:cNvSpPr>
            <a:spLocks noGrp="1"/>
          </p:cNvSpPr>
          <p:nvPr>
            <p:ph idx="36"/>
          </p:nvPr>
        </p:nvSpPr>
        <p:spPr/>
        <p:txBody>
          <a:bodyPr/>
          <a:lstStyle/>
          <a:p>
            <a:r>
              <a:rPr lang="en-US" dirty="0" err="1"/>
              <a:t>Pembro</a:t>
            </a:r>
            <a:r>
              <a:rPr lang="en-US" dirty="0"/>
              <a:t>/carbo/</a:t>
            </a:r>
            <a:r>
              <a:rPr lang="en-US" i="1" dirty="0"/>
              <a:t>nab</a:t>
            </a:r>
            <a:r>
              <a:rPr lang="en-US" dirty="0"/>
              <a:t>-</a:t>
            </a:r>
            <a:r>
              <a:rPr lang="en-US" dirty="0" err="1"/>
              <a:t>pac</a:t>
            </a:r>
            <a:endParaRPr lang="en-US" dirty="0"/>
          </a:p>
        </p:txBody>
      </p:sp>
      <p:sp>
        <p:nvSpPr>
          <p:cNvPr id="12" name="Content Placeholder 11">
            <a:extLst>
              <a:ext uri="{FF2B5EF4-FFF2-40B4-BE49-F238E27FC236}">
                <a16:creationId xmlns:a16="http://schemas.microsoft.com/office/drawing/2014/main" id="{C8620D9E-8B55-D640-A6A9-6EF56C04FFCF}"/>
              </a:ext>
            </a:extLst>
          </p:cNvPr>
          <p:cNvSpPr>
            <a:spLocks noGrp="1"/>
          </p:cNvSpPr>
          <p:nvPr>
            <p:ph idx="37"/>
          </p:nvPr>
        </p:nvSpPr>
        <p:spPr/>
        <p:txBody>
          <a:bodyPr/>
          <a:lstStyle/>
          <a:p>
            <a:r>
              <a:rPr lang="en-US" dirty="0" err="1"/>
              <a:t>Pembro</a:t>
            </a:r>
            <a:r>
              <a:rPr lang="en-US" dirty="0"/>
              <a:t>/carbo/</a:t>
            </a:r>
            <a:r>
              <a:rPr lang="en-US" i="1" dirty="0"/>
              <a:t>nab</a:t>
            </a:r>
            <a:r>
              <a:rPr lang="en-US" dirty="0"/>
              <a:t>-</a:t>
            </a:r>
            <a:r>
              <a:rPr lang="en-US" dirty="0" err="1"/>
              <a:t>pac</a:t>
            </a:r>
            <a:endParaRPr lang="en-US" dirty="0"/>
          </a:p>
        </p:txBody>
      </p:sp>
      <p:sp>
        <p:nvSpPr>
          <p:cNvPr id="13" name="Content Placeholder 12">
            <a:extLst>
              <a:ext uri="{FF2B5EF4-FFF2-40B4-BE49-F238E27FC236}">
                <a16:creationId xmlns:a16="http://schemas.microsoft.com/office/drawing/2014/main" id="{6F1BBF80-4083-954D-BB84-14F7DE8C039D}"/>
              </a:ext>
            </a:extLst>
          </p:cNvPr>
          <p:cNvSpPr>
            <a:spLocks noGrp="1"/>
          </p:cNvSpPr>
          <p:nvPr>
            <p:ph idx="38"/>
          </p:nvPr>
        </p:nvSpPr>
        <p:spPr/>
        <p:txBody>
          <a:bodyPr/>
          <a:lstStyle/>
          <a:p>
            <a:r>
              <a:rPr lang="en-US" dirty="0" err="1"/>
              <a:t>Pembro</a:t>
            </a:r>
            <a:r>
              <a:rPr lang="en-US" dirty="0"/>
              <a:t>/carbo/</a:t>
            </a:r>
            <a:r>
              <a:rPr lang="en-US" dirty="0" err="1"/>
              <a:t>pac</a:t>
            </a:r>
            <a:endParaRPr lang="en-US" dirty="0"/>
          </a:p>
        </p:txBody>
      </p:sp>
      <p:sp>
        <p:nvSpPr>
          <p:cNvPr id="14" name="Content Placeholder 13">
            <a:extLst>
              <a:ext uri="{FF2B5EF4-FFF2-40B4-BE49-F238E27FC236}">
                <a16:creationId xmlns:a16="http://schemas.microsoft.com/office/drawing/2014/main" id="{A28E4B30-3B5B-8B47-B4EE-7CDACC61F996}"/>
              </a:ext>
            </a:extLst>
          </p:cNvPr>
          <p:cNvSpPr>
            <a:spLocks noGrp="1"/>
          </p:cNvSpPr>
          <p:nvPr>
            <p:ph idx="39"/>
          </p:nvPr>
        </p:nvSpPr>
        <p:spPr/>
        <p:txBody>
          <a:bodyPr/>
          <a:lstStyle/>
          <a:p>
            <a:r>
              <a:rPr lang="en-US" dirty="0"/>
              <a:t>Pembrolizumab </a:t>
            </a:r>
          </a:p>
        </p:txBody>
      </p:sp>
      <p:sp>
        <p:nvSpPr>
          <p:cNvPr id="15" name="Content Placeholder 14">
            <a:extLst>
              <a:ext uri="{FF2B5EF4-FFF2-40B4-BE49-F238E27FC236}">
                <a16:creationId xmlns:a16="http://schemas.microsoft.com/office/drawing/2014/main" id="{789F6B34-CA2B-614B-AD8E-490F2ADB14A2}"/>
              </a:ext>
            </a:extLst>
          </p:cNvPr>
          <p:cNvSpPr>
            <a:spLocks noGrp="1"/>
          </p:cNvSpPr>
          <p:nvPr>
            <p:ph idx="40"/>
          </p:nvPr>
        </p:nvSpPr>
        <p:spPr/>
        <p:txBody>
          <a:bodyPr/>
          <a:lstStyle/>
          <a:p>
            <a:r>
              <a:rPr lang="en-US" dirty="0" err="1"/>
              <a:t>Pembro</a:t>
            </a:r>
            <a:r>
              <a:rPr lang="en-US" dirty="0"/>
              <a:t>/carbo/</a:t>
            </a:r>
            <a:r>
              <a:rPr lang="en-US" i="1" dirty="0"/>
              <a:t>nab</a:t>
            </a:r>
            <a:r>
              <a:rPr lang="en-US" dirty="0"/>
              <a:t>-</a:t>
            </a:r>
            <a:r>
              <a:rPr lang="en-US" dirty="0" err="1"/>
              <a:t>pac</a:t>
            </a:r>
            <a:endParaRPr lang="en-US" dirty="0"/>
          </a:p>
        </p:txBody>
      </p:sp>
      <p:sp>
        <p:nvSpPr>
          <p:cNvPr id="16" name="Content Placeholder 15">
            <a:extLst>
              <a:ext uri="{FF2B5EF4-FFF2-40B4-BE49-F238E27FC236}">
                <a16:creationId xmlns:a16="http://schemas.microsoft.com/office/drawing/2014/main" id="{9D8A6644-2A45-4A41-90A7-94917A5E4C87}"/>
              </a:ext>
            </a:extLst>
          </p:cNvPr>
          <p:cNvSpPr>
            <a:spLocks noGrp="1"/>
          </p:cNvSpPr>
          <p:nvPr>
            <p:ph idx="41"/>
          </p:nvPr>
        </p:nvSpPr>
        <p:spPr/>
        <p:txBody>
          <a:bodyPr/>
          <a:lstStyle/>
          <a:p>
            <a:r>
              <a:rPr lang="en-US" dirty="0"/>
              <a:t>Pembrolizumab </a:t>
            </a:r>
          </a:p>
        </p:txBody>
      </p:sp>
      <p:sp>
        <p:nvSpPr>
          <p:cNvPr id="17" name="Content Placeholder 16">
            <a:extLst>
              <a:ext uri="{FF2B5EF4-FFF2-40B4-BE49-F238E27FC236}">
                <a16:creationId xmlns:a16="http://schemas.microsoft.com/office/drawing/2014/main" id="{025824FC-DD90-E249-BDB5-DC94B0B316F7}"/>
              </a:ext>
            </a:extLst>
          </p:cNvPr>
          <p:cNvSpPr>
            <a:spLocks noGrp="1"/>
          </p:cNvSpPr>
          <p:nvPr>
            <p:ph idx="42"/>
          </p:nvPr>
        </p:nvSpPr>
        <p:spPr>
          <a:xfrm>
            <a:off x="3499104" y="5332984"/>
            <a:ext cx="3860800" cy="454406"/>
          </a:xfrm>
        </p:spPr>
        <p:txBody>
          <a:bodyPr/>
          <a:lstStyle/>
          <a:p>
            <a:pPr>
              <a:lnSpc>
                <a:spcPts val="1420"/>
              </a:lnSpc>
            </a:pPr>
            <a:r>
              <a:rPr lang="en-US" sz="1700" dirty="0" err="1"/>
              <a:t>Pembro</a:t>
            </a:r>
            <a:r>
              <a:rPr lang="en-US" sz="1700" dirty="0"/>
              <a:t>/carbo with </a:t>
            </a:r>
            <a:r>
              <a:rPr lang="en-US" sz="1700" i="1" dirty="0"/>
              <a:t>nab</a:t>
            </a:r>
            <a:r>
              <a:rPr lang="en-US" sz="1700" dirty="0"/>
              <a:t>-</a:t>
            </a:r>
            <a:r>
              <a:rPr lang="en-US" sz="1700" dirty="0" err="1"/>
              <a:t>pac</a:t>
            </a:r>
            <a:r>
              <a:rPr lang="en-US" sz="1700" dirty="0"/>
              <a:t> or </a:t>
            </a:r>
            <a:r>
              <a:rPr lang="en-US" sz="1700" dirty="0" err="1"/>
              <a:t>pac</a:t>
            </a:r>
            <a:endParaRPr lang="en-US" sz="1700" dirty="0"/>
          </a:p>
        </p:txBody>
      </p:sp>
      <p:sp>
        <p:nvSpPr>
          <p:cNvPr id="18" name="Content Placeholder 17">
            <a:extLst>
              <a:ext uri="{FF2B5EF4-FFF2-40B4-BE49-F238E27FC236}">
                <a16:creationId xmlns:a16="http://schemas.microsoft.com/office/drawing/2014/main" id="{C6530FF5-37DE-C443-AD9C-6005F0D8E239}"/>
              </a:ext>
            </a:extLst>
          </p:cNvPr>
          <p:cNvSpPr>
            <a:spLocks noGrp="1"/>
          </p:cNvSpPr>
          <p:nvPr>
            <p:ph idx="43"/>
          </p:nvPr>
        </p:nvSpPr>
        <p:spPr>
          <a:xfrm>
            <a:off x="7438057" y="5332984"/>
            <a:ext cx="3860800" cy="454406"/>
          </a:xfrm>
        </p:spPr>
        <p:txBody>
          <a:bodyPr/>
          <a:lstStyle/>
          <a:p>
            <a:pPr>
              <a:lnSpc>
                <a:spcPts val="1420"/>
              </a:lnSpc>
            </a:pPr>
            <a:r>
              <a:rPr lang="en-US" sz="1600" dirty="0" err="1"/>
              <a:t>Pembro</a:t>
            </a:r>
            <a:r>
              <a:rPr lang="en-US" sz="1600" dirty="0"/>
              <a:t>/carbo with </a:t>
            </a:r>
            <a:r>
              <a:rPr lang="en-US" sz="1600" i="1" dirty="0"/>
              <a:t>nab</a:t>
            </a:r>
            <a:r>
              <a:rPr lang="en-US" sz="1600" dirty="0"/>
              <a:t>-</a:t>
            </a:r>
            <a:r>
              <a:rPr lang="en-US" sz="1600" dirty="0" err="1"/>
              <a:t>pac</a:t>
            </a:r>
            <a:r>
              <a:rPr lang="en-US" sz="1600" dirty="0"/>
              <a:t> or </a:t>
            </a:r>
            <a:r>
              <a:rPr lang="en-US" sz="1600" dirty="0" err="1"/>
              <a:t>pac</a:t>
            </a:r>
            <a:endParaRPr lang="en-US" sz="1600" dirty="0"/>
          </a:p>
        </p:txBody>
      </p:sp>
      <p:sp>
        <p:nvSpPr>
          <p:cNvPr id="19" name="Content Placeholder 18">
            <a:extLst>
              <a:ext uri="{FF2B5EF4-FFF2-40B4-BE49-F238E27FC236}">
                <a16:creationId xmlns:a16="http://schemas.microsoft.com/office/drawing/2014/main" id="{C8C3DBC9-891E-6547-B8C5-7CF05DFE2C11}"/>
              </a:ext>
            </a:extLst>
          </p:cNvPr>
          <p:cNvSpPr>
            <a:spLocks noGrp="1"/>
          </p:cNvSpPr>
          <p:nvPr>
            <p:ph idx="44"/>
          </p:nvPr>
        </p:nvSpPr>
        <p:spPr/>
        <p:txBody>
          <a:bodyPr/>
          <a:lstStyle/>
          <a:p>
            <a:r>
              <a:rPr lang="en-US" dirty="0" err="1"/>
              <a:t>Pembro</a:t>
            </a:r>
            <a:r>
              <a:rPr lang="en-US" dirty="0"/>
              <a:t>/carbo/</a:t>
            </a:r>
            <a:r>
              <a:rPr lang="en-US" dirty="0" err="1"/>
              <a:t>pac</a:t>
            </a:r>
            <a:endParaRPr lang="en-US" dirty="0"/>
          </a:p>
        </p:txBody>
      </p:sp>
      <p:sp>
        <p:nvSpPr>
          <p:cNvPr id="20" name="Content Placeholder 19">
            <a:extLst>
              <a:ext uri="{FF2B5EF4-FFF2-40B4-BE49-F238E27FC236}">
                <a16:creationId xmlns:a16="http://schemas.microsoft.com/office/drawing/2014/main" id="{F2A60A32-4AB6-4F4D-A7ED-65B1A6EA88DB}"/>
              </a:ext>
            </a:extLst>
          </p:cNvPr>
          <p:cNvSpPr>
            <a:spLocks noGrp="1"/>
          </p:cNvSpPr>
          <p:nvPr>
            <p:ph idx="45"/>
          </p:nvPr>
        </p:nvSpPr>
        <p:spPr/>
        <p:txBody>
          <a:bodyPr/>
          <a:lstStyle/>
          <a:p>
            <a:r>
              <a:rPr lang="en-US" dirty="0" err="1"/>
              <a:t>Pembro</a:t>
            </a:r>
            <a:r>
              <a:rPr lang="en-US" dirty="0"/>
              <a:t>/carbo/</a:t>
            </a:r>
            <a:r>
              <a:rPr lang="en-US" dirty="0" err="1"/>
              <a:t>pac</a:t>
            </a:r>
            <a:endParaRPr lang="en-US" dirty="0"/>
          </a:p>
        </p:txBody>
      </p:sp>
      <p:sp>
        <p:nvSpPr>
          <p:cNvPr id="21" name="TextBox 20">
            <a:extLst>
              <a:ext uri="{FF2B5EF4-FFF2-40B4-BE49-F238E27FC236}">
                <a16:creationId xmlns:a16="http://schemas.microsoft.com/office/drawing/2014/main" id="{883CF659-27F8-1540-AD8C-C9021730B292}"/>
              </a:ext>
            </a:extLst>
          </p:cNvPr>
          <p:cNvSpPr txBox="1"/>
          <p:nvPr/>
        </p:nvSpPr>
        <p:spPr>
          <a:xfrm>
            <a:off x="729048" y="6473050"/>
            <a:ext cx="8704512" cy="323165"/>
          </a:xfrm>
          <a:prstGeom prst="rect">
            <a:avLst/>
          </a:prstGeom>
          <a:noFill/>
        </p:spPr>
        <p:txBody>
          <a:bodyPr wrap="square" rtlCol="0">
            <a:spAutoFit/>
          </a:bodyPr>
          <a:lstStyle/>
          <a:p>
            <a:r>
              <a:rPr lang="en-US" sz="1500" i="1" dirty="0"/>
              <a:t>Nab</a:t>
            </a:r>
            <a:r>
              <a:rPr lang="en-US" sz="1500" dirty="0"/>
              <a:t>-</a:t>
            </a:r>
            <a:r>
              <a:rPr lang="en-US" sz="1500" dirty="0" err="1"/>
              <a:t>pac</a:t>
            </a:r>
            <a:r>
              <a:rPr lang="en-US" sz="1500" dirty="0"/>
              <a:t> = nanoparticle albumin-bound paclitaxel</a:t>
            </a:r>
          </a:p>
        </p:txBody>
      </p:sp>
    </p:spTree>
    <p:extLst>
      <p:ext uri="{BB962C8B-B14F-4D97-AF65-F5344CB8AC3E}">
        <p14:creationId xmlns:p14="http://schemas.microsoft.com/office/powerpoint/2010/main" val="10339895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75 </a:t>
            </a:r>
            <a:r>
              <a:rPr lang="en-US" dirty="0" err="1"/>
              <a:t>yo</a:t>
            </a:r>
            <a:r>
              <a:rPr lang="en-US" dirty="0"/>
              <a:t> Woman, Prior Smoker </a:t>
            </a:r>
            <a:r>
              <a:rPr lang="en-US" sz="2400" dirty="0"/>
              <a:t>(continued)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r>
              <a:rPr lang="en-US" sz="2500" dirty="0"/>
              <a:t>November 2019: Admitted to the hospital for weakness, anemia and failure to thrive</a:t>
            </a:r>
          </a:p>
          <a:p>
            <a:pPr lvl="1"/>
            <a:r>
              <a:rPr lang="en-US" sz="2500" dirty="0"/>
              <a:t>CT: Stable compared to 10/2019</a:t>
            </a:r>
          </a:p>
          <a:p>
            <a:r>
              <a:rPr lang="en-US" sz="2500" dirty="0"/>
              <a:t>December 2019</a:t>
            </a:r>
          </a:p>
          <a:p>
            <a:pPr lvl="1"/>
            <a:r>
              <a:rPr lang="en-US" sz="2500" dirty="0"/>
              <a:t>PET scan: Uptake along the rim of the large cavitary mass, large pelvic mass FDG-negative, no new lesions</a:t>
            </a:r>
          </a:p>
          <a:p>
            <a:r>
              <a:rPr lang="en-US" sz="2500" dirty="0"/>
              <a:t>January 2020: Continued to deteriorate; hospice and died soon thereafter</a:t>
            </a:r>
          </a:p>
        </p:txBody>
      </p:sp>
    </p:spTree>
    <p:extLst>
      <p:ext uri="{BB962C8B-B14F-4D97-AF65-F5344CB8AC3E}">
        <p14:creationId xmlns:p14="http://schemas.microsoft.com/office/powerpoint/2010/main" val="6085588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0E9E365-8E86-6E46-B9CF-AE20A2675BE6}"/>
              </a:ext>
            </a:extLst>
          </p:cNvPr>
          <p:cNvSpPr>
            <a:spLocks noGrp="1"/>
          </p:cNvSpPr>
          <p:nvPr>
            <p:ph type="title"/>
          </p:nvPr>
        </p:nvSpPr>
        <p:spPr>
          <a:xfrm>
            <a:off x="914639" y="-1"/>
            <a:ext cx="10362724" cy="1571941"/>
          </a:xfrm>
        </p:spPr>
        <p:txBody>
          <a:bodyPr/>
          <a:lstStyle/>
          <a:p>
            <a:r>
              <a:rPr lang="en-US" sz="1700" dirty="0"/>
              <a:t>To approximately how many patients with metastatic NSCLC have you administered an </a:t>
            </a:r>
            <a:br>
              <a:rPr lang="en-US" sz="1700" dirty="0"/>
            </a:br>
            <a:r>
              <a:rPr lang="en-US" sz="1700" dirty="0"/>
              <a:t>anti-PD-1/PD-L1 antibody either alone or in combination with another agent?</a:t>
            </a:r>
            <a:br>
              <a:rPr lang="en-US" sz="1700" dirty="0"/>
            </a:br>
            <a:r>
              <a:rPr lang="en-US" sz="600" dirty="0"/>
              <a:t> </a:t>
            </a:r>
            <a:br>
              <a:rPr lang="en-US" sz="1700" dirty="0"/>
            </a:br>
            <a:r>
              <a:rPr lang="en-US" sz="1700" dirty="0"/>
              <a:t>Approximately how many times have you observed clinically significant cases of the following </a:t>
            </a:r>
            <a:r>
              <a:rPr lang="en-US" sz="1700" u="sng" dirty="0">
                <a:solidFill>
                  <a:srgbClr val="FFC000"/>
                </a:solidFill>
              </a:rPr>
              <a:t>immune-related adverse events</a:t>
            </a:r>
            <a:r>
              <a:rPr lang="en-US" sz="1700" dirty="0">
                <a:solidFill>
                  <a:srgbClr val="FFC000"/>
                </a:solidFill>
              </a:rPr>
              <a:t> </a:t>
            </a:r>
            <a:r>
              <a:rPr lang="en-US" sz="1700" dirty="0"/>
              <a:t>(IRAEs) in patients receiving an anti-PD-1/PD-L1 antibody for metastatic NSCLC?</a:t>
            </a:r>
          </a:p>
        </p:txBody>
      </p:sp>
      <p:sp>
        <p:nvSpPr>
          <p:cNvPr id="23" name="Content Placeholder 22">
            <a:extLst>
              <a:ext uri="{FF2B5EF4-FFF2-40B4-BE49-F238E27FC236}">
                <a16:creationId xmlns:a16="http://schemas.microsoft.com/office/drawing/2014/main" id="{801E5D11-07FC-774B-8A92-112D885EB65D}"/>
              </a:ext>
            </a:extLst>
          </p:cNvPr>
          <p:cNvSpPr>
            <a:spLocks noGrp="1"/>
          </p:cNvSpPr>
          <p:nvPr>
            <p:ph idx="23"/>
          </p:nvPr>
        </p:nvSpPr>
        <p:spPr/>
        <p:txBody>
          <a:bodyPr/>
          <a:lstStyle/>
          <a:p>
            <a:pPr>
              <a:lnSpc>
                <a:spcPts val="1100"/>
              </a:lnSpc>
            </a:pPr>
            <a:r>
              <a:rPr lang="en-US" sz="1100" dirty="0"/>
              <a:t>No. patients </a:t>
            </a:r>
          </a:p>
        </p:txBody>
      </p:sp>
      <p:sp>
        <p:nvSpPr>
          <p:cNvPr id="24" name="Content Placeholder 23">
            <a:extLst>
              <a:ext uri="{FF2B5EF4-FFF2-40B4-BE49-F238E27FC236}">
                <a16:creationId xmlns:a16="http://schemas.microsoft.com/office/drawing/2014/main" id="{51D869BA-6ED4-AE45-BD71-5F07C5F36B63}"/>
              </a:ext>
            </a:extLst>
          </p:cNvPr>
          <p:cNvSpPr>
            <a:spLocks noGrp="1"/>
          </p:cNvSpPr>
          <p:nvPr>
            <p:ph idx="24"/>
          </p:nvPr>
        </p:nvSpPr>
        <p:spPr/>
        <p:txBody>
          <a:bodyPr/>
          <a:lstStyle/>
          <a:p>
            <a:pPr>
              <a:lnSpc>
                <a:spcPts val="1000"/>
              </a:lnSpc>
            </a:pPr>
            <a:r>
              <a:rPr lang="en-US" sz="1100" dirty="0"/>
              <a:t>Pneumonitis </a:t>
            </a:r>
          </a:p>
        </p:txBody>
      </p:sp>
      <p:sp>
        <p:nvSpPr>
          <p:cNvPr id="25" name="Content Placeholder 24">
            <a:extLst>
              <a:ext uri="{FF2B5EF4-FFF2-40B4-BE49-F238E27FC236}">
                <a16:creationId xmlns:a16="http://schemas.microsoft.com/office/drawing/2014/main" id="{9385EE8C-87D9-7E4C-B3A0-7526BE79AC73}"/>
              </a:ext>
            </a:extLst>
          </p:cNvPr>
          <p:cNvSpPr>
            <a:spLocks noGrp="1"/>
          </p:cNvSpPr>
          <p:nvPr>
            <p:ph idx="25"/>
          </p:nvPr>
        </p:nvSpPr>
        <p:spPr/>
        <p:txBody>
          <a:bodyPr/>
          <a:lstStyle/>
          <a:p>
            <a:pPr>
              <a:lnSpc>
                <a:spcPts val="1000"/>
              </a:lnSpc>
            </a:pPr>
            <a:r>
              <a:rPr lang="en-US" sz="1100" dirty="0"/>
              <a:t>Colitis </a:t>
            </a:r>
          </a:p>
        </p:txBody>
      </p:sp>
      <p:sp>
        <p:nvSpPr>
          <p:cNvPr id="26" name="Content Placeholder 25">
            <a:extLst>
              <a:ext uri="{FF2B5EF4-FFF2-40B4-BE49-F238E27FC236}">
                <a16:creationId xmlns:a16="http://schemas.microsoft.com/office/drawing/2014/main" id="{4ED72535-2093-F04C-A4F0-31695A389051}"/>
              </a:ext>
            </a:extLst>
          </p:cNvPr>
          <p:cNvSpPr>
            <a:spLocks noGrp="1"/>
          </p:cNvSpPr>
          <p:nvPr>
            <p:ph idx="26"/>
          </p:nvPr>
        </p:nvSpPr>
        <p:spPr/>
        <p:txBody>
          <a:bodyPr/>
          <a:lstStyle/>
          <a:p>
            <a:pPr>
              <a:lnSpc>
                <a:spcPts val="1100"/>
              </a:lnSpc>
            </a:pPr>
            <a:r>
              <a:rPr lang="en-US" sz="1100" dirty="0"/>
              <a:t>Thyroid dysfunction </a:t>
            </a:r>
          </a:p>
        </p:txBody>
      </p:sp>
      <p:sp>
        <p:nvSpPr>
          <p:cNvPr id="27" name="Content Placeholder 26">
            <a:extLst>
              <a:ext uri="{FF2B5EF4-FFF2-40B4-BE49-F238E27FC236}">
                <a16:creationId xmlns:a16="http://schemas.microsoft.com/office/drawing/2014/main" id="{41972E7C-AD65-9F44-8E89-CB46028194E6}"/>
              </a:ext>
            </a:extLst>
          </p:cNvPr>
          <p:cNvSpPr>
            <a:spLocks noGrp="1"/>
          </p:cNvSpPr>
          <p:nvPr>
            <p:ph idx="27"/>
          </p:nvPr>
        </p:nvSpPr>
        <p:spPr/>
        <p:txBody>
          <a:bodyPr/>
          <a:lstStyle/>
          <a:p>
            <a:pPr>
              <a:lnSpc>
                <a:spcPts val="1100"/>
              </a:lnSpc>
            </a:pPr>
            <a:r>
              <a:rPr lang="en-US" sz="1100" dirty="0"/>
              <a:t>Cardiac dysfunction </a:t>
            </a:r>
          </a:p>
        </p:txBody>
      </p:sp>
      <p:sp>
        <p:nvSpPr>
          <p:cNvPr id="28" name="Content Placeholder 27">
            <a:extLst>
              <a:ext uri="{FF2B5EF4-FFF2-40B4-BE49-F238E27FC236}">
                <a16:creationId xmlns:a16="http://schemas.microsoft.com/office/drawing/2014/main" id="{164169F3-FAFF-4940-AE5F-6BFA7BCEA941}"/>
              </a:ext>
            </a:extLst>
          </p:cNvPr>
          <p:cNvSpPr>
            <a:spLocks noGrp="1"/>
          </p:cNvSpPr>
          <p:nvPr>
            <p:ph idx="28"/>
          </p:nvPr>
        </p:nvSpPr>
        <p:spPr/>
        <p:txBody>
          <a:bodyPr/>
          <a:lstStyle/>
          <a:p>
            <a:pPr>
              <a:lnSpc>
                <a:spcPts val="1000"/>
              </a:lnSpc>
            </a:pPr>
            <a:r>
              <a:rPr lang="en-US" sz="950" dirty="0"/>
              <a:t>Neuromuscular</a:t>
            </a:r>
          </a:p>
          <a:p>
            <a:pPr>
              <a:lnSpc>
                <a:spcPts val="1000"/>
              </a:lnSpc>
            </a:pPr>
            <a:r>
              <a:rPr lang="en-US" sz="950" dirty="0"/>
              <a:t>dysfunction </a:t>
            </a:r>
          </a:p>
        </p:txBody>
      </p:sp>
      <p:sp>
        <p:nvSpPr>
          <p:cNvPr id="29" name="Content Placeholder 28">
            <a:extLst>
              <a:ext uri="{FF2B5EF4-FFF2-40B4-BE49-F238E27FC236}">
                <a16:creationId xmlns:a16="http://schemas.microsoft.com/office/drawing/2014/main" id="{7D641AD1-F640-1540-9137-132764CCDD2F}"/>
              </a:ext>
            </a:extLst>
          </p:cNvPr>
          <p:cNvSpPr>
            <a:spLocks noGrp="1"/>
          </p:cNvSpPr>
          <p:nvPr>
            <p:ph idx="29"/>
          </p:nvPr>
        </p:nvSpPr>
        <p:spPr/>
        <p:txBody>
          <a:bodyPr/>
          <a:lstStyle/>
          <a:p>
            <a:pPr>
              <a:lnSpc>
                <a:spcPts val="1100"/>
              </a:lnSpc>
            </a:pPr>
            <a:r>
              <a:rPr lang="en-US" sz="1100" dirty="0"/>
              <a:t>Other IRAE of interest </a:t>
            </a:r>
          </a:p>
        </p:txBody>
      </p:sp>
      <p:sp>
        <p:nvSpPr>
          <p:cNvPr id="22" name="Content Placeholder 21">
            <a:extLst>
              <a:ext uri="{FF2B5EF4-FFF2-40B4-BE49-F238E27FC236}">
                <a16:creationId xmlns:a16="http://schemas.microsoft.com/office/drawing/2014/main" id="{C85C3FFF-321B-8040-A1E2-7A316C87083E}"/>
              </a:ext>
            </a:extLst>
          </p:cNvPr>
          <p:cNvSpPr>
            <a:spLocks noGrp="1"/>
          </p:cNvSpPr>
          <p:nvPr>
            <p:ph idx="1"/>
          </p:nvPr>
        </p:nvSpPr>
        <p:spPr/>
        <p:txBody>
          <a:bodyPr/>
          <a:lstStyle/>
          <a:p>
            <a:r>
              <a:rPr lang="en-US" dirty="0"/>
              <a:t>100 </a:t>
            </a:r>
          </a:p>
        </p:txBody>
      </p:sp>
      <p:sp>
        <p:nvSpPr>
          <p:cNvPr id="30" name="Content Placeholder 29">
            <a:extLst>
              <a:ext uri="{FF2B5EF4-FFF2-40B4-BE49-F238E27FC236}">
                <a16:creationId xmlns:a16="http://schemas.microsoft.com/office/drawing/2014/main" id="{BF48838D-1475-5F4F-A939-02D8668BD95C}"/>
              </a:ext>
            </a:extLst>
          </p:cNvPr>
          <p:cNvSpPr>
            <a:spLocks noGrp="1"/>
          </p:cNvSpPr>
          <p:nvPr>
            <p:ph idx="50"/>
          </p:nvPr>
        </p:nvSpPr>
        <p:spPr/>
        <p:txBody>
          <a:bodyPr/>
          <a:lstStyle/>
          <a:p>
            <a:r>
              <a:rPr lang="en-US" dirty="0"/>
              <a:t>&gt;100 </a:t>
            </a:r>
          </a:p>
        </p:txBody>
      </p:sp>
      <p:sp>
        <p:nvSpPr>
          <p:cNvPr id="31" name="Content Placeholder 30">
            <a:extLst>
              <a:ext uri="{FF2B5EF4-FFF2-40B4-BE49-F238E27FC236}">
                <a16:creationId xmlns:a16="http://schemas.microsoft.com/office/drawing/2014/main" id="{76F195C4-A592-8843-8C6C-54675DBC0993}"/>
              </a:ext>
            </a:extLst>
          </p:cNvPr>
          <p:cNvSpPr>
            <a:spLocks noGrp="1"/>
          </p:cNvSpPr>
          <p:nvPr>
            <p:ph idx="54"/>
          </p:nvPr>
        </p:nvSpPr>
        <p:spPr/>
        <p:txBody>
          <a:bodyPr/>
          <a:lstStyle/>
          <a:p>
            <a:r>
              <a:rPr lang="en-US" dirty="0"/>
              <a:t>80</a:t>
            </a:r>
          </a:p>
        </p:txBody>
      </p:sp>
      <p:sp>
        <p:nvSpPr>
          <p:cNvPr id="32" name="Content Placeholder 31">
            <a:extLst>
              <a:ext uri="{FF2B5EF4-FFF2-40B4-BE49-F238E27FC236}">
                <a16:creationId xmlns:a16="http://schemas.microsoft.com/office/drawing/2014/main" id="{F2144DB4-3375-404B-AB20-B90FCACFF604}"/>
              </a:ext>
            </a:extLst>
          </p:cNvPr>
          <p:cNvSpPr>
            <a:spLocks noGrp="1"/>
          </p:cNvSpPr>
          <p:nvPr>
            <p:ph idx="58"/>
          </p:nvPr>
        </p:nvSpPr>
        <p:spPr/>
        <p:txBody>
          <a:bodyPr/>
          <a:lstStyle/>
          <a:p>
            <a:r>
              <a:rPr lang="en-US" dirty="0"/>
              <a:t>50+</a:t>
            </a:r>
          </a:p>
        </p:txBody>
      </p:sp>
      <p:sp>
        <p:nvSpPr>
          <p:cNvPr id="33" name="Content Placeholder 32">
            <a:extLst>
              <a:ext uri="{FF2B5EF4-FFF2-40B4-BE49-F238E27FC236}">
                <a16:creationId xmlns:a16="http://schemas.microsoft.com/office/drawing/2014/main" id="{BB5179F3-89FB-934A-864D-C7B296A51A13}"/>
              </a:ext>
            </a:extLst>
          </p:cNvPr>
          <p:cNvSpPr>
            <a:spLocks noGrp="1"/>
          </p:cNvSpPr>
          <p:nvPr>
            <p:ph idx="62"/>
          </p:nvPr>
        </p:nvSpPr>
        <p:spPr/>
        <p:txBody>
          <a:bodyPr/>
          <a:lstStyle/>
          <a:p>
            <a:r>
              <a:rPr lang="en-US" dirty="0"/>
              <a:t>200</a:t>
            </a:r>
          </a:p>
        </p:txBody>
      </p:sp>
      <p:sp>
        <p:nvSpPr>
          <p:cNvPr id="34" name="Content Placeholder 33">
            <a:extLst>
              <a:ext uri="{FF2B5EF4-FFF2-40B4-BE49-F238E27FC236}">
                <a16:creationId xmlns:a16="http://schemas.microsoft.com/office/drawing/2014/main" id="{CD6BCAD2-ACB1-054C-AB68-265628BEA357}"/>
              </a:ext>
            </a:extLst>
          </p:cNvPr>
          <p:cNvSpPr>
            <a:spLocks noGrp="1"/>
          </p:cNvSpPr>
          <p:nvPr>
            <p:ph idx="66"/>
          </p:nvPr>
        </p:nvSpPr>
        <p:spPr/>
        <p:txBody>
          <a:bodyPr/>
          <a:lstStyle/>
          <a:p>
            <a:r>
              <a:rPr lang="en-US" dirty="0"/>
              <a:t>80-100 </a:t>
            </a:r>
          </a:p>
        </p:txBody>
      </p:sp>
      <p:sp>
        <p:nvSpPr>
          <p:cNvPr id="35" name="Content Placeholder 34">
            <a:extLst>
              <a:ext uri="{FF2B5EF4-FFF2-40B4-BE49-F238E27FC236}">
                <a16:creationId xmlns:a16="http://schemas.microsoft.com/office/drawing/2014/main" id="{A43337B5-1800-8F40-8BBA-E8132750102B}"/>
              </a:ext>
            </a:extLst>
          </p:cNvPr>
          <p:cNvSpPr>
            <a:spLocks noGrp="1"/>
          </p:cNvSpPr>
          <p:nvPr>
            <p:ph idx="70"/>
          </p:nvPr>
        </p:nvSpPr>
        <p:spPr/>
        <p:txBody>
          <a:bodyPr/>
          <a:lstStyle/>
          <a:p>
            <a:r>
              <a:rPr lang="en-US" dirty="0"/>
              <a:t>75</a:t>
            </a:r>
          </a:p>
        </p:txBody>
      </p:sp>
      <p:sp>
        <p:nvSpPr>
          <p:cNvPr id="36" name="Content Placeholder 35">
            <a:extLst>
              <a:ext uri="{FF2B5EF4-FFF2-40B4-BE49-F238E27FC236}">
                <a16:creationId xmlns:a16="http://schemas.microsoft.com/office/drawing/2014/main" id="{DFDCA68B-FC3B-D94D-A7EF-801468060DF4}"/>
              </a:ext>
            </a:extLst>
          </p:cNvPr>
          <p:cNvSpPr>
            <a:spLocks noGrp="1"/>
          </p:cNvSpPr>
          <p:nvPr>
            <p:ph idx="74"/>
          </p:nvPr>
        </p:nvSpPr>
        <p:spPr/>
        <p:txBody>
          <a:bodyPr/>
          <a:lstStyle/>
          <a:p>
            <a:r>
              <a:rPr lang="en-US" dirty="0"/>
              <a:t>75</a:t>
            </a:r>
          </a:p>
        </p:txBody>
      </p:sp>
      <p:sp>
        <p:nvSpPr>
          <p:cNvPr id="37" name="Content Placeholder 36">
            <a:extLst>
              <a:ext uri="{FF2B5EF4-FFF2-40B4-BE49-F238E27FC236}">
                <a16:creationId xmlns:a16="http://schemas.microsoft.com/office/drawing/2014/main" id="{D50C4B35-ABCE-9441-BEC4-E09240D3411B}"/>
              </a:ext>
            </a:extLst>
          </p:cNvPr>
          <p:cNvSpPr>
            <a:spLocks noGrp="1"/>
          </p:cNvSpPr>
          <p:nvPr>
            <p:ph idx="75"/>
          </p:nvPr>
        </p:nvSpPr>
        <p:spPr/>
        <p:txBody>
          <a:bodyPr/>
          <a:lstStyle/>
          <a:p>
            <a:r>
              <a:rPr lang="en-US" dirty="0"/>
              <a:t>5</a:t>
            </a:r>
          </a:p>
        </p:txBody>
      </p:sp>
      <p:sp>
        <p:nvSpPr>
          <p:cNvPr id="38" name="Content Placeholder 37">
            <a:extLst>
              <a:ext uri="{FF2B5EF4-FFF2-40B4-BE49-F238E27FC236}">
                <a16:creationId xmlns:a16="http://schemas.microsoft.com/office/drawing/2014/main" id="{8ACD9180-6D01-EC4D-B04C-CE162C730A8E}"/>
              </a:ext>
            </a:extLst>
          </p:cNvPr>
          <p:cNvSpPr>
            <a:spLocks noGrp="1"/>
          </p:cNvSpPr>
          <p:nvPr>
            <p:ph idx="76"/>
          </p:nvPr>
        </p:nvSpPr>
        <p:spPr/>
        <p:txBody>
          <a:bodyPr/>
          <a:lstStyle/>
          <a:p>
            <a:r>
              <a:rPr lang="en-US" dirty="0"/>
              <a:t>&gt;20 </a:t>
            </a:r>
          </a:p>
        </p:txBody>
      </p:sp>
      <p:sp>
        <p:nvSpPr>
          <p:cNvPr id="39" name="Content Placeholder 38">
            <a:extLst>
              <a:ext uri="{FF2B5EF4-FFF2-40B4-BE49-F238E27FC236}">
                <a16:creationId xmlns:a16="http://schemas.microsoft.com/office/drawing/2014/main" id="{10AC306C-2DED-A54E-A875-F16E64C2AEC5}"/>
              </a:ext>
            </a:extLst>
          </p:cNvPr>
          <p:cNvSpPr>
            <a:spLocks noGrp="1"/>
          </p:cNvSpPr>
          <p:nvPr>
            <p:ph idx="77"/>
          </p:nvPr>
        </p:nvSpPr>
        <p:spPr/>
        <p:txBody>
          <a:bodyPr/>
          <a:lstStyle/>
          <a:p>
            <a:r>
              <a:rPr lang="en-US" dirty="0"/>
              <a:t>3</a:t>
            </a:r>
          </a:p>
        </p:txBody>
      </p:sp>
      <p:sp>
        <p:nvSpPr>
          <p:cNvPr id="40" name="Content Placeholder 39">
            <a:extLst>
              <a:ext uri="{FF2B5EF4-FFF2-40B4-BE49-F238E27FC236}">
                <a16:creationId xmlns:a16="http://schemas.microsoft.com/office/drawing/2014/main" id="{46FE11F9-0FE5-5042-91B2-C8B24DB0A2E7}"/>
              </a:ext>
            </a:extLst>
          </p:cNvPr>
          <p:cNvSpPr>
            <a:spLocks noGrp="1"/>
          </p:cNvSpPr>
          <p:nvPr>
            <p:ph idx="78"/>
          </p:nvPr>
        </p:nvSpPr>
        <p:spPr/>
        <p:txBody>
          <a:bodyPr/>
          <a:lstStyle/>
          <a:p>
            <a:r>
              <a:rPr lang="en-US" dirty="0"/>
              <a:t>5</a:t>
            </a:r>
          </a:p>
        </p:txBody>
      </p:sp>
      <p:sp>
        <p:nvSpPr>
          <p:cNvPr id="41" name="Content Placeholder 40">
            <a:extLst>
              <a:ext uri="{FF2B5EF4-FFF2-40B4-BE49-F238E27FC236}">
                <a16:creationId xmlns:a16="http://schemas.microsoft.com/office/drawing/2014/main" id="{7BBF2CD7-3333-194F-9B77-2D3E0BC98A63}"/>
              </a:ext>
            </a:extLst>
          </p:cNvPr>
          <p:cNvSpPr>
            <a:spLocks noGrp="1"/>
          </p:cNvSpPr>
          <p:nvPr>
            <p:ph idx="79"/>
          </p:nvPr>
        </p:nvSpPr>
        <p:spPr/>
        <p:txBody>
          <a:bodyPr/>
          <a:lstStyle/>
          <a:p>
            <a:r>
              <a:rPr lang="en-US" dirty="0"/>
              <a:t>10</a:t>
            </a:r>
          </a:p>
        </p:txBody>
      </p:sp>
      <p:sp>
        <p:nvSpPr>
          <p:cNvPr id="42" name="Content Placeholder 41">
            <a:extLst>
              <a:ext uri="{FF2B5EF4-FFF2-40B4-BE49-F238E27FC236}">
                <a16:creationId xmlns:a16="http://schemas.microsoft.com/office/drawing/2014/main" id="{523464A7-EDEA-094B-AD51-52AADD82A98C}"/>
              </a:ext>
            </a:extLst>
          </p:cNvPr>
          <p:cNvSpPr>
            <a:spLocks noGrp="1"/>
          </p:cNvSpPr>
          <p:nvPr>
            <p:ph idx="80"/>
          </p:nvPr>
        </p:nvSpPr>
        <p:spPr/>
        <p:txBody>
          <a:bodyPr/>
          <a:lstStyle/>
          <a:p>
            <a:r>
              <a:rPr lang="en-US" dirty="0"/>
              <a:t>30-40 </a:t>
            </a:r>
          </a:p>
        </p:txBody>
      </p:sp>
      <p:sp>
        <p:nvSpPr>
          <p:cNvPr id="43" name="Content Placeholder 42">
            <a:extLst>
              <a:ext uri="{FF2B5EF4-FFF2-40B4-BE49-F238E27FC236}">
                <a16:creationId xmlns:a16="http://schemas.microsoft.com/office/drawing/2014/main" id="{E612A65D-2293-E945-85C5-C641F4A219E8}"/>
              </a:ext>
            </a:extLst>
          </p:cNvPr>
          <p:cNvSpPr>
            <a:spLocks noGrp="1"/>
          </p:cNvSpPr>
          <p:nvPr>
            <p:ph idx="81"/>
          </p:nvPr>
        </p:nvSpPr>
        <p:spPr/>
        <p:txBody>
          <a:bodyPr/>
          <a:lstStyle/>
          <a:p>
            <a:r>
              <a:rPr lang="en-US" dirty="0"/>
              <a:t>5</a:t>
            </a:r>
          </a:p>
        </p:txBody>
      </p:sp>
      <p:sp>
        <p:nvSpPr>
          <p:cNvPr id="44" name="Content Placeholder 43">
            <a:extLst>
              <a:ext uri="{FF2B5EF4-FFF2-40B4-BE49-F238E27FC236}">
                <a16:creationId xmlns:a16="http://schemas.microsoft.com/office/drawing/2014/main" id="{4CC79163-0D27-C247-863B-AB8FAF13A8DB}"/>
              </a:ext>
            </a:extLst>
          </p:cNvPr>
          <p:cNvSpPr>
            <a:spLocks noGrp="1"/>
          </p:cNvSpPr>
          <p:nvPr>
            <p:ph idx="82"/>
          </p:nvPr>
        </p:nvSpPr>
        <p:spPr/>
        <p:txBody>
          <a:bodyPr/>
          <a:lstStyle/>
          <a:p>
            <a:r>
              <a:rPr lang="en-US" dirty="0"/>
              <a:t>5</a:t>
            </a:r>
          </a:p>
        </p:txBody>
      </p:sp>
      <p:sp>
        <p:nvSpPr>
          <p:cNvPr id="45" name="Content Placeholder 44">
            <a:extLst>
              <a:ext uri="{FF2B5EF4-FFF2-40B4-BE49-F238E27FC236}">
                <a16:creationId xmlns:a16="http://schemas.microsoft.com/office/drawing/2014/main" id="{C0D9A196-4309-6F48-8B06-B1B913DAA22B}"/>
              </a:ext>
            </a:extLst>
          </p:cNvPr>
          <p:cNvSpPr>
            <a:spLocks noGrp="1"/>
          </p:cNvSpPr>
          <p:nvPr>
            <p:ph idx="83"/>
          </p:nvPr>
        </p:nvSpPr>
        <p:spPr/>
        <p:txBody>
          <a:bodyPr/>
          <a:lstStyle/>
          <a:p>
            <a:r>
              <a:rPr lang="en-US" dirty="0"/>
              <a:t>2 or 3 </a:t>
            </a:r>
          </a:p>
        </p:txBody>
      </p:sp>
      <p:sp>
        <p:nvSpPr>
          <p:cNvPr id="46" name="Content Placeholder 45">
            <a:extLst>
              <a:ext uri="{FF2B5EF4-FFF2-40B4-BE49-F238E27FC236}">
                <a16:creationId xmlns:a16="http://schemas.microsoft.com/office/drawing/2014/main" id="{949E576C-4CCF-BB4B-9BC0-FF8308EC9E13}"/>
              </a:ext>
            </a:extLst>
          </p:cNvPr>
          <p:cNvSpPr>
            <a:spLocks noGrp="1"/>
          </p:cNvSpPr>
          <p:nvPr>
            <p:ph idx="84"/>
          </p:nvPr>
        </p:nvSpPr>
        <p:spPr/>
        <p:txBody>
          <a:bodyPr/>
          <a:lstStyle/>
          <a:p>
            <a:r>
              <a:rPr lang="en-US" dirty="0"/>
              <a:t>6</a:t>
            </a:r>
          </a:p>
        </p:txBody>
      </p:sp>
      <p:sp>
        <p:nvSpPr>
          <p:cNvPr id="47" name="Content Placeholder 46">
            <a:extLst>
              <a:ext uri="{FF2B5EF4-FFF2-40B4-BE49-F238E27FC236}">
                <a16:creationId xmlns:a16="http://schemas.microsoft.com/office/drawing/2014/main" id="{91BEE0F5-F7A7-D946-97A6-B8764BDD4FCB}"/>
              </a:ext>
            </a:extLst>
          </p:cNvPr>
          <p:cNvSpPr>
            <a:spLocks noGrp="1"/>
          </p:cNvSpPr>
          <p:nvPr>
            <p:ph idx="85"/>
          </p:nvPr>
        </p:nvSpPr>
        <p:spPr/>
        <p:txBody>
          <a:bodyPr/>
          <a:lstStyle/>
          <a:p>
            <a:r>
              <a:rPr lang="en-US" dirty="0"/>
              <a:t>2</a:t>
            </a:r>
          </a:p>
        </p:txBody>
      </p:sp>
      <p:sp>
        <p:nvSpPr>
          <p:cNvPr id="48" name="Content Placeholder 47">
            <a:extLst>
              <a:ext uri="{FF2B5EF4-FFF2-40B4-BE49-F238E27FC236}">
                <a16:creationId xmlns:a16="http://schemas.microsoft.com/office/drawing/2014/main" id="{52E4F3DC-1B22-3F4A-9B29-EAC6A676D689}"/>
              </a:ext>
            </a:extLst>
          </p:cNvPr>
          <p:cNvSpPr>
            <a:spLocks noGrp="1"/>
          </p:cNvSpPr>
          <p:nvPr>
            <p:ph idx="86"/>
          </p:nvPr>
        </p:nvSpPr>
        <p:spPr/>
        <p:txBody>
          <a:bodyPr/>
          <a:lstStyle/>
          <a:p>
            <a:r>
              <a:rPr lang="en-US" dirty="0"/>
              <a:t>3</a:t>
            </a:r>
          </a:p>
        </p:txBody>
      </p:sp>
      <p:sp>
        <p:nvSpPr>
          <p:cNvPr id="49" name="Content Placeholder 48">
            <a:extLst>
              <a:ext uri="{FF2B5EF4-FFF2-40B4-BE49-F238E27FC236}">
                <a16:creationId xmlns:a16="http://schemas.microsoft.com/office/drawing/2014/main" id="{8CD29DAB-29CD-A242-AFEA-B7CA534B6F74}"/>
              </a:ext>
            </a:extLst>
          </p:cNvPr>
          <p:cNvSpPr>
            <a:spLocks noGrp="1"/>
          </p:cNvSpPr>
          <p:nvPr>
            <p:ph idx="87"/>
          </p:nvPr>
        </p:nvSpPr>
        <p:spPr/>
        <p:txBody>
          <a:bodyPr/>
          <a:lstStyle/>
          <a:p>
            <a:r>
              <a:rPr lang="en-US" dirty="0"/>
              <a:t>20</a:t>
            </a:r>
          </a:p>
        </p:txBody>
      </p:sp>
      <p:sp>
        <p:nvSpPr>
          <p:cNvPr id="50" name="Content Placeholder 49">
            <a:extLst>
              <a:ext uri="{FF2B5EF4-FFF2-40B4-BE49-F238E27FC236}">
                <a16:creationId xmlns:a16="http://schemas.microsoft.com/office/drawing/2014/main" id="{5A7DCD85-5914-A348-B6C7-EAC1B406075F}"/>
              </a:ext>
            </a:extLst>
          </p:cNvPr>
          <p:cNvSpPr>
            <a:spLocks noGrp="1"/>
          </p:cNvSpPr>
          <p:nvPr>
            <p:ph idx="88"/>
          </p:nvPr>
        </p:nvSpPr>
        <p:spPr/>
        <p:txBody>
          <a:bodyPr/>
          <a:lstStyle/>
          <a:p>
            <a:r>
              <a:rPr lang="en-US" dirty="0"/>
              <a:t>10-15 </a:t>
            </a:r>
          </a:p>
        </p:txBody>
      </p:sp>
      <p:sp>
        <p:nvSpPr>
          <p:cNvPr id="51" name="Content Placeholder 50">
            <a:extLst>
              <a:ext uri="{FF2B5EF4-FFF2-40B4-BE49-F238E27FC236}">
                <a16:creationId xmlns:a16="http://schemas.microsoft.com/office/drawing/2014/main" id="{94F40B5B-6C57-3945-9CAC-F8F38C857463}"/>
              </a:ext>
            </a:extLst>
          </p:cNvPr>
          <p:cNvSpPr>
            <a:spLocks noGrp="1"/>
          </p:cNvSpPr>
          <p:nvPr>
            <p:ph idx="89"/>
          </p:nvPr>
        </p:nvSpPr>
        <p:spPr/>
        <p:txBody>
          <a:bodyPr/>
          <a:lstStyle/>
          <a:p>
            <a:r>
              <a:rPr lang="en-US" dirty="0"/>
              <a:t>5</a:t>
            </a:r>
          </a:p>
        </p:txBody>
      </p:sp>
      <p:sp>
        <p:nvSpPr>
          <p:cNvPr id="52" name="Content Placeholder 51">
            <a:extLst>
              <a:ext uri="{FF2B5EF4-FFF2-40B4-BE49-F238E27FC236}">
                <a16:creationId xmlns:a16="http://schemas.microsoft.com/office/drawing/2014/main" id="{0F5751BD-70F6-4B48-91F6-857318B99D75}"/>
              </a:ext>
            </a:extLst>
          </p:cNvPr>
          <p:cNvSpPr>
            <a:spLocks noGrp="1"/>
          </p:cNvSpPr>
          <p:nvPr>
            <p:ph idx="90"/>
          </p:nvPr>
        </p:nvSpPr>
        <p:spPr/>
        <p:txBody>
          <a:bodyPr/>
          <a:lstStyle/>
          <a:p>
            <a:r>
              <a:rPr lang="en-US" dirty="0"/>
              <a:t>1</a:t>
            </a:r>
          </a:p>
        </p:txBody>
      </p:sp>
      <p:sp>
        <p:nvSpPr>
          <p:cNvPr id="53" name="Content Placeholder 52">
            <a:extLst>
              <a:ext uri="{FF2B5EF4-FFF2-40B4-BE49-F238E27FC236}">
                <a16:creationId xmlns:a16="http://schemas.microsoft.com/office/drawing/2014/main" id="{148A2903-09F3-AF4B-B1DE-24834711F9C9}"/>
              </a:ext>
            </a:extLst>
          </p:cNvPr>
          <p:cNvSpPr>
            <a:spLocks noGrp="1"/>
          </p:cNvSpPr>
          <p:nvPr>
            <p:ph idx="91"/>
          </p:nvPr>
        </p:nvSpPr>
        <p:spPr/>
        <p:txBody>
          <a:bodyPr/>
          <a:lstStyle/>
          <a:p>
            <a:r>
              <a:rPr lang="en-US" dirty="0"/>
              <a:t>20 </a:t>
            </a:r>
          </a:p>
        </p:txBody>
      </p:sp>
      <p:sp>
        <p:nvSpPr>
          <p:cNvPr id="54" name="Content Placeholder 53">
            <a:extLst>
              <a:ext uri="{FF2B5EF4-FFF2-40B4-BE49-F238E27FC236}">
                <a16:creationId xmlns:a16="http://schemas.microsoft.com/office/drawing/2014/main" id="{112516DF-BD36-C949-A6A9-B2242D991341}"/>
              </a:ext>
            </a:extLst>
          </p:cNvPr>
          <p:cNvSpPr>
            <a:spLocks noGrp="1"/>
          </p:cNvSpPr>
          <p:nvPr>
            <p:ph idx="92"/>
          </p:nvPr>
        </p:nvSpPr>
        <p:spPr/>
        <p:txBody>
          <a:bodyPr/>
          <a:lstStyle/>
          <a:p>
            <a:r>
              <a:rPr lang="en-US" dirty="0"/>
              <a:t>1</a:t>
            </a:r>
          </a:p>
        </p:txBody>
      </p:sp>
      <p:sp>
        <p:nvSpPr>
          <p:cNvPr id="55" name="Content Placeholder 54">
            <a:extLst>
              <a:ext uri="{FF2B5EF4-FFF2-40B4-BE49-F238E27FC236}">
                <a16:creationId xmlns:a16="http://schemas.microsoft.com/office/drawing/2014/main" id="{0B7B0097-1744-4245-AF99-134295120A8C}"/>
              </a:ext>
            </a:extLst>
          </p:cNvPr>
          <p:cNvSpPr>
            <a:spLocks noGrp="1"/>
          </p:cNvSpPr>
          <p:nvPr>
            <p:ph idx="93"/>
          </p:nvPr>
        </p:nvSpPr>
        <p:spPr/>
        <p:txBody>
          <a:bodyPr/>
          <a:lstStyle/>
          <a:p>
            <a:r>
              <a:rPr lang="en-US" dirty="0"/>
              <a:t>0</a:t>
            </a:r>
          </a:p>
        </p:txBody>
      </p:sp>
      <p:sp>
        <p:nvSpPr>
          <p:cNvPr id="56" name="Content Placeholder 55">
            <a:extLst>
              <a:ext uri="{FF2B5EF4-FFF2-40B4-BE49-F238E27FC236}">
                <a16:creationId xmlns:a16="http://schemas.microsoft.com/office/drawing/2014/main" id="{FB97DFA8-5718-874A-A686-5E7FA464C1D4}"/>
              </a:ext>
            </a:extLst>
          </p:cNvPr>
          <p:cNvSpPr>
            <a:spLocks noGrp="1"/>
          </p:cNvSpPr>
          <p:nvPr>
            <p:ph idx="94"/>
          </p:nvPr>
        </p:nvSpPr>
        <p:spPr/>
        <p:txBody>
          <a:bodyPr/>
          <a:lstStyle/>
          <a:p>
            <a:r>
              <a:rPr lang="en-US" dirty="0"/>
              <a:t>3</a:t>
            </a:r>
          </a:p>
        </p:txBody>
      </p:sp>
      <p:sp>
        <p:nvSpPr>
          <p:cNvPr id="57" name="Content Placeholder 56">
            <a:extLst>
              <a:ext uri="{FF2B5EF4-FFF2-40B4-BE49-F238E27FC236}">
                <a16:creationId xmlns:a16="http://schemas.microsoft.com/office/drawing/2014/main" id="{B320A1D8-E57B-2E4E-A78B-28015F1A8CE0}"/>
              </a:ext>
            </a:extLst>
          </p:cNvPr>
          <p:cNvSpPr>
            <a:spLocks noGrp="1"/>
          </p:cNvSpPr>
          <p:nvPr>
            <p:ph idx="95"/>
          </p:nvPr>
        </p:nvSpPr>
        <p:spPr/>
        <p:txBody>
          <a:bodyPr/>
          <a:lstStyle/>
          <a:p>
            <a:r>
              <a:rPr lang="en-US" dirty="0"/>
              <a:t>10</a:t>
            </a:r>
          </a:p>
        </p:txBody>
      </p:sp>
      <p:sp>
        <p:nvSpPr>
          <p:cNvPr id="58" name="Content Placeholder 57">
            <a:extLst>
              <a:ext uri="{FF2B5EF4-FFF2-40B4-BE49-F238E27FC236}">
                <a16:creationId xmlns:a16="http://schemas.microsoft.com/office/drawing/2014/main" id="{7520914C-BAD8-D248-A357-9CDE04128A17}"/>
              </a:ext>
            </a:extLst>
          </p:cNvPr>
          <p:cNvSpPr>
            <a:spLocks noGrp="1"/>
          </p:cNvSpPr>
          <p:nvPr>
            <p:ph idx="96"/>
          </p:nvPr>
        </p:nvSpPr>
        <p:spPr/>
        <p:txBody>
          <a:bodyPr/>
          <a:lstStyle/>
          <a:p>
            <a:r>
              <a:rPr lang="en-US" dirty="0"/>
              <a:t>100+ </a:t>
            </a:r>
          </a:p>
        </p:txBody>
      </p:sp>
      <p:sp>
        <p:nvSpPr>
          <p:cNvPr id="59" name="Content Placeholder 58">
            <a:extLst>
              <a:ext uri="{FF2B5EF4-FFF2-40B4-BE49-F238E27FC236}">
                <a16:creationId xmlns:a16="http://schemas.microsoft.com/office/drawing/2014/main" id="{83310346-1902-064F-B424-D63D5066D561}"/>
              </a:ext>
            </a:extLst>
          </p:cNvPr>
          <p:cNvSpPr>
            <a:spLocks noGrp="1"/>
          </p:cNvSpPr>
          <p:nvPr>
            <p:ph idx="97"/>
          </p:nvPr>
        </p:nvSpPr>
        <p:spPr/>
        <p:txBody>
          <a:bodyPr/>
          <a:lstStyle/>
          <a:p>
            <a:r>
              <a:rPr lang="en-US" dirty="0"/>
              <a:t>1</a:t>
            </a:r>
          </a:p>
        </p:txBody>
      </p:sp>
      <p:sp>
        <p:nvSpPr>
          <p:cNvPr id="60" name="Content Placeholder 59">
            <a:extLst>
              <a:ext uri="{FF2B5EF4-FFF2-40B4-BE49-F238E27FC236}">
                <a16:creationId xmlns:a16="http://schemas.microsoft.com/office/drawing/2014/main" id="{93537A91-E125-344E-92CB-7829F3037A0B}"/>
              </a:ext>
            </a:extLst>
          </p:cNvPr>
          <p:cNvSpPr>
            <a:spLocks noGrp="1"/>
          </p:cNvSpPr>
          <p:nvPr>
            <p:ph idx="98"/>
          </p:nvPr>
        </p:nvSpPr>
        <p:spPr/>
        <p:txBody>
          <a:bodyPr/>
          <a:lstStyle/>
          <a:p>
            <a:r>
              <a:rPr lang="en-US" dirty="0"/>
              <a:t>25</a:t>
            </a:r>
          </a:p>
        </p:txBody>
      </p:sp>
      <p:sp>
        <p:nvSpPr>
          <p:cNvPr id="61" name="Content Placeholder 60">
            <a:extLst>
              <a:ext uri="{FF2B5EF4-FFF2-40B4-BE49-F238E27FC236}">
                <a16:creationId xmlns:a16="http://schemas.microsoft.com/office/drawing/2014/main" id="{A3F82955-A309-FB46-864C-EB4DB6987744}"/>
              </a:ext>
            </a:extLst>
          </p:cNvPr>
          <p:cNvSpPr>
            <a:spLocks noGrp="1"/>
          </p:cNvSpPr>
          <p:nvPr>
            <p:ph idx="99"/>
          </p:nvPr>
        </p:nvSpPr>
        <p:spPr/>
        <p:txBody>
          <a:bodyPr/>
          <a:lstStyle/>
          <a:p>
            <a:r>
              <a:rPr lang="en-US" dirty="0"/>
              <a:t>1</a:t>
            </a:r>
          </a:p>
        </p:txBody>
      </p:sp>
      <p:sp>
        <p:nvSpPr>
          <p:cNvPr id="62" name="Content Placeholder 61">
            <a:extLst>
              <a:ext uri="{FF2B5EF4-FFF2-40B4-BE49-F238E27FC236}">
                <a16:creationId xmlns:a16="http://schemas.microsoft.com/office/drawing/2014/main" id="{A310E487-CAF0-FD46-A780-508D5D849C8A}"/>
              </a:ext>
            </a:extLst>
          </p:cNvPr>
          <p:cNvSpPr>
            <a:spLocks noGrp="1"/>
          </p:cNvSpPr>
          <p:nvPr>
            <p:ph idx="100"/>
          </p:nvPr>
        </p:nvSpPr>
        <p:spPr/>
        <p:txBody>
          <a:bodyPr/>
          <a:lstStyle/>
          <a:p>
            <a:r>
              <a:rPr lang="en-US" dirty="0"/>
              <a:t>1</a:t>
            </a:r>
          </a:p>
        </p:txBody>
      </p:sp>
      <p:sp>
        <p:nvSpPr>
          <p:cNvPr id="63" name="Content Placeholder 62">
            <a:extLst>
              <a:ext uri="{FF2B5EF4-FFF2-40B4-BE49-F238E27FC236}">
                <a16:creationId xmlns:a16="http://schemas.microsoft.com/office/drawing/2014/main" id="{B655964B-AFAD-1F4F-8082-93D08818C594}"/>
              </a:ext>
            </a:extLst>
          </p:cNvPr>
          <p:cNvSpPr>
            <a:spLocks noGrp="1"/>
          </p:cNvSpPr>
          <p:nvPr>
            <p:ph idx="101"/>
          </p:nvPr>
        </p:nvSpPr>
        <p:spPr/>
        <p:txBody>
          <a:bodyPr/>
          <a:lstStyle/>
          <a:p>
            <a:r>
              <a:rPr lang="en-US" dirty="0"/>
              <a:t>0</a:t>
            </a:r>
          </a:p>
        </p:txBody>
      </p:sp>
      <p:sp>
        <p:nvSpPr>
          <p:cNvPr id="64" name="Content Placeholder 63">
            <a:extLst>
              <a:ext uri="{FF2B5EF4-FFF2-40B4-BE49-F238E27FC236}">
                <a16:creationId xmlns:a16="http://schemas.microsoft.com/office/drawing/2014/main" id="{3FAD97D0-F964-8143-A672-BB858CD24AD9}"/>
              </a:ext>
            </a:extLst>
          </p:cNvPr>
          <p:cNvSpPr>
            <a:spLocks noGrp="1"/>
          </p:cNvSpPr>
          <p:nvPr>
            <p:ph idx="102"/>
          </p:nvPr>
        </p:nvSpPr>
        <p:spPr/>
        <p:txBody>
          <a:bodyPr/>
          <a:lstStyle/>
          <a:p>
            <a:r>
              <a:rPr lang="en-US" dirty="0"/>
              <a:t>0</a:t>
            </a:r>
          </a:p>
        </p:txBody>
      </p:sp>
      <p:sp>
        <p:nvSpPr>
          <p:cNvPr id="65" name="Content Placeholder 64">
            <a:extLst>
              <a:ext uri="{FF2B5EF4-FFF2-40B4-BE49-F238E27FC236}">
                <a16:creationId xmlns:a16="http://schemas.microsoft.com/office/drawing/2014/main" id="{BC975418-38AC-3041-A9F9-09A9A2FFE1CC}"/>
              </a:ext>
            </a:extLst>
          </p:cNvPr>
          <p:cNvSpPr>
            <a:spLocks noGrp="1"/>
          </p:cNvSpPr>
          <p:nvPr>
            <p:ph idx="103"/>
          </p:nvPr>
        </p:nvSpPr>
        <p:spPr/>
        <p:txBody>
          <a:bodyPr/>
          <a:lstStyle/>
          <a:p>
            <a:r>
              <a:rPr lang="en-US" dirty="0"/>
              <a:t>2</a:t>
            </a:r>
          </a:p>
        </p:txBody>
      </p:sp>
      <p:sp>
        <p:nvSpPr>
          <p:cNvPr id="66" name="Content Placeholder 65">
            <a:extLst>
              <a:ext uri="{FF2B5EF4-FFF2-40B4-BE49-F238E27FC236}">
                <a16:creationId xmlns:a16="http://schemas.microsoft.com/office/drawing/2014/main" id="{14B946EA-EC24-A446-AA48-BC39ABF1DE33}"/>
              </a:ext>
            </a:extLst>
          </p:cNvPr>
          <p:cNvSpPr>
            <a:spLocks noGrp="1"/>
          </p:cNvSpPr>
          <p:nvPr>
            <p:ph idx="104"/>
          </p:nvPr>
        </p:nvSpPr>
        <p:spPr/>
        <p:txBody>
          <a:bodyPr/>
          <a:lstStyle/>
          <a:p>
            <a:r>
              <a:rPr lang="en-US" dirty="0"/>
              <a:t>4-5 </a:t>
            </a:r>
          </a:p>
        </p:txBody>
      </p:sp>
      <p:sp>
        <p:nvSpPr>
          <p:cNvPr id="67" name="Content Placeholder 66">
            <a:extLst>
              <a:ext uri="{FF2B5EF4-FFF2-40B4-BE49-F238E27FC236}">
                <a16:creationId xmlns:a16="http://schemas.microsoft.com/office/drawing/2014/main" id="{C5C47366-14B7-5F43-95EA-5A4421E2C089}"/>
              </a:ext>
            </a:extLst>
          </p:cNvPr>
          <p:cNvSpPr>
            <a:spLocks noGrp="1"/>
          </p:cNvSpPr>
          <p:nvPr>
            <p:ph idx="105"/>
          </p:nvPr>
        </p:nvSpPr>
        <p:spPr/>
        <p:txBody>
          <a:bodyPr/>
          <a:lstStyle/>
          <a:p>
            <a:r>
              <a:rPr lang="en-US" dirty="0"/>
              <a:t>0</a:t>
            </a:r>
          </a:p>
        </p:txBody>
      </p:sp>
      <p:sp>
        <p:nvSpPr>
          <p:cNvPr id="68" name="Content Placeholder 67">
            <a:extLst>
              <a:ext uri="{FF2B5EF4-FFF2-40B4-BE49-F238E27FC236}">
                <a16:creationId xmlns:a16="http://schemas.microsoft.com/office/drawing/2014/main" id="{ED7D27A9-31A2-D842-A636-A4610C52BF37}"/>
              </a:ext>
            </a:extLst>
          </p:cNvPr>
          <p:cNvSpPr>
            <a:spLocks noGrp="1"/>
          </p:cNvSpPr>
          <p:nvPr>
            <p:ph idx="106"/>
          </p:nvPr>
        </p:nvSpPr>
        <p:spPr/>
        <p:txBody>
          <a:bodyPr/>
          <a:lstStyle/>
          <a:p>
            <a:r>
              <a:rPr lang="en-US" dirty="0"/>
              <a:t>0</a:t>
            </a:r>
          </a:p>
        </p:txBody>
      </p:sp>
      <p:sp>
        <p:nvSpPr>
          <p:cNvPr id="69" name="Content Placeholder 68">
            <a:extLst>
              <a:ext uri="{FF2B5EF4-FFF2-40B4-BE49-F238E27FC236}">
                <a16:creationId xmlns:a16="http://schemas.microsoft.com/office/drawing/2014/main" id="{3148FB17-624F-2E49-918F-476F502D9D03}"/>
              </a:ext>
            </a:extLst>
          </p:cNvPr>
          <p:cNvSpPr>
            <a:spLocks noGrp="1"/>
          </p:cNvSpPr>
          <p:nvPr>
            <p:ph idx="107"/>
          </p:nvPr>
        </p:nvSpPr>
        <p:spPr/>
        <p:txBody>
          <a:bodyPr/>
          <a:lstStyle/>
          <a:p>
            <a:r>
              <a:rPr lang="en-US" dirty="0"/>
              <a:t>0</a:t>
            </a:r>
          </a:p>
        </p:txBody>
      </p:sp>
      <p:sp>
        <p:nvSpPr>
          <p:cNvPr id="70" name="Content Placeholder 69">
            <a:extLst>
              <a:ext uri="{FF2B5EF4-FFF2-40B4-BE49-F238E27FC236}">
                <a16:creationId xmlns:a16="http://schemas.microsoft.com/office/drawing/2014/main" id="{25EE184A-D851-3642-ADD1-6B55F0E4851B}"/>
              </a:ext>
            </a:extLst>
          </p:cNvPr>
          <p:cNvSpPr>
            <a:spLocks noGrp="1"/>
          </p:cNvSpPr>
          <p:nvPr>
            <p:ph idx="108"/>
          </p:nvPr>
        </p:nvSpPr>
        <p:spPr/>
        <p:txBody>
          <a:bodyPr/>
          <a:lstStyle/>
          <a:p>
            <a:r>
              <a:rPr lang="en-US" dirty="0"/>
              <a:t>3</a:t>
            </a:r>
          </a:p>
        </p:txBody>
      </p:sp>
      <p:sp>
        <p:nvSpPr>
          <p:cNvPr id="71" name="Content Placeholder 70">
            <a:extLst>
              <a:ext uri="{FF2B5EF4-FFF2-40B4-BE49-F238E27FC236}">
                <a16:creationId xmlns:a16="http://schemas.microsoft.com/office/drawing/2014/main" id="{3CACDCE7-EE11-EE49-84FF-DA33CE025EA3}"/>
              </a:ext>
            </a:extLst>
          </p:cNvPr>
          <p:cNvSpPr>
            <a:spLocks noGrp="1"/>
          </p:cNvSpPr>
          <p:nvPr>
            <p:ph idx="109"/>
          </p:nvPr>
        </p:nvSpPr>
        <p:spPr/>
        <p:txBody>
          <a:bodyPr/>
          <a:lstStyle/>
          <a:p>
            <a:r>
              <a:rPr lang="en-US" dirty="0"/>
              <a:t>0</a:t>
            </a:r>
          </a:p>
        </p:txBody>
      </p:sp>
      <p:sp>
        <p:nvSpPr>
          <p:cNvPr id="72" name="Content Placeholder 71">
            <a:extLst>
              <a:ext uri="{FF2B5EF4-FFF2-40B4-BE49-F238E27FC236}">
                <a16:creationId xmlns:a16="http://schemas.microsoft.com/office/drawing/2014/main" id="{F0E387E6-BEED-3C42-AD4E-FD61DAA781A5}"/>
              </a:ext>
            </a:extLst>
          </p:cNvPr>
          <p:cNvSpPr>
            <a:spLocks noGrp="1"/>
          </p:cNvSpPr>
          <p:nvPr>
            <p:ph idx="110"/>
          </p:nvPr>
        </p:nvSpPr>
        <p:spPr/>
        <p:txBody>
          <a:bodyPr/>
          <a:lstStyle/>
          <a:p>
            <a:r>
              <a:rPr lang="en-US" dirty="0"/>
              <a:t>1</a:t>
            </a:r>
          </a:p>
        </p:txBody>
      </p:sp>
      <p:sp>
        <p:nvSpPr>
          <p:cNvPr id="73" name="Content Placeholder 72">
            <a:extLst>
              <a:ext uri="{FF2B5EF4-FFF2-40B4-BE49-F238E27FC236}">
                <a16:creationId xmlns:a16="http://schemas.microsoft.com/office/drawing/2014/main" id="{383EEAB6-7C6E-074D-84F7-DD436EB2FAFC}"/>
              </a:ext>
            </a:extLst>
          </p:cNvPr>
          <p:cNvSpPr>
            <a:spLocks noGrp="1"/>
          </p:cNvSpPr>
          <p:nvPr>
            <p:ph idx="111"/>
          </p:nvPr>
        </p:nvSpPr>
        <p:spPr/>
        <p:txBody>
          <a:bodyPr/>
          <a:lstStyle/>
          <a:p>
            <a:r>
              <a:rPr lang="en-US" dirty="0"/>
              <a:t>5</a:t>
            </a:r>
          </a:p>
        </p:txBody>
      </p:sp>
      <p:sp>
        <p:nvSpPr>
          <p:cNvPr id="74" name="Content Placeholder 73">
            <a:extLst>
              <a:ext uri="{FF2B5EF4-FFF2-40B4-BE49-F238E27FC236}">
                <a16:creationId xmlns:a16="http://schemas.microsoft.com/office/drawing/2014/main" id="{ED4EFEDF-3CF2-D447-9B9D-B7121242F50B}"/>
              </a:ext>
            </a:extLst>
          </p:cNvPr>
          <p:cNvSpPr>
            <a:spLocks noGrp="1"/>
          </p:cNvSpPr>
          <p:nvPr>
            <p:ph idx="112"/>
          </p:nvPr>
        </p:nvSpPr>
        <p:spPr/>
        <p:txBody>
          <a:bodyPr/>
          <a:lstStyle/>
          <a:p>
            <a:r>
              <a:rPr lang="en-US" dirty="0"/>
              <a:t>1-2</a:t>
            </a:r>
          </a:p>
        </p:txBody>
      </p:sp>
      <p:sp>
        <p:nvSpPr>
          <p:cNvPr id="75" name="Content Placeholder 74">
            <a:extLst>
              <a:ext uri="{FF2B5EF4-FFF2-40B4-BE49-F238E27FC236}">
                <a16:creationId xmlns:a16="http://schemas.microsoft.com/office/drawing/2014/main" id="{55454F34-CFA5-1340-B673-1D1A0EEA8789}"/>
              </a:ext>
            </a:extLst>
          </p:cNvPr>
          <p:cNvSpPr>
            <a:spLocks noGrp="1"/>
          </p:cNvSpPr>
          <p:nvPr>
            <p:ph idx="113"/>
          </p:nvPr>
        </p:nvSpPr>
        <p:spPr/>
        <p:txBody>
          <a:bodyPr/>
          <a:lstStyle/>
          <a:p>
            <a:r>
              <a:rPr lang="en-US" dirty="0"/>
              <a:t>0</a:t>
            </a:r>
          </a:p>
        </p:txBody>
      </p:sp>
      <p:sp>
        <p:nvSpPr>
          <p:cNvPr id="76" name="Content Placeholder 75">
            <a:extLst>
              <a:ext uri="{FF2B5EF4-FFF2-40B4-BE49-F238E27FC236}">
                <a16:creationId xmlns:a16="http://schemas.microsoft.com/office/drawing/2014/main" id="{FBFB4E92-76DF-DA4B-AF1A-823452A93822}"/>
              </a:ext>
            </a:extLst>
          </p:cNvPr>
          <p:cNvSpPr>
            <a:spLocks noGrp="1"/>
          </p:cNvSpPr>
          <p:nvPr>
            <p:ph idx="114"/>
          </p:nvPr>
        </p:nvSpPr>
        <p:spPr/>
        <p:txBody>
          <a:bodyPr/>
          <a:lstStyle/>
          <a:p>
            <a:r>
              <a:rPr lang="en-US" dirty="0"/>
              <a:t>0</a:t>
            </a:r>
          </a:p>
        </p:txBody>
      </p:sp>
      <p:sp>
        <p:nvSpPr>
          <p:cNvPr id="77" name="Content Placeholder 76">
            <a:extLst>
              <a:ext uri="{FF2B5EF4-FFF2-40B4-BE49-F238E27FC236}">
                <a16:creationId xmlns:a16="http://schemas.microsoft.com/office/drawing/2014/main" id="{559069E9-99C7-EE45-BC55-B8D93C715476}"/>
              </a:ext>
            </a:extLst>
          </p:cNvPr>
          <p:cNvSpPr>
            <a:spLocks noGrp="1"/>
          </p:cNvSpPr>
          <p:nvPr>
            <p:ph idx="115"/>
          </p:nvPr>
        </p:nvSpPr>
        <p:spPr/>
        <p:txBody>
          <a:bodyPr/>
          <a:lstStyle/>
          <a:p>
            <a:r>
              <a:rPr lang="en-US" dirty="0"/>
              <a:t>10</a:t>
            </a:r>
          </a:p>
        </p:txBody>
      </p:sp>
      <p:sp>
        <p:nvSpPr>
          <p:cNvPr id="78" name="Content Placeholder 77">
            <a:extLst>
              <a:ext uri="{FF2B5EF4-FFF2-40B4-BE49-F238E27FC236}">
                <a16:creationId xmlns:a16="http://schemas.microsoft.com/office/drawing/2014/main" id="{00D8D6FC-D4A7-D744-BC42-E05474A3EE3D}"/>
              </a:ext>
            </a:extLst>
          </p:cNvPr>
          <p:cNvSpPr>
            <a:spLocks noGrp="1"/>
          </p:cNvSpPr>
          <p:nvPr>
            <p:ph idx="116"/>
          </p:nvPr>
        </p:nvSpPr>
        <p:spPr/>
        <p:txBody>
          <a:bodyPr/>
          <a:lstStyle/>
          <a:p>
            <a:r>
              <a:rPr lang="en-US" dirty="0"/>
              <a:t>20</a:t>
            </a:r>
          </a:p>
        </p:txBody>
      </p:sp>
      <p:sp>
        <p:nvSpPr>
          <p:cNvPr id="79" name="Content Placeholder 78">
            <a:extLst>
              <a:ext uri="{FF2B5EF4-FFF2-40B4-BE49-F238E27FC236}">
                <a16:creationId xmlns:a16="http://schemas.microsoft.com/office/drawing/2014/main" id="{739EAE9D-5E51-9647-AB65-83FB39E276FF}"/>
              </a:ext>
            </a:extLst>
          </p:cNvPr>
          <p:cNvSpPr>
            <a:spLocks noGrp="1"/>
          </p:cNvSpPr>
          <p:nvPr>
            <p:ph idx="117"/>
          </p:nvPr>
        </p:nvSpPr>
        <p:spPr/>
        <p:txBody>
          <a:bodyPr/>
          <a:lstStyle/>
          <a:p>
            <a:r>
              <a:rPr lang="en-US" dirty="0"/>
              <a:t>1</a:t>
            </a:r>
          </a:p>
        </p:txBody>
      </p:sp>
      <p:sp>
        <p:nvSpPr>
          <p:cNvPr id="80" name="Content Placeholder 79">
            <a:extLst>
              <a:ext uri="{FF2B5EF4-FFF2-40B4-BE49-F238E27FC236}">
                <a16:creationId xmlns:a16="http://schemas.microsoft.com/office/drawing/2014/main" id="{547B8DBB-4C97-A247-AED9-51857AE3B7E0}"/>
              </a:ext>
            </a:extLst>
          </p:cNvPr>
          <p:cNvSpPr>
            <a:spLocks noGrp="1"/>
          </p:cNvSpPr>
          <p:nvPr>
            <p:ph idx="118"/>
          </p:nvPr>
        </p:nvSpPr>
        <p:spPr/>
        <p:txBody>
          <a:bodyPr/>
          <a:lstStyle/>
          <a:p>
            <a:r>
              <a:rPr lang="en-US" dirty="0"/>
              <a:t>0</a:t>
            </a:r>
          </a:p>
        </p:txBody>
      </p:sp>
      <p:sp>
        <p:nvSpPr>
          <p:cNvPr id="81" name="Content Placeholder 80">
            <a:extLst>
              <a:ext uri="{FF2B5EF4-FFF2-40B4-BE49-F238E27FC236}">
                <a16:creationId xmlns:a16="http://schemas.microsoft.com/office/drawing/2014/main" id="{5C107B91-89AA-9947-8C35-EB776C4472CF}"/>
              </a:ext>
            </a:extLst>
          </p:cNvPr>
          <p:cNvSpPr>
            <a:spLocks noGrp="1"/>
          </p:cNvSpPr>
          <p:nvPr>
            <p:ph idx="119"/>
          </p:nvPr>
        </p:nvSpPr>
        <p:spPr/>
        <p:txBody>
          <a:bodyPr/>
          <a:lstStyle/>
          <a:p>
            <a:r>
              <a:rPr lang="en-US" dirty="0"/>
              <a:t>10</a:t>
            </a:r>
          </a:p>
        </p:txBody>
      </p:sp>
      <p:sp>
        <p:nvSpPr>
          <p:cNvPr id="82" name="Content Placeholder 81">
            <a:extLst>
              <a:ext uri="{FF2B5EF4-FFF2-40B4-BE49-F238E27FC236}">
                <a16:creationId xmlns:a16="http://schemas.microsoft.com/office/drawing/2014/main" id="{1F5F9A8F-9940-0B44-AF4C-1435DD695FD8}"/>
              </a:ext>
            </a:extLst>
          </p:cNvPr>
          <p:cNvSpPr>
            <a:spLocks noGrp="1"/>
          </p:cNvSpPr>
          <p:nvPr>
            <p:ph idx="120"/>
          </p:nvPr>
        </p:nvSpPr>
        <p:spPr/>
        <p:txBody>
          <a:bodyPr/>
          <a:lstStyle/>
          <a:p>
            <a:r>
              <a:rPr lang="en-US" dirty="0"/>
              <a:t>20</a:t>
            </a:r>
          </a:p>
        </p:txBody>
      </p:sp>
      <p:sp>
        <p:nvSpPr>
          <p:cNvPr id="83" name="Content Placeholder 82">
            <a:extLst>
              <a:ext uri="{FF2B5EF4-FFF2-40B4-BE49-F238E27FC236}">
                <a16:creationId xmlns:a16="http://schemas.microsoft.com/office/drawing/2014/main" id="{62DB66D5-474B-8748-9866-6A15DC02F0F6}"/>
              </a:ext>
            </a:extLst>
          </p:cNvPr>
          <p:cNvSpPr>
            <a:spLocks noGrp="1"/>
          </p:cNvSpPr>
          <p:nvPr>
            <p:ph idx="121"/>
          </p:nvPr>
        </p:nvSpPr>
        <p:spPr/>
        <p:txBody>
          <a:bodyPr/>
          <a:lstStyle/>
          <a:p>
            <a:r>
              <a:rPr lang="en-US" dirty="0"/>
              <a:t>2</a:t>
            </a:r>
          </a:p>
        </p:txBody>
      </p:sp>
      <p:sp>
        <p:nvSpPr>
          <p:cNvPr id="84" name="Content Placeholder 83">
            <a:extLst>
              <a:ext uri="{FF2B5EF4-FFF2-40B4-BE49-F238E27FC236}">
                <a16:creationId xmlns:a16="http://schemas.microsoft.com/office/drawing/2014/main" id="{DF6F7F88-6BB5-A44A-A8E4-1B80C6FC29A8}"/>
              </a:ext>
            </a:extLst>
          </p:cNvPr>
          <p:cNvSpPr>
            <a:spLocks noGrp="1"/>
          </p:cNvSpPr>
          <p:nvPr>
            <p:ph idx="122"/>
          </p:nvPr>
        </p:nvSpPr>
        <p:spPr/>
        <p:txBody>
          <a:bodyPr/>
          <a:lstStyle/>
          <a:p>
            <a:r>
              <a:rPr lang="en-US" dirty="0"/>
              <a:t>2</a:t>
            </a:r>
          </a:p>
        </p:txBody>
      </p:sp>
    </p:spTree>
    <p:extLst>
      <p:ext uri="{BB962C8B-B14F-4D97-AF65-F5344CB8AC3E}">
        <p14:creationId xmlns:p14="http://schemas.microsoft.com/office/powerpoint/2010/main" val="22200644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72 </a:t>
            </a:r>
            <a:r>
              <a:rPr lang="en-US" dirty="0" err="1"/>
              <a:t>yo</a:t>
            </a:r>
            <a:r>
              <a:rPr lang="en-US" dirty="0"/>
              <a:t> Man, Former Smoker </a:t>
            </a:r>
            <a:br>
              <a:rPr lang="en-US" dirty="0"/>
            </a:br>
            <a:r>
              <a:rPr lang="en-US" sz="2400" dirty="0"/>
              <a:t>(from the practice of Joseph Martins, MD)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r>
              <a:rPr lang="en-US" sz="2500" dirty="0"/>
              <a:t>2016: T1N1 LUL NSCLC, NOS in both lung and node</a:t>
            </a:r>
          </a:p>
          <a:p>
            <a:r>
              <a:rPr lang="en-US" sz="2500" dirty="0"/>
              <a:t>Carbo/paclitaxel and XRT </a:t>
            </a:r>
            <a:r>
              <a:rPr lang="en-US" sz="2500" dirty="0">
                <a:sym typeface="Wingdings" pitchFamily="2" charset="2"/>
              </a:rPr>
              <a:t> remission with residual “scar”</a:t>
            </a:r>
            <a:endParaRPr lang="en-US" sz="2500" dirty="0"/>
          </a:p>
          <a:p>
            <a:r>
              <a:rPr lang="en-US" sz="2500" dirty="0"/>
              <a:t>February 2019: Local recurrence, with repeat biopsy still NSCLC NOS</a:t>
            </a:r>
          </a:p>
          <a:p>
            <a:pPr lvl="1"/>
            <a:r>
              <a:rPr lang="en-US" sz="2500" dirty="0"/>
              <a:t>Foundation Medicine testing: No targetable mutations, PD-L1 80%  </a:t>
            </a:r>
          </a:p>
          <a:p>
            <a:r>
              <a:rPr lang="en-US" sz="2500" dirty="0"/>
              <a:t>February 2019: Pembrolizumab </a:t>
            </a:r>
            <a:r>
              <a:rPr lang="en-US" sz="2500" dirty="0">
                <a:sym typeface="Wingdings" pitchFamily="2" charset="2"/>
              </a:rPr>
              <a:t> 9 months later PR on CT scan </a:t>
            </a:r>
          </a:p>
          <a:p>
            <a:r>
              <a:rPr lang="en-US" sz="2500" dirty="0"/>
              <a:t>October 2019: Diarrhea with rectal bleeding</a:t>
            </a:r>
          </a:p>
          <a:p>
            <a:pPr lvl="1"/>
            <a:r>
              <a:rPr lang="en-US" sz="2500" dirty="0"/>
              <a:t>Colonoscopy with biopsy-confirmed inflammatory bowel disease</a:t>
            </a:r>
          </a:p>
          <a:p>
            <a:pPr lvl="1"/>
            <a:r>
              <a:rPr lang="en-US" sz="2500" dirty="0"/>
              <a:t>Improvement with mesalamine/steroids</a:t>
            </a:r>
          </a:p>
          <a:p>
            <a:pPr lvl="1"/>
            <a:r>
              <a:rPr lang="en-US" sz="2500" dirty="0"/>
              <a:t>Discontinued pembrolizumab</a:t>
            </a:r>
          </a:p>
        </p:txBody>
      </p:sp>
    </p:spTree>
    <p:extLst>
      <p:ext uri="{BB962C8B-B14F-4D97-AF65-F5344CB8AC3E}">
        <p14:creationId xmlns:p14="http://schemas.microsoft.com/office/powerpoint/2010/main" val="18799631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72 </a:t>
            </a:r>
            <a:r>
              <a:rPr lang="en-US" dirty="0" err="1"/>
              <a:t>yo</a:t>
            </a:r>
            <a:r>
              <a:rPr lang="en-US" dirty="0"/>
              <a:t> Man, Former Smoker </a:t>
            </a:r>
            <a:r>
              <a:rPr lang="en-US" sz="2400" dirty="0"/>
              <a:t>(continued)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r>
              <a:rPr lang="en-US" sz="2500" dirty="0"/>
              <a:t>February 2020: Disease progression</a:t>
            </a:r>
          </a:p>
          <a:p>
            <a:r>
              <a:rPr lang="en-US" sz="2500" dirty="0"/>
              <a:t>Carboplatin/gemcitabine</a:t>
            </a:r>
          </a:p>
          <a:p>
            <a:pPr lvl="1"/>
            <a:r>
              <a:rPr lang="en-US" sz="2500" dirty="0"/>
              <a:t>Bronchitis (not COVID-19 related) and low counts </a:t>
            </a:r>
          </a:p>
          <a:p>
            <a:r>
              <a:rPr lang="en-US" sz="2500" dirty="0"/>
              <a:t>April 2020: Progressive disease </a:t>
            </a:r>
            <a:r>
              <a:rPr lang="en-US" sz="2500" dirty="0">
                <a:sym typeface="Wingdings" pitchFamily="2" charset="2"/>
              </a:rPr>
              <a:t> comfort care</a:t>
            </a:r>
            <a:endParaRPr lang="en-US" sz="2500" dirty="0"/>
          </a:p>
        </p:txBody>
      </p:sp>
    </p:spTree>
    <p:extLst>
      <p:ext uri="{BB962C8B-B14F-4D97-AF65-F5344CB8AC3E}">
        <p14:creationId xmlns:p14="http://schemas.microsoft.com/office/powerpoint/2010/main" val="3794384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35ED-CE41-5442-B041-9AD50EE00C0B}"/>
              </a:ext>
            </a:extLst>
          </p:cNvPr>
          <p:cNvSpPr>
            <a:spLocks noGrp="1"/>
          </p:cNvSpPr>
          <p:nvPr>
            <p:ph type="title"/>
          </p:nvPr>
        </p:nvSpPr>
        <p:spPr/>
        <p:txBody>
          <a:bodyPr/>
          <a:lstStyle/>
          <a:p>
            <a:r>
              <a:rPr lang="en-US" dirty="0"/>
              <a:t>52 </a:t>
            </a:r>
            <a:r>
              <a:rPr lang="en-US" dirty="0" err="1"/>
              <a:t>yo</a:t>
            </a:r>
            <a:r>
              <a:rPr lang="en-US" dirty="0"/>
              <a:t> Woman, Smoker </a:t>
            </a:r>
            <a:r>
              <a:rPr lang="en-US" sz="2400" dirty="0"/>
              <a:t>(from the practice of Dr </a:t>
            </a:r>
            <a:r>
              <a:rPr lang="en-US" sz="2400" dirty="0" err="1"/>
              <a:t>Picton</a:t>
            </a:r>
            <a:r>
              <a:rPr lang="en-US" sz="2400" dirty="0"/>
              <a:t>)</a:t>
            </a:r>
          </a:p>
        </p:txBody>
      </p:sp>
      <p:sp>
        <p:nvSpPr>
          <p:cNvPr id="3" name="Content Placeholder 2">
            <a:extLst>
              <a:ext uri="{FF2B5EF4-FFF2-40B4-BE49-F238E27FC236}">
                <a16:creationId xmlns:a16="http://schemas.microsoft.com/office/drawing/2014/main" id="{6844B79A-60D3-7E4F-87B6-38098A871E42}"/>
              </a:ext>
            </a:extLst>
          </p:cNvPr>
          <p:cNvSpPr>
            <a:spLocks noGrp="1"/>
          </p:cNvSpPr>
          <p:nvPr>
            <p:ph idx="1"/>
          </p:nvPr>
        </p:nvSpPr>
        <p:spPr/>
        <p:txBody>
          <a:bodyPr/>
          <a:lstStyle/>
          <a:p>
            <a:r>
              <a:rPr lang="en-US" sz="2500" dirty="0"/>
              <a:t>Invasive adenocarcinoma of the lung, involving bilateral supraclavicular, hilar and mediastinal regions, right adrenal gland; large pericardial effusion</a:t>
            </a:r>
          </a:p>
          <a:p>
            <a:pPr lvl="1"/>
            <a:r>
              <a:rPr lang="en-US" sz="2500" dirty="0"/>
              <a:t>MRI brain: 2 </a:t>
            </a:r>
            <a:r>
              <a:rPr lang="en-US" sz="2500" dirty="0" err="1"/>
              <a:t>subcentimeter</a:t>
            </a:r>
            <a:r>
              <a:rPr lang="en-US" sz="2500" dirty="0"/>
              <a:t> foci of enhancement concerning for </a:t>
            </a:r>
            <a:r>
              <a:rPr lang="en-US" sz="2500" dirty="0" err="1"/>
              <a:t>mets</a:t>
            </a:r>
            <a:endParaRPr lang="en-US" sz="2500" dirty="0"/>
          </a:p>
          <a:p>
            <a:r>
              <a:rPr lang="en-US" sz="2500" dirty="0"/>
              <a:t>NGS: BRAF mutation, PD-L1 (TPS 10%)</a:t>
            </a:r>
          </a:p>
          <a:p>
            <a:r>
              <a:rPr lang="en-US" sz="2500" dirty="0"/>
              <a:t>Admitted to hospital: Pericardial window </a:t>
            </a:r>
          </a:p>
          <a:p>
            <a:r>
              <a:rPr lang="en-US" sz="2500" dirty="0"/>
              <a:t>October 2018: Carbo/pemetrexed/</a:t>
            </a:r>
            <a:r>
              <a:rPr lang="en-US" sz="2500" dirty="0" err="1"/>
              <a:t>pembro</a:t>
            </a:r>
            <a:endParaRPr lang="en-US" sz="2500" dirty="0"/>
          </a:p>
          <a:p>
            <a:pPr lvl="1"/>
            <a:r>
              <a:rPr lang="en-US" sz="2500" dirty="0"/>
              <a:t>After 3 cycles, CT scans: Significant improvement </a:t>
            </a:r>
          </a:p>
          <a:p>
            <a:pPr lvl="2"/>
            <a:r>
              <a:rPr lang="en-US" sz="2500" dirty="0"/>
              <a:t>MRI brain: Stable small brain </a:t>
            </a:r>
            <a:r>
              <a:rPr lang="en-US" sz="2500" dirty="0" err="1"/>
              <a:t>mets</a:t>
            </a:r>
            <a:endParaRPr lang="en-US" sz="2500" dirty="0"/>
          </a:p>
          <a:p>
            <a:pPr lvl="1"/>
            <a:r>
              <a:rPr lang="en-US" sz="2500" dirty="0"/>
              <a:t>After 4 cycles: Gamma Knife radiosurgery to the brain </a:t>
            </a:r>
            <a:r>
              <a:rPr lang="en-US" sz="2500" dirty="0" err="1"/>
              <a:t>mets</a:t>
            </a:r>
            <a:endParaRPr lang="en-US" sz="2500" dirty="0"/>
          </a:p>
        </p:txBody>
      </p:sp>
    </p:spTree>
    <p:extLst>
      <p:ext uri="{BB962C8B-B14F-4D97-AF65-F5344CB8AC3E}">
        <p14:creationId xmlns:p14="http://schemas.microsoft.com/office/powerpoint/2010/main" val="22594909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35ED-CE41-5442-B041-9AD50EE00C0B}"/>
              </a:ext>
            </a:extLst>
          </p:cNvPr>
          <p:cNvSpPr>
            <a:spLocks noGrp="1"/>
          </p:cNvSpPr>
          <p:nvPr>
            <p:ph type="title"/>
          </p:nvPr>
        </p:nvSpPr>
        <p:spPr/>
        <p:txBody>
          <a:bodyPr/>
          <a:lstStyle/>
          <a:p>
            <a:r>
              <a:rPr lang="en-US" dirty="0"/>
              <a:t>52 </a:t>
            </a:r>
            <a:r>
              <a:rPr lang="en-US" dirty="0" err="1"/>
              <a:t>yo</a:t>
            </a:r>
            <a:r>
              <a:rPr lang="en-US" dirty="0"/>
              <a:t> Woman, Smoker </a:t>
            </a:r>
            <a:r>
              <a:rPr lang="en-US" sz="2400" dirty="0"/>
              <a:t>(continued)</a:t>
            </a:r>
          </a:p>
        </p:txBody>
      </p:sp>
      <p:sp>
        <p:nvSpPr>
          <p:cNvPr id="3" name="Content Placeholder 2">
            <a:extLst>
              <a:ext uri="{FF2B5EF4-FFF2-40B4-BE49-F238E27FC236}">
                <a16:creationId xmlns:a16="http://schemas.microsoft.com/office/drawing/2014/main" id="{6844B79A-60D3-7E4F-87B6-38098A871E42}"/>
              </a:ext>
            </a:extLst>
          </p:cNvPr>
          <p:cNvSpPr>
            <a:spLocks noGrp="1"/>
          </p:cNvSpPr>
          <p:nvPr>
            <p:ph idx="1"/>
          </p:nvPr>
        </p:nvSpPr>
        <p:spPr/>
        <p:txBody>
          <a:bodyPr/>
          <a:lstStyle/>
          <a:p>
            <a:r>
              <a:rPr lang="en-US" sz="2500" dirty="0"/>
              <a:t>January 2019: Initiated maintenance pemetrexed/pembro </a:t>
            </a:r>
          </a:p>
          <a:p>
            <a:r>
              <a:rPr lang="en-US" sz="2500" dirty="0"/>
              <a:t>March 2019: Restaging CT scans: NED, except residual RUL nodule and 8 mm peritoneal nodule MRI brain: Decreased size of </a:t>
            </a:r>
            <a:r>
              <a:rPr lang="en-US" sz="2500" dirty="0" err="1"/>
              <a:t>mets</a:t>
            </a:r>
            <a:endParaRPr lang="en-US" sz="2500" dirty="0"/>
          </a:p>
          <a:p>
            <a:r>
              <a:rPr lang="en-US" sz="2500" dirty="0"/>
              <a:t>May 2019: Colitis x 2 </a:t>
            </a:r>
            <a:r>
              <a:rPr lang="en-US" sz="2500" dirty="0" err="1"/>
              <a:t>mos</a:t>
            </a:r>
            <a:r>
              <a:rPr lang="en-US" sz="2500" dirty="0"/>
              <a:t>; hospitalized 1 week; improvement with mesalamine, prednisone</a:t>
            </a:r>
          </a:p>
          <a:p>
            <a:r>
              <a:rPr lang="en-US" sz="2500" dirty="0"/>
              <a:t>Currently patient is doing well on pemetrexed</a:t>
            </a:r>
          </a:p>
        </p:txBody>
      </p:sp>
    </p:spTree>
    <p:extLst>
      <p:ext uri="{BB962C8B-B14F-4D97-AF65-F5344CB8AC3E}">
        <p14:creationId xmlns:p14="http://schemas.microsoft.com/office/powerpoint/2010/main" val="12370491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B3B0E17D-1AC2-D049-BD6E-DF12C3A7F4D3}"/>
              </a:ext>
            </a:extLst>
          </p:cNvPr>
          <p:cNvSpPr>
            <a:spLocks noGrp="1"/>
          </p:cNvSpPr>
          <p:nvPr>
            <p:ph idx="1"/>
          </p:nvPr>
        </p:nvSpPr>
        <p:spPr/>
        <p:txBody>
          <a:bodyPr/>
          <a:lstStyle/>
          <a:p>
            <a:r>
              <a:rPr lang="en-US" dirty="0"/>
              <a:t>Carboplatin/pemetrexed </a:t>
            </a:r>
          </a:p>
        </p:txBody>
      </p:sp>
      <p:sp>
        <p:nvSpPr>
          <p:cNvPr id="14" name="Content Placeholder 13">
            <a:extLst>
              <a:ext uri="{FF2B5EF4-FFF2-40B4-BE49-F238E27FC236}">
                <a16:creationId xmlns:a16="http://schemas.microsoft.com/office/drawing/2014/main" id="{73B22007-2059-9D4F-B515-BEAA3BDAC27A}"/>
              </a:ext>
            </a:extLst>
          </p:cNvPr>
          <p:cNvSpPr>
            <a:spLocks noGrp="1"/>
          </p:cNvSpPr>
          <p:nvPr>
            <p:ph idx="23"/>
          </p:nvPr>
        </p:nvSpPr>
        <p:spPr/>
        <p:txBody>
          <a:bodyPr/>
          <a:lstStyle/>
          <a:p>
            <a:r>
              <a:rPr lang="en-US" sz="1500" dirty="0"/>
              <a:t>Crohn’s disease well controlled w/ infliximab </a:t>
            </a:r>
          </a:p>
        </p:txBody>
      </p:sp>
      <p:sp>
        <p:nvSpPr>
          <p:cNvPr id="15" name="Content Placeholder 14">
            <a:extLst>
              <a:ext uri="{FF2B5EF4-FFF2-40B4-BE49-F238E27FC236}">
                <a16:creationId xmlns:a16="http://schemas.microsoft.com/office/drawing/2014/main" id="{468C6790-0AE5-034C-9EDA-FAD911F36089}"/>
              </a:ext>
            </a:extLst>
          </p:cNvPr>
          <p:cNvSpPr>
            <a:spLocks noGrp="1"/>
          </p:cNvSpPr>
          <p:nvPr>
            <p:ph idx="30"/>
          </p:nvPr>
        </p:nvSpPr>
        <p:spPr/>
        <p:txBody>
          <a:bodyPr/>
          <a:lstStyle/>
          <a:p>
            <a:r>
              <a:rPr lang="en-US" dirty="0"/>
              <a:t>Docetaxel </a:t>
            </a:r>
          </a:p>
        </p:txBody>
      </p:sp>
      <p:sp>
        <p:nvSpPr>
          <p:cNvPr id="16" name="Content Placeholder 15">
            <a:extLst>
              <a:ext uri="{FF2B5EF4-FFF2-40B4-BE49-F238E27FC236}">
                <a16:creationId xmlns:a16="http://schemas.microsoft.com/office/drawing/2014/main" id="{C6A8A7C0-51DD-7E43-9F2F-CE030CED6FBD}"/>
              </a:ext>
            </a:extLst>
          </p:cNvPr>
          <p:cNvSpPr>
            <a:spLocks noGrp="1"/>
          </p:cNvSpPr>
          <p:nvPr>
            <p:ph idx="31"/>
          </p:nvPr>
        </p:nvSpPr>
        <p:spPr/>
        <p:txBody>
          <a:bodyPr/>
          <a:lstStyle/>
          <a:p>
            <a:r>
              <a:rPr lang="en-US" sz="1500" dirty="0"/>
              <a:t>Crohn’s disease well controlled w/ infliximab, PD after carbo/</a:t>
            </a:r>
            <a:r>
              <a:rPr lang="en-US" sz="1500" dirty="0" err="1"/>
              <a:t>pem</a:t>
            </a:r>
            <a:r>
              <a:rPr lang="en-US" sz="1500" dirty="0"/>
              <a:t> x 14 </a:t>
            </a:r>
            <a:r>
              <a:rPr lang="en-US" sz="1500" dirty="0" err="1"/>
              <a:t>mo</a:t>
            </a:r>
            <a:r>
              <a:rPr lang="en-US" sz="1500" dirty="0"/>
              <a:t> </a:t>
            </a:r>
          </a:p>
        </p:txBody>
      </p:sp>
      <p:sp>
        <p:nvSpPr>
          <p:cNvPr id="12" name="Title 11">
            <a:extLst>
              <a:ext uri="{FF2B5EF4-FFF2-40B4-BE49-F238E27FC236}">
                <a16:creationId xmlns:a16="http://schemas.microsoft.com/office/drawing/2014/main" id="{A23802E6-737B-F041-9EF7-2874D2FE9E5D}"/>
              </a:ext>
            </a:extLst>
          </p:cNvPr>
          <p:cNvSpPr>
            <a:spLocks noGrp="1"/>
          </p:cNvSpPr>
          <p:nvPr>
            <p:ph type="title"/>
          </p:nvPr>
        </p:nvSpPr>
        <p:spPr>
          <a:xfrm>
            <a:off x="914639" y="0"/>
            <a:ext cx="10362724" cy="1582753"/>
          </a:xfrm>
        </p:spPr>
        <p:txBody>
          <a:bodyPr/>
          <a:lstStyle/>
          <a:p>
            <a:r>
              <a:rPr lang="en-US" sz="2400" dirty="0"/>
              <a:t>Which regimen would you recommend for a 65-year-old patient with metastatic </a:t>
            </a:r>
            <a:r>
              <a:rPr lang="en-US" sz="2400" u="sng" dirty="0" err="1"/>
              <a:t>nonsquamous</a:t>
            </a:r>
            <a:r>
              <a:rPr lang="en-US" sz="2400" dirty="0"/>
              <a:t> lung cancer and no identified targetable mutations, a </a:t>
            </a:r>
            <a:r>
              <a:rPr lang="en-US" sz="2400" u="sng" dirty="0"/>
              <a:t>PD-L1 TPS of 10%</a:t>
            </a:r>
            <a:r>
              <a:rPr lang="en-US" sz="2400" dirty="0"/>
              <a:t> and …</a:t>
            </a:r>
          </a:p>
        </p:txBody>
      </p:sp>
      <p:sp>
        <p:nvSpPr>
          <p:cNvPr id="17" name="Content Placeholder 16">
            <a:extLst>
              <a:ext uri="{FF2B5EF4-FFF2-40B4-BE49-F238E27FC236}">
                <a16:creationId xmlns:a16="http://schemas.microsoft.com/office/drawing/2014/main" id="{2304ADBA-A8DF-F346-87BB-6D1C6FEC1775}"/>
              </a:ext>
            </a:extLst>
          </p:cNvPr>
          <p:cNvSpPr>
            <a:spLocks noGrp="1"/>
          </p:cNvSpPr>
          <p:nvPr>
            <p:ph idx="32"/>
          </p:nvPr>
        </p:nvSpPr>
        <p:spPr/>
        <p:txBody>
          <a:bodyPr/>
          <a:lstStyle/>
          <a:p>
            <a:r>
              <a:rPr lang="en-US" dirty="0"/>
              <a:t>Carboplatin/pemetrexed </a:t>
            </a:r>
          </a:p>
        </p:txBody>
      </p:sp>
      <p:sp>
        <p:nvSpPr>
          <p:cNvPr id="18" name="Content Placeholder 17">
            <a:extLst>
              <a:ext uri="{FF2B5EF4-FFF2-40B4-BE49-F238E27FC236}">
                <a16:creationId xmlns:a16="http://schemas.microsoft.com/office/drawing/2014/main" id="{B344E59B-4761-0246-B43B-2EF6A526DAB2}"/>
              </a:ext>
            </a:extLst>
          </p:cNvPr>
          <p:cNvSpPr>
            <a:spLocks noGrp="1"/>
          </p:cNvSpPr>
          <p:nvPr>
            <p:ph idx="33"/>
          </p:nvPr>
        </p:nvSpPr>
        <p:spPr/>
        <p:txBody>
          <a:bodyPr/>
          <a:lstStyle/>
          <a:p>
            <a:r>
              <a:rPr lang="en-US" dirty="0"/>
              <a:t>Docetaxel </a:t>
            </a:r>
          </a:p>
        </p:txBody>
      </p:sp>
      <p:sp>
        <p:nvSpPr>
          <p:cNvPr id="19" name="Content Placeholder 18">
            <a:extLst>
              <a:ext uri="{FF2B5EF4-FFF2-40B4-BE49-F238E27FC236}">
                <a16:creationId xmlns:a16="http://schemas.microsoft.com/office/drawing/2014/main" id="{7B7D8DFB-CA08-8040-8CA2-D77D716CF7CB}"/>
              </a:ext>
            </a:extLst>
          </p:cNvPr>
          <p:cNvSpPr>
            <a:spLocks noGrp="1"/>
          </p:cNvSpPr>
          <p:nvPr>
            <p:ph idx="34"/>
          </p:nvPr>
        </p:nvSpPr>
        <p:spPr/>
        <p:txBody>
          <a:bodyPr/>
          <a:lstStyle/>
          <a:p>
            <a:r>
              <a:rPr lang="en-US" dirty="0"/>
              <a:t>Carboplatin/pemetrexed </a:t>
            </a:r>
          </a:p>
        </p:txBody>
      </p:sp>
      <p:sp>
        <p:nvSpPr>
          <p:cNvPr id="20" name="Content Placeholder 19">
            <a:extLst>
              <a:ext uri="{FF2B5EF4-FFF2-40B4-BE49-F238E27FC236}">
                <a16:creationId xmlns:a16="http://schemas.microsoft.com/office/drawing/2014/main" id="{00718B21-0A4D-0744-B3EC-1F7BCB8FC36D}"/>
              </a:ext>
            </a:extLst>
          </p:cNvPr>
          <p:cNvSpPr>
            <a:spLocks noGrp="1"/>
          </p:cNvSpPr>
          <p:nvPr>
            <p:ph idx="35"/>
          </p:nvPr>
        </p:nvSpPr>
        <p:spPr/>
        <p:txBody>
          <a:bodyPr/>
          <a:lstStyle/>
          <a:p>
            <a:r>
              <a:rPr lang="en-US" dirty="0"/>
              <a:t>Pembrolizumab </a:t>
            </a:r>
          </a:p>
        </p:txBody>
      </p:sp>
      <p:sp>
        <p:nvSpPr>
          <p:cNvPr id="21" name="Content Placeholder 20">
            <a:extLst>
              <a:ext uri="{FF2B5EF4-FFF2-40B4-BE49-F238E27FC236}">
                <a16:creationId xmlns:a16="http://schemas.microsoft.com/office/drawing/2014/main" id="{E77D715F-645C-EE4D-842A-15B7CA621DB4}"/>
              </a:ext>
            </a:extLst>
          </p:cNvPr>
          <p:cNvSpPr>
            <a:spLocks noGrp="1"/>
          </p:cNvSpPr>
          <p:nvPr>
            <p:ph idx="36"/>
          </p:nvPr>
        </p:nvSpPr>
        <p:spPr/>
        <p:txBody>
          <a:bodyPr/>
          <a:lstStyle/>
          <a:p>
            <a:r>
              <a:rPr lang="en-US" dirty="0"/>
              <a:t>Carboplatin/pemetrexed </a:t>
            </a:r>
          </a:p>
        </p:txBody>
      </p:sp>
      <p:sp>
        <p:nvSpPr>
          <p:cNvPr id="22" name="Content Placeholder 21">
            <a:extLst>
              <a:ext uri="{FF2B5EF4-FFF2-40B4-BE49-F238E27FC236}">
                <a16:creationId xmlns:a16="http://schemas.microsoft.com/office/drawing/2014/main" id="{8D6ECCEE-5A8D-D243-B9E6-6925AFE5C645}"/>
              </a:ext>
            </a:extLst>
          </p:cNvPr>
          <p:cNvSpPr>
            <a:spLocks noGrp="1"/>
          </p:cNvSpPr>
          <p:nvPr>
            <p:ph idx="37"/>
          </p:nvPr>
        </p:nvSpPr>
        <p:spPr/>
        <p:txBody>
          <a:bodyPr/>
          <a:lstStyle/>
          <a:p>
            <a:r>
              <a:rPr lang="en-US" dirty="0"/>
              <a:t>Docetaxel </a:t>
            </a:r>
          </a:p>
        </p:txBody>
      </p:sp>
      <p:sp>
        <p:nvSpPr>
          <p:cNvPr id="23" name="Content Placeholder 22">
            <a:extLst>
              <a:ext uri="{FF2B5EF4-FFF2-40B4-BE49-F238E27FC236}">
                <a16:creationId xmlns:a16="http://schemas.microsoft.com/office/drawing/2014/main" id="{20FCA9A0-BE8B-1941-B443-4C7F69838EC1}"/>
              </a:ext>
            </a:extLst>
          </p:cNvPr>
          <p:cNvSpPr>
            <a:spLocks noGrp="1"/>
          </p:cNvSpPr>
          <p:nvPr>
            <p:ph idx="38"/>
          </p:nvPr>
        </p:nvSpPr>
        <p:spPr/>
        <p:txBody>
          <a:bodyPr/>
          <a:lstStyle/>
          <a:p>
            <a:r>
              <a:rPr lang="en-US" dirty="0"/>
              <a:t>Carbo/</a:t>
            </a:r>
            <a:r>
              <a:rPr lang="en-US" dirty="0" err="1"/>
              <a:t>pem</a:t>
            </a:r>
            <a:r>
              <a:rPr lang="en-US" dirty="0"/>
              <a:t>/</a:t>
            </a:r>
            <a:r>
              <a:rPr lang="en-US" dirty="0" err="1"/>
              <a:t>bev</a:t>
            </a:r>
            <a:endParaRPr lang="en-US" dirty="0"/>
          </a:p>
        </p:txBody>
      </p:sp>
      <p:sp>
        <p:nvSpPr>
          <p:cNvPr id="24" name="Content Placeholder 23">
            <a:extLst>
              <a:ext uri="{FF2B5EF4-FFF2-40B4-BE49-F238E27FC236}">
                <a16:creationId xmlns:a16="http://schemas.microsoft.com/office/drawing/2014/main" id="{82463F2F-FDB4-9649-BEFA-2DDA2BF81985}"/>
              </a:ext>
            </a:extLst>
          </p:cNvPr>
          <p:cNvSpPr>
            <a:spLocks noGrp="1"/>
          </p:cNvSpPr>
          <p:nvPr>
            <p:ph idx="39"/>
          </p:nvPr>
        </p:nvSpPr>
        <p:spPr/>
        <p:txBody>
          <a:bodyPr/>
          <a:lstStyle/>
          <a:p>
            <a:r>
              <a:rPr lang="en-US" dirty="0"/>
              <a:t>Docetaxel + ramucirumab </a:t>
            </a:r>
          </a:p>
        </p:txBody>
      </p:sp>
      <p:sp>
        <p:nvSpPr>
          <p:cNvPr id="25" name="Content Placeholder 24">
            <a:extLst>
              <a:ext uri="{FF2B5EF4-FFF2-40B4-BE49-F238E27FC236}">
                <a16:creationId xmlns:a16="http://schemas.microsoft.com/office/drawing/2014/main" id="{49EBD165-2077-5548-90BD-B9067A2F3398}"/>
              </a:ext>
            </a:extLst>
          </p:cNvPr>
          <p:cNvSpPr>
            <a:spLocks noGrp="1"/>
          </p:cNvSpPr>
          <p:nvPr>
            <p:ph idx="40"/>
          </p:nvPr>
        </p:nvSpPr>
        <p:spPr/>
        <p:txBody>
          <a:bodyPr/>
          <a:lstStyle/>
          <a:p>
            <a:r>
              <a:rPr lang="en-US" dirty="0"/>
              <a:t>Carboplatin/pemetrexed </a:t>
            </a:r>
          </a:p>
        </p:txBody>
      </p:sp>
      <p:sp>
        <p:nvSpPr>
          <p:cNvPr id="26" name="Content Placeholder 25">
            <a:extLst>
              <a:ext uri="{FF2B5EF4-FFF2-40B4-BE49-F238E27FC236}">
                <a16:creationId xmlns:a16="http://schemas.microsoft.com/office/drawing/2014/main" id="{367F54B2-7CD2-6042-A080-A2D409A6CB07}"/>
              </a:ext>
            </a:extLst>
          </p:cNvPr>
          <p:cNvSpPr>
            <a:spLocks noGrp="1"/>
          </p:cNvSpPr>
          <p:nvPr>
            <p:ph idx="41"/>
          </p:nvPr>
        </p:nvSpPr>
        <p:spPr/>
        <p:txBody>
          <a:bodyPr/>
          <a:lstStyle/>
          <a:p>
            <a:r>
              <a:rPr lang="en-US" dirty="0"/>
              <a:t>Docetaxel </a:t>
            </a:r>
          </a:p>
        </p:txBody>
      </p:sp>
      <p:sp>
        <p:nvSpPr>
          <p:cNvPr id="27" name="Content Placeholder 26">
            <a:extLst>
              <a:ext uri="{FF2B5EF4-FFF2-40B4-BE49-F238E27FC236}">
                <a16:creationId xmlns:a16="http://schemas.microsoft.com/office/drawing/2014/main" id="{21FBF9BA-C334-474C-92AA-144E86B0675D}"/>
              </a:ext>
            </a:extLst>
          </p:cNvPr>
          <p:cNvSpPr>
            <a:spLocks noGrp="1"/>
          </p:cNvSpPr>
          <p:nvPr>
            <p:ph idx="42"/>
          </p:nvPr>
        </p:nvSpPr>
        <p:spPr/>
        <p:txBody>
          <a:bodyPr/>
          <a:lstStyle/>
          <a:p>
            <a:r>
              <a:rPr lang="en-US" dirty="0"/>
              <a:t>Carboplatin/pemetrexed </a:t>
            </a:r>
          </a:p>
        </p:txBody>
      </p:sp>
      <p:sp>
        <p:nvSpPr>
          <p:cNvPr id="28" name="Content Placeholder 27">
            <a:extLst>
              <a:ext uri="{FF2B5EF4-FFF2-40B4-BE49-F238E27FC236}">
                <a16:creationId xmlns:a16="http://schemas.microsoft.com/office/drawing/2014/main" id="{8DBA370F-0D50-0341-961F-96ECCE63B879}"/>
              </a:ext>
            </a:extLst>
          </p:cNvPr>
          <p:cNvSpPr>
            <a:spLocks noGrp="1"/>
          </p:cNvSpPr>
          <p:nvPr>
            <p:ph idx="43"/>
          </p:nvPr>
        </p:nvSpPr>
        <p:spPr/>
        <p:txBody>
          <a:bodyPr/>
          <a:lstStyle/>
          <a:p>
            <a:r>
              <a:rPr lang="en-US" dirty="0"/>
              <a:t>Docetaxel </a:t>
            </a:r>
          </a:p>
        </p:txBody>
      </p:sp>
      <p:sp>
        <p:nvSpPr>
          <p:cNvPr id="29" name="Content Placeholder 28">
            <a:extLst>
              <a:ext uri="{FF2B5EF4-FFF2-40B4-BE49-F238E27FC236}">
                <a16:creationId xmlns:a16="http://schemas.microsoft.com/office/drawing/2014/main" id="{6D452EBA-8389-2E4A-8A8D-C19C45E41DD6}"/>
              </a:ext>
            </a:extLst>
          </p:cNvPr>
          <p:cNvSpPr>
            <a:spLocks noGrp="1"/>
          </p:cNvSpPr>
          <p:nvPr>
            <p:ph idx="44"/>
          </p:nvPr>
        </p:nvSpPr>
        <p:spPr/>
        <p:txBody>
          <a:bodyPr/>
          <a:lstStyle/>
          <a:p>
            <a:r>
              <a:rPr lang="en-US" dirty="0"/>
              <a:t>Carbo/</a:t>
            </a:r>
            <a:r>
              <a:rPr lang="en-US" dirty="0" err="1"/>
              <a:t>pem</a:t>
            </a:r>
            <a:r>
              <a:rPr lang="en-US" dirty="0"/>
              <a:t>/</a:t>
            </a:r>
            <a:r>
              <a:rPr lang="en-US" dirty="0" err="1"/>
              <a:t>pembro</a:t>
            </a:r>
            <a:endParaRPr lang="en-US" dirty="0"/>
          </a:p>
        </p:txBody>
      </p:sp>
      <p:sp>
        <p:nvSpPr>
          <p:cNvPr id="30" name="Content Placeholder 29">
            <a:extLst>
              <a:ext uri="{FF2B5EF4-FFF2-40B4-BE49-F238E27FC236}">
                <a16:creationId xmlns:a16="http://schemas.microsoft.com/office/drawing/2014/main" id="{9FF4B784-1632-4142-AECE-02A3C8497120}"/>
              </a:ext>
            </a:extLst>
          </p:cNvPr>
          <p:cNvSpPr>
            <a:spLocks noGrp="1"/>
          </p:cNvSpPr>
          <p:nvPr>
            <p:ph idx="45"/>
          </p:nvPr>
        </p:nvSpPr>
        <p:spPr/>
        <p:txBody>
          <a:bodyPr/>
          <a:lstStyle/>
          <a:p>
            <a:r>
              <a:rPr lang="en-US" dirty="0"/>
              <a:t>Pembrolizumab </a:t>
            </a:r>
          </a:p>
        </p:txBody>
      </p:sp>
    </p:spTree>
    <p:extLst>
      <p:ext uri="{BB962C8B-B14F-4D97-AF65-F5344CB8AC3E}">
        <p14:creationId xmlns:p14="http://schemas.microsoft.com/office/powerpoint/2010/main" val="35004752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F8802F-220F-E84B-92B2-50BE90B35ED7}"/>
              </a:ext>
            </a:extLst>
          </p:cNvPr>
          <p:cNvSpPr>
            <a:spLocks noGrp="1"/>
          </p:cNvSpPr>
          <p:nvPr>
            <p:ph idx="1"/>
          </p:nvPr>
        </p:nvSpPr>
        <p:spPr/>
        <p:txBody>
          <a:bodyPr/>
          <a:lstStyle/>
          <a:p>
            <a:r>
              <a:rPr lang="en-US" dirty="0"/>
              <a:t>Carbo/</a:t>
            </a:r>
            <a:r>
              <a:rPr lang="en-US" dirty="0" err="1"/>
              <a:t>pem</a:t>
            </a:r>
            <a:r>
              <a:rPr lang="en-US" dirty="0"/>
              <a:t>/</a:t>
            </a:r>
            <a:r>
              <a:rPr lang="en-US" dirty="0" err="1"/>
              <a:t>pembro</a:t>
            </a:r>
            <a:endParaRPr lang="en-US" dirty="0"/>
          </a:p>
        </p:txBody>
      </p:sp>
      <p:sp>
        <p:nvSpPr>
          <p:cNvPr id="3" name="Content Placeholder 2">
            <a:extLst>
              <a:ext uri="{FF2B5EF4-FFF2-40B4-BE49-F238E27FC236}">
                <a16:creationId xmlns:a16="http://schemas.microsoft.com/office/drawing/2014/main" id="{B6A93D88-3C5F-104D-A196-2A43156294BD}"/>
              </a:ext>
            </a:extLst>
          </p:cNvPr>
          <p:cNvSpPr>
            <a:spLocks noGrp="1"/>
          </p:cNvSpPr>
          <p:nvPr>
            <p:ph idx="23"/>
          </p:nvPr>
        </p:nvSpPr>
        <p:spPr/>
        <p:txBody>
          <a:bodyPr/>
          <a:lstStyle/>
          <a:p>
            <a:r>
              <a:rPr lang="en-US" sz="1500" dirty="0"/>
              <a:t>Psoriasis well controlled </a:t>
            </a:r>
            <a:br>
              <a:rPr lang="en-US" sz="1500" dirty="0"/>
            </a:br>
            <a:r>
              <a:rPr lang="en-US" sz="1500" dirty="0"/>
              <a:t>w/ local therapy </a:t>
            </a:r>
          </a:p>
        </p:txBody>
      </p:sp>
      <p:sp>
        <p:nvSpPr>
          <p:cNvPr id="4" name="Content Placeholder 3">
            <a:extLst>
              <a:ext uri="{FF2B5EF4-FFF2-40B4-BE49-F238E27FC236}">
                <a16:creationId xmlns:a16="http://schemas.microsoft.com/office/drawing/2014/main" id="{40970A72-47A0-CD43-8E13-A100E97F2525}"/>
              </a:ext>
            </a:extLst>
          </p:cNvPr>
          <p:cNvSpPr>
            <a:spLocks noGrp="1"/>
          </p:cNvSpPr>
          <p:nvPr>
            <p:ph idx="30"/>
          </p:nvPr>
        </p:nvSpPr>
        <p:spPr/>
        <p:txBody>
          <a:bodyPr/>
          <a:lstStyle/>
          <a:p>
            <a:r>
              <a:rPr lang="en-US" dirty="0"/>
              <a:t>Pembrolizumab </a:t>
            </a:r>
          </a:p>
        </p:txBody>
      </p:sp>
      <p:sp>
        <p:nvSpPr>
          <p:cNvPr id="5" name="Content Placeholder 4">
            <a:extLst>
              <a:ext uri="{FF2B5EF4-FFF2-40B4-BE49-F238E27FC236}">
                <a16:creationId xmlns:a16="http://schemas.microsoft.com/office/drawing/2014/main" id="{F2B286C9-179B-CE4C-9966-84E20C26ACA9}"/>
              </a:ext>
            </a:extLst>
          </p:cNvPr>
          <p:cNvSpPr>
            <a:spLocks noGrp="1"/>
          </p:cNvSpPr>
          <p:nvPr>
            <p:ph idx="31"/>
          </p:nvPr>
        </p:nvSpPr>
        <p:spPr/>
        <p:txBody>
          <a:bodyPr/>
          <a:lstStyle/>
          <a:p>
            <a:r>
              <a:rPr lang="en-US" sz="1500" dirty="0"/>
              <a:t>Psoriasis well controlled w/ local therapy, PD after carbo/</a:t>
            </a:r>
            <a:r>
              <a:rPr lang="en-US" sz="1500" dirty="0" err="1"/>
              <a:t>pem</a:t>
            </a:r>
            <a:r>
              <a:rPr lang="en-US" sz="1500" dirty="0"/>
              <a:t> x 14 </a:t>
            </a:r>
            <a:r>
              <a:rPr lang="en-US" sz="1500" dirty="0" err="1"/>
              <a:t>mo</a:t>
            </a:r>
            <a:r>
              <a:rPr lang="en-US" sz="1500" dirty="0"/>
              <a:t> </a:t>
            </a:r>
          </a:p>
        </p:txBody>
      </p:sp>
      <p:sp>
        <p:nvSpPr>
          <p:cNvPr id="6" name="Title 5">
            <a:extLst>
              <a:ext uri="{FF2B5EF4-FFF2-40B4-BE49-F238E27FC236}">
                <a16:creationId xmlns:a16="http://schemas.microsoft.com/office/drawing/2014/main" id="{09E2AF3C-AA39-734E-BAC1-D4485A90E1DE}"/>
              </a:ext>
            </a:extLst>
          </p:cNvPr>
          <p:cNvSpPr>
            <a:spLocks noGrp="1"/>
          </p:cNvSpPr>
          <p:nvPr>
            <p:ph type="title"/>
          </p:nvPr>
        </p:nvSpPr>
        <p:spPr>
          <a:xfrm>
            <a:off x="914639" y="0"/>
            <a:ext cx="10362724" cy="1582753"/>
          </a:xfrm>
        </p:spPr>
        <p:txBody>
          <a:bodyPr/>
          <a:lstStyle/>
          <a:p>
            <a:r>
              <a:rPr lang="en-US" sz="2500" dirty="0"/>
              <a:t>Which regimen would you recommend for a 65-year-old patient with metastatic </a:t>
            </a:r>
            <a:r>
              <a:rPr lang="en-US" sz="2500" u="sng" dirty="0" err="1"/>
              <a:t>nonsquamous</a:t>
            </a:r>
            <a:r>
              <a:rPr lang="en-US" sz="2500" dirty="0"/>
              <a:t> lung cancer and no identified targetable mutations, a </a:t>
            </a:r>
            <a:r>
              <a:rPr lang="en-US" sz="2500" u="sng" dirty="0"/>
              <a:t>PD-L1 TPS of 10%</a:t>
            </a:r>
            <a:r>
              <a:rPr lang="en-US" sz="2500" dirty="0"/>
              <a:t> and …</a:t>
            </a:r>
          </a:p>
        </p:txBody>
      </p:sp>
      <p:sp>
        <p:nvSpPr>
          <p:cNvPr id="7" name="Content Placeholder 6">
            <a:extLst>
              <a:ext uri="{FF2B5EF4-FFF2-40B4-BE49-F238E27FC236}">
                <a16:creationId xmlns:a16="http://schemas.microsoft.com/office/drawing/2014/main" id="{7F6D8C2B-3192-A246-B088-55A73EED7DAC}"/>
              </a:ext>
            </a:extLst>
          </p:cNvPr>
          <p:cNvSpPr>
            <a:spLocks noGrp="1"/>
          </p:cNvSpPr>
          <p:nvPr>
            <p:ph idx="32"/>
          </p:nvPr>
        </p:nvSpPr>
        <p:spPr/>
        <p:txBody>
          <a:bodyPr/>
          <a:lstStyle/>
          <a:p>
            <a:r>
              <a:rPr lang="en-US" dirty="0"/>
              <a:t>Carbo/</a:t>
            </a:r>
            <a:r>
              <a:rPr lang="en-US" dirty="0" err="1"/>
              <a:t>pem</a:t>
            </a:r>
            <a:r>
              <a:rPr lang="en-US" dirty="0"/>
              <a:t>/</a:t>
            </a:r>
            <a:r>
              <a:rPr lang="en-US" dirty="0" err="1"/>
              <a:t>pembro</a:t>
            </a:r>
            <a:endParaRPr lang="en-US" dirty="0"/>
          </a:p>
        </p:txBody>
      </p:sp>
      <p:sp>
        <p:nvSpPr>
          <p:cNvPr id="8" name="Content Placeholder 7">
            <a:extLst>
              <a:ext uri="{FF2B5EF4-FFF2-40B4-BE49-F238E27FC236}">
                <a16:creationId xmlns:a16="http://schemas.microsoft.com/office/drawing/2014/main" id="{CFD480CB-F145-7540-BFBB-745B611D76CE}"/>
              </a:ext>
            </a:extLst>
          </p:cNvPr>
          <p:cNvSpPr>
            <a:spLocks noGrp="1"/>
          </p:cNvSpPr>
          <p:nvPr>
            <p:ph idx="33"/>
          </p:nvPr>
        </p:nvSpPr>
        <p:spPr/>
        <p:txBody>
          <a:bodyPr/>
          <a:lstStyle/>
          <a:p>
            <a:r>
              <a:rPr lang="en-US" dirty="0"/>
              <a:t>Pembrolizumab </a:t>
            </a:r>
          </a:p>
        </p:txBody>
      </p:sp>
      <p:sp>
        <p:nvSpPr>
          <p:cNvPr id="9" name="Content Placeholder 8">
            <a:extLst>
              <a:ext uri="{FF2B5EF4-FFF2-40B4-BE49-F238E27FC236}">
                <a16:creationId xmlns:a16="http://schemas.microsoft.com/office/drawing/2014/main" id="{738C3B0B-C935-CC43-894E-4C97EAE37858}"/>
              </a:ext>
            </a:extLst>
          </p:cNvPr>
          <p:cNvSpPr>
            <a:spLocks noGrp="1"/>
          </p:cNvSpPr>
          <p:nvPr>
            <p:ph idx="34"/>
          </p:nvPr>
        </p:nvSpPr>
        <p:spPr/>
        <p:txBody>
          <a:bodyPr/>
          <a:lstStyle/>
          <a:p>
            <a:r>
              <a:rPr lang="en-US" dirty="0"/>
              <a:t>Carbo/</a:t>
            </a:r>
            <a:r>
              <a:rPr lang="en-US" dirty="0" err="1"/>
              <a:t>pem</a:t>
            </a:r>
            <a:r>
              <a:rPr lang="en-US" dirty="0"/>
              <a:t>/</a:t>
            </a:r>
            <a:r>
              <a:rPr lang="en-US" dirty="0" err="1"/>
              <a:t>pembro</a:t>
            </a:r>
            <a:endParaRPr lang="en-US" dirty="0"/>
          </a:p>
        </p:txBody>
      </p:sp>
      <p:sp>
        <p:nvSpPr>
          <p:cNvPr id="10" name="Content Placeholder 9">
            <a:extLst>
              <a:ext uri="{FF2B5EF4-FFF2-40B4-BE49-F238E27FC236}">
                <a16:creationId xmlns:a16="http://schemas.microsoft.com/office/drawing/2014/main" id="{8EF843D5-A4C1-0E4D-A026-4E04BA4F9F4B}"/>
              </a:ext>
            </a:extLst>
          </p:cNvPr>
          <p:cNvSpPr>
            <a:spLocks noGrp="1"/>
          </p:cNvSpPr>
          <p:nvPr>
            <p:ph idx="35"/>
          </p:nvPr>
        </p:nvSpPr>
        <p:spPr/>
        <p:txBody>
          <a:bodyPr/>
          <a:lstStyle/>
          <a:p>
            <a:r>
              <a:rPr lang="en-US" dirty="0"/>
              <a:t>Pembrolizumab </a:t>
            </a:r>
          </a:p>
        </p:txBody>
      </p:sp>
      <p:sp>
        <p:nvSpPr>
          <p:cNvPr id="11" name="Content Placeholder 10">
            <a:extLst>
              <a:ext uri="{FF2B5EF4-FFF2-40B4-BE49-F238E27FC236}">
                <a16:creationId xmlns:a16="http://schemas.microsoft.com/office/drawing/2014/main" id="{3D7B44B1-1EAF-1645-8618-407615CCBD4A}"/>
              </a:ext>
            </a:extLst>
          </p:cNvPr>
          <p:cNvSpPr>
            <a:spLocks noGrp="1"/>
          </p:cNvSpPr>
          <p:nvPr>
            <p:ph idx="36"/>
          </p:nvPr>
        </p:nvSpPr>
        <p:spPr/>
        <p:txBody>
          <a:bodyPr/>
          <a:lstStyle/>
          <a:p>
            <a:r>
              <a:rPr lang="en-US" dirty="0"/>
              <a:t>Carbo/</a:t>
            </a:r>
            <a:r>
              <a:rPr lang="en-US" dirty="0" err="1"/>
              <a:t>pem</a:t>
            </a:r>
            <a:r>
              <a:rPr lang="en-US" dirty="0"/>
              <a:t>/</a:t>
            </a:r>
            <a:r>
              <a:rPr lang="en-US" dirty="0" err="1"/>
              <a:t>pembro</a:t>
            </a:r>
            <a:endParaRPr lang="en-US" dirty="0"/>
          </a:p>
        </p:txBody>
      </p:sp>
      <p:sp>
        <p:nvSpPr>
          <p:cNvPr id="12" name="Content Placeholder 11">
            <a:extLst>
              <a:ext uri="{FF2B5EF4-FFF2-40B4-BE49-F238E27FC236}">
                <a16:creationId xmlns:a16="http://schemas.microsoft.com/office/drawing/2014/main" id="{01193761-7AD5-A848-B054-38487D411009}"/>
              </a:ext>
            </a:extLst>
          </p:cNvPr>
          <p:cNvSpPr>
            <a:spLocks noGrp="1"/>
          </p:cNvSpPr>
          <p:nvPr>
            <p:ph idx="37"/>
          </p:nvPr>
        </p:nvSpPr>
        <p:spPr/>
        <p:txBody>
          <a:bodyPr/>
          <a:lstStyle/>
          <a:p>
            <a:r>
              <a:rPr lang="en-US" dirty="0"/>
              <a:t>Carbo/</a:t>
            </a:r>
            <a:r>
              <a:rPr lang="en-US" dirty="0" err="1"/>
              <a:t>pem</a:t>
            </a:r>
            <a:r>
              <a:rPr lang="en-US" dirty="0"/>
              <a:t>/</a:t>
            </a:r>
            <a:r>
              <a:rPr lang="en-US" dirty="0" err="1"/>
              <a:t>pembro</a:t>
            </a:r>
            <a:endParaRPr lang="en-US" dirty="0"/>
          </a:p>
        </p:txBody>
      </p:sp>
      <p:sp>
        <p:nvSpPr>
          <p:cNvPr id="13" name="Content Placeholder 12">
            <a:extLst>
              <a:ext uri="{FF2B5EF4-FFF2-40B4-BE49-F238E27FC236}">
                <a16:creationId xmlns:a16="http://schemas.microsoft.com/office/drawing/2014/main" id="{EC1277B4-128E-B644-9091-F8CA96DD78FD}"/>
              </a:ext>
            </a:extLst>
          </p:cNvPr>
          <p:cNvSpPr>
            <a:spLocks noGrp="1"/>
          </p:cNvSpPr>
          <p:nvPr>
            <p:ph idx="38"/>
          </p:nvPr>
        </p:nvSpPr>
        <p:spPr/>
        <p:txBody>
          <a:bodyPr/>
          <a:lstStyle/>
          <a:p>
            <a:r>
              <a:rPr lang="en-US" dirty="0"/>
              <a:t>Carbo/</a:t>
            </a:r>
            <a:r>
              <a:rPr lang="en-US" dirty="0" err="1"/>
              <a:t>pem</a:t>
            </a:r>
            <a:r>
              <a:rPr lang="en-US" dirty="0"/>
              <a:t>/</a:t>
            </a:r>
            <a:r>
              <a:rPr lang="en-US" dirty="0" err="1"/>
              <a:t>bev</a:t>
            </a:r>
            <a:endParaRPr lang="en-US" dirty="0"/>
          </a:p>
        </p:txBody>
      </p:sp>
      <p:sp>
        <p:nvSpPr>
          <p:cNvPr id="14" name="Content Placeholder 13">
            <a:extLst>
              <a:ext uri="{FF2B5EF4-FFF2-40B4-BE49-F238E27FC236}">
                <a16:creationId xmlns:a16="http://schemas.microsoft.com/office/drawing/2014/main" id="{5F21205A-FB77-484A-9748-376BD89E8B86}"/>
              </a:ext>
            </a:extLst>
          </p:cNvPr>
          <p:cNvSpPr>
            <a:spLocks noGrp="1"/>
          </p:cNvSpPr>
          <p:nvPr>
            <p:ph idx="39"/>
          </p:nvPr>
        </p:nvSpPr>
        <p:spPr/>
        <p:txBody>
          <a:bodyPr/>
          <a:lstStyle/>
          <a:p>
            <a:r>
              <a:rPr lang="en-US" dirty="0"/>
              <a:t>Docetaxel + ramucirumab </a:t>
            </a:r>
          </a:p>
        </p:txBody>
      </p:sp>
      <p:sp>
        <p:nvSpPr>
          <p:cNvPr id="15" name="Content Placeholder 14">
            <a:extLst>
              <a:ext uri="{FF2B5EF4-FFF2-40B4-BE49-F238E27FC236}">
                <a16:creationId xmlns:a16="http://schemas.microsoft.com/office/drawing/2014/main" id="{455A2F16-E2DC-2045-9C44-72E68232B778}"/>
              </a:ext>
            </a:extLst>
          </p:cNvPr>
          <p:cNvSpPr>
            <a:spLocks noGrp="1"/>
          </p:cNvSpPr>
          <p:nvPr>
            <p:ph idx="40"/>
          </p:nvPr>
        </p:nvSpPr>
        <p:spPr/>
        <p:txBody>
          <a:bodyPr/>
          <a:lstStyle/>
          <a:p>
            <a:r>
              <a:rPr lang="en-US" dirty="0"/>
              <a:t>Carbo/</a:t>
            </a:r>
            <a:r>
              <a:rPr lang="en-US" dirty="0" err="1"/>
              <a:t>pem</a:t>
            </a:r>
            <a:r>
              <a:rPr lang="en-US" dirty="0"/>
              <a:t>/</a:t>
            </a:r>
            <a:r>
              <a:rPr lang="en-US" dirty="0" err="1"/>
              <a:t>pembro</a:t>
            </a:r>
            <a:endParaRPr lang="en-US" dirty="0"/>
          </a:p>
        </p:txBody>
      </p:sp>
      <p:sp>
        <p:nvSpPr>
          <p:cNvPr id="16" name="Content Placeholder 15">
            <a:extLst>
              <a:ext uri="{FF2B5EF4-FFF2-40B4-BE49-F238E27FC236}">
                <a16:creationId xmlns:a16="http://schemas.microsoft.com/office/drawing/2014/main" id="{2378F646-FA19-0641-B223-920C26651330}"/>
              </a:ext>
            </a:extLst>
          </p:cNvPr>
          <p:cNvSpPr>
            <a:spLocks noGrp="1"/>
          </p:cNvSpPr>
          <p:nvPr>
            <p:ph idx="41"/>
          </p:nvPr>
        </p:nvSpPr>
        <p:spPr/>
        <p:txBody>
          <a:bodyPr/>
          <a:lstStyle/>
          <a:p>
            <a:r>
              <a:rPr lang="en-US" dirty="0"/>
              <a:t>Carbo/</a:t>
            </a:r>
            <a:r>
              <a:rPr lang="en-US" dirty="0" err="1"/>
              <a:t>pem</a:t>
            </a:r>
            <a:r>
              <a:rPr lang="en-US" dirty="0"/>
              <a:t>/</a:t>
            </a:r>
            <a:r>
              <a:rPr lang="en-US" dirty="0" err="1"/>
              <a:t>pembro</a:t>
            </a:r>
            <a:endParaRPr lang="en-US" dirty="0"/>
          </a:p>
        </p:txBody>
      </p:sp>
      <p:sp>
        <p:nvSpPr>
          <p:cNvPr id="17" name="Content Placeholder 16">
            <a:extLst>
              <a:ext uri="{FF2B5EF4-FFF2-40B4-BE49-F238E27FC236}">
                <a16:creationId xmlns:a16="http://schemas.microsoft.com/office/drawing/2014/main" id="{067F5FDE-3DD5-0741-9861-EABB758DA7EE}"/>
              </a:ext>
            </a:extLst>
          </p:cNvPr>
          <p:cNvSpPr>
            <a:spLocks noGrp="1"/>
          </p:cNvSpPr>
          <p:nvPr>
            <p:ph idx="42"/>
          </p:nvPr>
        </p:nvSpPr>
        <p:spPr/>
        <p:txBody>
          <a:bodyPr/>
          <a:lstStyle/>
          <a:p>
            <a:r>
              <a:rPr lang="en-US" dirty="0"/>
              <a:t>Carbo/</a:t>
            </a:r>
            <a:r>
              <a:rPr lang="en-US" dirty="0" err="1"/>
              <a:t>pem</a:t>
            </a:r>
            <a:r>
              <a:rPr lang="en-US" dirty="0"/>
              <a:t>/</a:t>
            </a:r>
            <a:r>
              <a:rPr lang="en-US" dirty="0" err="1"/>
              <a:t>pembro</a:t>
            </a:r>
            <a:endParaRPr lang="en-US" dirty="0"/>
          </a:p>
        </p:txBody>
      </p:sp>
      <p:sp>
        <p:nvSpPr>
          <p:cNvPr id="18" name="Content Placeholder 17">
            <a:extLst>
              <a:ext uri="{FF2B5EF4-FFF2-40B4-BE49-F238E27FC236}">
                <a16:creationId xmlns:a16="http://schemas.microsoft.com/office/drawing/2014/main" id="{2C8336B8-5159-B448-B342-D02E71B14F74}"/>
              </a:ext>
            </a:extLst>
          </p:cNvPr>
          <p:cNvSpPr>
            <a:spLocks noGrp="1"/>
          </p:cNvSpPr>
          <p:nvPr>
            <p:ph idx="43"/>
          </p:nvPr>
        </p:nvSpPr>
        <p:spPr/>
        <p:txBody>
          <a:bodyPr/>
          <a:lstStyle/>
          <a:p>
            <a:r>
              <a:rPr lang="en-US" dirty="0"/>
              <a:t>Pembrolizumab </a:t>
            </a:r>
          </a:p>
        </p:txBody>
      </p:sp>
      <p:sp>
        <p:nvSpPr>
          <p:cNvPr id="19" name="Content Placeholder 18">
            <a:extLst>
              <a:ext uri="{FF2B5EF4-FFF2-40B4-BE49-F238E27FC236}">
                <a16:creationId xmlns:a16="http://schemas.microsoft.com/office/drawing/2014/main" id="{8FF9844D-388F-2745-9E7A-FF4B47E53B6C}"/>
              </a:ext>
            </a:extLst>
          </p:cNvPr>
          <p:cNvSpPr>
            <a:spLocks noGrp="1"/>
          </p:cNvSpPr>
          <p:nvPr>
            <p:ph idx="44"/>
          </p:nvPr>
        </p:nvSpPr>
        <p:spPr/>
        <p:txBody>
          <a:bodyPr/>
          <a:lstStyle/>
          <a:p>
            <a:r>
              <a:rPr lang="en-US" dirty="0"/>
              <a:t>Carbo/</a:t>
            </a:r>
            <a:r>
              <a:rPr lang="en-US" dirty="0" err="1"/>
              <a:t>pem</a:t>
            </a:r>
            <a:r>
              <a:rPr lang="en-US" dirty="0"/>
              <a:t>/</a:t>
            </a:r>
            <a:r>
              <a:rPr lang="en-US" dirty="0" err="1"/>
              <a:t>pembro</a:t>
            </a:r>
            <a:endParaRPr lang="en-US" dirty="0"/>
          </a:p>
        </p:txBody>
      </p:sp>
      <p:sp>
        <p:nvSpPr>
          <p:cNvPr id="20" name="Content Placeholder 19">
            <a:extLst>
              <a:ext uri="{FF2B5EF4-FFF2-40B4-BE49-F238E27FC236}">
                <a16:creationId xmlns:a16="http://schemas.microsoft.com/office/drawing/2014/main" id="{90BD2B92-08DE-5C42-ADD0-DDA64136E6FA}"/>
              </a:ext>
            </a:extLst>
          </p:cNvPr>
          <p:cNvSpPr>
            <a:spLocks noGrp="1"/>
          </p:cNvSpPr>
          <p:nvPr>
            <p:ph idx="45"/>
          </p:nvPr>
        </p:nvSpPr>
        <p:spPr/>
        <p:txBody>
          <a:bodyPr/>
          <a:lstStyle/>
          <a:p>
            <a:r>
              <a:rPr lang="en-US" dirty="0"/>
              <a:t>Pembrolizumab </a:t>
            </a:r>
          </a:p>
        </p:txBody>
      </p:sp>
    </p:spTree>
    <p:extLst>
      <p:ext uri="{BB962C8B-B14F-4D97-AF65-F5344CB8AC3E}">
        <p14:creationId xmlns:p14="http://schemas.microsoft.com/office/powerpoint/2010/main" val="33890549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465D6E-C2D5-B84A-93AF-37C8C3073F42}"/>
              </a:ext>
            </a:extLst>
          </p:cNvPr>
          <p:cNvSpPr>
            <a:spLocks noGrp="1"/>
          </p:cNvSpPr>
          <p:nvPr>
            <p:ph idx="1"/>
          </p:nvPr>
        </p:nvSpPr>
        <p:spPr/>
        <p:txBody>
          <a:bodyPr/>
          <a:lstStyle/>
          <a:p>
            <a:r>
              <a:rPr lang="en-US" dirty="0"/>
              <a:t>Carboplatin/pemetrexed </a:t>
            </a:r>
          </a:p>
        </p:txBody>
      </p:sp>
      <p:sp>
        <p:nvSpPr>
          <p:cNvPr id="3" name="Content Placeholder 2">
            <a:extLst>
              <a:ext uri="{FF2B5EF4-FFF2-40B4-BE49-F238E27FC236}">
                <a16:creationId xmlns:a16="http://schemas.microsoft.com/office/drawing/2014/main" id="{293E7A35-8549-E441-BEB6-C56572D7F4EC}"/>
              </a:ext>
            </a:extLst>
          </p:cNvPr>
          <p:cNvSpPr>
            <a:spLocks noGrp="1"/>
          </p:cNvSpPr>
          <p:nvPr>
            <p:ph idx="23"/>
          </p:nvPr>
        </p:nvSpPr>
        <p:spPr/>
        <p:txBody>
          <a:bodyPr/>
          <a:lstStyle/>
          <a:p>
            <a:r>
              <a:rPr lang="en-US" dirty="0"/>
              <a:t>Multiple sclerosis</a:t>
            </a:r>
          </a:p>
        </p:txBody>
      </p:sp>
      <p:sp>
        <p:nvSpPr>
          <p:cNvPr id="4" name="Content Placeholder 3">
            <a:extLst>
              <a:ext uri="{FF2B5EF4-FFF2-40B4-BE49-F238E27FC236}">
                <a16:creationId xmlns:a16="http://schemas.microsoft.com/office/drawing/2014/main" id="{E094CA29-DBA0-1241-ABBE-D3719A0A794C}"/>
              </a:ext>
            </a:extLst>
          </p:cNvPr>
          <p:cNvSpPr>
            <a:spLocks noGrp="1"/>
          </p:cNvSpPr>
          <p:nvPr>
            <p:ph idx="30"/>
          </p:nvPr>
        </p:nvSpPr>
        <p:spPr/>
        <p:txBody>
          <a:bodyPr/>
          <a:lstStyle/>
          <a:p>
            <a:r>
              <a:rPr lang="en-US" dirty="0"/>
              <a:t>Docetaxel </a:t>
            </a:r>
          </a:p>
        </p:txBody>
      </p:sp>
      <p:sp>
        <p:nvSpPr>
          <p:cNvPr id="5" name="Content Placeholder 4">
            <a:extLst>
              <a:ext uri="{FF2B5EF4-FFF2-40B4-BE49-F238E27FC236}">
                <a16:creationId xmlns:a16="http://schemas.microsoft.com/office/drawing/2014/main" id="{C35574F3-70FE-874C-B7D3-19533B7A719E}"/>
              </a:ext>
            </a:extLst>
          </p:cNvPr>
          <p:cNvSpPr>
            <a:spLocks noGrp="1"/>
          </p:cNvSpPr>
          <p:nvPr>
            <p:ph idx="31"/>
          </p:nvPr>
        </p:nvSpPr>
        <p:spPr/>
        <p:txBody>
          <a:bodyPr/>
          <a:lstStyle/>
          <a:p>
            <a:pPr>
              <a:lnSpc>
                <a:spcPts val="1740"/>
              </a:lnSpc>
            </a:pPr>
            <a:r>
              <a:rPr lang="en-US" sz="1700" dirty="0"/>
              <a:t>Multiple sclerosis, PD after</a:t>
            </a:r>
          </a:p>
          <a:p>
            <a:pPr>
              <a:lnSpc>
                <a:spcPts val="1740"/>
              </a:lnSpc>
            </a:pPr>
            <a:r>
              <a:rPr lang="en-US" sz="1700" dirty="0"/>
              <a:t>carbo/</a:t>
            </a:r>
            <a:r>
              <a:rPr lang="en-US" sz="1700" dirty="0" err="1"/>
              <a:t>pem</a:t>
            </a:r>
            <a:r>
              <a:rPr lang="en-US" sz="1700" dirty="0"/>
              <a:t> x 14 </a:t>
            </a:r>
            <a:r>
              <a:rPr lang="en-US" sz="1700" dirty="0" err="1"/>
              <a:t>mo</a:t>
            </a:r>
            <a:r>
              <a:rPr lang="en-US" sz="1700" dirty="0"/>
              <a:t> </a:t>
            </a:r>
          </a:p>
        </p:txBody>
      </p:sp>
      <p:sp>
        <p:nvSpPr>
          <p:cNvPr id="6" name="Title 5">
            <a:extLst>
              <a:ext uri="{FF2B5EF4-FFF2-40B4-BE49-F238E27FC236}">
                <a16:creationId xmlns:a16="http://schemas.microsoft.com/office/drawing/2014/main" id="{0412A3D1-EF66-4044-93D6-0F76FF8DF0EC}"/>
              </a:ext>
            </a:extLst>
          </p:cNvPr>
          <p:cNvSpPr>
            <a:spLocks noGrp="1"/>
          </p:cNvSpPr>
          <p:nvPr>
            <p:ph type="title"/>
          </p:nvPr>
        </p:nvSpPr>
        <p:spPr>
          <a:xfrm>
            <a:off x="914639" y="0"/>
            <a:ext cx="10362724" cy="1582753"/>
          </a:xfrm>
        </p:spPr>
        <p:txBody>
          <a:bodyPr/>
          <a:lstStyle/>
          <a:p>
            <a:r>
              <a:rPr lang="en-US" sz="2400" dirty="0"/>
              <a:t>Which regimen would you recommend for a 65-year-old patient with metastatic </a:t>
            </a:r>
            <a:r>
              <a:rPr lang="en-US" sz="2400" u="sng" dirty="0" err="1"/>
              <a:t>nonsquamous</a:t>
            </a:r>
            <a:r>
              <a:rPr lang="en-US" sz="2400" dirty="0"/>
              <a:t> lung cancer and no identified targetable mutations, a </a:t>
            </a:r>
            <a:r>
              <a:rPr lang="en-US" sz="2400" u="sng" dirty="0"/>
              <a:t>PD-L1 TPS of 10%</a:t>
            </a:r>
            <a:r>
              <a:rPr lang="en-US" sz="2400" dirty="0"/>
              <a:t> and …</a:t>
            </a:r>
          </a:p>
        </p:txBody>
      </p:sp>
      <p:sp>
        <p:nvSpPr>
          <p:cNvPr id="7" name="Content Placeholder 6">
            <a:extLst>
              <a:ext uri="{FF2B5EF4-FFF2-40B4-BE49-F238E27FC236}">
                <a16:creationId xmlns:a16="http://schemas.microsoft.com/office/drawing/2014/main" id="{1544C450-F0AF-A14A-A187-25BED2CC33FF}"/>
              </a:ext>
            </a:extLst>
          </p:cNvPr>
          <p:cNvSpPr>
            <a:spLocks noGrp="1"/>
          </p:cNvSpPr>
          <p:nvPr>
            <p:ph idx="32"/>
          </p:nvPr>
        </p:nvSpPr>
        <p:spPr/>
        <p:txBody>
          <a:bodyPr/>
          <a:lstStyle/>
          <a:p>
            <a:r>
              <a:rPr lang="en-US" dirty="0"/>
              <a:t>Carboplatin/pemetrexed </a:t>
            </a:r>
          </a:p>
        </p:txBody>
      </p:sp>
      <p:sp>
        <p:nvSpPr>
          <p:cNvPr id="8" name="Content Placeholder 7">
            <a:extLst>
              <a:ext uri="{FF2B5EF4-FFF2-40B4-BE49-F238E27FC236}">
                <a16:creationId xmlns:a16="http://schemas.microsoft.com/office/drawing/2014/main" id="{88C57E1C-637E-104A-A202-36A6CC43B67D}"/>
              </a:ext>
            </a:extLst>
          </p:cNvPr>
          <p:cNvSpPr>
            <a:spLocks noGrp="1"/>
          </p:cNvSpPr>
          <p:nvPr>
            <p:ph idx="33"/>
          </p:nvPr>
        </p:nvSpPr>
        <p:spPr/>
        <p:txBody>
          <a:bodyPr/>
          <a:lstStyle/>
          <a:p>
            <a:r>
              <a:rPr lang="en-US" dirty="0"/>
              <a:t>Docetaxel + ramucirumab </a:t>
            </a:r>
          </a:p>
        </p:txBody>
      </p:sp>
      <p:sp>
        <p:nvSpPr>
          <p:cNvPr id="9" name="Content Placeholder 8">
            <a:extLst>
              <a:ext uri="{FF2B5EF4-FFF2-40B4-BE49-F238E27FC236}">
                <a16:creationId xmlns:a16="http://schemas.microsoft.com/office/drawing/2014/main" id="{23ACD052-2A25-A44A-8D56-9AFDB08845D8}"/>
              </a:ext>
            </a:extLst>
          </p:cNvPr>
          <p:cNvSpPr>
            <a:spLocks noGrp="1"/>
          </p:cNvSpPr>
          <p:nvPr>
            <p:ph idx="34"/>
          </p:nvPr>
        </p:nvSpPr>
        <p:spPr/>
        <p:txBody>
          <a:bodyPr/>
          <a:lstStyle/>
          <a:p>
            <a:r>
              <a:rPr lang="en-US" dirty="0"/>
              <a:t>Carboplatin/pemetrexed </a:t>
            </a:r>
          </a:p>
        </p:txBody>
      </p:sp>
      <p:sp>
        <p:nvSpPr>
          <p:cNvPr id="10" name="Content Placeholder 9">
            <a:extLst>
              <a:ext uri="{FF2B5EF4-FFF2-40B4-BE49-F238E27FC236}">
                <a16:creationId xmlns:a16="http://schemas.microsoft.com/office/drawing/2014/main" id="{EF687760-C117-864A-AFF0-F530CA6309E0}"/>
              </a:ext>
            </a:extLst>
          </p:cNvPr>
          <p:cNvSpPr>
            <a:spLocks noGrp="1"/>
          </p:cNvSpPr>
          <p:nvPr>
            <p:ph idx="35"/>
          </p:nvPr>
        </p:nvSpPr>
        <p:spPr/>
        <p:txBody>
          <a:bodyPr/>
          <a:lstStyle/>
          <a:p>
            <a:r>
              <a:rPr lang="en-US" dirty="0"/>
              <a:t>Pembrolizumab </a:t>
            </a:r>
          </a:p>
        </p:txBody>
      </p:sp>
      <p:sp>
        <p:nvSpPr>
          <p:cNvPr id="11" name="Content Placeholder 10">
            <a:extLst>
              <a:ext uri="{FF2B5EF4-FFF2-40B4-BE49-F238E27FC236}">
                <a16:creationId xmlns:a16="http://schemas.microsoft.com/office/drawing/2014/main" id="{7C2D5B95-4E6B-894C-B74B-C35CB2403A44}"/>
              </a:ext>
            </a:extLst>
          </p:cNvPr>
          <p:cNvSpPr>
            <a:spLocks noGrp="1"/>
          </p:cNvSpPr>
          <p:nvPr>
            <p:ph idx="36"/>
          </p:nvPr>
        </p:nvSpPr>
        <p:spPr/>
        <p:txBody>
          <a:bodyPr/>
          <a:lstStyle/>
          <a:p>
            <a:r>
              <a:rPr lang="en-US" dirty="0"/>
              <a:t>Carboplatin/pemetrexed </a:t>
            </a:r>
          </a:p>
        </p:txBody>
      </p:sp>
      <p:sp>
        <p:nvSpPr>
          <p:cNvPr id="12" name="Content Placeholder 11">
            <a:extLst>
              <a:ext uri="{FF2B5EF4-FFF2-40B4-BE49-F238E27FC236}">
                <a16:creationId xmlns:a16="http://schemas.microsoft.com/office/drawing/2014/main" id="{FA8E5201-5E35-184E-B030-9622859B0575}"/>
              </a:ext>
            </a:extLst>
          </p:cNvPr>
          <p:cNvSpPr>
            <a:spLocks noGrp="1"/>
          </p:cNvSpPr>
          <p:nvPr>
            <p:ph idx="37"/>
          </p:nvPr>
        </p:nvSpPr>
        <p:spPr/>
        <p:txBody>
          <a:bodyPr/>
          <a:lstStyle/>
          <a:p>
            <a:r>
              <a:rPr lang="en-US" dirty="0"/>
              <a:t>Docetaxel </a:t>
            </a:r>
          </a:p>
        </p:txBody>
      </p:sp>
      <p:sp>
        <p:nvSpPr>
          <p:cNvPr id="13" name="Content Placeholder 12">
            <a:extLst>
              <a:ext uri="{FF2B5EF4-FFF2-40B4-BE49-F238E27FC236}">
                <a16:creationId xmlns:a16="http://schemas.microsoft.com/office/drawing/2014/main" id="{823C4899-E4FD-884B-B3B2-45EEF20798F4}"/>
              </a:ext>
            </a:extLst>
          </p:cNvPr>
          <p:cNvSpPr>
            <a:spLocks noGrp="1"/>
          </p:cNvSpPr>
          <p:nvPr>
            <p:ph idx="38"/>
          </p:nvPr>
        </p:nvSpPr>
        <p:spPr/>
        <p:txBody>
          <a:bodyPr/>
          <a:lstStyle/>
          <a:p>
            <a:r>
              <a:rPr lang="en-US" dirty="0"/>
              <a:t>Carbo/</a:t>
            </a:r>
            <a:r>
              <a:rPr lang="en-US" dirty="0" err="1"/>
              <a:t>pem</a:t>
            </a:r>
            <a:r>
              <a:rPr lang="en-US" dirty="0"/>
              <a:t>/</a:t>
            </a:r>
            <a:r>
              <a:rPr lang="en-US" dirty="0" err="1"/>
              <a:t>bev</a:t>
            </a:r>
            <a:endParaRPr lang="en-US" dirty="0"/>
          </a:p>
        </p:txBody>
      </p:sp>
      <p:sp>
        <p:nvSpPr>
          <p:cNvPr id="14" name="Content Placeholder 13">
            <a:extLst>
              <a:ext uri="{FF2B5EF4-FFF2-40B4-BE49-F238E27FC236}">
                <a16:creationId xmlns:a16="http://schemas.microsoft.com/office/drawing/2014/main" id="{87D36EA4-B6F2-D445-A486-A02ED4AFE65C}"/>
              </a:ext>
            </a:extLst>
          </p:cNvPr>
          <p:cNvSpPr>
            <a:spLocks noGrp="1"/>
          </p:cNvSpPr>
          <p:nvPr>
            <p:ph idx="39"/>
          </p:nvPr>
        </p:nvSpPr>
        <p:spPr/>
        <p:txBody>
          <a:bodyPr/>
          <a:lstStyle/>
          <a:p>
            <a:r>
              <a:rPr lang="en-US" dirty="0"/>
              <a:t>Docetaxel + ramucirumab </a:t>
            </a:r>
          </a:p>
        </p:txBody>
      </p:sp>
      <p:sp>
        <p:nvSpPr>
          <p:cNvPr id="15" name="Content Placeholder 14">
            <a:extLst>
              <a:ext uri="{FF2B5EF4-FFF2-40B4-BE49-F238E27FC236}">
                <a16:creationId xmlns:a16="http://schemas.microsoft.com/office/drawing/2014/main" id="{4D19A404-AE9D-2143-9636-D9CF49F55568}"/>
              </a:ext>
            </a:extLst>
          </p:cNvPr>
          <p:cNvSpPr>
            <a:spLocks noGrp="1"/>
          </p:cNvSpPr>
          <p:nvPr>
            <p:ph idx="40"/>
          </p:nvPr>
        </p:nvSpPr>
        <p:spPr/>
        <p:txBody>
          <a:bodyPr/>
          <a:lstStyle/>
          <a:p>
            <a:r>
              <a:rPr lang="en-US" dirty="0"/>
              <a:t>Carbo/</a:t>
            </a:r>
            <a:r>
              <a:rPr lang="en-US" dirty="0" err="1"/>
              <a:t>pem</a:t>
            </a:r>
            <a:r>
              <a:rPr lang="en-US" dirty="0"/>
              <a:t>/</a:t>
            </a:r>
            <a:r>
              <a:rPr lang="en-US" dirty="0" err="1"/>
              <a:t>bev</a:t>
            </a:r>
            <a:endParaRPr lang="en-US" dirty="0"/>
          </a:p>
        </p:txBody>
      </p:sp>
      <p:sp>
        <p:nvSpPr>
          <p:cNvPr id="16" name="Content Placeholder 15">
            <a:extLst>
              <a:ext uri="{FF2B5EF4-FFF2-40B4-BE49-F238E27FC236}">
                <a16:creationId xmlns:a16="http://schemas.microsoft.com/office/drawing/2014/main" id="{B0AF9879-F264-534C-92A0-7B3FB0A25C7F}"/>
              </a:ext>
            </a:extLst>
          </p:cNvPr>
          <p:cNvSpPr>
            <a:spLocks noGrp="1"/>
          </p:cNvSpPr>
          <p:nvPr>
            <p:ph idx="41"/>
          </p:nvPr>
        </p:nvSpPr>
        <p:spPr/>
        <p:txBody>
          <a:bodyPr/>
          <a:lstStyle/>
          <a:p>
            <a:r>
              <a:rPr lang="en-US" dirty="0"/>
              <a:t>Docetaxel + ramucirumab </a:t>
            </a:r>
          </a:p>
        </p:txBody>
      </p:sp>
      <p:sp>
        <p:nvSpPr>
          <p:cNvPr id="17" name="Content Placeholder 16">
            <a:extLst>
              <a:ext uri="{FF2B5EF4-FFF2-40B4-BE49-F238E27FC236}">
                <a16:creationId xmlns:a16="http://schemas.microsoft.com/office/drawing/2014/main" id="{025A581C-3112-DB49-AE27-7721220A1670}"/>
              </a:ext>
            </a:extLst>
          </p:cNvPr>
          <p:cNvSpPr>
            <a:spLocks noGrp="1"/>
          </p:cNvSpPr>
          <p:nvPr>
            <p:ph idx="42"/>
          </p:nvPr>
        </p:nvSpPr>
        <p:spPr/>
        <p:txBody>
          <a:bodyPr/>
          <a:lstStyle/>
          <a:p>
            <a:r>
              <a:rPr lang="en-US" dirty="0"/>
              <a:t>Carboplatin/pemetrexed </a:t>
            </a:r>
          </a:p>
        </p:txBody>
      </p:sp>
      <p:sp>
        <p:nvSpPr>
          <p:cNvPr id="18" name="Content Placeholder 17">
            <a:extLst>
              <a:ext uri="{FF2B5EF4-FFF2-40B4-BE49-F238E27FC236}">
                <a16:creationId xmlns:a16="http://schemas.microsoft.com/office/drawing/2014/main" id="{4FCEAFE6-E762-0A46-94A1-BB346CB89D6E}"/>
              </a:ext>
            </a:extLst>
          </p:cNvPr>
          <p:cNvSpPr>
            <a:spLocks noGrp="1"/>
          </p:cNvSpPr>
          <p:nvPr>
            <p:ph idx="43"/>
          </p:nvPr>
        </p:nvSpPr>
        <p:spPr/>
        <p:txBody>
          <a:bodyPr/>
          <a:lstStyle/>
          <a:p>
            <a:r>
              <a:rPr lang="en-US" dirty="0"/>
              <a:t>Docetaxel </a:t>
            </a:r>
          </a:p>
        </p:txBody>
      </p:sp>
      <p:sp>
        <p:nvSpPr>
          <p:cNvPr id="19" name="Content Placeholder 18">
            <a:extLst>
              <a:ext uri="{FF2B5EF4-FFF2-40B4-BE49-F238E27FC236}">
                <a16:creationId xmlns:a16="http://schemas.microsoft.com/office/drawing/2014/main" id="{AE08B4A2-D77D-BC4F-8D96-617137BA1386}"/>
              </a:ext>
            </a:extLst>
          </p:cNvPr>
          <p:cNvSpPr>
            <a:spLocks noGrp="1"/>
          </p:cNvSpPr>
          <p:nvPr>
            <p:ph idx="44"/>
          </p:nvPr>
        </p:nvSpPr>
        <p:spPr/>
        <p:txBody>
          <a:bodyPr/>
          <a:lstStyle/>
          <a:p>
            <a:r>
              <a:rPr lang="en-US" dirty="0"/>
              <a:t>Carbo/</a:t>
            </a:r>
            <a:r>
              <a:rPr lang="en-US" dirty="0" err="1"/>
              <a:t>pem</a:t>
            </a:r>
            <a:r>
              <a:rPr lang="en-US" dirty="0"/>
              <a:t>/</a:t>
            </a:r>
            <a:r>
              <a:rPr lang="en-US" dirty="0" err="1"/>
              <a:t>bev</a:t>
            </a:r>
            <a:endParaRPr lang="en-US" dirty="0"/>
          </a:p>
        </p:txBody>
      </p:sp>
      <p:sp>
        <p:nvSpPr>
          <p:cNvPr id="20" name="Content Placeholder 19">
            <a:extLst>
              <a:ext uri="{FF2B5EF4-FFF2-40B4-BE49-F238E27FC236}">
                <a16:creationId xmlns:a16="http://schemas.microsoft.com/office/drawing/2014/main" id="{425D8209-34AA-924F-84A7-B31463F37D79}"/>
              </a:ext>
            </a:extLst>
          </p:cNvPr>
          <p:cNvSpPr>
            <a:spLocks noGrp="1"/>
          </p:cNvSpPr>
          <p:nvPr>
            <p:ph idx="45"/>
          </p:nvPr>
        </p:nvSpPr>
        <p:spPr/>
        <p:txBody>
          <a:bodyPr/>
          <a:lstStyle/>
          <a:p>
            <a:r>
              <a:rPr lang="en-US" dirty="0"/>
              <a:t>Docetaxel + ramucirumab </a:t>
            </a:r>
          </a:p>
        </p:txBody>
      </p:sp>
    </p:spTree>
    <p:extLst>
      <p:ext uri="{BB962C8B-B14F-4D97-AF65-F5344CB8AC3E}">
        <p14:creationId xmlns:p14="http://schemas.microsoft.com/office/powerpoint/2010/main" val="2941237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607D7C-CA7F-BC4B-9701-D42E24855C3D}"/>
              </a:ext>
            </a:extLst>
          </p:cNvPr>
          <p:cNvSpPr>
            <a:spLocks noGrp="1"/>
          </p:cNvSpPr>
          <p:nvPr>
            <p:ph idx="1"/>
          </p:nvPr>
        </p:nvSpPr>
        <p:spPr/>
        <p:txBody>
          <a:bodyPr/>
          <a:lstStyle/>
          <a:p>
            <a:r>
              <a:rPr lang="en-US" dirty="0"/>
              <a:t>Carboplatin/pemetrexed </a:t>
            </a:r>
          </a:p>
        </p:txBody>
      </p:sp>
      <p:sp>
        <p:nvSpPr>
          <p:cNvPr id="3" name="Content Placeholder 2">
            <a:extLst>
              <a:ext uri="{FF2B5EF4-FFF2-40B4-BE49-F238E27FC236}">
                <a16:creationId xmlns:a16="http://schemas.microsoft.com/office/drawing/2014/main" id="{A9F0249D-BDB1-9F49-B5EE-4ACB3606B7C8}"/>
              </a:ext>
            </a:extLst>
          </p:cNvPr>
          <p:cNvSpPr>
            <a:spLocks noGrp="1"/>
          </p:cNvSpPr>
          <p:nvPr>
            <p:ph idx="23"/>
          </p:nvPr>
        </p:nvSpPr>
        <p:spPr/>
        <p:txBody>
          <a:bodyPr/>
          <a:lstStyle/>
          <a:p>
            <a:r>
              <a:rPr lang="en-US" dirty="0"/>
              <a:t>Kidney transplant </a:t>
            </a:r>
          </a:p>
        </p:txBody>
      </p:sp>
      <p:sp>
        <p:nvSpPr>
          <p:cNvPr id="4" name="Content Placeholder 3">
            <a:extLst>
              <a:ext uri="{FF2B5EF4-FFF2-40B4-BE49-F238E27FC236}">
                <a16:creationId xmlns:a16="http://schemas.microsoft.com/office/drawing/2014/main" id="{45A89646-B970-DE47-A72D-3018E402B1BD}"/>
              </a:ext>
            </a:extLst>
          </p:cNvPr>
          <p:cNvSpPr>
            <a:spLocks noGrp="1"/>
          </p:cNvSpPr>
          <p:nvPr>
            <p:ph idx="30"/>
          </p:nvPr>
        </p:nvSpPr>
        <p:spPr/>
        <p:txBody>
          <a:bodyPr/>
          <a:lstStyle/>
          <a:p>
            <a:r>
              <a:rPr lang="en-US" dirty="0"/>
              <a:t>Docetaxel </a:t>
            </a:r>
          </a:p>
        </p:txBody>
      </p:sp>
      <p:sp>
        <p:nvSpPr>
          <p:cNvPr id="5" name="Content Placeholder 4">
            <a:extLst>
              <a:ext uri="{FF2B5EF4-FFF2-40B4-BE49-F238E27FC236}">
                <a16:creationId xmlns:a16="http://schemas.microsoft.com/office/drawing/2014/main" id="{B93F1CA9-2272-614F-B113-D83818E57616}"/>
              </a:ext>
            </a:extLst>
          </p:cNvPr>
          <p:cNvSpPr>
            <a:spLocks noGrp="1"/>
          </p:cNvSpPr>
          <p:nvPr>
            <p:ph idx="31"/>
          </p:nvPr>
        </p:nvSpPr>
        <p:spPr/>
        <p:txBody>
          <a:bodyPr/>
          <a:lstStyle/>
          <a:p>
            <a:r>
              <a:rPr lang="en-US" sz="1600" dirty="0"/>
              <a:t>Kidney transplant, </a:t>
            </a:r>
            <a:br>
              <a:rPr lang="en-US" sz="1600" dirty="0"/>
            </a:br>
            <a:r>
              <a:rPr lang="en-US" sz="1600" dirty="0"/>
              <a:t>PD after carbo/</a:t>
            </a:r>
            <a:r>
              <a:rPr lang="en-US" sz="1600" dirty="0" err="1"/>
              <a:t>pem</a:t>
            </a:r>
            <a:r>
              <a:rPr lang="en-US" sz="1600" dirty="0"/>
              <a:t> x 14 </a:t>
            </a:r>
            <a:r>
              <a:rPr lang="en-US" sz="1600" dirty="0" err="1"/>
              <a:t>mo</a:t>
            </a:r>
            <a:r>
              <a:rPr lang="en-US" sz="1600" dirty="0"/>
              <a:t> </a:t>
            </a:r>
          </a:p>
        </p:txBody>
      </p:sp>
      <p:sp>
        <p:nvSpPr>
          <p:cNvPr id="6" name="Title 5">
            <a:extLst>
              <a:ext uri="{FF2B5EF4-FFF2-40B4-BE49-F238E27FC236}">
                <a16:creationId xmlns:a16="http://schemas.microsoft.com/office/drawing/2014/main" id="{4A9726C1-FAD0-E54E-BCFB-99EB66F51514}"/>
              </a:ext>
            </a:extLst>
          </p:cNvPr>
          <p:cNvSpPr>
            <a:spLocks noGrp="1"/>
          </p:cNvSpPr>
          <p:nvPr>
            <p:ph type="title"/>
          </p:nvPr>
        </p:nvSpPr>
        <p:spPr/>
        <p:txBody>
          <a:bodyPr/>
          <a:lstStyle/>
          <a:p>
            <a:r>
              <a:rPr lang="en-US" sz="2400" dirty="0"/>
              <a:t>Which regimen would you recommend for a 65-year-old patient with metastatic </a:t>
            </a:r>
            <a:r>
              <a:rPr lang="en-US" sz="2400" u="sng" dirty="0" err="1"/>
              <a:t>nonsquamous</a:t>
            </a:r>
            <a:r>
              <a:rPr lang="en-US" sz="2400" dirty="0"/>
              <a:t> lung cancer and no identified targetable mutations with a </a:t>
            </a:r>
            <a:r>
              <a:rPr lang="en-US" sz="2400" u="sng" dirty="0"/>
              <a:t>PD-L1 TPS of 10%</a:t>
            </a:r>
            <a:r>
              <a:rPr lang="en-US" sz="2400" dirty="0"/>
              <a:t> who has undergone …</a:t>
            </a:r>
          </a:p>
        </p:txBody>
      </p:sp>
      <p:sp>
        <p:nvSpPr>
          <p:cNvPr id="7" name="Content Placeholder 6">
            <a:extLst>
              <a:ext uri="{FF2B5EF4-FFF2-40B4-BE49-F238E27FC236}">
                <a16:creationId xmlns:a16="http://schemas.microsoft.com/office/drawing/2014/main" id="{0A9CC1BB-5771-4749-AE0C-AE94337E74A9}"/>
              </a:ext>
            </a:extLst>
          </p:cNvPr>
          <p:cNvSpPr>
            <a:spLocks noGrp="1"/>
          </p:cNvSpPr>
          <p:nvPr>
            <p:ph idx="32"/>
          </p:nvPr>
        </p:nvSpPr>
        <p:spPr/>
        <p:txBody>
          <a:bodyPr/>
          <a:lstStyle/>
          <a:p>
            <a:r>
              <a:rPr lang="en-US" dirty="0"/>
              <a:t>Carboplatin/pemetrexed </a:t>
            </a:r>
          </a:p>
        </p:txBody>
      </p:sp>
      <p:sp>
        <p:nvSpPr>
          <p:cNvPr id="8" name="Content Placeholder 7">
            <a:extLst>
              <a:ext uri="{FF2B5EF4-FFF2-40B4-BE49-F238E27FC236}">
                <a16:creationId xmlns:a16="http://schemas.microsoft.com/office/drawing/2014/main" id="{55F94336-05FD-004D-ACB8-443815CE5FF8}"/>
              </a:ext>
            </a:extLst>
          </p:cNvPr>
          <p:cNvSpPr>
            <a:spLocks noGrp="1"/>
          </p:cNvSpPr>
          <p:nvPr>
            <p:ph idx="33"/>
          </p:nvPr>
        </p:nvSpPr>
        <p:spPr/>
        <p:txBody>
          <a:bodyPr/>
          <a:lstStyle/>
          <a:p>
            <a:r>
              <a:rPr lang="en-US" dirty="0"/>
              <a:t>Docetaxel </a:t>
            </a:r>
          </a:p>
        </p:txBody>
      </p:sp>
      <p:sp>
        <p:nvSpPr>
          <p:cNvPr id="9" name="Content Placeholder 8">
            <a:extLst>
              <a:ext uri="{FF2B5EF4-FFF2-40B4-BE49-F238E27FC236}">
                <a16:creationId xmlns:a16="http://schemas.microsoft.com/office/drawing/2014/main" id="{68D8ED8B-B5A6-494E-847E-7984CA9B1B34}"/>
              </a:ext>
            </a:extLst>
          </p:cNvPr>
          <p:cNvSpPr>
            <a:spLocks noGrp="1"/>
          </p:cNvSpPr>
          <p:nvPr>
            <p:ph idx="34"/>
          </p:nvPr>
        </p:nvSpPr>
        <p:spPr/>
        <p:txBody>
          <a:bodyPr/>
          <a:lstStyle/>
          <a:p>
            <a:r>
              <a:rPr lang="en-US" dirty="0"/>
              <a:t>Carboplatin/pemetrexed </a:t>
            </a:r>
          </a:p>
        </p:txBody>
      </p:sp>
      <p:sp>
        <p:nvSpPr>
          <p:cNvPr id="10" name="Content Placeholder 9">
            <a:extLst>
              <a:ext uri="{FF2B5EF4-FFF2-40B4-BE49-F238E27FC236}">
                <a16:creationId xmlns:a16="http://schemas.microsoft.com/office/drawing/2014/main" id="{C1CBBCA0-A91D-B04A-9AAF-ACE3BC599DBB}"/>
              </a:ext>
            </a:extLst>
          </p:cNvPr>
          <p:cNvSpPr>
            <a:spLocks noGrp="1"/>
          </p:cNvSpPr>
          <p:nvPr>
            <p:ph idx="35"/>
          </p:nvPr>
        </p:nvSpPr>
        <p:spPr/>
        <p:txBody>
          <a:bodyPr/>
          <a:lstStyle/>
          <a:p>
            <a:r>
              <a:rPr lang="en-US" dirty="0"/>
              <a:t>Gemcitabine </a:t>
            </a:r>
          </a:p>
        </p:txBody>
      </p:sp>
      <p:sp>
        <p:nvSpPr>
          <p:cNvPr id="11" name="Content Placeholder 10">
            <a:extLst>
              <a:ext uri="{FF2B5EF4-FFF2-40B4-BE49-F238E27FC236}">
                <a16:creationId xmlns:a16="http://schemas.microsoft.com/office/drawing/2014/main" id="{FAC2D560-335A-4C4E-BF05-52EDE508D308}"/>
              </a:ext>
            </a:extLst>
          </p:cNvPr>
          <p:cNvSpPr>
            <a:spLocks noGrp="1"/>
          </p:cNvSpPr>
          <p:nvPr>
            <p:ph idx="36"/>
          </p:nvPr>
        </p:nvSpPr>
        <p:spPr/>
        <p:txBody>
          <a:bodyPr/>
          <a:lstStyle/>
          <a:p>
            <a:r>
              <a:rPr lang="en-US" dirty="0"/>
              <a:t>Carboplatin/pemetrexed </a:t>
            </a:r>
          </a:p>
        </p:txBody>
      </p:sp>
      <p:sp>
        <p:nvSpPr>
          <p:cNvPr id="12" name="Content Placeholder 11">
            <a:extLst>
              <a:ext uri="{FF2B5EF4-FFF2-40B4-BE49-F238E27FC236}">
                <a16:creationId xmlns:a16="http://schemas.microsoft.com/office/drawing/2014/main" id="{A1C2BAEB-320D-0644-A081-1A1ABA1B6F7F}"/>
              </a:ext>
            </a:extLst>
          </p:cNvPr>
          <p:cNvSpPr>
            <a:spLocks noGrp="1"/>
          </p:cNvSpPr>
          <p:nvPr>
            <p:ph idx="37"/>
          </p:nvPr>
        </p:nvSpPr>
        <p:spPr/>
        <p:txBody>
          <a:bodyPr/>
          <a:lstStyle/>
          <a:p>
            <a:r>
              <a:rPr lang="en-US" dirty="0"/>
              <a:t>Docetaxel </a:t>
            </a:r>
          </a:p>
        </p:txBody>
      </p:sp>
      <p:sp>
        <p:nvSpPr>
          <p:cNvPr id="13" name="Content Placeholder 12">
            <a:extLst>
              <a:ext uri="{FF2B5EF4-FFF2-40B4-BE49-F238E27FC236}">
                <a16:creationId xmlns:a16="http://schemas.microsoft.com/office/drawing/2014/main" id="{EBDE0F13-11F8-7A4E-9837-F39C69C5AA51}"/>
              </a:ext>
            </a:extLst>
          </p:cNvPr>
          <p:cNvSpPr>
            <a:spLocks noGrp="1"/>
          </p:cNvSpPr>
          <p:nvPr>
            <p:ph idx="38"/>
          </p:nvPr>
        </p:nvSpPr>
        <p:spPr/>
        <p:txBody>
          <a:bodyPr/>
          <a:lstStyle/>
          <a:p>
            <a:r>
              <a:rPr lang="en-US" dirty="0"/>
              <a:t>Carbo/</a:t>
            </a:r>
            <a:r>
              <a:rPr lang="en-US" dirty="0" err="1"/>
              <a:t>pem</a:t>
            </a:r>
            <a:r>
              <a:rPr lang="en-US" dirty="0"/>
              <a:t>/</a:t>
            </a:r>
            <a:r>
              <a:rPr lang="en-US" dirty="0" err="1"/>
              <a:t>bev</a:t>
            </a:r>
            <a:endParaRPr lang="en-US" dirty="0"/>
          </a:p>
        </p:txBody>
      </p:sp>
      <p:sp>
        <p:nvSpPr>
          <p:cNvPr id="14" name="Content Placeholder 13">
            <a:extLst>
              <a:ext uri="{FF2B5EF4-FFF2-40B4-BE49-F238E27FC236}">
                <a16:creationId xmlns:a16="http://schemas.microsoft.com/office/drawing/2014/main" id="{5E96D7B6-1A51-EA49-9E25-E701878B359F}"/>
              </a:ext>
            </a:extLst>
          </p:cNvPr>
          <p:cNvSpPr>
            <a:spLocks noGrp="1"/>
          </p:cNvSpPr>
          <p:nvPr>
            <p:ph idx="39"/>
          </p:nvPr>
        </p:nvSpPr>
        <p:spPr/>
        <p:txBody>
          <a:bodyPr/>
          <a:lstStyle/>
          <a:p>
            <a:r>
              <a:rPr lang="en-US" dirty="0"/>
              <a:t>Docetaxel + ramucirumab </a:t>
            </a:r>
          </a:p>
        </p:txBody>
      </p:sp>
      <p:sp>
        <p:nvSpPr>
          <p:cNvPr id="15" name="Content Placeholder 14">
            <a:extLst>
              <a:ext uri="{FF2B5EF4-FFF2-40B4-BE49-F238E27FC236}">
                <a16:creationId xmlns:a16="http://schemas.microsoft.com/office/drawing/2014/main" id="{6E01022C-ADA6-7841-A334-54D01E94789D}"/>
              </a:ext>
            </a:extLst>
          </p:cNvPr>
          <p:cNvSpPr>
            <a:spLocks noGrp="1"/>
          </p:cNvSpPr>
          <p:nvPr>
            <p:ph idx="40"/>
          </p:nvPr>
        </p:nvSpPr>
        <p:spPr/>
        <p:txBody>
          <a:bodyPr/>
          <a:lstStyle/>
          <a:p>
            <a:r>
              <a:rPr lang="en-US" dirty="0"/>
              <a:t>Carboplatin/pemetrexed* </a:t>
            </a:r>
          </a:p>
        </p:txBody>
      </p:sp>
      <p:sp>
        <p:nvSpPr>
          <p:cNvPr id="16" name="Content Placeholder 15">
            <a:extLst>
              <a:ext uri="{FF2B5EF4-FFF2-40B4-BE49-F238E27FC236}">
                <a16:creationId xmlns:a16="http://schemas.microsoft.com/office/drawing/2014/main" id="{2B016FC0-A65C-E349-98EA-0D723ACF51DC}"/>
              </a:ext>
            </a:extLst>
          </p:cNvPr>
          <p:cNvSpPr>
            <a:spLocks noGrp="1"/>
          </p:cNvSpPr>
          <p:nvPr>
            <p:ph idx="41"/>
          </p:nvPr>
        </p:nvSpPr>
        <p:spPr/>
        <p:txBody>
          <a:bodyPr/>
          <a:lstStyle/>
          <a:p>
            <a:r>
              <a:rPr lang="en-US" dirty="0"/>
              <a:t>Docetaxel </a:t>
            </a:r>
          </a:p>
        </p:txBody>
      </p:sp>
      <p:sp>
        <p:nvSpPr>
          <p:cNvPr id="17" name="Content Placeholder 16">
            <a:extLst>
              <a:ext uri="{FF2B5EF4-FFF2-40B4-BE49-F238E27FC236}">
                <a16:creationId xmlns:a16="http://schemas.microsoft.com/office/drawing/2014/main" id="{18359DE1-95A1-E244-AE43-957905E9F844}"/>
              </a:ext>
            </a:extLst>
          </p:cNvPr>
          <p:cNvSpPr>
            <a:spLocks noGrp="1"/>
          </p:cNvSpPr>
          <p:nvPr>
            <p:ph idx="42"/>
          </p:nvPr>
        </p:nvSpPr>
        <p:spPr/>
        <p:txBody>
          <a:bodyPr/>
          <a:lstStyle/>
          <a:p>
            <a:r>
              <a:rPr lang="en-US" dirty="0"/>
              <a:t>Carboplatin/pemetrexed </a:t>
            </a:r>
          </a:p>
        </p:txBody>
      </p:sp>
      <p:sp>
        <p:nvSpPr>
          <p:cNvPr id="18" name="Content Placeholder 17">
            <a:extLst>
              <a:ext uri="{FF2B5EF4-FFF2-40B4-BE49-F238E27FC236}">
                <a16:creationId xmlns:a16="http://schemas.microsoft.com/office/drawing/2014/main" id="{2576EB5C-B6EB-9B41-A319-D4DED448F7E7}"/>
              </a:ext>
            </a:extLst>
          </p:cNvPr>
          <p:cNvSpPr>
            <a:spLocks noGrp="1"/>
          </p:cNvSpPr>
          <p:nvPr>
            <p:ph idx="43"/>
          </p:nvPr>
        </p:nvSpPr>
        <p:spPr/>
        <p:txBody>
          <a:bodyPr/>
          <a:lstStyle/>
          <a:p>
            <a:r>
              <a:rPr lang="en-US" dirty="0"/>
              <a:t>Docetaxel </a:t>
            </a:r>
          </a:p>
        </p:txBody>
      </p:sp>
      <p:sp>
        <p:nvSpPr>
          <p:cNvPr id="19" name="Content Placeholder 18">
            <a:extLst>
              <a:ext uri="{FF2B5EF4-FFF2-40B4-BE49-F238E27FC236}">
                <a16:creationId xmlns:a16="http://schemas.microsoft.com/office/drawing/2014/main" id="{FFD63715-3065-B544-8384-ACD60EE812A2}"/>
              </a:ext>
            </a:extLst>
          </p:cNvPr>
          <p:cNvSpPr>
            <a:spLocks noGrp="1"/>
          </p:cNvSpPr>
          <p:nvPr>
            <p:ph idx="44"/>
          </p:nvPr>
        </p:nvSpPr>
        <p:spPr/>
        <p:txBody>
          <a:bodyPr/>
          <a:lstStyle/>
          <a:p>
            <a:r>
              <a:rPr lang="en-US" dirty="0"/>
              <a:t>Carbo/</a:t>
            </a:r>
            <a:r>
              <a:rPr lang="en-US" dirty="0" err="1"/>
              <a:t>pem</a:t>
            </a:r>
            <a:r>
              <a:rPr lang="en-US" dirty="0"/>
              <a:t>/</a:t>
            </a:r>
            <a:r>
              <a:rPr lang="en-US" dirty="0" err="1"/>
              <a:t>bev</a:t>
            </a:r>
            <a:endParaRPr lang="en-US" dirty="0"/>
          </a:p>
        </p:txBody>
      </p:sp>
      <p:sp>
        <p:nvSpPr>
          <p:cNvPr id="20" name="Content Placeholder 19">
            <a:extLst>
              <a:ext uri="{FF2B5EF4-FFF2-40B4-BE49-F238E27FC236}">
                <a16:creationId xmlns:a16="http://schemas.microsoft.com/office/drawing/2014/main" id="{7833223F-9006-BB45-860A-C7988100CF24}"/>
              </a:ext>
            </a:extLst>
          </p:cNvPr>
          <p:cNvSpPr>
            <a:spLocks noGrp="1"/>
          </p:cNvSpPr>
          <p:nvPr>
            <p:ph idx="45"/>
          </p:nvPr>
        </p:nvSpPr>
        <p:spPr/>
        <p:txBody>
          <a:bodyPr/>
          <a:lstStyle/>
          <a:p>
            <a:r>
              <a:rPr lang="en-US" dirty="0"/>
              <a:t>Docetaxel + ramucirumab </a:t>
            </a:r>
          </a:p>
        </p:txBody>
      </p:sp>
      <p:sp>
        <p:nvSpPr>
          <p:cNvPr id="21" name="TextBox 20">
            <a:extLst>
              <a:ext uri="{FF2B5EF4-FFF2-40B4-BE49-F238E27FC236}">
                <a16:creationId xmlns:a16="http://schemas.microsoft.com/office/drawing/2014/main" id="{34D4B9F1-09AC-6642-B876-82E37A20375C}"/>
              </a:ext>
            </a:extLst>
          </p:cNvPr>
          <p:cNvSpPr txBox="1"/>
          <p:nvPr/>
        </p:nvSpPr>
        <p:spPr>
          <a:xfrm>
            <a:off x="729048" y="6473050"/>
            <a:ext cx="5317524" cy="323165"/>
          </a:xfrm>
          <a:prstGeom prst="rect">
            <a:avLst/>
          </a:prstGeom>
          <a:noFill/>
        </p:spPr>
        <p:txBody>
          <a:bodyPr wrap="square" rtlCol="0">
            <a:spAutoFit/>
          </a:bodyPr>
          <a:lstStyle/>
          <a:p>
            <a:r>
              <a:rPr lang="en-US" sz="1500" dirty="0"/>
              <a:t>* Assuming normal renal function</a:t>
            </a:r>
          </a:p>
        </p:txBody>
      </p:sp>
    </p:spTree>
    <p:extLst>
      <p:ext uri="{BB962C8B-B14F-4D97-AF65-F5344CB8AC3E}">
        <p14:creationId xmlns:p14="http://schemas.microsoft.com/office/powerpoint/2010/main" val="40868937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D8F69B-4720-F746-8948-9EEAD18A8B2E}"/>
              </a:ext>
            </a:extLst>
          </p:cNvPr>
          <p:cNvSpPr>
            <a:spLocks noGrp="1"/>
          </p:cNvSpPr>
          <p:nvPr>
            <p:ph idx="1"/>
          </p:nvPr>
        </p:nvSpPr>
        <p:spPr/>
        <p:txBody>
          <a:bodyPr/>
          <a:lstStyle/>
          <a:p>
            <a:r>
              <a:rPr lang="en-US" dirty="0"/>
              <a:t>2 years </a:t>
            </a:r>
          </a:p>
        </p:txBody>
      </p:sp>
      <p:sp>
        <p:nvSpPr>
          <p:cNvPr id="3" name="Content Placeholder 2">
            <a:extLst>
              <a:ext uri="{FF2B5EF4-FFF2-40B4-BE49-F238E27FC236}">
                <a16:creationId xmlns:a16="http://schemas.microsoft.com/office/drawing/2014/main" id="{5DD5C5D4-6301-0C4B-9629-A0751A72FE4E}"/>
              </a:ext>
            </a:extLst>
          </p:cNvPr>
          <p:cNvSpPr>
            <a:spLocks noGrp="1"/>
          </p:cNvSpPr>
          <p:nvPr>
            <p:ph idx="23"/>
          </p:nvPr>
        </p:nvSpPr>
        <p:spPr/>
        <p:txBody>
          <a:bodyPr/>
          <a:lstStyle/>
          <a:p>
            <a:r>
              <a:rPr lang="en-US" dirty="0"/>
              <a:t>Complete clinical response </a:t>
            </a:r>
          </a:p>
        </p:txBody>
      </p:sp>
      <p:sp>
        <p:nvSpPr>
          <p:cNvPr id="4" name="Content Placeholder 3">
            <a:extLst>
              <a:ext uri="{FF2B5EF4-FFF2-40B4-BE49-F238E27FC236}">
                <a16:creationId xmlns:a16="http://schemas.microsoft.com/office/drawing/2014/main" id="{4C96AC48-0FF8-E448-9FB9-CD3051DDC418}"/>
              </a:ext>
            </a:extLst>
          </p:cNvPr>
          <p:cNvSpPr>
            <a:spLocks noGrp="1"/>
          </p:cNvSpPr>
          <p:nvPr>
            <p:ph idx="30"/>
          </p:nvPr>
        </p:nvSpPr>
        <p:spPr/>
        <p:txBody>
          <a:bodyPr/>
          <a:lstStyle/>
          <a:p>
            <a:r>
              <a:rPr lang="en-US" dirty="0"/>
              <a:t>Indefinitely or until PD/toxicity </a:t>
            </a:r>
          </a:p>
        </p:txBody>
      </p:sp>
      <p:sp>
        <p:nvSpPr>
          <p:cNvPr id="5" name="Content Placeholder 4">
            <a:extLst>
              <a:ext uri="{FF2B5EF4-FFF2-40B4-BE49-F238E27FC236}">
                <a16:creationId xmlns:a16="http://schemas.microsoft.com/office/drawing/2014/main" id="{0BDAC9AB-2F1F-2A46-B026-4688E76205A1}"/>
              </a:ext>
            </a:extLst>
          </p:cNvPr>
          <p:cNvSpPr>
            <a:spLocks noGrp="1"/>
          </p:cNvSpPr>
          <p:nvPr>
            <p:ph idx="31"/>
          </p:nvPr>
        </p:nvSpPr>
        <p:spPr/>
        <p:txBody>
          <a:bodyPr/>
          <a:lstStyle/>
          <a:p>
            <a:r>
              <a:rPr lang="en-US" dirty="0"/>
              <a:t>Partial clinical response </a:t>
            </a:r>
          </a:p>
        </p:txBody>
      </p:sp>
      <p:sp>
        <p:nvSpPr>
          <p:cNvPr id="6" name="Title 5">
            <a:extLst>
              <a:ext uri="{FF2B5EF4-FFF2-40B4-BE49-F238E27FC236}">
                <a16:creationId xmlns:a16="http://schemas.microsoft.com/office/drawing/2014/main" id="{2E5EDF5D-7D3C-1340-BFCA-536A8949C70B}"/>
              </a:ext>
            </a:extLst>
          </p:cNvPr>
          <p:cNvSpPr>
            <a:spLocks noGrp="1"/>
          </p:cNvSpPr>
          <p:nvPr>
            <p:ph type="title"/>
          </p:nvPr>
        </p:nvSpPr>
        <p:spPr/>
        <p:txBody>
          <a:bodyPr/>
          <a:lstStyle/>
          <a:p>
            <a:r>
              <a:rPr lang="en-US" sz="2400" dirty="0"/>
              <a:t>For a patient with metastatic NSCLC who experienced a response to an anti-PD-1/PD-L1 antibody and is tolerating the therapy well, for how long would you continue treatment?</a:t>
            </a:r>
          </a:p>
        </p:txBody>
      </p:sp>
      <p:sp>
        <p:nvSpPr>
          <p:cNvPr id="7" name="Content Placeholder 6">
            <a:extLst>
              <a:ext uri="{FF2B5EF4-FFF2-40B4-BE49-F238E27FC236}">
                <a16:creationId xmlns:a16="http://schemas.microsoft.com/office/drawing/2014/main" id="{ACA9C156-C3EA-CF4E-93AC-F00146162AED}"/>
              </a:ext>
            </a:extLst>
          </p:cNvPr>
          <p:cNvSpPr>
            <a:spLocks noGrp="1"/>
          </p:cNvSpPr>
          <p:nvPr>
            <p:ph idx="32"/>
          </p:nvPr>
        </p:nvSpPr>
        <p:spPr/>
        <p:txBody>
          <a:bodyPr/>
          <a:lstStyle/>
          <a:p>
            <a:r>
              <a:rPr lang="en-US" dirty="0"/>
              <a:t>2 years </a:t>
            </a:r>
          </a:p>
        </p:txBody>
      </p:sp>
      <p:sp>
        <p:nvSpPr>
          <p:cNvPr id="8" name="Content Placeholder 7">
            <a:extLst>
              <a:ext uri="{FF2B5EF4-FFF2-40B4-BE49-F238E27FC236}">
                <a16:creationId xmlns:a16="http://schemas.microsoft.com/office/drawing/2014/main" id="{E0BA789E-EAA9-1643-847C-11B1F26F2604}"/>
              </a:ext>
            </a:extLst>
          </p:cNvPr>
          <p:cNvSpPr>
            <a:spLocks noGrp="1"/>
          </p:cNvSpPr>
          <p:nvPr>
            <p:ph idx="33"/>
          </p:nvPr>
        </p:nvSpPr>
        <p:spPr/>
        <p:txBody>
          <a:bodyPr/>
          <a:lstStyle/>
          <a:p>
            <a:r>
              <a:rPr lang="en-US" dirty="0"/>
              <a:t>2 years </a:t>
            </a:r>
          </a:p>
        </p:txBody>
      </p:sp>
      <p:sp>
        <p:nvSpPr>
          <p:cNvPr id="9" name="Content Placeholder 8">
            <a:extLst>
              <a:ext uri="{FF2B5EF4-FFF2-40B4-BE49-F238E27FC236}">
                <a16:creationId xmlns:a16="http://schemas.microsoft.com/office/drawing/2014/main" id="{97AB7E90-AA7A-404B-B10A-E2919B3FE791}"/>
              </a:ext>
            </a:extLst>
          </p:cNvPr>
          <p:cNvSpPr>
            <a:spLocks noGrp="1"/>
          </p:cNvSpPr>
          <p:nvPr>
            <p:ph idx="34"/>
          </p:nvPr>
        </p:nvSpPr>
        <p:spPr/>
        <p:txBody>
          <a:bodyPr/>
          <a:lstStyle/>
          <a:p>
            <a:r>
              <a:rPr lang="en-US" dirty="0"/>
              <a:t>Indefinitely or until PD/toxicity </a:t>
            </a:r>
          </a:p>
        </p:txBody>
      </p:sp>
      <p:sp>
        <p:nvSpPr>
          <p:cNvPr id="10" name="Content Placeholder 9">
            <a:extLst>
              <a:ext uri="{FF2B5EF4-FFF2-40B4-BE49-F238E27FC236}">
                <a16:creationId xmlns:a16="http://schemas.microsoft.com/office/drawing/2014/main" id="{337BA00A-BE18-5646-8A8F-FAEBC2BB3722}"/>
              </a:ext>
            </a:extLst>
          </p:cNvPr>
          <p:cNvSpPr>
            <a:spLocks noGrp="1"/>
          </p:cNvSpPr>
          <p:nvPr>
            <p:ph idx="35"/>
          </p:nvPr>
        </p:nvSpPr>
        <p:spPr/>
        <p:txBody>
          <a:bodyPr/>
          <a:lstStyle/>
          <a:p>
            <a:r>
              <a:rPr lang="en-US" dirty="0"/>
              <a:t>Indefinitely or until PD/toxicity </a:t>
            </a:r>
          </a:p>
        </p:txBody>
      </p:sp>
      <p:sp>
        <p:nvSpPr>
          <p:cNvPr id="11" name="Content Placeholder 10">
            <a:extLst>
              <a:ext uri="{FF2B5EF4-FFF2-40B4-BE49-F238E27FC236}">
                <a16:creationId xmlns:a16="http://schemas.microsoft.com/office/drawing/2014/main" id="{F8BC24E0-E139-824C-92B3-CC5E1429B973}"/>
              </a:ext>
            </a:extLst>
          </p:cNvPr>
          <p:cNvSpPr>
            <a:spLocks noGrp="1"/>
          </p:cNvSpPr>
          <p:nvPr>
            <p:ph idx="36"/>
          </p:nvPr>
        </p:nvSpPr>
        <p:spPr/>
        <p:txBody>
          <a:bodyPr/>
          <a:lstStyle/>
          <a:p>
            <a:r>
              <a:rPr lang="en-US" dirty="0"/>
              <a:t>2 years </a:t>
            </a:r>
          </a:p>
        </p:txBody>
      </p:sp>
      <p:sp>
        <p:nvSpPr>
          <p:cNvPr id="12" name="Content Placeholder 11">
            <a:extLst>
              <a:ext uri="{FF2B5EF4-FFF2-40B4-BE49-F238E27FC236}">
                <a16:creationId xmlns:a16="http://schemas.microsoft.com/office/drawing/2014/main" id="{10306437-D0E4-7C49-93F7-AF55853C7175}"/>
              </a:ext>
            </a:extLst>
          </p:cNvPr>
          <p:cNvSpPr>
            <a:spLocks noGrp="1"/>
          </p:cNvSpPr>
          <p:nvPr>
            <p:ph idx="37"/>
          </p:nvPr>
        </p:nvSpPr>
        <p:spPr/>
        <p:txBody>
          <a:bodyPr/>
          <a:lstStyle/>
          <a:p>
            <a:r>
              <a:rPr lang="en-US" dirty="0"/>
              <a:t>2 years </a:t>
            </a:r>
          </a:p>
        </p:txBody>
      </p:sp>
      <p:sp>
        <p:nvSpPr>
          <p:cNvPr id="13" name="Content Placeholder 12">
            <a:extLst>
              <a:ext uri="{FF2B5EF4-FFF2-40B4-BE49-F238E27FC236}">
                <a16:creationId xmlns:a16="http://schemas.microsoft.com/office/drawing/2014/main" id="{CFA1DD95-0111-AB48-BF73-06863C7DE0C8}"/>
              </a:ext>
            </a:extLst>
          </p:cNvPr>
          <p:cNvSpPr>
            <a:spLocks noGrp="1"/>
          </p:cNvSpPr>
          <p:nvPr>
            <p:ph idx="38"/>
          </p:nvPr>
        </p:nvSpPr>
        <p:spPr/>
        <p:txBody>
          <a:bodyPr/>
          <a:lstStyle/>
          <a:p>
            <a:r>
              <a:rPr lang="en-US" dirty="0"/>
              <a:t>2 years </a:t>
            </a:r>
          </a:p>
        </p:txBody>
      </p:sp>
      <p:sp>
        <p:nvSpPr>
          <p:cNvPr id="14" name="Content Placeholder 13">
            <a:extLst>
              <a:ext uri="{FF2B5EF4-FFF2-40B4-BE49-F238E27FC236}">
                <a16:creationId xmlns:a16="http://schemas.microsoft.com/office/drawing/2014/main" id="{150A7306-5AA5-A249-92BA-32E38E750250}"/>
              </a:ext>
            </a:extLst>
          </p:cNvPr>
          <p:cNvSpPr>
            <a:spLocks noGrp="1"/>
          </p:cNvSpPr>
          <p:nvPr>
            <p:ph idx="39"/>
          </p:nvPr>
        </p:nvSpPr>
        <p:spPr/>
        <p:txBody>
          <a:bodyPr/>
          <a:lstStyle/>
          <a:p>
            <a:r>
              <a:rPr lang="en-US" dirty="0"/>
              <a:t>2 years </a:t>
            </a:r>
          </a:p>
        </p:txBody>
      </p:sp>
      <p:sp>
        <p:nvSpPr>
          <p:cNvPr id="15" name="Content Placeholder 14">
            <a:extLst>
              <a:ext uri="{FF2B5EF4-FFF2-40B4-BE49-F238E27FC236}">
                <a16:creationId xmlns:a16="http://schemas.microsoft.com/office/drawing/2014/main" id="{EDEE0D23-55C6-E642-BF3F-FE4AC6C23E44}"/>
              </a:ext>
            </a:extLst>
          </p:cNvPr>
          <p:cNvSpPr>
            <a:spLocks noGrp="1"/>
          </p:cNvSpPr>
          <p:nvPr>
            <p:ph idx="40"/>
          </p:nvPr>
        </p:nvSpPr>
        <p:spPr/>
        <p:txBody>
          <a:bodyPr/>
          <a:lstStyle/>
          <a:p>
            <a:r>
              <a:rPr lang="en-US" dirty="0"/>
              <a:t>2 years </a:t>
            </a:r>
          </a:p>
        </p:txBody>
      </p:sp>
      <p:sp>
        <p:nvSpPr>
          <p:cNvPr id="16" name="Content Placeholder 15">
            <a:extLst>
              <a:ext uri="{FF2B5EF4-FFF2-40B4-BE49-F238E27FC236}">
                <a16:creationId xmlns:a16="http://schemas.microsoft.com/office/drawing/2014/main" id="{52C6AFFC-5B32-2B4D-8094-83AE45E74820}"/>
              </a:ext>
            </a:extLst>
          </p:cNvPr>
          <p:cNvSpPr>
            <a:spLocks noGrp="1"/>
          </p:cNvSpPr>
          <p:nvPr>
            <p:ph idx="41"/>
          </p:nvPr>
        </p:nvSpPr>
        <p:spPr/>
        <p:txBody>
          <a:bodyPr/>
          <a:lstStyle/>
          <a:p>
            <a:r>
              <a:rPr lang="en-US" dirty="0"/>
              <a:t>2 years </a:t>
            </a:r>
          </a:p>
        </p:txBody>
      </p:sp>
      <p:sp>
        <p:nvSpPr>
          <p:cNvPr id="17" name="Content Placeholder 16">
            <a:extLst>
              <a:ext uri="{FF2B5EF4-FFF2-40B4-BE49-F238E27FC236}">
                <a16:creationId xmlns:a16="http://schemas.microsoft.com/office/drawing/2014/main" id="{F6534355-A792-674D-906E-11189E40A230}"/>
              </a:ext>
            </a:extLst>
          </p:cNvPr>
          <p:cNvSpPr>
            <a:spLocks noGrp="1"/>
          </p:cNvSpPr>
          <p:nvPr>
            <p:ph idx="42"/>
          </p:nvPr>
        </p:nvSpPr>
        <p:spPr/>
        <p:txBody>
          <a:bodyPr/>
          <a:lstStyle/>
          <a:p>
            <a:r>
              <a:rPr lang="en-US" dirty="0"/>
              <a:t>Indefinitely or until PD/toxicity </a:t>
            </a:r>
          </a:p>
        </p:txBody>
      </p:sp>
      <p:sp>
        <p:nvSpPr>
          <p:cNvPr id="18" name="Content Placeholder 17">
            <a:extLst>
              <a:ext uri="{FF2B5EF4-FFF2-40B4-BE49-F238E27FC236}">
                <a16:creationId xmlns:a16="http://schemas.microsoft.com/office/drawing/2014/main" id="{46F63A2F-0336-5B46-A36F-CB5E3B41DF17}"/>
              </a:ext>
            </a:extLst>
          </p:cNvPr>
          <p:cNvSpPr>
            <a:spLocks noGrp="1"/>
          </p:cNvSpPr>
          <p:nvPr>
            <p:ph idx="43"/>
          </p:nvPr>
        </p:nvSpPr>
        <p:spPr/>
        <p:txBody>
          <a:bodyPr/>
          <a:lstStyle/>
          <a:p>
            <a:r>
              <a:rPr lang="en-US" dirty="0"/>
              <a:t>Indefinitely or until PD/toxicity </a:t>
            </a:r>
          </a:p>
        </p:txBody>
      </p:sp>
      <p:sp>
        <p:nvSpPr>
          <p:cNvPr id="19" name="Content Placeholder 18">
            <a:extLst>
              <a:ext uri="{FF2B5EF4-FFF2-40B4-BE49-F238E27FC236}">
                <a16:creationId xmlns:a16="http://schemas.microsoft.com/office/drawing/2014/main" id="{E8335AE2-DE11-8542-9FF8-086833E4DEC5}"/>
              </a:ext>
            </a:extLst>
          </p:cNvPr>
          <p:cNvSpPr>
            <a:spLocks noGrp="1"/>
          </p:cNvSpPr>
          <p:nvPr>
            <p:ph idx="44"/>
          </p:nvPr>
        </p:nvSpPr>
        <p:spPr/>
        <p:txBody>
          <a:bodyPr/>
          <a:lstStyle/>
          <a:p>
            <a:r>
              <a:rPr lang="en-US" dirty="0"/>
              <a:t>Indefinitely or until PD/toxicity </a:t>
            </a:r>
          </a:p>
        </p:txBody>
      </p:sp>
      <p:sp>
        <p:nvSpPr>
          <p:cNvPr id="20" name="Content Placeholder 19">
            <a:extLst>
              <a:ext uri="{FF2B5EF4-FFF2-40B4-BE49-F238E27FC236}">
                <a16:creationId xmlns:a16="http://schemas.microsoft.com/office/drawing/2014/main" id="{8B1F30E3-7C18-234B-9E1E-3668BAE1E335}"/>
              </a:ext>
            </a:extLst>
          </p:cNvPr>
          <p:cNvSpPr>
            <a:spLocks noGrp="1"/>
          </p:cNvSpPr>
          <p:nvPr>
            <p:ph idx="45"/>
          </p:nvPr>
        </p:nvSpPr>
        <p:spPr/>
        <p:txBody>
          <a:bodyPr/>
          <a:lstStyle/>
          <a:p>
            <a:r>
              <a:rPr lang="en-US" dirty="0"/>
              <a:t>Indefinitely or until PD/toxicity </a:t>
            </a:r>
          </a:p>
        </p:txBody>
      </p:sp>
      <p:sp>
        <p:nvSpPr>
          <p:cNvPr id="21" name="TextBox 20">
            <a:extLst>
              <a:ext uri="{FF2B5EF4-FFF2-40B4-BE49-F238E27FC236}">
                <a16:creationId xmlns:a16="http://schemas.microsoft.com/office/drawing/2014/main" id="{C541C5A9-C2F3-A447-BD3B-433D2D96935B}"/>
              </a:ext>
            </a:extLst>
          </p:cNvPr>
          <p:cNvSpPr txBox="1"/>
          <p:nvPr/>
        </p:nvSpPr>
        <p:spPr>
          <a:xfrm>
            <a:off x="729048" y="6473050"/>
            <a:ext cx="5317524" cy="323165"/>
          </a:xfrm>
          <a:prstGeom prst="rect">
            <a:avLst/>
          </a:prstGeom>
          <a:noFill/>
        </p:spPr>
        <p:txBody>
          <a:bodyPr wrap="square" rtlCol="0">
            <a:spAutoFit/>
          </a:bodyPr>
          <a:lstStyle/>
          <a:p>
            <a:r>
              <a:rPr lang="en-US" sz="1500" dirty="0"/>
              <a:t>PD = progressive disease</a:t>
            </a:r>
          </a:p>
        </p:txBody>
      </p:sp>
    </p:spTree>
    <p:extLst>
      <p:ext uri="{BB962C8B-B14F-4D97-AF65-F5344CB8AC3E}">
        <p14:creationId xmlns:p14="http://schemas.microsoft.com/office/powerpoint/2010/main" val="39774950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9C9C70-EC6A-6D44-B606-8A2205FD6C43}"/>
              </a:ext>
            </a:extLst>
          </p:cNvPr>
          <p:cNvSpPr>
            <a:spLocks noGrp="1"/>
          </p:cNvSpPr>
          <p:nvPr>
            <p:ph idx="1"/>
          </p:nvPr>
        </p:nvSpPr>
        <p:spPr/>
        <p:txBody>
          <a:bodyPr/>
          <a:lstStyle/>
          <a:p>
            <a:r>
              <a:rPr lang="en-US" dirty="0"/>
              <a:t>Carboplatin/pemetrexed </a:t>
            </a:r>
          </a:p>
        </p:txBody>
      </p:sp>
      <p:sp>
        <p:nvSpPr>
          <p:cNvPr id="3" name="Content Placeholder 2">
            <a:extLst>
              <a:ext uri="{FF2B5EF4-FFF2-40B4-BE49-F238E27FC236}">
                <a16:creationId xmlns:a16="http://schemas.microsoft.com/office/drawing/2014/main" id="{2701E4B3-9A8D-E04F-BC15-C80C941B211E}"/>
              </a:ext>
            </a:extLst>
          </p:cNvPr>
          <p:cNvSpPr>
            <a:spLocks noGrp="1"/>
          </p:cNvSpPr>
          <p:nvPr>
            <p:ph idx="23"/>
          </p:nvPr>
        </p:nvSpPr>
        <p:spPr/>
        <p:txBody>
          <a:bodyPr/>
          <a:lstStyle/>
          <a:p>
            <a:r>
              <a:rPr lang="en-US" dirty="0"/>
              <a:t>Heart transplant </a:t>
            </a:r>
          </a:p>
        </p:txBody>
      </p:sp>
      <p:sp>
        <p:nvSpPr>
          <p:cNvPr id="4" name="Content Placeholder 3">
            <a:extLst>
              <a:ext uri="{FF2B5EF4-FFF2-40B4-BE49-F238E27FC236}">
                <a16:creationId xmlns:a16="http://schemas.microsoft.com/office/drawing/2014/main" id="{B0090A91-6530-AE4C-BE53-82BECDEE9F87}"/>
              </a:ext>
            </a:extLst>
          </p:cNvPr>
          <p:cNvSpPr>
            <a:spLocks noGrp="1"/>
          </p:cNvSpPr>
          <p:nvPr>
            <p:ph idx="30"/>
          </p:nvPr>
        </p:nvSpPr>
        <p:spPr/>
        <p:txBody>
          <a:bodyPr/>
          <a:lstStyle/>
          <a:p>
            <a:r>
              <a:rPr lang="en-US" dirty="0"/>
              <a:t>Docetaxel </a:t>
            </a:r>
          </a:p>
        </p:txBody>
      </p:sp>
      <p:sp>
        <p:nvSpPr>
          <p:cNvPr id="5" name="Content Placeholder 4">
            <a:extLst>
              <a:ext uri="{FF2B5EF4-FFF2-40B4-BE49-F238E27FC236}">
                <a16:creationId xmlns:a16="http://schemas.microsoft.com/office/drawing/2014/main" id="{DBEC408E-B5F8-7140-BB52-D7242A6D75E8}"/>
              </a:ext>
            </a:extLst>
          </p:cNvPr>
          <p:cNvSpPr>
            <a:spLocks noGrp="1"/>
          </p:cNvSpPr>
          <p:nvPr>
            <p:ph idx="31"/>
          </p:nvPr>
        </p:nvSpPr>
        <p:spPr/>
        <p:txBody>
          <a:bodyPr/>
          <a:lstStyle/>
          <a:p>
            <a:r>
              <a:rPr lang="en-US" sz="1600" dirty="0"/>
              <a:t>Heart transplant, </a:t>
            </a:r>
            <a:br>
              <a:rPr lang="en-US" sz="1600" dirty="0"/>
            </a:br>
            <a:r>
              <a:rPr lang="en-US" sz="1600" dirty="0"/>
              <a:t>PD after carbo/</a:t>
            </a:r>
            <a:r>
              <a:rPr lang="en-US" sz="1600" dirty="0" err="1"/>
              <a:t>pem</a:t>
            </a:r>
            <a:r>
              <a:rPr lang="en-US" sz="1600" dirty="0"/>
              <a:t> x 14 </a:t>
            </a:r>
            <a:r>
              <a:rPr lang="en-US" sz="1600" dirty="0" err="1"/>
              <a:t>mo</a:t>
            </a:r>
            <a:r>
              <a:rPr lang="en-US" sz="1600" dirty="0"/>
              <a:t> </a:t>
            </a:r>
          </a:p>
        </p:txBody>
      </p:sp>
      <p:sp>
        <p:nvSpPr>
          <p:cNvPr id="6" name="Title 5">
            <a:extLst>
              <a:ext uri="{FF2B5EF4-FFF2-40B4-BE49-F238E27FC236}">
                <a16:creationId xmlns:a16="http://schemas.microsoft.com/office/drawing/2014/main" id="{2AB6203E-27D0-2B4C-B6EC-7484E0E9AF93}"/>
              </a:ext>
            </a:extLst>
          </p:cNvPr>
          <p:cNvSpPr>
            <a:spLocks noGrp="1"/>
          </p:cNvSpPr>
          <p:nvPr>
            <p:ph type="title"/>
          </p:nvPr>
        </p:nvSpPr>
        <p:spPr/>
        <p:txBody>
          <a:bodyPr/>
          <a:lstStyle/>
          <a:p>
            <a:r>
              <a:rPr lang="en-US" sz="2400" dirty="0"/>
              <a:t>Which regimen would you recommend for a 65-year-old patient with metastatic </a:t>
            </a:r>
            <a:r>
              <a:rPr lang="en-US" sz="2400" u="sng" dirty="0" err="1"/>
              <a:t>nonsquamous</a:t>
            </a:r>
            <a:r>
              <a:rPr lang="en-US" sz="2400" dirty="0"/>
              <a:t> lung cancer and no identified targetable mutations with a </a:t>
            </a:r>
            <a:r>
              <a:rPr lang="en-US" sz="2400" u="sng" dirty="0"/>
              <a:t>PD-L1 TPS of 10%</a:t>
            </a:r>
            <a:r>
              <a:rPr lang="en-US" sz="2400" dirty="0"/>
              <a:t> who has undergone …</a:t>
            </a:r>
          </a:p>
        </p:txBody>
      </p:sp>
      <p:sp>
        <p:nvSpPr>
          <p:cNvPr id="7" name="Content Placeholder 6">
            <a:extLst>
              <a:ext uri="{FF2B5EF4-FFF2-40B4-BE49-F238E27FC236}">
                <a16:creationId xmlns:a16="http://schemas.microsoft.com/office/drawing/2014/main" id="{907ED27F-FBA2-1946-9E1A-2DC0FBD6B7D8}"/>
              </a:ext>
            </a:extLst>
          </p:cNvPr>
          <p:cNvSpPr>
            <a:spLocks noGrp="1"/>
          </p:cNvSpPr>
          <p:nvPr>
            <p:ph idx="32"/>
          </p:nvPr>
        </p:nvSpPr>
        <p:spPr/>
        <p:txBody>
          <a:bodyPr/>
          <a:lstStyle/>
          <a:p>
            <a:r>
              <a:rPr lang="en-US" dirty="0"/>
              <a:t>Carboplatin/pemetrexed </a:t>
            </a:r>
          </a:p>
        </p:txBody>
      </p:sp>
      <p:sp>
        <p:nvSpPr>
          <p:cNvPr id="8" name="Content Placeholder 7">
            <a:extLst>
              <a:ext uri="{FF2B5EF4-FFF2-40B4-BE49-F238E27FC236}">
                <a16:creationId xmlns:a16="http://schemas.microsoft.com/office/drawing/2014/main" id="{F9A23A31-8EE7-5644-A3D9-1ADFF478596A}"/>
              </a:ext>
            </a:extLst>
          </p:cNvPr>
          <p:cNvSpPr>
            <a:spLocks noGrp="1"/>
          </p:cNvSpPr>
          <p:nvPr>
            <p:ph idx="33"/>
          </p:nvPr>
        </p:nvSpPr>
        <p:spPr/>
        <p:txBody>
          <a:bodyPr/>
          <a:lstStyle/>
          <a:p>
            <a:r>
              <a:rPr lang="en-US" dirty="0"/>
              <a:t>Docetaxel </a:t>
            </a:r>
          </a:p>
        </p:txBody>
      </p:sp>
      <p:sp>
        <p:nvSpPr>
          <p:cNvPr id="9" name="Content Placeholder 8">
            <a:extLst>
              <a:ext uri="{FF2B5EF4-FFF2-40B4-BE49-F238E27FC236}">
                <a16:creationId xmlns:a16="http://schemas.microsoft.com/office/drawing/2014/main" id="{D0E580CA-9C33-474C-8DD1-2FD324E41D6A}"/>
              </a:ext>
            </a:extLst>
          </p:cNvPr>
          <p:cNvSpPr>
            <a:spLocks noGrp="1"/>
          </p:cNvSpPr>
          <p:nvPr>
            <p:ph idx="34"/>
          </p:nvPr>
        </p:nvSpPr>
        <p:spPr/>
        <p:txBody>
          <a:bodyPr/>
          <a:lstStyle/>
          <a:p>
            <a:r>
              <a:rPr lang="en-US" dirty="0"/>
              <a:t>Carboplatin/pemetrexed </a:t>
            </a:r>
          </a:p>
        </p:txBody>
      </p:sp>
      <p:sp>
        <p:nvSpPr>
          <p:cNvPr id="10" name="Content Placeholder 9">
            <a:extLst>
              <a:ext uri="{FF2B5EF4-FFF2-40B4-BE49-F238E27FC236}">
                <a16:creationId xmlns:a16="http://schemas.microsoft.com/office/drawing/2014/main" id="{1319814F-B2EC-0B46-A1DC-1551FE3B42E9}"/>
              </a:ext>
            </a:extLst>
          </p:cNvPr>
          <p:cNvSpPr>
            <a:spLocks noGrp="1"/>
          </p:cNvSpPr>
          <p:nvPr>
            <p:ph idx="35"/>
          </p:nvPr>
        </p:nvSpPr>
        <p:spPr/>
        <p:txBody>
          <a:bodyPr/>
          <a:lstStyle/>
          <a:p>
            <a:r>
              <a:rPr lang="en-US" dirty="0"/>
              <a:t>Gemcitabine </a:t>
            </a:r>
          </a:p>
        </p:txBody>
      </p:sp>
      <p:sp>
        <p:nvSpPr>
          <p:cNvPr id="11" name="Content Placeholder 10">
            <a:extLst>
              <a:ext uri="{FF2B5EF4-FFF2-40B4-BE49-F238E27FC236}">
                <a16:creationId xmlns:a16="http://schemas.microsoft.com/office/drawing/2014/main" id="{193C65AD-3ABF-094F-B20C-910B2A87CC2B}"/>
              </a:ext>
            </a:extLst>
          </p:cNvPr>
          <p:cNvSpPr>
            <a:spLocks noGrp="1"/>
          </p:cNvSpPr>
          <p:nvPr>
            <p:ph idx="36"/>
          </p:nvPr>
        </p:nvSpPr>
        <p:spPr/>
        <p:txBody>
          <a:bodyPr/>
          <a:lstStyle/>
          <a:p>
            <a:r>
              <a:rPr lang="en-US" dirty="0"/>
              <a:t>Carboplatin/pemetrexed </a:t>
            </a:r>
          </a:p>
        </p:txBody>
      </p:sp>
      <p:sp>
        <p:nvSpPr>
          <p:cNvPr id="12" name="Content Placeholder 11">
            <a:extLst>
              <a:ext uri="{FF2B5EF4-FFF2-40B4-BE49-F238E27FC236}">
                <a16:creationId xmlns:a16="http://schemas.microsoft.com/office/drawing/2014/main" id="{C4536164-2423-974E-8D60-4137AF2EF805}"/>
              </a:ext>
            </a:extLst>
          </p:cNvPr>
          <p:cNvSpPr>
            <a:spLocks noGrp="1"/>
          </p:cNvSpPr>
          <p:nvPr>
            <p:ph idx="37"/>
          </p:nvPr>
        </p:nvSpPr>
        <p:spPr/>
        <p:txBody>
          <a:bodyPr/>
          <a:lstStyle/>
          <a:p>
            <a:r>
              <a:rPr lang="en-US" dirty="0"/>
              <a:t>Docetaxel </a:t>
            </a:r>
          </a:p>
        </p:txBody>
      </p:sp>
      <p:sp>
        <p:nvSpPr>
          <p:cNvPr id="13" name="Content Placeholder 12">
            <a:extLst>
              <a:ext uri="{FF2B5EF4-FFF2-40B4-BE49-F238E27FC236}">
                <a16:creationId xmlns:a16="http://schemas.microsoft.com/office/drawing/2014/main" id="{C000587B-9334-6F41-8EF6-AA46FDAE7767}"/>
              </a:ext>
            </a:extLst>
          </p:cNvPr>
          <p:cNvSpPr>
            <a:spLocks noGrp="1"/>
          </p:cNvSpPr>
          <p:nvPr>
            <p:ph idx="38"/>
          </p:nvPr>
        </p:nvSpPr>
        <p:spPr/>
        <p:txBody>
          <a:bodyPr/>
          <a:lstStyle/>
          <a:p>
            <a:r>
              <a:rPr lang="en-US" dirty="0"/>
              <a:t>Carboplatin/pemetrexed </a:t>
            </a:r>
          </a:p>
        </p:txBody>
      </p:sp>
      <p:sp>
        <p:nvSpPr>
          <p:cNvPr id="14" name="Content Placeholder 13">
            <a:extLst>
              <a:ext uri="{FF2B5EF4-FFF2-40B4-BE49-F238E27FC236}">
                <a16:creationId xmlns:a16="http://schemas.microsoft.com/office/drawing/2014/main" id="{985BCFE5-7658-DF4B-8213-FCD1CA316AAC}"/>
              </a:ext>
            </a:extLst>
          </p:cNvPr>
          <p:cNvSpPr>
            <a:spLocks noGrp="1"/>
          </p:cNvSpPr>
          <p:nvPr>
            <p:ph idx="39"/>
          </p:nvPr>
        </p:nvSpPr>
        <p:spPr/>
        <p:txBody>
          <a:bodyPr/>
          <a:lstStyle/>
          <a:p>
            <a:r>
              <a:rPr lang="en-US" dirty="0"/>
              <a:t>Docetaxel </a:t>
            </a:r>
          </a:p>
        </p:txBody>
      </p:sp>
      <p:sp>
        <p:nvSpPr>
          <p:cNvPr id="15" name="Content Placeholder 14">
            <a:extLst>
              <a:ext uri="{FF2B5EF4-FFF2-40B4-BE49-F238E27FC236}">
                <a16:creationId xmlns:a16="http://schemas.microsoft.com/office/drawing/2014/main" id="{A5AE077E-8360-D642-9BB7-E52BD9351109}"/>
              </a:ext>
            </a:extLst>
          </p:cNvPr>
          <p:cNvSpPr>
            <a:spLocks noGrp="1"/>
          </p:cNvSpPr>
          <p:nvPr>
            <p:ph idx="40"/>
          </p:nvPr>
        </p:nvSpPr>
        <p:spPr/>
        <p:txBody>
          <a:bodyPr/>
          <a:lstStyle/>
          <a:p>
            <a:r>
              <a:rPr lang="en-US" dirty="0"/>
              <a:t>Carboplatin/pemetrexed </a:t>
            </a:r>
          </a:p>
        </p:txBody>
      </p:sp>
      <p:sp>
        <p:nvSpPr>
          <p:cNvPr id="16" name="Content Placeholder 15">
            <a:extLst>
              <a:ext uri="{FF2B5EF4-FFF2-40B4-BE49-F238E27FC236}">
                <a16:creationId xmlns:a16="http://schemas.microsoft.com/office/drawing/2014/main" id="{C6ABF6A4-42BB-094B-88A0-CC6A50BD47B2}"/>
              </a:ext>
            </a:extLst>
          </p:cNvPr>
          <p:cNvSpPr>
            <a:spLocks noGrp="1"/>
          </p:cNvSpPr>
          <p:nvPr>
            <p:ph idx="41"/>
          </p:nvPr>
        </p:nvSpPr>
        <p:spPr/>
        <p:txBody>
          <a:bodyPr/>
          <a:lstStyle/>
          <a:p>
            <a:r>
              <a:rPr lang="en-US" dirty="0"/>
              <a:t>Docetaxel </a:t>
            </a:r>
          </a:p>
        </p:txBody>
      </p:sp>
      <p:sp>
        <p:nvSpPr>
          <p:cNvPr id="17" name="Content Placeholder 16">
            <a:extLst>
              <a:ext uri="{FF2B5EF4-FFF2-40B4-BE49-F238E27FC236}">
                <a16:creationId xmlns:a16="http://schemas.microsoft.com/office/drawing/2014/main" id="{AACEB918-2894-8F49-9F4F-8C08A0188024}"/>
              </a:ext>
            </a:extLst>
          </p:cNvPr>
          <p:cNvSpPr>
            <a:spLocks noGrp="1"/>
          </p:cNvSpPr>
          <p:nvPr>
            <p:ph idx="42"/>
          </p:nvPr>
        </p:nvSpPr>
        <p:spPr/>
        <p:txBody>
          <a:bodyPr/>
          <a:lstStyle/>
          <a:p>
            <a:r>
              <a:rPr lang="en-US" dirty="0"/>
              <a:t>Carboplatin/pemetrexed </a:t>
            </a:r>
          </a:p>
        </p:txBody>
      </p:sp>
      <p:sp>
        <p:nvSpPr>
          <p:cNvPr id="18" name="Content Placeholder 17">
            <a:extLst>
              <a:ext uri="{FF2B5EF4-FFF2-40B4-BE49-F238E27FC236}">
                <a16:creationId xmlns:a16="http://schemas.microsoft.com/office/drawing/2014/main" id="{D8E9DE38-0498-904D-9CE8-417AC83E6240}"/>
              </a:ext>
            </a:extLst>
          </p:cNvPr>
          <p:cNvSpPr>
            <a:spLocks noGrp="1"/>
          </p:cNvSpPr>
          <p:nvPr>
            <p:ph idx="43"/>
          </p:nvPr>
        </p:nvSpPr>
        <p:spPr/>
        <p:txBody>
          <a:bodyPr/>
          <a:lstStyle/>
          <a:p>
            <a:r>
              <a:rPr lang="en-US" dirty="0"/>
              <a:t>Docetaxel </a:t>
            </a:r>
          </a:p>
        </p:txBody>
      </p:sp>
      <p:sp>
        <p:nvSpPr>
          <p:cNvPr id="19" name="Content Placeholder 18">
            <a:extLst>
              <a:ext uri="{FF2B5EF4-FFF2-40B4-BE49-F238E27FC236}">
                <a16:creationId xmlns:a16="http://schemas.microsoft.com/office/drawing/2014/main" id="{64308650-822A-234F-BD0B-346D00246812}"/>
              </a:ext>
            </a:extLst>
          </p:cNvPr>
          <p:cNvSpPr>
            <a:spLocks noGrp="1"/>
          </p:cNvSpPr>
          <p:nvPr>
            <p:ph idx="44"/>
          </p:nvPr>
        </p:nvSpPr>
        <p:spPr/>
        <p:txBody>
          <a:bodyPr/>
          <a:lstStyle/>
          <a:p>
            <a:r>
              <a:rPr lang="en-US" dirty="0"/>
              <a:t>Carboplatin/pemetrexed </a:t>
            </a:r>
          </a:p>
        </p:txBody>
      </p:sp>
      <p:sp>
        <p:nvSpPr>
          <p:cNvPr id="20" name="Content Placeholder 19">
            <a:extLst>
              <a:ext uri="{FF2B5EF4-FFF2-40B4-BE49-F238E27FC236}">
                <a16:creationId xmlns:a16="http://schemas.microsoft.com/office/drawing/2014/main" id="{5CB32296-D497-5C47-9A68-C33F851B45B5}"/>
              </a:ext>
            </a:extLst>
          </p:cNvPr>
          <p:cNvSpPr>
            <a:spLocks noGrp="1"/>
          </p:cNvSpPr>
          <p:nvPr>
            <p:ph idx="45"/>
          </p:nvPr>
        </p:nvSpPr>
        <p:spPr/>
        <p:txBody>
          <a:bodyPr/>
          <a:lstStyle/>
          <a:p>
            <a:r>
              <a:rPr lang="en-US" dirty="0"/>
              <a:t>Docetaxel + ramucirumab </a:t>
            </a:r>
          </a:p>
        </p:txBody>
      </p:sp>
    </p:spTree>
    <p:extLst>
      <p:ext uri="{BB962C8B-B14F-4D97-AF65-F5344CB8AC3E}">
        <p14:creationId xmlns:p14="http://schemas.microsoft.com/office/powerpoint/2010/main" val="2556749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35ED-CE41-5442-B041-9AD50EE00C0B}"/>
              </a:ext>
            </a:extLst>
          </p:cNvPr>
          <p:cNvSpPr>
            <a:spLocks noGrp="1"/>
          </p:cNvSpPr>
          <p:nvPr>
            <p:ph type="title"/>
          </p:nvPr>
        </p:nvSpPr>
        <p:spPr/>
        <p:txBody>
          <a:bodyPr/>
          <a:lstStyle/>
          <a:p>
            <a:r>
              <a:rPr lang="en-US" dirty="0"/>
              <a:t>52 </a:t>
            </a:r>
            <a:r>
              <a:rPr lang="en-US" dirty="0" err="1"/>
              <a:t>yo</a:t>
            </a:r>
            <a:r>
              <a:rPr lang="en-US" dirty="0"/>
              <a:t> Woman, Smoker </a:t>
            </a:r>
            <a:r>
              <a:rPr lang="en-US" sz="2400" dirty="0"/>
              <a:t>(from the practice of Dr </a:t>
            </a:r>
            <a:r>
              <a:rPr lang="en-US" sz="2400" dirty="0" err="1"/>
              <a:t>Picton</a:t>
            </a:r>
            <a:r>
              <a:rPr lang="en-US" sz="2400" dirty="0"/>
              <a:t>)</a:t>
            </a:r>
          </a:p>
        </p:txBody>
      </p:sp>
      <p:sp>
        <p:nvSpPr>
          <p:cNvPr id="3" name="Content Placeholder 2">
            <a:extLst>
              <a:ext uri="{FF2B5EF4-FFF2-40B4-BE49-F238E27FC236}">
                <a16:creationId xmlns:a16="http://schemas.microsoft.com/office/drawing/2014/main" id="{6844B79A-60D3-7E4F-87B6-38098A871E42}"/>
              </a:ext>
            </a:extLst>
          </p:cNvPr>
          <p:cNvSpPr>
            <a:spLocks noGrp="1"/>
          </p:cNvSpPr>
          <p:nvPr>
            <p:ph idx="1"/>
          </p:nvPr>
        </p:nvSpPr>
        <p:spPr/>
        <p:txBody>
          <a:bodyPr/>
          <a:lstStyle/>
          <a:p>
            <a:r>
              <a:rPr lang="en-US" sz="2500" dirty="0"/>
              <a:t>Invasive adenocarcinoma of the lung, involving bilateral supraclavicular, hilar and mediastinal regions, right adrenal gland; large pericardial effusion</a:t>
            </a:r>
          </a:p>
          <a:p>
            <a:pPr lvl="1"/>
            <a:r>
              <a:rPr lang="en-US" sz="2500" dirty="0"/>
              <a:t>MRI brain: 2 </a:t>
            </a:r>
            <a:r>
              <a:rPr lang="en-US" sz="2500" dirty="0" err="1"/>
              <a:t>subcentimeter</a:t>
            </a:r>
            <a:r>
              <a:rPr lang="en-US" sz="2500" dirty="0"/>
              <a:t> foci of enhancement concerning for </a:t>
            </a:r>
            <a:r>
              <a:rPr lang="en-US" sz="2500" dirty="0" err="1"/>
              <a:t>mets</a:t>
            </a:r>
            <a:endParaRPr lang="en-US" sz="2500" dirty="0"/>
          </a:p>
          <a:p>
            <a:r>
              <a:rPr lang="en-US" sz="2500" dirty="0"/>
              <a:t>NGS: BRAF mutation, PD-L1 (TPS 10%)</a:t>
            </a:r>
          </a:p>
          <a:p>
            <a:r>
              <a:rPr lang="en-US" sz="2500" dirty="0"/>
              <a:t>Admitted to hospital: Pericardial window </a:t>
            </a:r>
          </a:p>
          <a:p>
            <a:r>
              <a:rPr lang="en-US" sz="2500" dirty="0"/>
              <a:t>October 2018: Carbo/pemetrexed/</a:t>
            </a:r>
            <a:r>
              <a:rPr lang="en-US" sz="2500" dirty="0" err="1"/>
              <a:t>pembro</a:t>
            </a:r>
            <a:endParaRPr lang="en-US" sz="2500" dirty="0"/>
          </a:p>
          <a:p>
            <a:pPr lvl="1"/>
            <a:r>
              <a:rPr lang="en-US" sz="2500" dirty="0"/>
              <a:t>After 3 cycles, CT scans: Significant improvement </a:t>
            </a:r>
          </a:p>
          <a:p>
            <a:pPr lvl="2"/>
            <a:r>
              <a:rPr lang="en-US" sz="2500" dirty="0"/>
              <a:t>MRI brain: Stable small brain </a:t>
            </a:r>
            <a:r>
              <a:rPr lang="en-US" sz="2500" dirty="0" err="1"/>
              <a:t>mets</a:t>
            </a:r>
            <a:endParaRPr lang="en-US" sz="2500" dirty="0"/>
          </a:p>
          <a:p>
            <a:pPr lvl="1"/>
            <a:r>
              <a:rPr lang="en-US" sz="2500" dirty="0"/>
              <a:t>After 4 cycles: Gamma Knife radiosurgery to the brain </a:t>
            </a:r>
            <a:r>
              <a:rPr lang="en-US" sz="2500" dirty="0" err="1"/>
              <a:t>mets</a:t>
            </a:r>
            <a:endParaRPr lang="en-US" sz="2500" dirty="0"/>
          </a:p>
        </p:txBody>
      </p:sp>
    </p:spTree>
    <p:extLst>
      <p:ext uri="{BB962C8B-B14F-4D97-AF65-F5344CB8AC3E}">
        <p14:creationId xmlns:p14="http://schemas.microsoft.com/office/powerpoint/2010/main" val="19326027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35ED-CE41-5442-B041-9AD50EE00C0B}"/>
              </a:ext>
            </a:extLst>
          </p:cNvPr>
          <p:cNvSpPr>
            <a:spLocks noGrp="1"/>
          </p:cNvSpPr>
          <p:nvPr>
            <p:ph type="title"/>
          </p:nvPr>
        </p:nvSpPr>
        <p:spPr/>
        <p:txBody>
          <a:bodyPr/>
          <a:lstStyle/>
          <a:p>
            <a:r>
              <a:rPr lang="en-US" dirty="0"/>
              <a:t>52 </a:t>
            </a:r>
            <a:r>
              <a:rPr lang="en-US" dirty="0" err="1"/>
              <a:t>yo</a:t>
            </a:r>
            <a:r>
              <a:rPr lang="en-US" dirty="0"/>
              <a:t> Woman, Smoker </a:t>
            </a:r>
            <a:r>
              <a:rPr lang="en-US" sz="2400" dirty="0"/>
              <a:t>(continued)</a:t>
            </a:r>
          </a:p>
        </p:txBody>
      </p:sp>
      <p:sp>
        <p:nvSpPr>
          <p:cNvPr id="3" name="Content Placeholder 2">
            <a:extLst>
              <a:ext uri="{FF2B5EF4-FFF2-40B4-BE49-F238E27FC236}">
                <a16:creationId xmlns:a16="http://schemas.microsoft.com/office/drawing/2014/main" id="{6844B79A-60D3-7E4F-87B6-38098A871E42}"/>
              </a:ext>
            </a:extLst>
          </p:cNvPr>
          <p:cNvSpPr>
            <a:spLocks noGrp="1"/>
          </p:cNvSpPr>
          <p:nvPr>
            <p:ph idx="1"/>
          </p:nvPr>
        </p:nvSpPr>
        <p:spPr/>
        <p:txBody>
          <a:bodyPr/>
          <a:lstStyle/>
          <a:p>
            <a:r>
              <a:rPr lang="en-US" sz="2500" dirty="0"/>
              <a:t>January 2019: Initiated maintenance pemetrexed/pembro </a:t>
            </a:r>
          </a:p>
          <a:p>
            <a:r>
              <a:rPr lang="en-US" sz="2500" dirty="0"/>
              <a:t>March 2019: Restaging CT scans: NED, except residual RUL nodule and 8 mm peritoneal nodule MRI brain: Decreased size of </a:t>
            </a:r>
            <a:r>
              <a:rPr lang="en-US" sz="2500" dirty="0" err="1"/>
              <a:t>mets</a:t>
            </a:r>
            <a:endParaRPr lang="en-US" sz="2500" dirty="0"/>
          </a:p>
          <a:p>
            <a:r>
              <a:rPr lang="en-US" sz="2500" dirty="0"/>
              <a:t>May 2019: Colitis x 2 mos; hospitalized 1 week; improvement with prednisone, pembrolizumab discontinued</a:t>
            </a:r>
          </a:p>
          <a:p>
            <a:r>
              <a:rPr lang="en-US" sz="2500" dirty="0"/>
              <a:t>Currently patient is doing well on pemetrexed</a:t>
            </a:r>
          </a:p>
        </p:txBody>
      </p:sp>
    </p:spTree>
    <p:extLst>
      <p:ext uri="{BB962C8B-B14F-4D97-AF65-F5344CB8AC3E}">
        <p14:creationId xmlns:p14="http://schemas.microsoft.com/office/powerpoint/2010/main" val="9644065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a:xfrm>
            <a:off x="914639" y="0"/>
            <a:ext cx="10362724" cy="1560786"/>
          </a:xfrm>
        </p:spPr>
        <p:txBody>
          <a:bodyPr/>
          <a:lstStyle/>
          <a:p>
            <a:r>
              <a:rPr lang="en-US" dirty="0"/>
              <a:t>84 </a:t>
            </a:r>
            <a:r>
              <a:rPr lang="en-US" dirty="0" err="1"/>
              <a:t>yo</a:t>
            </a:r>
            <a:r>
              <a:rPr lang="en-US" dirty="0"/>
              <a:t> Man, Smoker, with MGUS, Parkinson’s Disease, Diabetes and Chronic Kidney Disease </a:t>
            </a:r>
            <a:br>
              <a:rPr lang="en-US" dirty="0"/>
            </a:br>
            <a:r>
              <a:rPr lang="en-US" sz="2400" dirty="0"/>
              <a:t>(from the practice of Dr </a:t>
            </a:r>
            <a:r>
              <a:rPr lang="en-US" sz="2400" dirty="0" err="1"/>
              <a:t>Picton</a:t>
            </a:r>
            <a:r>
              <a:rPr lang="en-US" sz="2400" dirty="0"/>
              <a:t>)</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a:xfrm>
            <a:off x="914639" y="1560786"/>
            <a:ext cx="10362724" cy="4928915"/>
          </a:xfrm>
        </p:spPr>
        <p:txBody>
          <a:bodyPr/>
          <a:lstStyle/>
          <a:p>
            <a:pPr lvl="0"/>
            <a:r>
              <a:rPr lang="en-US" sz="2500" dirty="0"/>
              <a:t>February 2019: Presented with dyspnea; CXR: Left pleural effusion with mediastinal shift</a:t>
            </a:r>
          </a:p>
          <a:p>
            <a:pPr lvl="1"/>
            <a:r>
              <a:rPr lang="en-US" sz="2500" dirty="0"/>
              <a:t>Thoracentesis cytology: Adenocarcinoma, TTF-1 positive</a:t>
            </a:r>
          </a:p>
          <a:p>
            <a:pPr lvl="0"/>
            <a:r>
              <a:rPr lang="en-US" sz="2500" dirty="0"/>
              <a:t>March 2019: Admitted to the hospital with recurrent symptoms</a:t>
            </a:r>
          </a:p>
          <a:p>
            <a:pPr lvl="1"/>
            <a:r>
              <a:rPr lang="en-US" sz="2500" dirty="0"/>
              <a:t>Workup: Large left pleural effusion and mass, mediastinal/left hilar lymphadenopathy, pleural metastatic disease, and RLL nodule; bone scan and MRI of the brain: Negative</a:t>
            </a:r>
          </a:p>
          <a:p>
            <a:r>
              <a:rPr lang="en-US" sz="2500" dirty="0"/>
              <a:t>Plasma testing: Negative for EGFR, ALK, ROS1, RET, KRAS, BRAF</a:t>
            </a:r>
          </a:p>
        </p:txBody>
      </p:sp>
    </p:spTree>
    <p:extLst>
      <p:ext uri="{BB962C8B-B14F-4D97-AF65-F5344CB8AC3E}">
        <p14:creationId xmlns:p14="http://schemas.microsoft.com/office/powerpoint/2010/main" val="142557669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a:xfrm>
            <a:off x="914639" y="0"/>
            <a:ext cx="10362724" cy="1560786"/>
          </a:xfrm>
        </p:spPr>
        <p:txBody>
          <a:bodyPr/>
          <a:lstStyle/>
          <a:p>
            <a:r>
              <a:rPr lang="en-US" dirty="0"/>
              <a:t>84 </a:t>
            </a:r>
            <a:r>
              <a:rPr lang="en-US" dirty="0" err="1"/>
              <a:t>yo</a:t>
            </a:r>
            <a:r>
              <a:rPr lang="en-US" dirty="0"/>
              <a:t> Man, Smoker, with MGUS, Parkinson’s Disease, Diabetes and Chronic Kidney Disease </a:t>
            </a:r>
            <a:r>
              <a:rPr lang="en-US" sz="2400" dirty="0"/>
              <a:t>(continued)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a:xfrm>
            <a:off x="914639" y="1560786"/>
            <a:ext cx="10362724" cy="4928915"/>
          </a:xfrm>
        </p:spPr>
        <p:txBody>
          <a:bodyPr/>
          <a:lstStyle/>
          <a:p>
            <a:pPr lvl="0"/>
            <a:r>
              <a:rPr lang="en-US" sz="2500" dirty="0"/>
              <a:t>April 2019: Carboplatin/pemetrexed/pembrolizumab </a:t>
            </a:r>
            <a:r>
              <a:rPr lang="en-US" sz="2500" dirty="0">
                <a:sym typeface="Wingdings" pitchFamily="2" charset="2"/>
              </a:rPr>
              <a:t> improvement after 2 cycles</a:t>
            </a:r>
            <a:endParaRPr lang="en-US" sz="2500" dirty="0"/>
          </a:p>
          <a:p>
            <a:pPr lvl="1"/>
            <a:r>
              <a:rPr lang="en-US" sz="2500" dirty="0"/>
              <a:t>After 3 cycles admitted to hospital with neutropenic fever, confusion, dehydration</a:t>
            </a:r>
          </a:p>
          <a:p>
            <a:pPr lvl="0"/>
            <a:r>
              <a:rPr lang="en-US" sz="2500" dirty="0"/>
              <a:t>November 2020: Last dose of maintenance pembrolizumab</a:t>
            </a:r>
          </a:p>
          <a:p>
            <a:pPr lvl="0"/>
            <a:r>
              <a:rPr lang="en-US" sz="2500" dirty="0"/>
              <a:t>Decline in performance status, pleural effusion became hemorrhagic</a:t>
            </a:r>
          </a:p>
          <a:p>
            <a:pPr lvl="0"/>
            <a:r>
              <a:rPr lang="en-US" sz="2500" dirty="0"/>
              <a:t>Transition to hospice</a:t>
            </a:r>
          </a:p>
        </p:txBody>
      </p:sp>
    </p:spTree>
    <p:extLst>
      <p:ext uri="{BB962C8B-B14F-4D97-AF65-F5344CB8AC3E}">
        <p14:creationId xmlns:p14="http://schemas.microsoft.com/office/powerpoint/2010/main" val="41438035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67 </a:t>
            </a:r>
            <a:r>
              <a:rPr lang="en-US" dirty="0" err="1"/>
              <a:t>yo</a:t>
            </a:r>
            <a:r>
              <a:rPr lang="en-US" dirty="0"/>
              <a:t> Woman </a:t>
            </a:r>
            <a:r>
              <a:rPr lang="en-US" sz="2400" dirty="0"/>
              <a:t>(from the practice of Margaret Deutsch, MD)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r>
              <a:rPr lang="en-US" sz="2500" dirty="0"/>
              <a:t>May 2017: RUL mass and adrenal met</a:t>
            </a:r>
          </a:p>
          <a:p>
            <a:pPr lvl="1"/>
            <a:r>
              <a:rPr lang="en-US" sz="2500" dirty="0"/>
              <a:t>Biopsy: Squamous cell carcinoma of the lung</a:t>
            </a:r>
          </a:p>
          <a:p>
            <a:pPr lvl="1"/>
            <a:r>
              <a:rPr lang="en-US" sz="2500" dirty="0"/>
              <a:t>PD-L1: 60%</a:t>
            </a:r>
          </a:p>
          <a:p>
            <a:r>
              <a:rPr lang="en-US" sz="2500" dirty="0"/>
              <a:t>Pembrolizumab, with improvement in RUL mass, resolution of bone and adrenal uptake</a:t>
            </a:r>
          </a:p>
          <a:p>
            <a:r>
              <a:rPr lang="en-US" sz="2500" dirty="0"/>
              <a:t>April 2019 PET: Increased size and FDG activity of RUL mass and new right mediastinal, hilar and subcarinal lymphadenopathy; no distant FDG activity</a:t>
            </a:r>
          </a:p>
          <a:p>
            <a:r>
              <a:rPr lang="en-US" sz="2500" dirty="0"/>
              <a:t>Carboplatin/paclitaxel x 2</a:t>
            </a:r>
          </a:p>
          <a:p>
            <a:r>
              <a:rPr lang="en-US" sz="2500" dirty="0" err="1"/>
              <a:t>FoundationOne</a:t>
            </a:r>
            <a:r>
              <a:rPr lang="en-US" sz="2500" baseline="30000" dirty="0"/>
              <a:t>®</a:t>
            </a:r>
            <a:r>
              <a:rPr lang="en-US" sz="2500" dirty="0"/>
              <a:t> testing: No actionable mutations, intermediate TMB</a:t>
            </a:r>
          </a:p>
          <a:p>
            <a:r>
              <a:rPr lang="en-US" sz="2500" dirty="0"/>
              <a:t>Consolidation radiation therapy to the chest with weekly carboplatin/paclitaxel</a:t>
            </a:r>
          </a:p>
        </p:txBody>
      </p:sp>
    </p:spTree>
    <p:extLst>
      <p:ext uri="{BB962C8B-B14F-4D97-AF65-F5344CB8AC3E}">
        <p14:creationId xmlns:p14="http://schemas.microsoft.com/office/powerpoint/2010/main" val="23813180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9D684-72BD-3B41-BD64-2675DBE519C4}"/>
              </a:ext>
            </a:extLst>
          </p:cNvPr>
          <p:cNvSpPr>
            <a:spLocks noGrp="1"/>
          </p:cNvSpPr>
          <p:nvPr>
            <p:ph type="title"/>
          </p:nvPr>
        </p:nvSpPr>
        <p:spPr/>
        <p:txBody>
          <a:bodyPr/>
          <a:lstStyle/>
          <a:p>
            <a:r>
              <a:rPr lang="en-US" dirty="0"/>
              <a:t>67 </a:t>
            </a:r>
            <a:r>
              <a:rPr lang="en-US" dirty="0" err="1"/>
              <a:t>yo</a:t>
            </a:r>
            <a:r>
              <a:rPr lang="en-US" dirty="0"/>
              <a:t> Woman </a:t>
            </a:r>
            <a:r>
              <a:rPr lang="en-US" sz="2400" dirty="0"/>
              <a:t>(continued)</a:t>
            </a:r>
          </a:p>
        </p:txBody>
      </p:sp>
      <p:sp>
        <p:nvSpPr>
          <p:cNvPr id="5" name="Content Placeholder 4">
            <a:extLst>
              <a:ext uri="{FF2B5EF4-FFF2-40B4-BE49-F238E27FC236}">
                <a16:creationId xmlns:a16="http://schemas.microsoft.com/office/drawing/2014/main" id="{E34C5A26-B4C2-0249-89F2-CE51D5AA863A}"/>
              </a:ext>
            </a:extLst>
          </p:cNvPr>
          <p:cNvSpPr>
            <a:spLocks noGrp="1"/>
          </p:cNvSpPr>
          <p:nvPr>
            <p:ph idx="1"/>
          </p:nvPr>
        </p:nvSpPr>
        <p:spPr/>
        <p:txBody>
          <a:bodyPr/>
          <a:lstStyle/>
          <a:p>
            <a:r>
              <a:rPr lang="en-US" sz="2500" dirty="0"/>
              <a:t>September 2019: Stable RUL mass, decrease in mediastinal adenopathy; no distant </a:t>
            </a:r>
            <a:r>
              <a:rPr lang="en-US" sz="2500" dirty="0" err="1"/>
              <a:t>mets</a:t>
            </a:r>
            <a:endParaRPr lang="en-US" sz="2500" dirty="0"/>
          </a:p>
          <a:p>
            <a:pPr lvl="1"/>
            <a:r>
              <a:rPr lang="en-US" sz="2500" dirty="0"/>
              <a:t>Pembrolizumab maintenance therapy </a:t>
            </a:r>
          </a:p>
          <a:p>
            <a:r>
              <a:rPr lang="en-US" sz="2500" dirty="0"/>
              <a:t>Currently continues on therapy without progressive disease</a:t>
            </a:r>
          </a:p>
        </p:txBody>
      </p:sp>
    </p:spTree>
    <p:extLst>
      <p:ext uri="{BB962C8B-B14F-4D97-AF65-F5344CB8AC3E}">
        <p14:creationId xmlns:p14="http://schemas.microsoft.com/office/powerpoint/2010/main" val="9987912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7" ma:contentTypeDescription="Create a new document." ma:contentTypeScope="" ma:versionID="0836c851ab56100df1895fa2a218104e">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fd973d22d93f3f1ceb87c2fa5e19ecd8"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104d5b-b872-4636-a728-507be7308f43"/>
    <Status xmlns="96f1686b-f877-4eb8-89ab-3a67a5dc2612" xsi:nil="true"/>
    <QID xmlns="96f1686b-f877-4eb8-89ab-3a67a5dc2612" xsi:nil="true"/>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12864D79-CA7B-4CBC-A2A2-69C46F5BC326}"/>
</file>

<file path=customXml/itemProps2.xml><?xml version="1.0" encoding="utf-8"?>
<ds:datastoreItem xmlns:ds="http://schemas.openxmlformats.org/officeDocument/2006/customXml" ds:itemID="{7BBD8195-D2EE-4B6C-8F32-39542E77317A}"/>
</file>

<file path=customXml/itemProps3.xml><?xml version="1.0" encoding="utf-8"?>
<ds:datastoreItem xmlns:ds="http://schemas.openxmlformats.org/officeDocument/2006/customXml" ds:itemID="{DAA93996-D8CD-4C6A-9592-E2AAE7FEBC7D}"/>
</file>

<file path=docProps/app.xml><?xml version="1.0" encoding="utf-8"?>
<Properties xmlns="http://schemas.openxmlformats.org/officeDocument/2006/extended-properties" xmlns:vt="http://schemas.openxmlformats.org/officeDocument/2006/docPropsVTypes">
  <TotalTime>384</TotalTime>
  <Words>4021</Words>
  <Application>Microsoft Macintosh PowerPoint</Application>
  <PresentationFormat>Widescreen</PresentationFormat>
  <Paragraphs>713</Paragraphs>
  <Slides>52</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52</vt:i4>
      </vt:variant>
    </vt:vector>
  </HeadingPairs>
  <TitlesOfParts>
    <vt:vector size="55" baseType="lpstr">
      <vt:lpstr>Arial</vt:lpstr>
      <vt:lpstr>Blank Presentation</vt:lpstr>
      <vt:lpstr>2_Blank Presentation</vt:lpstr>
      <vt:lpstr>PowerPoint Presentation</vt:lpstr>
      <vt:lpstr>Insurance and accessibility issues aside, what type of tissue and liquid assays would you generally order for a current smoker with metastatic nonsquamous NSCLC who is in stable enough condition to await results before starting first-line treatment?</vt:lpstr>
      <vt:lpstr>A 65-year-old patient presents with metastatic nonsquamous lung cancer and no identified targetable mutations. Which first-line regimen would you generally recommend if the patient had a PD-L1 tumor proportion score (TPS) of ...</vt:lpstr>
      <vt:lpstr>A 65-year-old patient presents with metastatic squamous cell lung cancer. Which first-line regimen would you generally recommend if the patient had a PD-L1 TPS of …</vt:lpstr>
      <vt:lpstr>For a patient with metastatic NSCLC who experienced a response to an anti-PD-1/PD-L1 antibody and is tolerating the therapy well, for how long would you continue treatment?</vt:lpstr>
      <vt:lpstr>84 yo Man, Smoker, with MGUS, Parkinson’s Disease, Diabetes and Chronic Kidney Disease  (from the practice of Dr Picton)</vt:lpstr>
      <vt:lpstr>84 yo Man, Smoker, with MGUS, Parkinson’s Disease, Diabetes and Chronic Kidney Disease (continued)</vt:lpstr>
      <vt:lpstr>67 yo Woman (from the practice of Margaret Deutsch, MD)</vt:lpstr>
      <vt:lpstr>67 yo Woman (continued)</vt:lpstr>
      <vt:lpstr>A 65-year-old patient with metastatic nonsquamous lung cancer and no identified targetable mutations with a PD-L1 TPS of 10% receives carboplatin/pemetrexed/pembrolizumab and maintenance pembrolizumab/pemetrexed for 14 months but then experiences disease progression. What would you most likely recommend for this patient?    What would you most likely recommend if the patient had a PD-L1 TPS of 60% and received pembrolizumab for 14 months but then experienced disease progression?</vt:lpstr>
      <vt:lpstr>A 65-year-old patient with metastatic squamous lung cancer and no identified targetable mutations with a PD-L1 TPS of 10% receives carboplatin/paclitaxel/pembrolizumab for 14 months but then experiences disease progression. What would you most likely recommend for this patient?    What would you most likely recommend if the patient had a PD-L1 TPS of 60% and received pembrolizumab for 14 months but then experienced disease progression?</vt:lpstr>
      <vt:lpstr>A 65-year-old patient with metastatic nonsquamous lung cancer and no identified targetable mutations with a PD-L1 TPS of 60% receives pembrolizumab but then experiences disease progression and receives carboplatin/pemetrexed. What would you most likely recommend for this patient upon subsequent disease progression?</vt:lpstr>
      <vt:lpstr>51 yo Man (from the practice of Richard Polkinghorn, MD)</vt:lpstr>
      <vt:lpstr>86 yo Man, Previous Smoker  (from the practice of Maria Picton, MD)</vt:lpstr>
      <vt:lpstr>86 yo Man, Previous Smoker (continued)</vt:lpstr>
      <vt:lpstr>Regulatory and reimbursement issues aside, which first-line therapy would you generally recommend for an asymptomatic patient with metastatic nonsquamous NSCLC with an EGFR exon 19 deletion and a PD-L1 TPS of 60%?</vt:lpstr>
      <vt:lpstr>Regulatory and reimbursement issues aside, have you administered or would you administer an EGFR tyrosine kinase inhibitor (TKI) in combination with an anti-angiogenic agent to a patient with metastatic NSCLC with an EGFR tumor mutation?</vt:lpstr>
      <vt:lpstr>If a patient with asymptomatic metastatic nonsquamous NSCLC with an EGFR exon 19 deletion and a PD-L1 TPS of 60% responded to first-line osimertinib and then experienced disease progression, would you in general order some type of mutation testing?   What would be your most likely systemic therapy for the same patient if at the time of disease progression on osimertinib no targetable secondary mutations were detected? </vt:lpstr>
      <vt:lpstr>If an asymptomatic patient with metastatic nonsquamous NSCLC with an EGFR exon 19 deletion and a PD-L1 TPS of 60% responded to first-line osimertinib and then experienced disease progression, what would be your second-line treatment recommendation if the patient had acquired the following alteration?</vt:lpstr>
      <vt:lpstr>In general, when do you believe immune checkpoint inhibitors (ICIs) should be introduced into the treatment algorithm for metastatic NSCLC with an EGFR tumor mutation?   For a patient with metastatic NSCLC with an EGFR tumor mutation to whom you plan to administer an ICI, which regimen would you generally recommend?</vt:lpstr>
      <vt:lpstr>Which initial treatment approach would you generally recommend for a patient with asymptomatic nonsquamous NSCLC with an EGFR exon 19 mutation, systemic metastases and …</vt:lpstr>
      <vt:lpstr>An asymptomatic patient with metastatic nonsquamous NSCLC with an EGFR exon 19 deletion and a PD-L1 TPS of 60% is receiving first-line osimertinib and develops a new solitary brain metastasis with no evidence of disease progression elsewhere. What would you recommend? </vt:lpstr>
      <vt:lpstr>49 yo Woman, Never Smoker (from the practice of Dr Deutsch)</vt:lpstr>
      <vt:lpstr>49 yo Woman, Never Smoker (continued)</vt:lpstr>
      <vt:lpstr>Regulatory and reimbursement issues aside, which first-line therapy would you generally recommend for an asymptomatic patient with metastatic nonsquamous NSCLC with an ALK rearrangement and a PD-L1 TPS of 60%?</vt:lpstr>
      <vt:lpstr>If a patient with asymptomatic metastatic nonsquamous NSCLC with an ALK rearrangement and a PD-L1 TPS of 60% responded to first-line alectinib and then experienced disease progression, would you in general order some type of mutation testing?   In general, what would be your preferred choice of second-line therapy for this patient?</vt:lpstr>
      <vt:lpstr>How many lines of ALK-targeted therapy does the average patient with metastatic nonsquamous NSCLC with an ALK rearrangement receive in your practice?   In general, when do you believe immune checkpoint inhibitors (ICIs) should be introduced into the treatment algorithm for patients who present with metastatic NSCLC with an ALK rearrangement?</vt:lpstr>
      <vt:lpstr>Which first-line therapy would you generally recommend for an asymptomatic patient with metastatic nonsquamous NSCLC with a ROS1 rearrangement and a PD-L1 TPS of 60%?   In general, what would be your preferred choice of second-line therapy if this patient experienced disease progression on crizotinib?</vt:lpstr>
      <vt:lpstr>Do you typically administer targeted therapy to your patients with metastatic NSCLC and a RET rearrangement? What agent do you generally use?</vt:lpstr>
      <vt:lpstr>Regulatory and reimbursement issues aside and assuming access, what would be your first-line treatment recommendation for a patient with metastatic NSCLC, a RET rearrangement and a PD-L1 TPS of 60%?</vt:lpstr>
      <vt:lpstr>Do you typically administer targeted therapy to your patients with metastatic NSCLC and a MET exon 14 mutation? What agent do you generally use?</vt:lpstr>
      <vt:lpstr>Regulatory and reimbursement issues aside and assuming access, what would be your first-line treatment recommendation for a patient with metastatic NSCLC, a MET exon 14 mutation and a PD-L1 TPS of 60%?</vt:lpstr>
      <vt:lpstr>Do you typically administer targeted therapy to your patients with metastatic NSCLC and an NTRK gene fusion? What agent do you generally use?</vt:lpstr>
      <vt:lpstr>Regulatory and reimbursement issues aside, what is your first-line treatment recommendation for a patient with metastatic NSCLC, an NTRK gene fusion and a PD-L1 TPS of 60%?</vt:lpstr>
      <vt:lpstr>Do you typically administer targeted therapy to your patients with metastatic NSCLC with a BRAF V600E tumor mutation? What regimen do you generally use?</vt:lpstr>
      <vt:lpstr>Regulatory and reimbursement issues aside, what is your usual first-line therapy for a patient with metastatic adenocarcinoma of the lung with a BRAF V600E tumor mutation and a PD-L1 TPS of 60%?</vt:lpstr>
      <vt:lpstr>65 yo Man, Never Smoker, with Multiple Episodes of Thrombosis Complicating Course  (from the practice of Dr Deutsch)</vt:lpstr>
      <vt:lpstr>65 yo Man, Never Smoker, with Multiple Episodes of Thrombosis Complicating Course (continued)</vt:lpstr>
      <vt:lpstr>75 yo Woman, Prior Smoker (from the practice of Dr Martins)</vt:lpstr>
      <vt:lpstr>75 yo Woman, Prior Smoker (continued)</vt:lpstr>
      <vt:lpstr>To approximately how many patients with metastatic NSCLC have you administered an  anti-PD-1/PD-L1 antibody either alone or in combination with another agent?   Approximately how many times have you observed clinically significant cases of the following immune-related adverse events (IRAEs) in patients receiving an anti-PD-1/PD-L1 antibody for metastatic NSCLC?</vt:lpstr>
      <vt:lpstr>72 yo Man, Former Smoker  (from the practice of Joseph Martins, MD)</vt:lpstr>
      <vt:lpstr>72 yo Man, Former Smoker (continued)</vt:lpstr>
      <vt:lpstr>52 yo Woman, Smoker (from the practice of Dr Picton)</vt:lpstr>
      <vt:lpstr>52 yo Woman, Smoker (continued)</vt:lpstr>
      <vt:lpstr>Which regimen would you recommend for a 65-year-old patient with metastatic nonsquamous lung cancer and no identified targetable mutations, a PD-L1 TPS of 10% and …</vt:lpstr>
      <vt:lpstr>Which regimen would you recommend for a 65-year-old patient with metastatic nonsquamous lung cancer and no identified targetable mutations, a PD-L1 TPS of 10% and …</vt:lpstr>
      <vt:lpstr>Which regimen would you recommend for a 65-year-old patient with metastatic nonsquamous lung cancer and no identified targetable mutations, a PD-L1 TPS of 10% and …</vt:lpstr>
      <vt:lpstr>Which regimen would you recommend for a 65-year-old patient with metastatic nonsquamous lung cancer and no identified targetable mutations with a PD-L1 TPS of 10% who has undergone …</vt:lpstr>
      <vt:lpstr>Which regimen would you recommend for a 65-year-old patient with metastatic nonsquamous lung cancer and no identified targetable mutations with a PD-L1 TPS of 10% who has undergone …</vt:lpstr>
      <vt:lpstr>52 yo Woman, Smoker (from the practice of Dr Picton)</vt:lpstr>
      <vt:lpstr>52 yo Woman, Smoker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Biomarker Testing (4 COCs)</dc:title>
  <dc:creator>Silvana Izquierdo</dc:creator>
  <cp:lastModifiedBy>Silvana Izquierdo</cp:lastModifiedBy>
  <cp:revision>140</cp:revision>
  <cp:lastPrinted>2020-04-30T17:00:18Z</cp:lastPrinted>
  <dcterms:created xsi:type="dcterms:W3CDTF">2020-04-28T13:36:07Z</dcterms:created>
  <dcterms:modified xsi:type="dcterms:W3CDTF">2020-06-16T20:52:53Z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0x01010018862A45804C7345BFDE61DA2C172BE7</vt:lpwstr>
  </property>
</Properties>
</file>