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15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61" r:id="rId1"/>
    <p:sldMasterId id="2147483802" r:id="rId2"/>
  </p:sldMasterIdLst>
  <p:notesMasterIdLst>
    <p:notesMasterId r:id="rId23"/>
  </p:notesMasterIdLst>
  <p:handoutMasterIdLst>
    <p:handoutMasterId r:id="rId24"/>
  </p:handoutMasterIdLst>
  <p:sldIdLst>
    <p:sldId id="257" r:id="rId3"/>
    <p:sldId id="279" r:id="rId4"/>
    <p:sldId id="266" r:id="rId5"/>
    <p:sldId id="347" r:id="rId6"/>
    <p:sldId id="281" r:id="rId7"/>
    <p:sldId id="298" r:id="rId8"/>
    <p:sldId id="284" r:id="rId9"/>
    <p:sldId id="719" r:id="rId10"/>
    <p:sldId id="287" r:id="rId11"/>
    <p:sldId id="288" r:id="rId12"/>
    <p:sldId id="343" r:id="rId13"/>
    <p:sldId id="344" r:id="rId14"/>
    <p:sldId id="333" r:id="rId15"/>
    <p:sldId id="268" r:id="rId16"/>
    <p:sldId id="269" r:id="rId17"/>
    <p:sldId id="270" r:id="rId18"/>
    <p:sldId id="292" r:id="rId19"/>
    <p:sldId id="290" r:id="rId20"/>
    <p:sldId id="324" r:id="rId21"/>
    <p:sldId id="345" r:id="rId22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E0E3"/>
    <a:srgbClr val="000000"/>
    <a:srgbClr val="FF3FFA"/>
    <a:srgbClr val="F781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AD7CF4-C046-064B-8CC9-AD9617808B2A}" v="92" dt="2019-10-24T11:49:56.872"/>
    <p1510:client id="{A6F27CAB-13D6-8F4A-9513-8FB1A2CF9115}" v="39" dt="2019-10-24T15:28:14.015"/>
    <p1510:client id="{B1262973-1F96-0B42-AD3C-354E922BE5D5}" v="116" dt="2019-10-24T14:12:07.361"/>
    <p1510:client id="{FC455364-2410-8245-8775-B85B6A1FC1AC}" v="5" dt="2019-10-24T15:52:34.8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859" autoAdjust="0"/>
    <p:restoredTop sz="94975" autoAdjust="0"/>
  </p:normalViewPr>
  <p:slideViewPr>
    <p:cSldViewPr>
      <p:cViewPr varScale="1">
        <p:scale>
          <a:sx n="134" d="100"/>
          <a:sy n="134" d="100"/>
        </p:scale>
        <p:origin x="312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32" Type="http://schemas.openxmlformats.org/officeDocument/2006/relationships/customXml" Target="../customXml/item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customXml" Target="../customXml/item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Relationship Id="rId30" Type="http://schemas.openxmlformats.org/officeDocument/2006/relationships/customXml" Target="../customXml/item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en-US" sz="2000" dirty="0"/>
              <a:t>5-Year Survival of</a:t>
            </a:r>
            <a:r>
              <a:rPr lang="en-US" sz="2000" baseline="0" dirty="0"/>
              <a:t> US Patients With AML</a:t>
            </a:r>
            <a:r>
              <a:rPr lang="en-US" sz="2000" dirty="0"/>
              <a:t>, </a:t>
            </a:r>
          </a:p>
          <a:p>
            <a:pPr>
              <a:defRPr sz="1600"/>
            </a:pPr>
            <a:r>
              <a:rPr lang="en-US" sz="2000" dirty="0"/>
              <a:t>Stratified</a:t>
            </a:r>
            <a:r>
              <a:rPr lang="en-US" sz="2000" baseline="0" dirty="0"/>
              <a:t> by Age at Diagnosis (2007-2013)</a:t>
            </a:r>
            <a:endParaRPr lang="en-US" sz="2000" baseline="30000" dirty="0"/>
          </a:p>
        </c:rich>
      </c:tx>
      <c:layout>
        <c:manualLayout>
          <c:xMode val="edge"/>
          <c:yMode val="edge"/>
          <c:x val="0.20683409663494154"/>
          <c:y val="0.1031272141955988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5-year survival</c:v>
                </c:pt>
              </c:strCache>
            </c:strRef>
          </c:tx>
          <c:invertIfNegative val="0"/>
          <c:dLbls>
            <c:dLbl>
              <c:idx val="1"/>
              <c:tx>
                <c:rich>
                  <a:bodyPr/>
                  <a:lstStyle/>
                  <a:p>
                    <a:r>
                      <a:rPr lang="en-US" sz="1600"/>
                      <a:t>41.0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B2A-4D83-BE49-241820DBB0A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≤44</c:v>
                </c:pt>
                <c:pt idx="1">
                  <c:v>45-54</c:v>
                </c:pt>
                <c:pt idx="2">
                  <c:v>55-64</c:v>
                </c:pt>
                <c:pt idx="3">
                  <c:v>65-74</c:v>
                </c:pt>
                <c:pt idx="4">
                  <c:v>≥75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58.4</c:v>
                </c:pt>
                <c:pt idx="1">
                  <c:v>41.3</c:v>
                </c:pt>
                <c:pt idx="2">
                  <c:v>29.8</c:v>
                </c:pt>
                <c:pt idx="3">
                  <c:v>12.5</c:v>
                </c:pt>
                <c:pt idx="4">
                  <c:v>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B2A-4D83-BE49-241820DBB0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7459712"/>
        <c:axId val="47461504"/>
      </c:barChart>
      <c:catAx>
        <c:axId val="474597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47461504"/>
        <c:crosses val="autoZero"/>
        <c:auto val="1"/>
        <c:lblAlgn val="ctr"/>
        <c:lblOffset val="100"/>
        <c:noMultiLvlLbl val="0"/>
      </c:catAx>
      <c:valAx>
        <c:axId val="47461504"/>
        <c:scaling>
          <c:orientation val="minMax"/>
          <c:max val="100"/>
          <c:min val="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 dirty="0"/>
                  <a:t>5-Year Survival, %</a:t>
                </a:r>
              </a:p>
            </c:rich>
          </c:tx>
          <c:layout>
            <c:manualLayout>
              <c:xMode val="edge"/>
              <c:yMode val="edge"/>
              <c:x val="9.5663265306122451E-3"/>
              <c:y val="0.22459878885621226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47459712"/>
        <c:crosses val="autoZero"/>
        <c:crossBetween val="between"/>
        <c:majorUnit val="25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7553E3-9993-4A35-A8EB-7E6B12BFA7A6}" type="datetimeFigureOut">
              <a:rPr lang="en-US" smtClean="0"/>
              <a:t>12/3/19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568059-49A2-4E40-BE59-8D399BCE1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26357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4E737F9-7749-4D7C-849A-CCF03C91002C}" type="datetimeFigureOut">
              <a:rPr lang="en-US" smtClean="0"/>
              <a:t>12/3/19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1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CD4F8F3-7A40-47E8-8FED-BC73729D485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238618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6749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6125"/>
            <a:ext cx="6616700" cy="37226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Single arm phase 1b/2 </a:t>
            </a:r>
          </a:p>
        </p:txBody>
      </p:sp>
    </p:spTree>
    <p:extLst>
      <p:ext uri="{BB962C8B-B14F-4D97-AF65-F5344CB8AC3E}">
        <p14:creationId xmlns:p14="http://schemas.microsoft.com/office/powerpoint/2010/main" val="7789032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</p:spTree>
    <p:extLst>
      <p:ext uri="{BB962C8B-B14F-4D97-AF65-F5344CB8AC3E}">
        <p14:creationId xmlns:p14="http://schemas.microsoft.com/office/powerpoint/2010/main" val="3885630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NPM1</a:t>
            </a:r>
          </a:p>
          <a:p>
            <a:r>
              <a:rPr lang="en-US" dirty="0"/>
              <a:t>CS</a:t>
            </a:r>
          </a:p>
          <a:p>
            <a:r>
              <a:rPr lang="en-US" dirty="0"/>
              <a:t>TP53</a:t>
            </a:r>
          </a:p>
          <a:p>
            <a:endParaRPr lang="en-US" dirty="0"/>
          </a:p>
          <a:p>
            <a:r>
              <a:rPr lang="en-US" dirty="0"/>
              <a:t>https://learningcenter.ehaweb.org/eha/2018/stockholm/215307/stephen.strickland.cytogenetic.and.molecular.drivers.of.outcome.with.html?f=menu=6*ce_id=1346*ot_id=19045*media=3*marker=167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107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9184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820738" y="1006475"/>
            <a:ext cx="6129337" cy="34480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85863" y="4787900"/>
            <a:ext cx="5407025" cy="67992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17640" rIns="0" bIns="0"/>
          <a:lstStyle/>
          <a:p>
            <a:pPr marL="215900" indent="-214313" eaLnBrk="1">
              <a:lnSpc>
                <a:spcPct val="93000"/>
              </a:lnSpc>
              <a:spcBef>
                <a:spcPct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Baekmuk Gulim" charset="0"/>
              </a:rPr>
              <a:t>In terms of standard therapies, the first common and long-standing treatment option</a:t>
            </a:r>
            <a:r>
              <a:rPr lang="en-US" altLang="en-US" sz="2000" baseline="0" dirty="0">
                <a:latin typeface="Arial" panose="020B0604020202020204" pitchFamily="34" charset="0"/>
                <a:cs typeface="Baekmuk Gulim" charset="0"/>
              </a:rPr>
              <a:t> is low-dose </a:t>
            </a:r>
            <a:r>
              <a:rPr lang="en-US" altLang="en-US" sz="2000" baseline="0" dirty="0" err="1">
                <a:latin typeface="Arial" panose="020B0604020202020204" pitchFamily="34" charset="0"/>
                <a:cs typeface="Baekmuk Gulim" charset="0"/>
              </a:rPr>
              <a:t>araC</a:t>
            </a:r>
            <a:r>
              <a:rPr lang="en-US" altLang="en-US" sz="2000" baseline="0" dirty="0">
                <a:latin typeface="Arial" panose="020B0604020202020204" pitchFamily="34" charset="0"/>
                <a:cs typeface="Baekmuk Gulim" charset="0"/>
              </a:rPr>
              <a:t>.  Here, it is shown to be significantly better than palliative </a:t>
            </a:r>
            <a:r>
              <a:rPr lang="en-US" altLang="en-US" sz="2000" baseline="0" dirty="0" err="1">
                <a:latin typeface="Arial" panose="020B0604020202020204" pitchFamily="34" charset="0"/>
                <a:cs typeface="Baekmuk Gulim" charset="0"/>
              </a:rPr>
              <a:t>hydroxyurea</a:t>
            </a:r>
            <a:r>
              <a:rPr lang="en-US" altLang="en-US" sz="2000" baseline="0" dirty="0">
                <a:latin typeface="Arial" panose="020B0604020202020204" pitchFamily="34" charset="0"/>
                <a:cs typeface="Baekmuk Gulim" charset="0"/>
              </a:rPr>
              <a:t>, and leads to an incremental OS improvement to 4 months on average.</a:t>
            </a:r>
            <a:endParaRPr lang="en-US" altLang="en-US" sz="2000" dirty="0">
              <a:latin typeface="Arial" panose="020B0604020202020204" pitchFamily="34" charset="0"/>
              <a:cs typeface="Baekmuk Gulim" charset="0"/>
            </a:endParaRPr>
          </a:p>
          <a:p>
            <a:pPr marL="215900" indent="-214313" eaLnBrk="1">
              <a:lnSpc>
                <a:spcPct val="93000"/>
              </a:lnSpc>
              <a:spcBef>
                <a:spcPct val="0"/>
              </a:spcBef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endParaRPr lang="en-US" altLang="en-US" sz="2000" dirty="0">
              <a:latin typeface="Arial" panose="020B0604020202020204" pitchFamily="34" charset="0"/>
              <a:cs typeface="Baekmuk Guli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1525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>
                <a:ea typeface="ヒラギノ角ゴ Pro W3" pitchFamily="2" charset="-128"/>
              </a:rPr>
              <a:t>Expectations with</a:t>
            </a:r>
            <a:r>
              <a:rPr lang="en-US" altLang="en-US" baseline="0" dirty="0">
                <a:ea typeface="ヒラギノ角ゴ Pro W3" pitchFamily="2" charset="-128"/>
              </a:rPr>
              <a:t> the </a:t>
            </a:r>
            <a:r>
              <a:rPr lang="en-US" altLang="en-US" baseline="0" dirty="0" err="1">
                <a:ea typeface="ヒラギノ角ゴ Pro W3" pitchFamily="2" charset="-128"/>
              </a:rPr>
              <a:t>hypomethylating</a:t>
            </a:r>
            <a:r>
              <a:rPr lang="en-US" altLang="en-US" baseline="0" dirty="0">
                <a:ea typeface="ヒラギノ角ゴ Pro W3" pitchFamily="2" charset="-128"/>
              </a:rPr>
              <a:t> agents compared to physician choice of LDAC or supportive care alone </a:t>
            </a:r>
            <a:r>
              <a:rPr lang="en-US" altLang="en-US" baseline="0" dirty="0" err="1">
                <a:ea typeface="ヒラギノ角ゴ Pro W3" pitchFamily="2" charset="-128"/>
              </a:rPr>
              <a:t>demonstate</a:t>
            </a:r>
            <a:r>
              <a:rPr lang="en-US" altLang="en-US" baseline="0" dirty="0">
                <a:ea typeface="ヒラギノ角ゴ Pro W3" pitchFamily="2" charset="-128"/>
              </a:rPr>
              <a:t> further modest improvements, with median OS approximately 8-10 mo.  </a:t>
            </a:r>
          </a:p>
          <a:p>
            <a:pPr eaLnBrk="1" hangingPunct="1">
              <a:spcBef>
                <a:spcPct val="0"/>
              </a:spcBef>
            </a:pPr>
            <a:endParaRPr lang="en-US" altLang="en-US" baseline="0" dirty="0">
              <a:ea typeface="ヒラギノ角ゴ Pro W3" pitchFamily="2" charset="-128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baseline="0" dirty="0">
                <a:ea typeface="ヒラギノ角ゴ Pro W3" pitchFamily="2" charset="-128"/>
              </a:rPr>
              <a:t>So while LDAC and then HMAs have improved the care of </a:t>
            </a:r>
            <a:r>
              <a:rPr lang="en-US" altLang="en-US" baseline="0" dirty="0" err="1">
                <a:ea typeface="ヒラギノ角ゴ Pro W3" pitchFamily="2" charset="-128"/>
              </a:rPr>
              <a:t>olde</a:t>
            </a:r>
            <a:r>
              <a:rPr lang="en-US" altLang="en-US" baseline="0" dirty="0">
                <a:ea typeface="ヒラギノ角ゴ Pro W3" pitchFamily="2" charset="-128"/>
              </a:rPr>
              <a:t> </a:t>
            </a:r>
            <a:r>
              <a:rPr lang="en-US" altLang="en-US" baseline="0" dirty="0" err="1">
                <a:ea typeface="ヒラギノ角ゴ Pro W3" pitchFamily="2" charset="-128"/>
              </a:rPr>
              <a:t>rpatients</a:t>
            </a:r>
            <a:r>
              <a:rPr lang="en-US" altLang="en-US" baseline="0" dirty="0">
                <a:ea typeface="ヒラギノ角ゴ Pro W3" pitchFamily="2" charset="-128"/>
              </a:rPr>
              <a:t> with AML, long-term responses with these therapies are unusual with median OS under 1 yr.</a:t>
            </a:r>
            <a:endParaRPr lang="en-US" altLang="en-US" dirty="0">
              <a:ea typeface="ヒラギノ角ゴ Pro W3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734995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While this may</a:t>
            </a:r>
            <a:r>
              <a:rPr lang="en-US" baseline="0" dirty="0"/>
              <a:t> not have taken very long in early 2017, this will now be a challenging talk for under 25 min!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534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ea typeface="Segoe UI" panose="020B0502040204020203" pitchFamily="34" charset="0"/>
                <a:cs typeface="Segoe UI" panose="020B0502040204020203" pitchFamily="34" charset="0"/>
              </a:rPr>
              <a:t>Several studies are now demonstrating</a:t>
            </a:r>
            <a:r>
              <a:rPr lang="en-US" sz="1200" baseline="0" dirty="0">
                <a:ea typeface="Segoe UI" panose="020B0502040204020203" pitchFamily="34" charset="0"/>
                <a:cs typeface="Segoe UI" panose="020B0502040204020203" pitchFamily="34" charset="0"/>
              </a:rPr>
              <a:t> promising improvements using either LDAC or HMAs as backbones to rational combinations.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ea typeface="Segoe UI" panose="020B0502040204020203" pitchFamily="34" charset="0"/>
                <a:cs typeface="Segoe UI" panose="020B0502040204020203" pitchFamily="34" charset="0"/>
              </a:rPr>
              <a:t>This first study describes</a:t>
            </a:r>
            <a:r>
              <a:rPr lang="en-US" sz="1200" baseline="0" dirty="0">
                <a:ea typeface="Segoe UI" panose="020B0502040204020203" pitchFamily="34" charset="0"/>
                <a:cs typeface="Segoe UI" panose="020B0502040204020203" pitchFamily="34" charset="0"/>
              </a:rPr>
              <a:t> a randomized Phase II clinical trial of the hedgehog pathway inhibitor </a:t>
            </a:r>
            <a:r>
              <a:rPr lang="en-US" sz="1200" baseline="0" dirty="0" err="1">
                <a:ea typeface="Segoe UI" panose="020B0502040204020203" pitchFamily="34" charset="0"/>
                <a:cs typeface="Segoe UI" panose="020B0502040204020203" pitchFamily="34" charset="0"/>
              </a:rPr>
              <a:t>g</a:t>
            </a:r>
            <a:r>
              <a:rPr lang="en-US" sz="1200" dirty="0" err="1">
                <a:ea typeface="Segoe UI" panose="020B0502040204020203" pitchFamily="34" charset="0"/>
                <a:cs typeface="Segoe UI" panose="020B0502040204020203" pitchFamily="34" charset="0"/>
              </a:rPr>
              <a:t>lasdegib</a:t>
            </a:r>
            <a:r>
              <a:rPr lang="en-US" sz="1200" dirty="0">
                <a:ea typeface="Segoe UI" panose="020B0502040204020203" pitchFamily="34" charset="0"/>
                <a:cs typeface="Segoe UI" panose="020B0502040204020203" pitchFamily="34" charset="0"/>
              </a:rPr>
              <a:t> given once</a:t>
            </a:r>
            <a:r>
              <a:rPr lang="en-US" sz="1200" baseline="0" dirty="0">
                <a:ea typeface="Segoe UI" panose="020B0502040204020203" pitchFamily="34" charset="0"/>
                <a:cs typeface="Segoe UI" panose="020B0502040204020203" pitchFamily="34" charset="0"/>
              </a:rPr>
              <a:t> orally daily in combination with LDAC, vs LDAC alone.</a:t>
            </a:r>
            <a:endParaRPr lang="en-US" sz="1200" dirty="0"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356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44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45844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0852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 </a:t>
            </a:r>
          </a:p>
          <a:p>
            <a:r>
              <a:rPr lang="en-US" dirty="0"/>
              <a:t>Med age</a:t>
            </a:r>
          </a:p>
          <a:p>
            <a:r>
              <a:rPr lang="en-US" dirty="0"/>
              <a:t>CR/</a:t>
            </a:r>
            <a:r>
              <a:rPr lang="en-US" dirty="0" err="1"/>
              <a:t>CRi</a:t>
            </a:r>
            <a:endParaRPr lang="en-US" dirty="0"/>
          </a:p>
          <a:p>
            <a:r>
              <a:rPr lang="en-US" dirty="0"/>
              <a:t>ED</a:t>
            </a:r>
          </a:p>
          <a:p>
            <a:r>
              <a:rPr lang="en-US" dirty="0"/>
              <a:t>29%</a:t>
            </a:r>
            <a:r>
              <a:rPr lang="en-US" baseline="0" dirty="0"/>
              <a:t> prior HMA- CR/</a:t>
            </a:r>
            <a:r>
              <a:rPr lang="en-US" baseline="0" dirty="0" err="1"/>
              <a:t>CRi</a:t>
            </a:r>
            <a:r>
              <a:rPr lang="en-US" baseline="0" dirty="0"/>
              <a:t> </a:t>
            </a:r>
          </a:p>
          <a:p>
            <a:r>
              <a:rPr lang="en-US" baseline="0" dirty="0"/>
              <a:t>Prior</a:t>
            </a:r>
          </a:p>
          <a:p>
            <a:r>
              <a:rPr lang="en-US" baseline="0" dirty="0"/>
              <a:t>FDA</a:t>
            </a:r>
          </a:p>
          <a:p>
            <a:r>
              <a:rPr lang="en-US" baseline="0" dirty="0"/>
              <a:t>Further improvements?</a:t>
            </a:r>
          </a:p>
          <a:p>
            <a:endParaRPr lang="en-US" baseline="0" dirty="0"/>
          </a:p>
        </p:txBody>
      </p:sp>
    </p:spTree>
    <p:extLst>
      <p:ext uri="{BB962C8B-B14F-4D97-AF65-F5344CB8AC3E}">
        <p14:creationId xmlns:p14="http://schemas.microsoft.com/office/powerpoint/2010/main" val="2663448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33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59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70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340067"/>
          </a:xfrm>
          <a:prstGeom prst="rect">
            <a:avLst/>
          </a:prstGeom>
          <a:solidFill>
            <a:srgbClr val="85C4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5" tIns="60957" rIns="121915" bIns="60957" rtlCol="0" anchor="ctr"/>
          <a:lstStyle/>
          <a:p>
            <a:pPr algn="ctr"/>
            <a:endParaRPr lang="en-US" sz="2400"/>
          </a:p>
        </p:txBody>
      </p:sp>
      <p:sp>
        <p:nvSpPr>
          <p:cNvPr id="7" name="Rectangle 6"/>
          <p:cNvSpPr/>
          <p:nvPr userDrawn="1"/>
        </p:nvSpPr>
        <p:spPr>
          <a:xfrm>
            <a:off x="0" y="6517933"/>
            <a:ext cx="12192000" cy="340067"/>
          </a:xfrm>
          <a:prstGeom prst="rect">
            <a:avLst/>
          </a:prstGeom>
          <a:solidFill>
            <a:srgbClr val="005CB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5" tIns="60957" rIns="121915" bIns="60957" rtlCol="0" anchor="ctr"/>
          <a:lstStyle/>
          <a:p>
            <a:pPr algn="ctr"/>
            <a:endParaRPr lang="en-US" sz="2400">
              <a:solidFill>
                <a:srgbClr val="005CB9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9263328" y="553"/>
            <a:ext cx="3495208" cy="320146"/>
          </a:xfrm>
          <a:prstGeom prst="rect">
            <a:avLst/>
          </a:prstGeom>
        </p:spPr>
        <p:txBody>
          <a:bodyPr wrap="square" lIns="121915" tIns="60957" rIns="121915" bIns="60957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67" dirty="0">
                <a:solidFill>
                  <a:schemeClr val="bg1"/>
                </a:solidFill>
                <a:latin typeface="L Helvetica Light"/>
                <a:cs typeface="L Helvetica Light"/>
              </a:rPr>
              <a:t>Roswell Park Comprehensive Cancer Center</a:t>
            </a:r>
          </a:p>
        </p:txBody>
      </p:sp>
    </p:spTree>
    <p:extLst>
      <p:ext uri="{BB962C8B-B14F-4D97-AF65-F5344CB8AC3E}">
        <p14:creationId xmlns:p14="http://schemas.microsoft.com/office/powerpoint/2010/main" val="342910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51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E7976-D254-4AC5-A102-74196A409D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631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E7976-D254-4AC5-A102-74196A409D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03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E7976-D254-4AC5-A102-74196A409D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59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E7976-D254-4AC5-A102-74196A409D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02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8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E7976-D254-4AC5-A102-74196A409D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44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E7976-D254-4AC5-A102-74196A409D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29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E7976-D254-4AC5-A102-74196A409D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82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29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4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E7976-D254-4AC5-A102-74196A409D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627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422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E7976-D254-4AC5-A102-74196A409D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662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E7976-D254-4AC5-A102-74196A409D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97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E7976-D254-4AC5-A102-74196A409D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993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55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242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423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79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13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416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02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C288A-7197-4538-A96D-02E7685DD5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618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E7976-D254-4AC5-A102-74196A409D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77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1041400"/>
            <a:ext cx="9753600" cy="2387600"/>
          </a:xfrm>
        </p:spPr>
        <p:txBody>
          <a:bodyPr>
            <a:noAutofit/>
          </a:bodyPr>
          <a:lstStyle/>
          <a:p>
            <a:r>
              <a:rPr lang="en-US" sz="4800" dirty="0"/>
              <a:t>Management of AML in Older Patients Who Are Not Eligible for Intensive Treatment and Who Do Not Have a FLT3 or IDH1/2 Mutation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882682"/>
            <a:ext cx="9144000" cy="1983546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1" dirty="0"/>
              <a:t>Courtney D DiNardo, MD, MSCE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/>
              <a:t>Associate Professor, Department of Leukemia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/>
              <a:t>Division of Cancer Medicine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/>
              <a:t>The University of Texas MD Anderson Cancer Center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dirty="0"/>
              <a:t>Houston, Texas</a:t>
            </a:r>
          </a:p>
        </p:txBody>
      </p:sp>
    </p:spTree>
    <p:extLst>
      <p:ext uri="{BB962C8B-B14F-4D97-AF65-F5344CB8AC3E}">
        <p14:creationId xmlns:p14="http://schemas.microsoft.com/office/powerpoint/2010/main" val="331345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9757" y="365125"/>
            <a:ext cx="10799179" cy="748451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The rapidly evolving treatment landscape of AML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25780" y="1716065"/>
            <a:ext cx="11098530" cy="4711895"/>
          </a:xfrm>
          <a:prstGeom prst="rect">
            <a:avLst/>
          </a:prstGeom>
        </p:spPr>
      </p:pic>
      <p:sp>
        <p:nvSpPr>
          <p:cNvPr id="3" name="5-Point Star 2"/>
          <p:cNvSpPr/>
          <p:nvPr/>
        </p:nvSpPr>
        <p:spPr>
          <a:xfrm>
            <a:off x="6583680" y="4777740"/>
            <a:ext cx="697230" cy="560070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78190" y="6532111"/>
            <a:ext cx="37147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Richard-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Carpentier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G, DiNardo CD, ASH Education Book 2019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0020" y="3667836"/>
            <a:ext cx="91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2017</a:t>
            </a:r>
          </a:p>
        </p:txBody>
      </p:sp>
      <p:sp>
        <p:nvSpPr>
          <p:cNvPr id="7" name="5-Point Star 6"/>
          <p:cNvSpPr/>
          <p:nvPr/>
        </p:nvSpPr>
        <p:spPr>
          <a:xfrm>
            <a:off x="6379558" y="1611914"/>
            <a:ext cx="697230" cy="560070"/>
          </a:xfrm>
          <a:prstGeom prst="star5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770A083-E126-6648-961F-6ECB8944C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870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0109" y="232550"/>
            <a:ext cx="10687429" cy="838200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ea typeface="Segoe UI" panose="020B0502040204020203" pitchFamily="34" charset="0"/>
                <a:cs typeface="Segoe UI" panose="020B0502040204020203" pitchFamily="34" charset="0"/>
              </a:rPr>
              <a:t>LDAC ± </a:t>
            </a:r>
            <a:r>
              <a:rPr lang="en-US" b="1" dirty="0" err="1">
                <a:ea typeface="Segoe UI" panose="020B0502040204020203" pitchFamily="34" charset="0"/>
                <a:cs typeface="Segoe UI" panose="020B0502040204020203" pitchFamily="34" charset="0"/>
              </a:rPr>
              <a:t>Glasdegib</a:t>
            </a:r>
            <a:r>
              <a:rPr lang="en-US" b="1" dirty="0">
                <a:ea typeface="Segoe UI" panose="020B0502040204020203" pitchFamily="34" charset="0"/>
                <a:cs typeface="Segoe UI" panose="020B0502040204020203" pitchFamily="34" charset="0"/>
              </a:rPr>
              <a:t> for newly dx “Unfit” AML</a:t>
            </a:r>
            <a:endParaRPr lang="en-US" sz="2800" b="1" dirty="0">
              <a:latin typeface="+mn-lt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71538" y="4883031"/>
            <a:ext cx="392553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egoe UI" panose="020B0502040204020203" pitchFamily="34" charset="0"/>
                <a:cs typeface="Segoe UI" panose="020B0502040204020203" pitchFamily="34" charset="0"/>
              </a:rPr>
              <a:t>LDAC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egoe UI" panose="020B0502040204020203" pitchFamily="34" charset="0"/>
                <a:cs typeface="Segoe UI" panose="020B0502040204020203" pitchFamily="34" charset="0"/>
              </a:rPr>
              <a:t> 20 mg SC twice daily,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egoe UI" panose="020B0502040204020203" pitchFamily="34" charset="0"/>
                <a:cs typeface="Segoe UI" panose="020B0502040204020203" pitchFamily="34" charset="0"/>
              </a:rPr>
              <a:t>days 1-10 of each 28-day cycle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egoe UI" panose="020B0502040204020203" pitchFamily="34" charset="0"/>
                <a:cs typeface="Segoe UI" panose="020B0502040204020203" pitchFamily="34" charset="0"/>
              </a:rPr>
              <a:t>Glasdegib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egoe UI" panose="020B0502040204020203" pitchFamily="34" charset="0"/>
                <a:cs typeface="Segoe UI" panose="020B0502040204020203" pitchFamily="34" charset="0"/>
              </a:rPr>
              <a:t> 100 mg orally continuously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720831" y="6305348"/>
            <a:ext cx="43851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egoe UI" panose="020B0502040204020203" pitchFamily="34" charset="0"/>
                <a:cs typeface="Segoe UI" panose="020B0502040204020203" pitchFamily="34" charset="0"/>
              </a:rPr>
              <a:t>1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calaLancetPro"/>
                <a:cs typeface="+mn-cs"/>
              </a:rPr>
              <a:t>Kantarjian H et al. </a:t>
            </a: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calaLancetPro"/>
                <a:cs typeface="+mn-cs"/>
              </a:rPr>
              <a:t>Cancer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calaLancetPro"/>
                <a:cs typeface="+mn-cs"/>
              </a:rPr>
              <a:t> 2006;106(5):1090-8.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egoe UI" panose="020B0502040204020203" pitchFamily="34" charset="0"/>
                <a:cs typeface="Segoe UI" panose="020B0502040204020203" pitchFamily="34" charset="0"/>
              </a:rPr>
              <a:t>Cortes JE et al, ASH 2017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979874" y="1914485"/>
            <a:ext cx="9789793" cy="4302029"/>
            <a:chOff x="72871" y="2035148"/>
            <a:chExt cx="8907918" cy="3349408"/>
          </a:xfrm>
        </p:grpSpPr>
        <p:sp>
          <p:nvSpPr>
            <p:cNvPr id="27" name="Rounded Rectangle 26"/>
            <p:cNvSpPr/>
            <p:nvPr/>
          </p:nvSpPr>
          <p:spPr>
            <a:xfrm>
              <a:off x="2849932" y="3885972"/>
              <a:ext cx="3608018" cy="470547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897515" y="3055796"/>
              <a:ext cx="2083274" cy="8626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Segoe UI" panose="020B0502040204020203" pitchFamily="34" charset="0"/>
                  <a:cs typeface="Segoe UI" panose="020B0502040204020203" pitchFamily="34" charset="0"/>
                </a:rPr>
                <a:t>Primary endpoint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Segoe UI" panose="020B0502040204020203" pitchFamily="34" charset="0"/>
                  <a:cs typeface="Segoe UI" panose="020B0502040204020203" pitchFamily="34" charset="0"/>
                </a:rPr>
                <a:t>OS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2849932" y="2427595"/>
              <a:ext cx="3608018" cy="1018663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2871" y="2325660"/>
              <a:ext cx="2446253" cy="1030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Segoe UI" panose="020B0502040204020203" pitchFamily="34" charset="0"/>
                  <a:cs typeface="Segoe UI" panose="020B0502040204020203" pitchFamily="34" charset="0"/>
                </a:rPr>
                <a:t>Previously untreated AML or high-risk MDS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Segoe UI" panose="020B0502040204020203" pitchFamily="34" charset="0"/>
                  <a:cs typeface="Segoe UI" panose="020B0502040204020203" pitchFamily="34" charset="0"/>
                </a:rPr>
                <a:t>not fit for intensive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Segoe UI" panose="020B0502040204020203" pitchFamily="34" charset="0"/>
                  <a:cs typeface="Segoe UI" panose="020B0502040204020203" pitchFamily="34" charset="0"/>
                </a:rPr>
                <a:t>chemotherapy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849931" y="2615524"/>
              <a:ext cx="3591304" cy="7201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Segoe UI" panose="020B0502040204020203" pitchFamily="34" charset="0"/>
                  <a:cs typeface="Segoe UI" panose="020B0502040204020203" pitchFamily="34" charset="0"/>
                </a:rPr>
                <a:t>Low-dose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Segoe UI" panose="020B0502040204020203" pitchFamily="34" charset="0"/>
                  <a:cs typeface="Segoe UI" panose="020B0502040204020203" pitchFamily="34" charset="0"/>
                </a:rPr>
                <a:t>Cytarabine</a:t>
              </a: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Segoe UI" panose="020B0502040204020203" pitchFamily="34" charset="0"/>
                  <a:cs typeface="Segoe UI" panose="020B0502040204020203" pitchFamily="34" charset="0"/>
                </a:rPr>
                <a:t> +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Segoe UI" panose="020B0502040204020203" pitchFamily="34" charset="0"/>
                  <a:cs typeface="Segoe UI" panose="020B0502040204020203" pitchFamily="34" charset="0"/>
                </a:rPr>
                <a:t>Glasdegib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37248" y="2035148"/>
              <a:ext cx="7731902" cy="359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Segoe UI" panose="020B0502040204020203" pitchFamily="34" charset="0"/>
                  <a:cs typeface="Segoe UI" panose="020B0502040204020203" pitchFamily="34" charset="0"/>
                </a:rPr>
                <a:t>N=132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2634" y="3647549"/>
              <a:ext cx="2500432" cy="17370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5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99CCFF"/>
                </a:buClr>
                <a:buSzPct val="125000"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Segoe UI" panose="020B0502040204020203" pitchFamily="34" charset="0"/>
                  <a:cs typeface="Segoe UI" panose="020B0502040204020203" pitchFamily="34" charset="0"/>
                </a:rPr>
                <a:t>One or more of the following:</a:t>
              </a:r>
              <a:r>
                <a:rPr kumimoji="0" lang="en-US" sz="2000" b="1" i="0" u="none" strike="noStrike" kern="1200" cap="none" spc="0" normalizeH="0" baseline="30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Segoe UI" panose="020B0502040204020203" pitchFamily="34" charset="0"/>
                  <a:cs typeface="Segoe UI" panose="020B0502040204020203" pitchFamily="34" charset="0"/>
                </a:rPr>
                <a:t>1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egoe UI" panose="020B0502040204020203" pitchFamily="34" charset="0"/>
                <a:cs typeface="Segoe UI" panose="020B0502040204020203" pitchFamily="34" charset="0"/>
              </a:endParaRPr>
            </a:p>
            <a:p>
              <a:pPr marL="173038" marR="0" lvl="0" indent="-173038" algn="l" defTabSz="914400" rtl="0" eaLnBrk="1" fontAlgn="auto" latinLnBrk="0" hangingPunct="1">
                <a:lnSpc>
                  <a:spcPct val="85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99CCFF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Segoe UI" panose="020B0502040204020203" pitchFamily="34" charset="0"/>
                  <a:cs typeface="Segoe UI" panose="020B0502040204020203" pitchFamily="34" charset="0"/>
                </a:rPr>
                <a:t>Age ≥75 years</a:t>
              </a:r>
            </a:p>
            <a:p>
              <a:pPr marL="173038" marR="0" lvl="0" indent="-173038" algn="l" defTabSz="914400" rtl="0" eaLnBrk="1" fontAlgn="auto" latinLnBrk="0" hangingPunct="1">
                <a:lnSpc>
                  <a:spcPct val="85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99CCFF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Segoe UI" panose="020B0502040204020203" pitchFamily="34" charset="0"/>
                  <a:cs typeface="Segoe UI" panose="020B0502040204020203" pitchFamily="34" charset="0"/>
                </a:rPr>
                <a:t>ECOG PS 2</a:t>
              </a:r>
            </a:p>
            <a:p>
              <a:pPr marL="173038" marR="0" lvl="0" indent="-173038" algn="l" defTabSz="914400" rtl="0" eaLnBrk="1" fontAlgn="auto" latinLnBrk="0" hangingPunct="1">
                <a:lnSpc>
                  <a:spcPct val="85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99CCFF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Segoe UI" panose="020B0502040204020203" pitchFamily="34" charset="0"/>
                  <a:cs typeface="Segoe UI" panose="020B0502040204020203" pitchFamily="34" charset="0"/>
                </a:rPr>
                <a:t>Serum creatinine &gt;1.3 mg/</a:t>
              </a:r>
              <a:r>
                <a:rPr kumimoji="0" lang="en-US" sz="16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Segoe UI" panose="020B0502040204020203" pitchFamily="34" charset="0"/>
                  <a:cs typeface="Segoe UI" panose="020B0502040204020203" pitchFamily="34" charset="0"/>
                </a:rPr>
                <a:t>dL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egoe UI" panose="020B0502040204020203" pitchFamily="34" charset="0"/>
                <a:cs typeface="Segoe UI" panose="020B0502040204020203" pitchFamily="34" charset="0"/>
              </a:endParaRPr>
            </a:p>
            <a:p>
              <a:pPr marL="173038" marR="0" lvl="0" indent="-173038" algn="l" defTabSz="914400" rtl="0" eaLnBrk="1" fontAlgn="auto" latinLnBrk="0" hangingPunct="1">
                <a:lnSpc>
                  <a:spcPct val="85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99CCFF"/>
                </a:buClr>
                <a:buSzPct val="125000"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Segoe UI" panose="020B0502040204020203" pitchFamily="34" charset="0"/>
                  <a:cs typeface="Segoe UI" panose="020B0502040204020203" pitchFamily="34" charset="0"/>
                </a:rPr>
                <a:t>Severe cardiac disease (LVEF &lt;45%)</a:t>
              </a:r>
            </a:p>
          </p:txBody>
        </p:sp>
        <p:sp>
          <p:nvSpPr>
            <p:cNvPr id="20" name="Right Arrow 19"/>
            <p:cNvSpPr/>
            <p:nvPr/>
          </p:nvSpPr>
          <p:spPr>
            <a:xfrm>
              <a:off x="6659168" y="3356043"/>
              <a:ext cx="269823" cy="529929"/>
            </a:xfrm>
            <a:prstGeom prst="rightArrow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5" name="Right Arrow 14"/>
            <p:cNvSpPr/>
            <p:nvPr/>
          </p:nvSpPr>
          <p:spPr>
            <a:xfrm>
              <a:off x="2384212" y="3385478"/>
              <a:ext cx="269823" cy="470973"/>
            </a:xfrm>
            <a:prstGeom prst="rightArrow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849932" y="3826930"/>
              <a:ext cx="3655788" cy="5613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Segoe UI" panose="020B0502040204020203" pitchFamily="34" charset="0"/>
                  <a:cs typeface="Segoe UI" panose="020B0502040204020203" pitchFamily="34" charset="0"/>
                </a:rPr>
                <a:t>Low-dose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Segoe UI" panose="020B0502040204020203" pitchFamily="34" charset="0"/>
                  <a:cs typeface="Segoe UI" panose="020B0502040204020203" pitchFamily="34" charset="0"/>
                </a:rPr>
                <a:t>Cytarabine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138291" y="3487120"/>
              <a:ext cx="29470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Segoe UI" panose="020B0502040204020203" pitchFamily="34" charset="0"/>
                  <a:cs typeface="Segoe UI" panose="020B0502040204020203" pitchFamily="34" charset="0"/>
                </a:rPr>
                <a:t>Randomized 2 : 1 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522570" y="1102206"/>
            <a:ext cx="110211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Glasdegib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once-daily inhibitor of Hedgehog signaling pathway which is aberrantly activated in AML, promoting cancer stem cell maintenance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3A6D77-61BC-E243-9D60-466744B0E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98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1680" y="365126"/>
            <a:ext cx="9342120" cy="641871"/>
          </a:xfrm>
        </p:spPr>
        <p:txBody>
          <a:bodyPr>
            <a:normAutofit fontScale="90000"/>
          </a:bodyPr>
          <a:lstStyle/>
          <a:p>
            <a:r>
              <a:rPr lang="en-US" sz="4800" b="1" dirty="0"/>
              <a:t>LDAC +/- </a:t>
            </a:r>
            <a:r>
              <a:rPr lang="en-US" sz="4800" b="1" dirty="0" err="1"/>
              <a:t>Glasdegib</a:t>
            </a:r>
            <a:r>
              <a:rPr lang="en-US" sz="4800" b="1" dirty="0"/>
              <a:t> in AML and MDS</a:t>
            </a:r>
          </a:p>
        </p:txBody>
      </p:sp>
      <p:pic>
        <p:nvPicPr>
          <p:cNvPr id="3" name="Content Placeholder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7"/>
          <a:stretch/>
        </p:blipFill>
        <p:spPr>
          <a:xfrm>
            <a:off x="5686685" y="1450436"/>
            <a:ext cx="6413457" cy="482142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9C2E35F-F2DB-4EB8-BB96-A4C1C5C066DA}"/>
              </a:ext>
            </a:extLst>
          </p:cNvPr>
          <p:cNvSpPr txBox="1"/>
          <p:nvPr/>
        </p:nvSpPr>
        <p:spPr>
          <a:xfrm>
            <a:off x="9157556" y="6425935"/>
            <a:ext cx="26601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Cortes J, et al. </a:t>
            </a:r>
            <a:r>
              <a:rPr kumimoji="0" lang="fr-FR" sz="1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Leukemia</a:t>
            </a: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2019.</a:t>
            </a:r>
            <a:endParaRPr kumimoji="0" lang="da-DK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52486"/>
          <a:stretch/>
        </p:blipFill>
        <p:spPr>
          <a:xfrm>
            <a:off x="405115" y="1450437"/>
            <a:ext cx="5281570" cy="449895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7D8F0-29D2-064D-B1BD-AB6252EE1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7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9"/>
            <a:ext cx="8229600" cy="43561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 err="1"/>
              <a:t>Venetoclax</a:t>
            </a:r>
            <a:r>
              <a:rPr lang="en-US" sz="4000" b="1" dirty="0"/>
              <a:t>: Mechanism of Action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83970" y="881612"/>
            <a:ext cx="9624059" cy="4024629"/>
          </a:xfrm>
          <a:prstGeom prst="rect">
            <a:avLst/>
          </a:prstGeom>
        </p:spPr>
      </p:pic>
      <p:sp>
        <p:nvSpPr>
          <p:cNvPr id="5" name="Text Box 106"/>
          <p:cNvSpPr txBox="1">
            <a:spLocks noChangeArrowheads="1"/>
          </p:cNvSpPr>
          <p:nvPr/>
        </p:nvSpPr>
        <p:spPr bwMode="auto">
          <a:xfrm>
            <a:off x="9143999" y="6277928"/>
            <a:ext cx="2675867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Pan R, et al. </a:t>
            </a:r>
            <a:r>
              <a:rPr kumimoji="0" lang="en-US" sz="105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Cancer Discov.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2014;4:362-75;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DiNardo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 et al, ASCO 2018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4906241"/>
            <a:ext cx="110756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Cancer cells increase the expression of anti-apoptotic proteins to offset the increase in pro-apoptotic proteins, tipping the balance towards cell survival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large # of pro-apoptotic proteins bound and sequestered by BCL-2 in AML make them “primed” for death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965147-76E2-B946-B638-80282678B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36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22" y="4005834"/>
            <a:ext cx="10112038" cy="248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215596" y="1368975"/>
            <a:ext cx="9282734" cy="2316127"/>
            <a:chOff x="455020" y="2942646"/>
            <a:chExt cx="7760669" cy="2136724"/>
          </a:xfrm>
        </p:grpSpPr>
        <p:sp>
          <p:nvSpPr>
            <p:cNvPr id="10" name="Rectangle 9"/>
            <p:cNvSpPr/>
            <p:nvPr/>
          </p:nvSpPr>
          <p:spPr>
            <a:xfrm>
              <a:off x="1194553" y="3421618"/>
              <a:ext cx="987257" cy="880749"/>
            </a:xfrm>
            <a:prstGeom prst="rect">
              <a:avLst/>
            </a:prstGeom>
            <a:solidFill>
              <a:srgbClr val="84BD00">
                <a:alpha val="40000"/>
              </a:srgbClr>
            </a:solidFill>
            <a:ln w="19050">
              <a:solidFill>
                <a:srgbClr val="002C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181810" y="3193018"/>
              <a:ext cx="987257" cy="1109348"/>
            </a:xfrm>
            <a:prstGeom prst="rect">
              <a:avLst/>
            </a:prstGeom>
            <a:solidFill>
              <a:srgbClr val="84BD00">
                <a:alpha val="69804"/>
              </a:srgbClr>
            </a:solidFill>
            <a:ln w="19050">
              <a:solidFill>
                <a:srgbClr val="002C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177935" y="3023639"/>
              <a:ext cx="4710317" cy="1328421"/>
            </a:xfrm>
            <a:prstGeom prst="rect">
              <a:avLst/>
            </a:prstGeom>
            <a:solidFill>
              <a:srgbClr val="84BD00"/>
            </a:solidFill>
            <a:ln w="19050">
              <a:solidFill>
                <a:srgbClr val="002C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250869" y="3388960"/>
              <a:ext cx="8851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C77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100 mg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247331" y="3160360"/>
              <a:ext cx="8851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C77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200 mg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213322" y="2942646"/>
              <a:ext cx="8851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C77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400 mg</a:t>
              </a:r>
            </a:p>
          </p:txBody>
        </p:sp>
        <p:sp>
          <p:nvSpPr>
            <p:cNvPr id="16" name="Isosceles Triangle 15"/>
            <p:cNvSpPr/>
            <p:nvPr/>
          </p:nvSpPr>
          <p:spPr>
            <a:xfrm rot="5400000">
              <a:off x="7433320" y="3508970"/>
              <a:ext cx="1306508" cy="258231"/>
            </a:xfrm>
            <a:prstGeom prst="triangle">
              <a:avLst/>
            </a:prstGeom>
            <a:solidFill>
              <a:srgbClr val="002C77"/>
            </a:solidFill>
            <a:ln w="19050">
              <a:solidFill>
                <a:srgbClr val="002C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99409" y="3181350"/>
              <a:ext cx="315780" cy="1295400"/>
            </a:xfrm>
            <a:prstGeom prst="rect">
              <a:avLst/>
            </a:prstGeom>
            <a:solidFill>
              <a:srgbClr val="002C77"/>
            </a:solidFill>
            <a:ln>
              <a:solidFill>
                <a:srgbClr val="002C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Isosceles Triangle 17"/>
            <p:cNvSpPr/>
            <p:nvPr/>
          </p:nvSpPr>
          <p:spPr>
            <a:xfrm>
              <a:off x="794656" y="2973947"/>
              <a:ext cx="320040" cy="196517"/>
            </a:xfrm>
            <a:prstGeom prst="triangle">
              <a:avLst/>
            </a:prstGeom>
            <a:solidFill>
              <a:srgbClr val="002C77"/>
            </a:solidFill>
            <a:ln>
              <a:solidFill>
                <a:srgbClr val="002C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196601" y="3751167"/>
              <a:ext cx="2743200" cy="274320"/>
            </a:xfrm>
            <a:prstGeom prst="rect">
              <a:avLst/>
            </a:prstGeom>
            <a:solidFill>
              <a:srgbClr val="702082"/>
            </a:solidFill>
            <a:ln w="19050">
              <a:solidFill>
                <a:srgbClr val="002C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200552" y="4028047"/>
              <a:ext cx="3200400" cy="274320"/>
            </a:xfrm>
            <a:prstGeom prst="rect">
              <a:avLst/>
            </a:prstGeom>
            <a:solidFill>
              <a:srgbClr val="DC8633"/>
            </a:solidFill>
            <a:ln w="19050">
              <a:solidFill>
                <a:srgbClr val="002C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186592" y="3737207"/>
              <a:ext cx="2590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Decitabine: 20 mg/m</a:t>
              </a:r>
              <a:r>
                <a:rPr kumimoji="0" lang="en-US" sz="1400" b="1" i="0" u="none" strike="noStrike" kern="1200" cap="none" spc="0" normalizeH="0" baseline="3000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2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days 1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–5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194735" y="4018298"/>
              <a:ext cx="2590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C77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Azacitidine: 75 mg/m</a:t>
              </a:r>
              <a:r>
                <a:rPr kumimoji="0" lang="en-US" sz="14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002C77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2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C77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 days 1–7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2C77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55020" y="4833149"/>
              <a:ext cx="332580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Patients received </a:t>
              </a: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84BD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venetoclax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plus </a:t>
              </a: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702082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decitabine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</a:t>
              </a:r>
              <a:r>
                <a:rPr kumimoji="0" lang="en-US" sz="1000" b="0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or</a:t>
              </a:r>
              <a:r>
                <a:rPr kumimoji="0" 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</a:t>
              </a: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DC8633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azacitadine</a:t>
              </a:r>
            </a:p>
          </p:txBody>
        </p:sp>
        <p:sp>
          <p:nvSpPr>
            <p:cNvPr id="24" name="Rectangle 23"/>
            <p:cNvSpPr/>
            <p:nvPr/>
          </p:nvSpPr>
          <p:spPr>
            <a:xfrm rot="16200000">
              <a:off x="4180932" y="994087"/>
              <a:ext cx="315780" cy="7078825"/>
            </a:xfrm>
            <a:prstGeom prst="rect">
              <a:avLst/>
            </a:prstGeom>
            <a:solidFill>
              <a:srgbClr val="002C77"/>
            </a:solidFill>
            <a:ln>
              <a:solidFill>
                <a:srgbClr val="002C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396559" y="4376633"/>
              <a:ext cx="5997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Day 1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379208" y="4376633"/>
              <a:ext cx="5997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Day 2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202596" y="4376633"/>
              <a:ext cx="9080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Days 3-28</a:t>
              </a:r>
            </a:p>
          </p:txBody>
        </p:sp>
        <p:sp>
          <p:nvSpPr>
            <p:cNvPr id="28" name="Isosceles Triangle 27"/>
            <p:cNvSpPr/>
            <p:nvPr/>
          </p:nvSpPr>
          <p:spPr>
            <a:xfrm rot="5400000">
              <a:off x="4092757" y="4477758"/>
              <a:ext cx="119448" cy="111482"/>
            </a:xfrm>
            <a:prstGeom prst="triangl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Isosceles Triangle 28"/>
            <p:cNvSpPr/>
            <p:nvPr/>
          </p:nvSpPr>
          <p:spPr>
            <a:xfrm rot="5400000">
              <a:off x="4245157" y="4480733"/>
              <a:ext cx="119448" cy="111482"/>
            </a:xfrm>
            <a:prstGeom prst="triangl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Isosceles Triangle 29"/>
            <p:cNvSpPr/>
            <p:nvPr/>
          </p:nvSpPr>
          <p:spPr>
            <a:xfrm rot="5400000">
              <a:off x="4397557" y="4480733"/>
              <a:ext cx="119448" cy="111482"/>
            </a:xfrm>
            <a:prstGeom prst="triangl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rot="16200000">
              <a:off x="341082" y="3602267"/>
              <a:ext cx="12111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Venetoclax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146062" y="1004590"/>
            <a:ext cx="2973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HMA +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Venetoclax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303750" y="4136787"/>
            <a:ext cx="2323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LDAC +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Venetoclax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684320" y="6256776"/>
            <a:ext cx="24444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 DiNardo et al, Lancet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Oncol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2018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Wei et al, JCO 2019</a:t>
            </a:r>
          </a:p>
        </p:txBody>
      </p:sp>
      <p:sp>
        <p:nvSpPr>
          <p:cNvPr id="35" name="Title 34"/>
          <p:cNvSpPr>
            <a:spLocks noGrp="1"/>
          </p:cNvSpPr>
          <p:nvPr>
            <p:ph type="title"/>
          </p:nvPr>
        </p:nvSpPr>
        <p:spPr>
          <a:xfrm>
            <a:off x="434340" y="250866"/>
            <a:ext cx="11395710" cy="563470"/>
          </a:xfrm>
        </p:spPr>
        <p:txBody>
          <a:bodyPr>
            <a:noAutofit/>
          </a:bodyPr>
          <a:lstStyle/>
          <a:p>
            <a:r>
              <a:rPr lang="en-US" sz="3200" b="1" dirty="0"/>
              <a:t>Lower Intensity </a:t>
            </a:r>
            <a:r>
              <a:rPr lang="en-US" sz="3200" b="1" dirty="0" err="1"/>
              <a:t>Venetoclax</a:t>
            </a:r>
            <a:r>
              <a:rPr lang="en-US" sz="3200" b="1" dirty="0"/>
              <a:t> Combinations for Newly </a:t>
            </a:r>
            <a:r>
              <a:rPr lang="en-US" sz="3200" b="1" dirty="0" err="1"/>
              <a:t>Dx</a:t>
            </a:r>
            <a:r>
              <a:rPr lang="en-US" sz="3200" b="1" dirty="0"/>
              <a:t> “Unfit” AML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684320" y="2319105"/>
            <a:ext cx="214573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Criteria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Age ≥ 75 yrs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OR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ECOG 2-3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Cardiac, lung, liver or renal disease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648D2D-8329-E84D-AD46-9C853B9A1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576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" name="Picture 3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7010" y="1255999"/>
            <a:ext cx="5418254" cy="51194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83126"/>
            <a:ext cx="10972800" cy="694036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latin typeface="+mn-lt"/>
              </a:rPr>
              <a:t>LDAC + </a:t>
            </a:r>
            <a:r>
              <a:rPr lang="en-US" sz="3200" b="1" dirty="0" err="1">
                <a:latin typeface="+mn-lt"/>
              </a:rPr>
              <a:t>venetoclax</a:t>
            </a:r>
            <a:endParaRPr lang="en-US" sz="3200" b="1" dirty="0"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322" y="1923491"/>
            <a:ext cx="535553" cy="36225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09897" y="904595"/>
            <a:ext cx="3954171" cy="2226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LDAC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CR/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11%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N=243, median age 73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Early death 8%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5617860" y="1344422"/>
            <a:ext cx="4645891" cy="5281215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67"/>
              </a:spcBef>
              <a:spcAft>
                <a:spcPts val="0"/>
              </a:spcAft>
              <a:buClr>
                <a:srgbClr val="002C77"/>
              </a:buClr>
              <a:buSzTx/>
              <a:buFont typeface="Arial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67"/>
              </a:spcBef>
              <a:spcAft>
                <a:spcPts val="0"/>
              </a:spcAft>
              <a:buClr>
                <a:srgbClr val="002C77"/>
              </a:buClr>
              <a:buSzTx/>
              <a:buFont typeface="Arial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83106" marR="0" lvl="1" indent="0" algn="l" defTabSz="4572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2C77"/>
              </a:buClr>
              <a:buSzTx/>
              <a:buFont typeface="Arial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98924" y="6375453"/>
            <a:ext cx="2336922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r">
              <a:defRPr sz="11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 </a:t>
            </a:r>
            <a:r>
              <a:rPr kumimoji="0" lang="en-US" sz="1467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Kantarjian</a:t>
            </a:r>
            <a:r>
              <a:rPr kumimoji="0" lang="en-US" sz="14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et al, JCO 2012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571210" y="1869599"/>
            <a:ext cx="5321482" cy="4286250"/>
            <a:chOff x="118523" y="1056430"/>
            <a:chExt cx="4616556" cy="3540005"/>
          </a:xfrm>
        </p:grpSpPr>
        <p:sp>
          <p:nvSpPr>
            <p:cNvPr id="28" name="Freeform: Shape 99">
              <a:extLst>
                <a:ext uri="{FF2B5EF4-FFF2-40B4-BE49-F238E27FC236}">
                  <a16:creationId xmlns:a16="http://schemas.microsoft.com/office/drawing/2014/main" id="{EFB11739-17F9-4254-A3AA-D2D25ACB4443}"/>
                </a:ext>
              </a:extLst>
            </p:cNvPr>
            <p:cNvSpPr/>
            <p:nvPr/>
          </p:nvSpPr>
          <p:spPr>
            <a:xfrm>
              <a:off x="795499" y="1210486"/>
              <a:ext cx="3546222" cy="2748643"/>
            </a:xfrm>
            <a:custGeom>
              <a:avLst/>
              <a:gdLst>
                <a:gd name="connsiteX0" fmla="*/ 0 w 7176407"/>
                <a:gd name="connsiteY0" fmla="*/ 0 h 2762250"/>
                <a:gd name="connsiteX1" fmla="*/ 0 w 7176407"/>
                <a:gd name="connsiteY1" fmla="*/ 2762250 h 2762250"/>
                <a:gd name="connsiteX2" fmla="*/ 7176407 w 7176407"/>
                <a:gd name="connsiteY2" fmla="*/ 2762250 h 276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76407" h="2762250">
                  <a:moveTo>
                    <a:pt x="0" y="0"/>
                  </a:moveTo>
                  <a:lnTo>
                    <a:pt x="0" y="2762250"/>
                  </a:lnTo>
                  <a:lnTo>
                    <a:pt x="7176407" y="2762250"/>
                  </a:lnTo>
                </a:path>
              </a:pathLst>
            </a:custGeom>
            <a:noFill/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133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067AEAC-AADD-4E6B-8505-52F25F875D34}"/>
                </a:ext>
              </a:extLst>
            </p:cNvPr>
            <p:cNvCxnSpPr/>
            <p:nvPr/>
          </p:nvCxnSpPr>
          <p:spPr>
            <a:xfrm>
              <a:off x="723499" y="1215930"/>
              <a:ext cx="72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68F542A-70CD-4D0E-82E3-A11D4A51BB61}"/>
                </a:ext>
              </a:extLst>
            </p:cNvPr>
            <p:cNvSpPr txBox="1"/>
            <p:nvPr/>
          </p:nvSpPr>
          <p:spPr>
            <a:xfrm>
              <a:off x="299882" y="1056430"/>
              <a:ext cx="477274" cy="31355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6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100</a:t>
              </a: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7B50A7A-99BF-4795-BB89-37FF672A51C0}"/>
                </a:ext>
              </a:extLst>
            </p:cNvPr>
            <p:cNvCxnSpPr/>
            <p:nvPr/>
          </p:nvCxnSpPr>
          <p:spPr>
            <a:xfrm>
              <a:off x="723499" y="1764570"/>
              <a:ext cx="72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31B6186-27D9-4F84-AB41-EBD8552E1D8A}"/>
                </a:ext>
              </a:extLst>
            </p:cNvPr>
            <p:cNvSpPr txBox="1"/>
            <p:nvPr/>
          </p:nvSpPr>
          <p:spPr>
            <a:xfrm>
              <a:off x="405572" y="1605070"/>
              <a:ext cx="371583" cy="31355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6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80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3976840-B2EB-4B32-8A7B-DC5FB2D66F04}"/>
                </a:ext>
              </a:extLst>
            </p:cNvPr>
            <p:cNvSpPr txBox="1"/>
            <p:nvPr/>
          </p:nvSpPr>
          <p:spPr>
            <a:xfrm>
              <a:off x="405572" y="2153710"/>
              <a:ext cx="371583" cy="31355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6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60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D425A8E-F11B-476F-80BD-C626535DEB1A}"/>
                </a:ext>
              </a:extLst>
            </p:cNvPr>
            <p:cNvSpPr txBox="1"/>
            <p:nvPr/>
          </p:nvSpPr>
          <p:spPr>
            <a:xfrm>
              <a:off x="405572" y="2702349"/>
              <a:ext cx="371583" cy="31355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6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40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E445E830-BDC2-4837-B7B0-202138EDB0C6}"/>
                </a:ext>
              </a:extLst>
            </p:cNvPr>
            <p:cNvCxnSpPr/>
            <p:nvPr/>
          </p:nvCxnSpPr>
          <p:spPr>
            <a:xfrm>
              <a:off x="723499" y="3410490"/>
              <a:ext cx="72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0FCA2ED-8E71-4635-A34D-EC9984ACAE0F}"/>
                </a:ext>
              </a:extLst>
            </p:cNvPr>
            <p:cNvSpPr txBox="1"/>
            <p:nvPr/>
          </p:nvSpPr>
          <p:spPr>
            <a:xfrm>
              <a:off x="405572" y="3250989"/>
              <a:ext cx="371583" cy="31355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6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20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A06BD5F-BA0F-4C46-BEFC-67441D5B222A}"/>
                </a:ext>
              </a:extLst>
            </p:cNvPr>
            <p:cNvSpPr txBox="1"/>
            <p:nvPr/>
          </p:nvSpPr>
          <p:spPr>
            <a:xfrm>
              <a:off x="511263" y="3799628"/>
              <a:ext cx="265893" cy="31355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6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FB98420-DA7D-44BE-8C1C-1CB77E6AF869}"/>
                </a:ext>
              </a:extLst>
            </p:cNvPr>
            <p:cNvSpPr txBox="1"/>
            <p:nvPr/>
          </p:nvSpPr>
          <p:spPr>
            <a:xfrm rot="16200000">
              <a:off x="-556741" y="2420126"/>
              <a:ext cx="1679891" cy="329364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6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Overall </a:t>
              </a:r>
              <a:r>
                <a:rPr kumimoji="0" lang="en-GB" sz="186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survival (%)</a:t>
              </a:r>
              <a:endParaRPr kumimoji="0" lang="en-GB" sz="18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39DF6E9-741B-41F8-ADED-250979DFDE10}"/>
                </a:ext>
              </a:extLst>
            </p:cNvPr>
            <p:cNvSpPr txBox="1"/>
            <p:nvPr/>
          </p:nvSpPr>
          <p:spPr>
            <a:xfrm>
              <a:off x="662553" y="3983510"/>
              <a:ext cx="265893" cy="31355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6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0</a:t>
              </a: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ED8D99D3-4615-41D7-90B1-595D629793E3}"/>
                </a:ext>
              </a:extLst>
            </p:cNvPr>
            <p:cNvCxnSpPr/>
            <p:nvPr/>
          </p:nvCxnSpPr>
          <p:spPr>
            <a:xfrm>
              <a:off x="723499" y="3959129"/>
              <a:ext cx="72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6D3821ED-B652-49CE-8D9C-FDDA1475ABA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59499" y="3992407"/>
              <a:ext cx="72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C54C6A1C-F399-4E09-91FF-6296B36AB233}"/>
                </a:ext>
              </a:extLst>
            </p:cNvPr>
            <p:cNvSpPr txBox="1"/>
            <p:nvPr/>
          </p:nvSpPr>
          <p:spPr>
            <a:xfrm>
              <a:off x="1251874" y="3983510"/>
              <a:ext cx="265893" cy="31355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6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</a:t>
              </a:r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47555ABE-19E2-4DF8-B96E-919357A8943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348819" y="3992407"/>
              <a:ext cx="72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B5E8AB90-3EBC-472A-AE54-4854504FB530}"/>
                </a:ext>
              </a:extLst>
            </p:cNvPr>
            <p:cNvSpPr txBox="1"/>
            <p:nvPr/>
          </p:nvSpPr>
          <p:spPr>
            <a:xfrm>
              <a:off x="2966222" y="3983510"/>
              <a:ext cx="371583" cy="31355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6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24</a:t>
              </a: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9571848D-D75A-41B7-9B0D-0A9F76C3A21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3116779" y="3992407"/>
              <a:ext cx="72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5E179F7C-C332-47F8-BB78-8FE7BDF28437}"/>
                </a:ext>
              </a:extLst>
            </p:cNvPr>
            <p:cNvSpPr txBox="1"/>
            <p:nvPr/>
          </p:nvSpPr>
          <p:spPr>
            <a:xfrm>
              <a:off x="3556307" y="3983510"/>
              <a:ext cx="371583" cy="31355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6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30</a:t>
              </a:r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9F7BE58-7A6F-436D-9AB6-CAE56A4250B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3706099" y="3992407"/>
              <a:ext cx="72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FC4AFD1-D37C-4E43-8642-2486A0760ADE}"/>
                </a:ext>
              </a:extLst>
            </p:cNvPr>
            <p:cNvSpPr txBox="1"/>
            <p:nvPr/>
          </p:nvSpPr>
          <p:spPr>
            <a:xfrm>
              <a:off x="4145630" y="3983510"/>
              <a:ext cx="371583" cy="31355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6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36</a:t>
              </a: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0656F668-E2AC-413E-8787-29B395022AD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4295422" y="3992407"/>
              <a:ext cx="72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00843E93-E0BE-4DDF-B86E-52C2EFDA5A2E}"/>
                </a:ext>
              </a:extLst>
            </p:cNvPr>
            <p:cNvSpPr txBox="1"/>
            <p:nvPr/>
          </p:nvSpPr>
          <p:spPr>
            <a:xfrm>
              <a:off x="1873422" y="4282878"/>
              <a:ext cx="1390378" cy="31355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67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Time (months</a:t>
              </a:r>
              <a:r>
                <a:rPr kumimoji="0" lang="en-GB" sz="186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)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0D4E4A41-0344-4401-85BD-03315639BA13}"/>
                </a:ext>
              </a:extLst>
            </p:cNvPr>
            <p:cNvSpPr txBox="1"/>
            <p:nvPr/>
          </p:nvSpPr>
          <p:spPr>
            <a:xfrm>
              <a:off x="3484368" y="1526852"/>
              <a:ext cx="1060181" cy="550855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6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Decitabine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6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LDAC</a:t>
              </a:r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E3AFEABD-D058-4FF8-8D44-1B041163D6EC}"/>
                </a:ext>
              </a:extLst>
            </p:cNvPr>
            <p:cNvCxnSpPr/>
            <p:nvPr/>
          </p:nvCxnSpPr>
          <p:spPr>
            <a:xfrm>
              <a:off x="3264911" y="1697052"/>
              <a:ext cx="219456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0CC2923F-8E2D-493A-B1E7-BAB1155ACC7B}"/>
                </a:ext>
              </a:extLst>
            </p:cNvPr>
            <p:cNvSpPr txBox="1"/>
            <p:nvPr/>
          </p:nvSpPr>
          <p:spPr>
            <a:xfrm>
              <a:off x="1788348" y="3983511"/>
              <a:ext cx="371583" cy="31355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6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12</a:t>
              </a:r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B905957-49F0-481E-96CD-F5AD784F4EAE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938139" y="3992407"/>
              <a:ext cx="72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61511C9F-16B4-402B-9B17-93664DD8C886}"/>
                </a:ext>
              </a:extLst>
            </p:cNvPr>
            <p:cNvSpPr txBox="1"/>
            <p:nvPr/>
          </p:nvSpPr>
          <p:spPr>
            <a:xfrm>
              <a:off x="2377667" y="3983511"/>
              <a:ext cx="371583" cy="31355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6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18</a:t>
              </a:r>
            </a:p>
          </p:txBody>
        </p: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8A43DB10-CC22-44D4-8C44-94FDB217BF7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527459" y="3992407"/>
              <a:ext cx="72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154F5210-38E2-4923-A0FF-1AD54C7F622E}"/>
                </a:ext>
              </a:extLst>
            </p:cNvPr>
            <p:cNvCxnSpPr/>
            <p:nvPr/>
          </p:nvCxnSpPr>
          <p:spPr>
            <a:xfrm>
              <a:off x="723499" y="2313210"/>
              <a:ext cx="72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A7E1B878-5AAB-4490-829F-5D1466032223}"/>
                </a:ext>
              </a:extLst>
            </p:cNvPr>
            <p:cNvCxnSpPr/>
            <p:nvPr/>
          </p:nvCxnSpPr>
          <p:spPr>
            <a:xfrm>
              <a:off x="723499" y="2861850"/>
              <a:ext cx="720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A9370C28-D1DB-492D-B45C-0DB5765E1704}"/>
                </a:ext>
              </a:extLst>
            </p:cNvPr>
            <p:cNvCxnSpPr/>
            <p:nvPr/>
          </p:nvCxnSpPr>
          <p:spPr>
            <a:xfrm>
              <a:off x="3264911" y="1912007"/>
              <a:ext cx="219456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EADAD809-E050-47DD-95BC-BBC6ED3EA54B}"/>
                </a:ext>
              </a:extLst>
            </p:cNvPr>
            <p:cNvCxnSpPr>
              <a:cxnSpLocks/>
            </p:cNvCxnSpPr>
            <p:nvPr/>
          </p:nvCxnSpPr>
          <p:spPr>
            <a:xfrm>
              <a:off x="795499" y="2587530"/>
              <a:ext cx="354028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D6CCBE02-D450-4231-B1FC-77EA80904248}"/>
                </a:ext>
              </a:extLst>
            </p:cNvPr>
            <p:cNvSpPr txBox="1"/>
            <p:nvPr/>
          </p:nvSpPr>
          <p:spPr>
            <a:xfrm>
              <a:off x="2620001" y="2263504"/>
              <a:ext cx="2115078" cy="313557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67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Median OS: </a:t>
              </a:r>
              <a:r>
                <a:rPr kumimoji="0" lang="en-GB" sz="1867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5m</a:t>
              </a:r>
              <a:r>
                <a:rPr kumimoji="0" lang="en-GB" sz="1867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(LDAC)</a:t>
              </a:r>
            </a:p>
          </p:txBody>
        </p:sp>
        <p:grpSp>
          <p:nvGrpSpPr>
            <p:cNvPr id="62" name="Graphic 224">
              <a:extLst>
                <a:ext uri="{FF2B5EF4-FFF2-40B4-BE49-F238E27FC236}">
                  <a16:creationId xmlns:a16="http://schemas.microsoft.com/office/drawing/2014/main" id="{6A1D83BE-5435-40D3-8F0F-C79CB8EE7D83}"/>
                </a:ext>
              </a:extLst>
            </p:cNvPr>
            <p:cNvGrpSpPr/>
            <p:nvPr/>
          </p:nvGrpSpPr>
          <p:grpSpPr>
            <a:xfrm>
              <a:off x="820577" y="1205406"/>
              <a:ext cx="2986883" cy="2761343"/>
              <a:chOff x="3624262" y="1681162"/>
              <a:chExt cx="1895475" cy="1781175"/>
            </a:xfrm>
          </p:grpSpPr>
          <p:sp>
            <p:nvSpPr>
              <p:cNvPr id="145" name="Freeform: Shape 226">
                <a:extLst>
                  <a:ext uri="{FF2B5EF4-FFF2-40B4-BE49-F238E27FC236}">
                    <a16:creationId xmlns:a16="http://schemas.microsoft.com/office/drawing/2014/main" id="{647D6556-58A1-4726-81EB-FAF1B465D739}"/>
                  </a:ext>
                </a:extLst>
              </p:cNvPr>
              <p:cNvSpPr/>
              <p:nvPr/>
            </p:nvSpPr>
            <p:spPr>
              <a:xfrm>
                <a:off x="3629025" y="1681162"/>
                <a:ext cx="1885950" cy="1771650"/>
              </a:xfrm>
              <a:custGeom>
                <a:avLst/>
                <a:gdLst>
                  <a:gd name="connsiteX0" fmla="*/ 0 w 1885950"/>
                  <a:gd name="connsiteY0" fmla="*/ 0 h 1771650"/>
                  <a:gd name="connsiteX1" fmla="*/ 0 w 1885950"/>
                  <a:gd name="connsiteY1" fmla="*/ 13526 h 1771650"/>
                  <a:gd name="connsiteX2" fmla="*/ 6763 w 1885950"/>
                  <a:gd name="connsiteY2" fmla="*/ 13526 h 1771650"/>
                  <a:gd name="connsiteX3" fmla="*/ 6763 w 1885950"/>
                  <a:gd name="connsiteY3" fmla="*/ 32004 h 1771650"/>
                  <a:gd name="connsiteX4" fmla="*/ 14002 w 1885950"/>
                  <a:gd name="connsiteY4" fmla="*/ 32004 h 1771650"/>
                  <a:gd name="connsiteX5" fmla="*/ 14002 w 1885950"/>
                  <a:gd name="connsiteY5" fmla="*/ 50292 h 1771650"/>
                  <a:gd name="connsiteX6" fmla="*/ 20860 w 1885950"/>
                  <a:gd name="connsiteY6" fmla="*/ 50292 h 1771650"/>
                  <a:gd name="connsiteX7" fmla="*/ 20860 w 1885950"/>
                  <a:gd name="connsiteY7" fmla="*/ 86963 h 1771650"/>
                  <a:gd name="connsiteX8" fmla="*/ 27432 w 1885950"/>
                  <a:gd name="connsiteY8" fmla="*/ 86963 h 1771650"/>
                  <a:gd name="connsiteX9" fmla="*/ 27432 w 1885950"/>
                  <a:gd name="connsiteY9" fmla="*/ 114586 h 1771650"/>
                  <a:gd name="connsiteX10" fmla="*/ 34290 w 1885950"/>
                  <a:gd name="connsiteY10" fmla="*/ 114586 h 1771650"/>
                  <a:gd name="connsiteX11" fmla="*/ 34290 w 1885950"/>
                  <a:gd name="connsiteY11" fmla="*/ 133255 h 1771650"/>
                  <a:gd name="connsiteX12" fmla="*/ 40672 w 1885950"/>
                  <a:gd name="connsiteY12" fmla="*/ 133255 h 1771650"/>
                  <a:gd name="connsiteX13" fmla="*/ 40672 w 1885950"/>
                  <a:gd name="connsiteY13" fmla="*/ 141827 h 1771650"/>
                  <a:gd name="connsiteX14" fmla="*/ 47911 w 1885950"/>
                  <a:gd name="connsiteY14" fmla="*/ 141827 h 1771650"/>
                  <a:gd name="connsiteX15" fmla="*/ 47911 w 1885950"/>
                  <a:gd name="connsiteY15" fmla="*/ 169355 h 1771650"/>
                  <a:gd name="connsiteX16" fmla="*/ 54769 w 1885950"/>
                  <a:gd name="connsiteY16" fmla="*/ 169355 h 1771650"/>
                  <a:gd name="connsiteX17" fmla="*/ 54769 w 1885950"/>
                  <a:gd name="connsiteY17" fmla="*/ 178975 h 1771650"/>
                  <a:gd name="connsiteX18" fmla="*/ 61436 w 1885950"/>
                  <a:gd name="connsiteY18" fmla="*/ 178975 h 1771650"/>
                  <a:gd name="connsiteX19" fmla="*/ 61436 w 1885950"/>
                  <a:gd name="connsiteY19" fmla="*/ 187833 h 1771650"/>
                  <a:gd name="connsiteX20" fmla="*/ 68294 w 1885950"/>
                  <a:gd name="connsiteY20" fmla="*/ 187833 h 1771650"/>
                  <a:gd name="connsiteX21" fmla="*/ 68294 w 1885950"/>
                  <a:gd name="connsiteY21" fmla="*/ 243078 h 1771650"/>
                  <a:gd name="connsiteX22" fmla="*/ 75152 w 1885950"/>
                  <a:gd name="connsiteY22" fmla="*/ 243078 h 1771650"/>
                  <a:gd name="connsiteX23" fmla="*/ 75152 w 1885950"/>
                  <a:gd name="connsiteY23" fmla="*/ 261176 h 1771650"/>
                  <a:gd name="connsiteX24" fmla="*/ 88487 w 1885950"/>
                  <a:gd name="connsiteY24" fmla="*/ 261176 h 1771650"/>
                  <a:gd name="connsiteX25" fmla="*/ 88487 w 1885950"/>
                  <a:gd name="connsiteY25" fmla="*/ 288608 h 1771650"/>
                  <a:gd name="connsiteX26" fmla="*/ 95345 w 1885950"/>
                  <a:gd name="connsiteY26" fmla="*/ 288608 h 1771650"/>
                  <a:gd name="connsiteX27" fmla="*/ 95345 w 1885950"/>
                  <a:gd name="connsiteY27" fmla="*/ 297847 h 1771650"/>
                  <a:gd name="connsiteX28" fmla="*/ 102489 w 1885950"/>
                  <a:gd name="connsiteY28" fmla="*/ 297847 h 1771650"/>
                  <a:gd name="connsiteX29" fmla="*/ 102489 w 1885950"/>
                  <a:gd name="connsiteY29" fmla="*/ 334613 h 1771650"/>
                  <a:gd name="connsiteX30" fmla="*/ 108966 w 1885950"/>
                  <a:gd name="connsiteY30" fmla="*/ 334613 h 1771650"/>
                  <a:gd name="connsiteX31" fmla="*/ 108966 w 1885950"/>
                  <a:gd name="connsiteY31" fmla="*/ 361760 h 1771650"/>
                  <a:gd name="connsiteX32" fmla="*/ 115729 w 1885950"/>
                  <a:gd name="connsiteY32" fmla="*/ 361760 h 1771650"/>
                  <a:gd name="connsiteX33" fmla="*/ 115729 w 1885950"/>
                  <a:gd name="connsiteY33" fmla="*/ 370904 h 1771650"/>
                  <a:gd name="connsiteX34" fmla="*/ 129254 w 1885950"/>
                  <a:gd name="connsiteY34" fmla="*/ 370904 h 1771650"/>
                  <a:gd name="connsiteX35" fmla="*/ 129254 w 1885950"/>
                  <a:gd name="connsiteY35" fmla="*/ 380143 h 1771650"/>
                  <a:gd name="connsiteX36" fmla="*/ 135731 w 1885950"/>
                  <a:gd name="connsiteY36" fmla="*/ 380143 h 1771650"/>
                  <a:gd name="connsiteX37" fmla="*/ 135731 w 1885950"/>
                  <a:gd name="connsiteY37" fmla="*/ 435007 h 1771650"/>
                  <a:gd name="connsiteX38" fmla="*/ 142589 w 1885950"/>
                  <a:gd name="connsiteY38" fmla="*/ 435007 h 1771650"/>
                  <a:gd name="connsiteX39" fmla="*/ 142589 w 1885950"/>
                  <a:gd name="connsiteY39" fmla="*/ 453485 h 1771650"/>
                  <a:gd name="connsiteX40" fmla="*/ 149162 w 1885950"/>
                  <a:gd name="connsiteY40" fmla="*/ 453485 h 1771650"/>
                  <a:gd name="connsiteX41" fmla="*/ 149162 w 1885950"/>
                  <a:gd name="connsiteY41" fmla="*/ 489680 h 1771650"/>
                  <a:gd name="connsiteX42" fmla="*/ 162973 w 1885950"/>
                  <a:gd name="connsiteY42" fmla="*/ 489680 h 1771650"/>
                  <a:gd name="connsiteX43" fmla="*/ 162973 w 1885950"/>
                  <a:gd name="connsiteY43" fmla="*/ 517589 h 1771650"/>
                  <a:gd name="connsiteX44" fmla="*/ 183547 w 1885950"/>
                  <a:gd name="connsiteY44" fmla="*/ 517589 h 1771650"/>
                  <a:gd name="connsiteX45" fmla="*/ 183547 w 1885950"/>
                  <a:gd name="connsiteY45" fmla="*/ 527114 h 1771650"/>
                  <a:gd name="connsiteX46" fmla="*/ 190119 w 1885950"/>
                  <a:gd name="connsiteY46" fmla="*/ 527114 h 1771650"/>
                  <a:gd name="connsiteX47" fmla="*/ 190119 w 1885950"/>
                  <a:gd name="connsiteY47" fmla="*/ 535781 h 1771650"/>
                  <a:gd name="connsiteX48" fmla="*/ 197263 w 1885950"/>
                  <a:gd name="connsiteY48" fmla="*/ 535781 h 1771650"/>
                  <a:gd name="connsiteX49" fmla="*/ 197263 w 1885950"/>
                  <a:gd name="connsiteY49" fmla="*/ 554165 h 1771650"/>
                  <a:gd name="connsiteX50" fmla="*/ 203930 w 1885950"/>
                  <a:gd name="connsiteY50" fmla="*/ 554165 h 1771650"/>
                  <a:gd name="connsiteX51" fmla="*/ 203930 w 1885950"/>
                  <a:gd name="connsiteY51" fmla="*/ 572643 h 1771650"/>
                  <a:gd name="connsiteX52" fmla="*/ 210503 w 1885950"/>
                  <a:gd name="connsiteY52" fmla="*/ 572643 h 1771650"/>
                  <a:gd name="connsiteX53" fmla="*/ 210503 w 1885950"/>
                  <a:gd name="connsiteY53" fmla="*/ 581692 h 1771650"/>
                  <a:gd name="connsiteX54" fmla="*/ 217456 w 1885950"/>
                  <a:gd name="connsiteY54" fmla="*/ 581692 h 1771650"/>
                  <a:gd name="connsiteX55" fmla="*/ 217456 w 1885950"/>
                  <a:gd name="connsiteY55" fmla="*/ 590836 h 1771650"/>
                  <a:gd name="connsiteX56" fmla="*/ 230505 w 1885950"/>
                  <a:gd name="connsiteY56" fmla="*/ 590836 h 1771650"/>
                  <a:gd name="connsiteX57" fmla="*/ 230505 w 1885950"/>
                  <a:gd name="connsiteY57" fmla="*/ 599694 h 1771650"/>
                  <a:gd name="connsiteX58" fmla="*/ 238030 w 1885950"/>
                  <a:gd name="connsiteY58" fmla="*/ 599694 h 1771650"/>
                  <a:gd name="connsiteX59" fmla="*/ 238030 w 1885950"/>
                  <a:gd name="connsiteY59" fmla="*/ 617982 h 1771650"/>
                  <a:gd name="connsiteX60" fmla="*/ 244507 w 1885950"/>
                  <a:gd name="connsiteY60" fmla="*/ 617982 h 1771650"/>
                  <a:gd name="connsiteX61" fmla="*/ 244507 w 1885950"/>
                  <a:gd name="connsiteY61" fmla="*/ 627602 h 1771650"/>
                  <a:gd name="connsiteX62" fmla="*/ 258128 w 1885950"/>
                  <a:gd name="connsiteY62" fmla="*/ 627602 h 1771650"/>
                  <a:gd name="connsiteX63" fmla="*/ 258128 w 1885950"/>
                  <a:gd name="connsiteY63" fmla="*/ 636651 h 1771650"/>
                  <a:gd name="connsiteX64" fmla="*/ 264890 w 1885950"/>
                  <a:gd name="connsiteY64" fmla="*/ 636651 h 1771650"/>
                  <a:gd name="connsiteX65" fmla="*/ 264890 w 1885950"/>
                  <a:gd name="connsiteY65" fmla="*/ 664178 h 1771650"/>
                  <a:gd name="connsiteX66" fmla="*/ 285083 w 1885950"/>
                  <a:gd name="connsiteY66" fmla="*/ 664178 h 1771650"/>
                  <a:gd name="connsiteX67" fmla="*/ 285083 w 1885950"/>
                  <a:gd name="connsiteY67" fmla="*/ 673132 h 1771650"/>
                  <a:gd name="connsiteX68" fmla="*/ 291941 w 1885950"/>
                  <a:gd name="connsiteY68" fmla="*/ 673132 h 1771650"/>
                  <a:gd name="connsiteX69" fmla="*/ 291941 w 1885950"/>
                  <a:gd name="connsiteY69" fmla="*/ 682276 h 1771650"/>
                  <a:gd name="connsiteX70" fmla="*/ 298609 w 1885950"/>
                  <a:gd name="connsiteY70" fmla="*/ 682276 h 1771650"/>
                  <a:gd name="connsiteX71" fmla="*/ 298609 w 1885950"/>
                  <a:gd name="connsiteY71" fmla="*/ 691420 h 1771650"/>
                  <a:gd name="connsiteX72" fmla="*/ 305276 w 1885950"/>
                  <a:gd name="connsiteY72" fmla="*/ 691420 h 1771650"/>
                  <a:gd name="connsiteX73" fmla="*/ 305276 w 1885950"/>
                  <a:gd name="connsiteY73" fmla="*/ 700469 h 1771650"/>
                  <a:gd name="connsiteX74" fmla="*/ 311849 w 1885950"/>
                  <a:gd name="connsiteY74" fmla="*/ 700469 h 1771650"/>
                  <a:gd name="connsiteX75" fmla="*/ 311849 w 1885950"/>
                  <a:gd name="connsiteY75" fmla="*/ 718757 h 1771650"/>
                  <a:gd name="connsiteX76" fmla="*/ 318611 w 1885950"/>
                  <a:gd name="connsiteY76" fmla="*/ 718757 h 1771650"/>
                  <a:gd name="connsiteX77" fmla="*/ 318611 w 1885950"/>
                  <a:gd name="connsiteY77" fmla="*/ 728091 h 1771650"/>
                  <a:gd name="connsiteX78" fmla="*/ 325850 w 1885950"/>
                  <a:gd name="connsiteY78" fmla="*/ 728091 h 1771650"/>
                  <a:gd name="connsiteX79" fmla="*/ 325850 w 1885950"/>
                  <a:gd name="connsiteY79" fmla="*/ 737330 h 1771650"/>
                  <a:gd name="connsiteX80" fmla="*/ 332423 w 1885950"/>
                  <a:gd name="connsiteY80" fmla="*/ 737330 h 1771650"/>
                  <a:gd name="connsiteX81" fmla="*/ 332423 w 1885950"/>
                  <a:gd name="connsiteY81" fmla="*/ 755523 h 1771650"/>
                  <a:gd name="connsiteX82" fmla="*/ 339281 w 1885950"/>
                  <a:gd name="connsiteY82" fmla="*/ 755523 h 1771650"/>
                  <a:gd name="connsiteX83" fmla="*/ 339281 w 1885950"/>
                  <a:gd name="connsiteY83" fmla="*/ 764572 h 1771650"/>
                  <a:gd name="connsiteX84" fmla="*/ 352711 w 1885950"/>
                  <a:gd name="connsiteY84" fmla="*/ 764572 h 1771650"/>
                  <a:gd name="connsiteX85" fmla="*/ 352711 w 1885950"/>
                  <a:gd name="connsiteY85" fmla="*/ 773811 h 1771650"/>
                  <a:gd name="connsiteX86" fmla="*/ 366141 w 1885950"/>
                  <a:gd name="connsiteY86" fmla="*/ 773811 h 1771650"/>
                  <a:gd name="connsiteX87" fmla="*/ 366141 w 1885950"/>
                  <a:gd name="connsiteY87" fmla="*/ 782860 h 1771650"/>
                  <a:gd name="connsiteX88" fmla="*/ 373190 w 1885950"/>
                  <a:gd name="connsiteY88" fmla="*/ 782860 h 1771650"/>
                  <a:gd name="connsiteX89" fmla="*/ 373190 w 1885950"/>
                  <a:gd name="connsiteY89" fmla="*/ 792290 h 1771650"/>
                  <a:gd name="connsiteX90" fmla="*/ 379762 w 1885950"/>
                  <a:gd name="connsiteY90" fmla="*/ 792290 h 1771650"/>
                  <a:gd name="connsiteX91" fmla="*/ 379762 w 1885950"/>
                  <a:gd name="connsiteY91" fmla="*/ 820674 h 1771650"/>
                  <a:gd name="connsiteX92" fmla="*/ 387191 w 1885950"/>
                  <a:gd name="connsiteY92" fmla="*/ 820674 h 1771650"/>
                  <a:gd name="connsiteX93" fmla="*/ 387191 w 1885950"/>
                  <a:gd name="connsiteY93" fmla="*/ 838295 h 1771650"/>
                  <a:gd name="connsiteX94" fmla="*/ 400336 w 1885950"/>
                  <a:gd name="connsiteY94" fmla="*/ 838295 h 1771650"/>
                  <a:gd name="connsiteX95" fmla="*/ 400336 w 1885950"/>
                  <a:gd name="connsiteY95" fmla="*/ 855631 h 1771650"/>
                  <a:gd name="connsiteX96" fmla="*/ 420338 w 1885950"/>
                  <a:gd name="connsiteY96" fmla="*/ 855631 h 1771650"/>
                  <a:gd name="connsiteX97" fmla="*/ 420338 w 1885950"/>
                  <a:gd name="connsiteY97" fmla="*/ 865061 h 1771650"/>
                  <a:gd name="connsiteX98" fmla="*/ 427292 w 1885950"/>
                  <a:gd name="connsiteY98" fmla="*/ 865061 h 1771650"/>
                  <a:gd name="connsiteX99" fmla="*/ 427292 w 1885950"/>
                  <a:gd name="connsiteY99" fmla="*/ 874871 h 1771650"/>
                  <a:gd name="connsiteX100" fmla="*/ 447389 w 1885950"/>
                  <a:gd name="connsiteY100" fmla="*/ 874871 h 1771650"/>
                  <a:gd name="connsiteX101" fmla="*/ 447389 w 1885950"/>
                  <a:gd name="connsiteY101" fmla="*/ 883444 h 1771650"/>
                  <a:gd name="connsiteX102" fmla="*/ 461391 w 1885950"/>
                  <a:gd name="connsiteY102" fmla="*/ 883444 h 1771650"/>
                  <a:gd name="connsiteX103" fmla="*/ 461391 w 1885950"/>
                  <a:gd name="connsiteY103" fmla="*/ 902684 h 1771650"/>
                  <a:gd name="connsiteX104" fmla="*/ 481203 w 1885950"/>
                  <a:gd name="connsiteY104" fmla="*/ 902684 h 1771650"/>
                  <a:gd name="connsiteX105" fmla="*/ 481203 w 1885950"/>
                  <a:gd name="connsiteY105" fmla="*/ 920401 h 1771650"/>
                  <a:gd name="connsiteX106" fmla="*/ 502158 w 1885950"/>
                  <a:gd name="connsiteY106" fmla="*/ 920401 h 1771650"/>
                  <a:gd name="connsiteX107" fmla="*/ 502158 w 1885950"/>
                  <a:gd name="connsiteY107" fmla="*/ 947452 h 1771650"/>
                  <a:gd name="connsiteX108" fmla="*/ 522446 w 1885950"/>
                  <a:gd name="connsiteY108" fmla="*/ 947452 h 1771650"/>
                  <a:gd name="connsiteX109" fmla="*/ 522446 w 1885950"/>
                  <a:gd name="connsiteY109" fmla="*/ 965835 h 1771650"/>
                  <a:gd name="connsiteX110" fmla="*/ 535877 w 1885950"/>
                  <a:gd name="connsiteY110" fmla="*/ 965835 h 1771650"/>
                  <a:gd name="connsiteX111" fmla="*/ 535877 w 1885950"/>
                  <a:gd name="connsiteY111" fmla="*/ 976027 h 1771650"/>
                  <a:gd name="connsiteX112" fmla="*/ 549307 w 1885950"/>
                  <a:gd name="connsiteY112" fmla="*/ 976027 h 1771650"/>
                  <a:gd name="connsiteX113" fmla="*/ 549307 w 1885950"/>
                  <a:gd name="connsiteY113" fmla="*/ 1002697 h 1771650"/>
                  <a:gd name="connsiteX114" fmla="*/ 556260 w 1885950"/>
                  <a:gd name="connsiteY114" fmla="*/ 1002697 h 1771650"/>
                  <a:gd name="connsiteX115" fmla="*/ 556260 w 1885950"/>
                  <a:gd name="connsiteY115" fmla="*/ 1021175 h 1771650"/>
                  <a:gd name="connsiteX116" fmla="*/ 562928 w 1885950"/>
                  <a:gd name="connsiteY116" fmla="*/ 1021175 h 1771650"/>
                  <a:gd name="connsiteX117" fmla="*/ 562928 w 1885950"/>
                  <a:gd name="connsiteY117" fmla="*/ 1030605 h 1771650"/>
                  <a:gd name="connsiteX118" fmla="*/ 569595 w 1885950"/>
                  <a:gd name="connsiteY118" fmla="*/ 1030605 h 1771650"/>
                  <a:gd name="connsiteX119" fmla="*/ 569595 w 1885950"/>
                  <a:gd name="connsiteY119" fmla="*/ 1048512 h 1771650"/>
                  <a:gd name="connsiteX120" fmla="*/ 576739 w 1885950"/>
                  <a:gd name="connsiteY120" fmla="*/ 1048512 h 1771650"/>
                  <a:gd name="connsiteX121" fmla="*/ 576739 w 1885950"/>
                  <a:gd name="connsiteY121" fmla="*/ 1066133 h 1771650"/>
                  <a:gd name="connsiteX122" fmla="*/ 589788 w 1885950"/>
                  <a:gd name="connsiteY122" fmla="*/ 1066133 h 1771650"/>
                  <a:gd name="connsiteX123" fmla="*/ 589788 w 1885950"/>
                  <a:gd name="connsiteY123" fmla="*/ 1076039 h 1771650"/>
                  <a:gd name="connsiteX124" fmla="*/ 596456 w 1885950"/>
                  <a:gd name="connsiteY124" fmla="*/ 1076039 h 1771650"/>
                  <a:gd name="connsiteX125" fmla="*/ 596456 w 1885950"/>
                  <a:gd name="connsiteY125" fmla="*/ 1085755 h 1771650"/>
                  <a:gd name="connsiteX126" fmla="*/ 603504 w 1885950"/>
                  <a:gd name="connsiteY126" fmla="*/ 1085755 h 1771650"/>
                  <a:gd name="connsiteX127" fmla="*/ 603504 w 1885950"/>
                  <a:gd name="connsiteY127" fmla="*/ 1103281 h 1771650"/>
                  <a:gd name="connsiteX128" fmla="*/ 623602 w 1885950"/>
                  <a:gd name="connsiteY128" fmla="*/ 1103281 h 1771650"/>
                  <a:gd name="connsiteX129" fmla="*/ 623602 w 1885950"/>
                  <a:gd name="connsiteY129" fmla="*/ 1112806 h 1771650"/>
                  <a:gd name="connsiteX130" fmla="*/ 630460 w 1885950"/>
                  <a:gd name="connsiteY130" fmla="*/ 1112806 h 1771650"/>
                  <a:gd name="connsiteX131" fmla="*/ 630460 w 1885950"/>
                  <a:gd name="connsiteY131" fmla="*/ 1121759 h 1771650"/>
                  <a:gd name="connsiteX132" fmla="*/ 637413 w 1885950"/>
                  <a:gd name="connsiteY132" fmla="*/ 1121759 h 1771650"/>
                  <a:gd name="connsiteX133" fmla="*/ 637413 w 1885950"/>
                  <a:gd name="connsiteY133" fmla="*/ 1130999 h 1771650"/>
                  <a:gd name="connsiteX134" fmla="*/ 643604 w 1885950"/>
                  <a:gd name="connsiteY134" fmla="*/ 1130999 h 1771650"/>
                  <a:gd name="connsiteX135" fmla="*/ 643604 w 1885950"/>
                  <a:gd name="connsiteY135" fmla="*/ 1149382 h 1771650"/>
                  <a:gd name="connsiteX136" fmla="*/ 650653 w 1885950"/>
                  <a:gd name="connsiteY136" fmla="*/ 1149382 h 1771650"/>
                  <a:gd name="connsiteX137" fmla="*/ 650653 w 1885950"/>
                  <a:gd name="connsiteY137" fmla="*/ 1167575 h 1771650"/>
                  <a:gd name="connsiteX138" fmla="*/ 671322 w 1885950"/>
                  <a:gd name="connsiteY138" fmla="*/ 1167575 h 1771650"/>
                  <a:gd name="connsiteX139" fmla="*/ 671322 w 1885950"/>
                  <a:gd name="connsiteY139" fmla="*/ 1177195 h 1771650"/>
                  <a:gd name="connsiteX140" fmla="*/ 684657 w 1885950"/>
                  <a:gd name="connsiteY140" fmla="*/ 1177195 h 1771650"/>
                  <a:gd name="connsiteX141" fmla="*/ 684657 w 1885950"/>
                  <a:gd name="connsiteY141" fmla="*/ 1186053 h 1771650"/>
                  <a:gd name="connsiteX142" fmla="*/ 692087 w 1885950"/>
                  <a:gd name="connsiteY142" fmla="*/ 1186053 h 1771650"/>
                  <a:gd name="connsiteX143" fmla="*/ 692087 w 1885950"/>
                  <a:gd name="connsiteY143" fmla="*/ 1195197 h 1771650"/>
                  <a:gd name="connsiteX144" fmla="*/ 718376 w 1885950"/>
                  <a:gd name="connsiteY144" fmla="*/ 1195197 h 1771650"/>
                  <a:gd name="connsiteX145" fmla="*/ 718376 w 1885950"/>
                  <a:gd name="connsiteY145" fmla="*/ 1204817 h 1771650"/>
                  <a:gd name="connsiteX146" fmla="*/ 732092 w 1885950"/>
                  <a:gd name="connsiteY146" fmla="*/ 1204817 h 1771650"/>
                  <a:gd name="connsiteX147" fmla="*/ 732092 w 1885950"/>
                  <a:gd name="connsiteY147" fmla="*/ 1213580 h 1771650"/>
                  <a:gd name="connsiteX148" fmla="*/ 759524 w 1885950"/>
                  <a:gd name="connsiteY148" fmla="*/ 1213580 h 1771650"/>
                  <a:gd name="connsiteX149" fmla="*/ 759524 w 1885950"/>
                  <a:gd name="connsiteY149" fmla="*/ 1222724 h 1771650"/>
                  <a:gd name="connsiteX150" fmla="*/ 772478 w 1885950"/>
                  <a:gd name="connsiteY150" fmla="*/ 1222724 h 1771650"/>
                  <a:gd name="connsiteX151" fmla="*/ 772478 w 1885950"/>
                  <a:gd name="connsiteY151" fmla="*/ 1241108 h 1771650"/>
                  <a:gd name="connsiteX152" fmla="*/ 806387 w 1885950"/>
                  <a:gd name="connsiteY152" fmla="*/ 1241108 h 1771650"/>
                  <a:gd name="connsiteX153" fmla="*/ 806387 w 1885950"/>
                  <a:gd name="connsiteY153" fmla="*/ 1250347 h 1771650"/>
                  <a:gd name="connsiteX154" fmla="*/ 873443 w 1885950"/>
                  <a:gd name="connsiteY154" fmla="*/ 1250347 h 1771650"/>
                  <a:gd name="connsiteX155" fmla="*/ 873443 w 1885950"/>
                  <a:gd name="connsiteY155" fmla="*/ 1259014 h 1771650"/>
                  <a:gd name="connsiteX156" fmla="*/ 887159 w 1885950"/>
                  <a:gd name="connsiteY156" fmla="*/ 1259014 h 1771650"/>
                  <a:gd name="connsiteX157" fmla="*/ 887159 w 1885950"/>
                  <a:gd name="connsiteY157" fmla="*/ 1268730 h 1771650"/>
                  <a:gd name="connsiteX158" fmla="*/ 894493 w 1885950"/>
                  <a:gd name="connsiteY158" fmla="*/ 1268730 h 1771650"/>
                  <a:gd name="connsiteX159" fmla="*/ 894493 w 1885950"/>
                  <a:gd name="connsiteY159" fmla="*/ 1286923 h 1771650"/>
                  <a:gd name="connsiteX160" fmla="*/ 934974 w 1885950"/>
                  <a:gd name="connsiteY160" fmla="*/ 1286923 h 1771650"/>
                  <a:gd name="connsiteX161" fmla="*/ 934974 w 1885950"/>
                  <a:gd name="connsiteY161" fmla="*/ 1295686 h 1771650"/>
                  <a:gd name="connsiteX162" fmla="*/ 955738 w 1885950"/>
                  <a:gd name="connsiteY162" fmla="*/ 1295686 h 1771650"/>
                  <a:gd name="connsiteX163" fmla="*/ 955738 w 1885950"/>
                  <a:gd name="connsiteY163" fmla="*/ 1314164 h 1771650"/>
                  <a:gd name="connsiteX164" fmla="*/ 975932 w 1885950"/>
                  <a:gd name="connsiteY164" fmla="*/ 1314164 h 1771650"/>
                  <a:gd name="connsiteX165" fmla="*/ 975932 w 1885950"/>
                  <a:gd name="connsiteY165" fmla="*/ 1332929 h 1771650"/>
                  <a:gd name="connsiteX166" fmla="*/ 996791 w 1885950"/>
                  <a:gd name="connsiteY166" fmla="*/ 1332929 h 1771650"/>
                  <a:gd name="connsiteX167" fmla="*/ 996791 w 1885950"/>
                  <a:gd name="connsiteY167" fmla="*/ 1342168 h 1771650"/>
                  <a:gd name="connsiteX168" fmla="*/ 1003268 w 1885950"/>
                  <a:gd name="connsiteY168" fmla="*/ 1342168 h 1771650"/>
                  <a:gd name="connsiteX169" fmla="*/ 1003268 w 1885950"/>
                  <a:gd name="connsiteY169" fmla="*/ 1350931 h 1771650"/>
                  <a:gd name="connsiteX170" fmla="*/ 1009840 w 1885950"/>
                  <a:gd name="connsiteY170" fmla="*/ 1350931 h 1771650"/>
                  <a:gd name="connsiteX171" fmla="*/ 1009840 w 1885950"/>
                  <a:gd name="connsiteY171" fmla="*/ 1369219 h 1771650"/>
                  <a:gd name="connsiteX172" fmla="*/ 1022890 w 1885950"/>
                  <a:gd name="connsiteY172" fmla="*/ 1369219 h 1771650"/>
                  <a:gd name="connsiteX173" fmla="*/ 1022890 w 1885950"/>
                  <a:gd name="connsiteY173" fmla="*/ 1387602 h 1771650"/>
                  <a:gd name="connsiteX174" fmla="*/ 1064228 w 1885950"/>
                  <a:gd name="connsiteY174" fmla="*/ 1387602 h 1771650"/>
                  <a:gd name="connsiteX175" fmla="*/ 1064228 w 1885950"/>
                  <a:gd name="connsiteY175" fmla="*/ 1405985 h 1771650"/>
                  <a:gd name="connsiteX176" fmla="*/ 1097947 w 1885950"/>
                  <a:gd name="connsiteY176" fmla="*/ 1405985 h 1771650"/>
                  <a:gd name="connsiteX177" fmla="*/ 1097947 w 1885950"/>
                  <a:gd name="connsiteY177" fmla="*/ 1442657 h 1771650"/>
                  <a:gd name="connsiteX178" fmla="*/ 1138523 w 1885950"/>
                  <a:gd name="connsiteY178" fmla="*/ 1442657 h 1771650"/>
                  <a:gd name="connsiteX179" fmla="*/ 1138523 w 1885950"/>
                  <a:gd name="connsiteY179" fmla="*/ 1451515 h 1771650"/>
                  <a:gd name="connsiteX180" fmla="*/ 1165860 w 1885950"/>
                  <a:gd name="connsiteY180" fmla="*/ 1451515 h 1771650"/>
                  <a:gd name="connsiteX181" fmla="*/ 1165860 w 1885950"/>
                  <a:gd name="connsiteY181" fmla="*/ 1479233 h 1771650"/>
                  <a:gd name="connsiteX182" fmla="*/ 1219676 w 1885950"/>
                  <a:gd name="connsiteY182" fmla="*/ 1479233 h 1771650"/>
                  <a:gd name="connsiteX183" fmla="*/ 1219676 w 1885950"/>
                  <a:gd name="connsiteY183" fmla="*/ 1488281 h 1771650"/>
                  <a:gd name="connsiteX184" fmla="*/ 1274064 w 1885950"/>
                  <a:gd name="connsiteY184" fmla="*/ 1488281 h 1771650"/>
                  <a:gd name="connsiteX185" fmla="*/ 1274064 w 1885950"/>
                  <a:gd name="connsiteY185" fmla="*/ 1506760 h 1771650"/>
                  <a:gd name="connsiteX186" fmla="*/ 1348073 w 1885950"/>
                  <a:gd name="connsiteY186" fmla="*/ 1506760 h 1771650"/>
                  <a:gd name="connsiteX187" fmla="*/ 1348073 w 1885950"/>
                  <a:gd name="connsiteY187" fmla="*/ 1525143 h 1771650"/>
                  <a:gd name="connsiteX188" fmla="*/ 1375696 w 1885950"/>
                  <a:gd name="connsiteY188" fmla="*/ 1525143 h 1771650"/>
                  <a:gd name="connsiteX189" fmla="*/ 1375696 w 1885950"/>
                  <a:gd name="connsiteY189" fmla="*/ 1543336 h 1771650"/>
                  <a:gd name="connsiteX190" fmla="*/ 1403033 w 1885950"/>
                  <a:gd name="connsiteY190" fmla="*/ 1543336 h 1771650"/>
                  <a:gd name="connsiteX191" fmla="*/ 1403033 w 1885950"/>
                  <a:gd name="connsiteY191" fmla="*/ 1561910 h 1771650"/>
                  <a:gd name="connsiteX192" fmla="*/ 1416272 w 1885950"/>
                  <a:gd name="connsiteY192" fmla="*/ 1561910 h 1771650"/>
                  <a:gd name="connsiteX193" fmla="*/ 1416272 w 1885950"/>
                  <a:gd name="connsiteY193" fmla="*/ 1580388 h 1771650"/>
                  <a:gd name="connsiteX194" fmla="*/ 1504569 w 1885950"/>
                  <a:gd name="connsiteY194" fmla="*/ 1580388 h 1771650"/>
                  <a:gd name="connsiteX195" fmla="*/ 1504569 w 1885950"/>
                  <a:gd name="connsiteY195" fmla="*/ 1588961 h 1771650"/>
                  <a:gd name="connsiteX196" fmla="*/ 1531334 w 1885950"/>
                  <a:gd name="connsiteY196" fmla="*/ 1588961 h 1771650"/>
                  <a:gd name="connsiteX197" fmla="*/ 1531334 w 1885950"/>
                  <a:gd name="connsiteY197" fmla="*/ 1607439 h 1771650"/>
                  <a:gd name="connsiteX198" fmla="*/ 1612678 w 1885950"/>
                  <a:gd name="connsiteY198" fmla="*/ 1607439 h 1771650"/>
                  <a:gd name="connsiteX199" fmla="*/ 1612678 w 1885950"/>
                  <a:gd name="connsiteY199" fmla="*/ 1634966 h 1771650"/>
                  <a:gd name="connsiteX200" fmla="*/ 1619726 w 1885950"/>
                  <a:gd name="connsiteY200" fmla="*/ 1634966 h 1771650"/>
                  <a:gd name="connsiteX201" fmla="*/ 1619726 w 1885950"/>
                  <a:gd name="connsiteY201" fmla="*/ 1671733 h 1771650"/>
                  <a:gd name="connsiteX202" fmla="*/ 1687544 w 1885950"/>
                  <a:gd name="connsiteY202" fmla="*/ 1671733 h 1771650"/>
                  <a:gd name="connsiteX203" fmla="*/ 1687544 w 1885950"/>
                  <a:gd name="connsiteY203" fmla="*/ 1699070 h 1771650"/>
                  <a:gd name="connsiteX204" fmla="*/ 1816132 w 1885950"/>
                  <a:gd name="connsiteY204" fmla="*/ 1699070 h 1771650"/>
                  <a:gd name="connsiteX205" fmla="*/ 1816132 w 1885950"/>
                  <a:gd name="connsiteY205" fmla="*/ 1735741 h 1771650"/>
                  <a:gd name="connsiteX206" fmla="*/ 1890427 w 1885950"/>
                  <a:gd name="connsiteY206" fmla="*/ 1735741 h 1771650"/>
                  <a:gd name="connsiteX207" fmla="*/ 1890427 w 1885950"/>
                  <a:gd name="connsiteY207" fmla="*/ 1776889 h 1771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</a:cxnLst>
                <a:rect l="l" t="t" r="r" b="b"/>
                <a:pathLst>
                  <a:path w="1885950" h="1771650">
                    <a:moveTo>
                      <a:pt x="0" y="0"/>
                    </a:moveTo>
                    <a:lnTo>
                      <a:pt x="0" y="13526"/>
                    </a:lnTo>
                    <a:lnTo>
                      <a:pt x="6763" y="13526"/>
                    </a:lnTo>
                    <a:lnTo>
                      <a:pt x="6763" y="32004"/>
                    </a:lnTo>
                    <a:lnTo>
                      <a:pt x="14002" y="32004"/>
                    </a:lnTo>
                    <a:lnTo>
                      <a:pt x="14002" y="50292"/>
                    </a:lnTo>
                    <a:lnTo>
                      <a:pt x="20860" y="50292"/>
                    </a:lnTo>
                    <a:lnTo>
                      <a:pt x="20860" y="86963"/>
                    </a:lnTo>
                    <a:lnTo>
                      <a:pt x="27432" y="86963"/>
                    </a:lnTo>
                    <a:lnTo>
                      <a:pt x="27432" y="114586"/>
                    </a:lnTo>
                    <a:lnTo>
                      <a:pt x="34290" y="114586"/>
                    </a:lnTo>
                    <a:lnTo>
                      <a:pt x="34290" y="133255"/>
                    </a:lnTo>
                    <a:lnTo>
                      <a:pt x="40672" y="133255"/>
                    </a:lnTo>
                    <a:lnTo>
                      <a:pt x="40672" y="141827"/>
                    </a:lnTo>
                    <a:lnTo>
                      <a:pt x="47911" y="141827"/>
                    </a:lnTo>
                    <a:lnTo>
                      <a:pt x="47911" y="169355"/>
                    </a:lnTo>
                    <a:lnTo>
                      <a:pt x="54769" y="169355"/>
                    </a:lnTo>
                    <a:lnTo>
                      <a:pt x="54769" y="178975"/>
                    </a:lnTo>
                    <a:lnTo>
                      <a:pt x="61436" y="178975"/>
                    </a:lnTo>
                    <a:lnTo>
                      <a:pt x="61436" y="187833"/>
                    </a:lnTo>
                    <a:lnTo>
                      <a:pt x="68294" y="187833"/>
                    </a:lnTo>
                    <a:lnTo>
                      <a:pt x="68294" y="243078"/>
                    </a:lnTo>
                    <a:lnTo>
                      <a:pt x="75152" y="243078"/>
                    </a:lnTo>
                    <a:lnTo>
                      <a:pt x="75152" y="261176"/>
                    </a:lnTo>
                    <a:lnTo>
                      <a:pt x="88487" y="261176"/>
                    </a:lnTo>
                    <a:lnTo>
                      <a:pt x="88487" y="288608"/>
                    </a:lnTo>
                    <a:lnTo>
                      <a:pt x="95345" y="288608"/>
                    </a:lnTo>
                    <a:lnTo>
                      <a:pt x="95345" y="297847"/>
                    </a:lnTo>
                    <a:lnTo>
                      <a:pt x="102489" y="297847"/>
                    </a:lnTo>
                    <a:lnTo>
                      <a:pt x="102489" y="334613"/>
                    </a:lnTo>
                    <a:lnTo>
                      <a:pt x="108966" y="334613"/>
                    </a:lnTo>
                    <a:lnTo>
                      <a:pt x="108966" y="361760"/>
                    </a:lnTo>
                    <a:lnTo>
                      <a:pt x="115729" y="361760"/>
                    </a:lnTo>
                    <a:lnTo>
                      <a:pt x="115729" y="370904"/>
                    </a:lnTo>
                    <a:lnTo>
                      <a:pt x="129254" y="370904"/>
                    </a:lnTo>
                    <a:lnTo>
                      <a:pt x="129254" y="380143"/>
                    </a:lnTo>
                    <a:lnTo>
                      <a:pt x="135731" y="380143"/>
                    </a:lnTo>
                    <a:lnTo>
                      <a:pt x="135731" y="435007"/>
                    </a:lnTo>
                    <a:lnTo>
                      <a:pt x="142589" y="435007"/>
                    </a:lnTo>
                    <a:lnTo>
                      <a:pt x="142589" y="453485"/>
                    </a:lnTo>
                    <a:lnTo>
                      <a:pt x="149162" y="453485"/>
                    </a:lnTo>
                    <a:lnTo>
                      <a:pt x="149162" y="489680"/>
                    </a:lnTo>
                    <a:lnTo>
                      <a:pt x="162973" y="489680"/>
                    </a:lnTo>
                    <a:lnTo>
                      <a:pt x="162973" y="517589"/>
                    </a:lnTo>
                    <a:lnTo>
                      <a:pt x="183547" y="517589"/>
                    </a:lnTo>
                    <a:lnTo>
                      <a:pt x="183547" y="527114"/>
                    </a:lnTo>
                    <a:lnTo>
                      <a:pt x="190119" y="527114"/>
                    </a:lnTo>
                    <a:lnTo>
                      <a:pt x="190119" y="535781"/>
                    </a:lnTo>
                    <a:lnTo>
                      <a:pt x="197263" y="535781"/>
                    </a:lnTo>
                    <a:lnTo>
                      <a:pt x="197263" y="554165"/>
                    </a:lnTo>
                    <a:lnTo>
                      <a:pt x="203930" y="554165"/>
                    </a:lnTo>
                    <a:lnTo>
                      <a:pt x="203930" y="572643"/>
                    </a:lnTo>
                    <a:lnTo>
                      <a:pt x="210503" y="572643"/>
                    </a:lnTo>
                    <a:lnTo>
                      <a:pt x="210503" y="581692"/>
                    </a:lnTo>
                    <a:lnTo>
                      <a:pt x="217456" y="581692"/>
                    </a:lnTo>
                    <a:lnTo>
                      <a:pt x="217456" y="590836"/>
                    </a:lnTo>
                    <a:lnTo>
                      <a:pt x="230505" y="590836"/>
                    </a:lnTo>
                    <a:lnTo>
                      <a:pt x="230505" y="599694"/>
                    </a:lnTo>
                    <a:lnTo>
                      <a:pt x="238030" y="599694"/>
                    </a:lnTo>
                    <a:lnTo>
                      <a:pt x="238030" y="617982"/>
                    </a:lnTo>
                    <a:lnTo>
                      <a:pt x="244507" y="617982"/>
                    </a:lnTo>
                    <a:lnTo>
                      <a:pt x="244507" y="627602"/>
                    </a:lnTo>
                    <a:lnTo>
                      <a:pt x="258128" y="627602"/>
                    </a:lnTo>
                    <a:lnTo>
                      <a:pt x="258128" y="636651"/>
                    </a:lnTo>
                    <a:lnTo>
                      <a:pt x="264890" y="636651"/>
                    </a:lnTo>
                    <a:lnTo>
                      <a:pt x="264890" y="664178"/>
                    </a:lnTo>
                    <a:lnTo>
                      <a:pt x="285083" y="664178"/>
                    </a:lnTo>
                    <a:lnTo>
                      <a:pt x="285083" y="673132"/>
                    </a:lnTo>
                    <a:lnTo>
                      <a:pt x="291941" y="673132"/>
                    </a:lnTo>
                    <a:lnTo>
                      <a:pt x="291941" y="682276"/>
                    </a:lnTo>
                    <a:lnTo>
                      <a:pt x="298609" y="682276"/>
                    </a:lnTo>
                    <a:lnTo>
                      <a:pt x="298609" y="691420"/>
                    </a:lnTo>
                    <a:lnTo>
                      <a:pt x="305276" y="691420"/>
                    </a:lnTo>
                    <a:lnTo>
                      <a:pt x="305276" y="700469"/>
                    </a:lnTo>
                    <a:lnTo>
                      <a:pt x="311849" y="700469"/>
                    </a:lnTo>
                    <a:lnTo>
                      <a:pt x="311849" y="718757"/>
                    </a:lnTo>
                    <a:lnTo>
                      <a:pt x="318611" y="718757"/>
                    </a:lnTo>
                    <a:lnTo>
                      <a:pt x="318611" y="728091"/>
                    </a:lnTo>
                    <a:lnTo>
                      <a:pt x="325850" y="728091"/>
                    </a:lnTo>
                    <a:lnTo>
                      <a:pt x="325850" y="737330"/>
                    </a:lnTo>
                    <a:lnTo>
                      <a:pt x="332423" y="737330"/>
                    </a:lnTo>
                    <a:lnTo>
                      <a:pt x="332423" y="755523"/>
                    </a:lnTo>
                    <a:lnTo>
                      <a:pt x="339281" y="755523"/>
                    </a:lnTo>
                    <a:lnTo>
                      <a:pt x="339281" y="764572"/>
                    </a:lnTo>
                    <a:lnTo>
                      <a:pt x="352711" y="764572"/>
                    </a:lnTo>
                    <a:lnTo>
                      <a:pt x="352711" y="773811"/>
                    </a:lnTo>
                    <a:lnTo>
                      <a:pt x="366141" y="773811"/>
                    </a:lnTo>
                    <a:lnTo>
                      <a:pt x="366141" y="782860"/>
                    </a:lnTo>
                    <a:lnTo>
                      <a:pt x="373190" y="782860"/>
                    </a:lnTo>
                    <a:lnTo>
                      <a:pt x="373190" y="792290"/>
                    </a:lnTo>
                    <a:lnTo>
                      <a:pt x="379762" y="792290"/>
                    </a:lnTo>
                    <a:lnTo>
                      <a:pt x="379762" y="820674"/>
                    </a:lnTo>
                    <a:lnTo>
                      <a:pt x="387191" y="820674"/>
                    </a:lnTo>
                    <a:lnTo>
                      <a:pt x="387191" y="838295"/>
                    </a:lnTo>
                    <a:lnTo>
                      <a:pt x="400336" y="838295"/>
                    </a:lnTo>
                    <a:lnTo>
                      <a:pt x="400336" y="855631"/>
                    </a:lnTo>
                    <a:lnTo>
                      <a:pt x="420338" y="855631"/>
                    </a:lnTo>
                    <a:lnTo>
                      <a:pt x="420338" y="865061"/>
                    </a:lnTo>
                    <a:lnTo>
                      <a:pt x="427292" y="865061"/>
                    </a:lnTo>
                    <a:lnTo>
                      <a:pt x="427292" y="874871"/>
                    </a:lnTo>
                    <a:lnTo>
                      <a:pt x="447389" y="874871"/>
                    </a:lnTo>
                    <a:lnTo>
                      <a:pt x="447389" y="883444"/>
                    </a:lnTo>
                    <a:lnTo>
                      <a:pt x="461391" y="883444"/>
                    </a:lnTo>
                    <a:lnTo>
                      <a:pt x="461391" y="902684"/>
                    </a:lnTo>
                    <a:lnTo>
                      <a:pt x="481203" y="902684"/>
                    </a:lnTo>
                    <a:lnTo>
                      <a:pt x="481203" y="920401"/>
                    </a:lnTo>
                    <a:lnTo>
                      <a:pt x="502158" y="920401"/>
                    </a:lnTo>
                    <a:lnTo>
                      <a:pt x="502158" y="947452"/>
                    </a:lnTo>
                    <a:lnTo>
                      <a:pt x="522446" y="947452"/>
                    </a:lnTo>
                    <a:lnTo>
                      <a:pt x="522446" y="965835"/>
                    </a:lnTo>
                    <a:lnTo>
                      <a:pt x="535877" y="965835"/>
                    </a:lnTo>
                    <a:lnTo>
                      <a:pt x="535877" y="976027"/>
                    </a:lnTo>
                    <a:lnTo>
                      <a:pt x="549307" y="976027"/>
                    </a:lnTo>
                    <a:lnTo>
                      <a:pt x="549307" y="1002697"/>
                    </a:lnTo>
                    <a:lnTo>
                      <a:pt x="556260" y="1002697"/>
                    </a:lnTo>
                    <a:lnTo>
                      <a:pt x="556260" y="1021175"/>
                    </a:lnTo>
                    <a:lnTo>
                      <a:pt x="562928" y="1021175"/>
                    </a:lnTo>
                    <a:lnTo>
                      <a:pt x="562928" y="1030605"/>
                    </a:lnTo>
                    <a:lnTo>
                      <a:pt x="569595" y="1030605"/>
                    </a:lnTo>
                    <a:lnTo>
                      <a:pt x="569595" y="1048512"/>
                    </a:lnTo>
                    <a:lnTo>
                      <a:pt x="576739" y="1048512"/>
                    </a:lnTo>
                    <a:lnTo>
                      <a:pt x="576739" y="1066133"/>
                    </a:lnTo>
                    <a:lnTo>
                      <a:pt x="589788" y="1066133"/>
                    </a:lnTo>
                    <a:lnTo>
                      <a:pt x="589788" y="1076039"/>
                    </a:lnTo>
                    <a:lnTo>
                      <a:pt x="596456" y="1076039"/>
                    </a:lnTo>
                    <a:lnTo>
                      <a:pt x="596456" y="1085755"/>
                    </a:lnTo>
                    <a:lnTo>
                      <a:pt x="603504" y="1085755"/>
                    </a:lnTo>
                    <a:lnTo>
                      <a:pt x="603504" y="1103281"/>
                    </a:lnTo>
                    <a:lnTo>
                      <a:pt x="623602" y="1103281"/>
                    </a:lnTo>
                    <a:lnTo>
                      <a:pt x="623602" y="1112806"/>
                    </a:lnTo>
                    <a:lnTo>
                      <a:pt x="630460" y="1112806"/>
                    </a:lnTo>
                    <a:lnTo>
                      <a:pt x="630460" y="1121759"/>
                    </a:lnTo>
                    <a:lnTo>
                      <a:pt x="637413" y="1121759"/>
                    </a:lnTo>
                    <a:lnTo>
                      <a:pt x="637413" y="1130999"/>
                    </a:lnTo>
                    <a:lnTo>
                      <a:pt x="643604" y="1130999"/>
                    </a:lnTo>
                    <a:lnTo>
                      <a:pt x="643604" y="1149382"/>
                    </a:lnTo>
                    <a:lnTo>
                      <a:pt x="650653" y="1149382"/>
                    </a:lnTo>
                    <a:lnTo>
                      <a:pt x="650653" y="1167575"/>
                    </a:lnTo>
                    <a:lnTo>
                      <a:pt x="671322" y="1167575"/>
                    </a:lnTo>
                    <a:lnTo>
                      <a:pt x="671322" y="1177195"/>
                    </a:lnTo>
                    <a:lnTo>
                      <a:pt x="684657" y="1177195"/>
                    </a:lnTo>
                    <a:lnTo>
                      <a:pt x="684657" y="1186053"/>
                    </a:lnTo>
                    <a:lnTo>
                      <a:pt x="692087" y="1186053"/>
                    </a:lnTo>
                    <a:lnTo>
                      <a:pt x="692087" y="1195197"/>
                    </a:lnTo>
                    <a:lnTo>
                      <a:pt x="718376" y="1195197"/>
                    </a:lnTo>
                    <a:lnTo>
                      <a:pt x="718376" y="1204817"/>
                    </a:lnTo>
                    <a:lnTo>
                      <a:pt x="732092" y="1204817"/>
                    </a:lnTo>
                    <a:lnTo>
                      <a:pt x="732092" y="1213580"/>
                    </a:lnTo>
                    <a:lnTo>
                      <a:pt x="759524" y="1213580"/>
                    </a:lnTo>
                    <a:lnTo>
                      <a:pt x="759524" y="1222724"/>
                    </a:lnTo>
                    <a:lnTo>
                      <a:pt x="772478" y="1222724"/>
                    </a:lnTo>
                    <a:lnTo>
                      <a:pt x="772478" y="1241108"/>
                    </a:lnTo>
                    <a:lnTo>
                      <a:pt x="806387" y="1241108"/>
                    </a:lnTo>
                    <a:lnTo>
                      <a:pt x="806387" y="1250347"/>
                    </a:lnTo>
                    <a:lnTo>
                      <a:pt x="873443" y="1250347"/>
                    </a:lnTo>
                    <a:lnTo>
                      <a:pt x="873443" y="1259014"/>
                    </a:lnTo>
                    <a:lnTo>
                      <a:pt x="887159" y="1259014"/>
                    </a:lnTo>
                    <a:lnTo>
                      <a:pt x="887159" y="1268730"/>
                    </a:lnTo>
                    <a:lnTo>
                      <a:pt x="894493" y="1268730"/>
                    </a:lnTo>
                    <a:lnTo>
                      <a:pt x="894493" y="1286923"/>
                    </a:lnTo>
                    <a:lnTo>
                      <a:pt x="934974" y="1286923"/>
                    </a:lnTo>
                    <a:lnTo>
                      <a:pt x="934974" y="1295686"/>
                    </a:lnTo>
                    <a:lnTo>
                      <a:pt x="955738" y="1295686"/>
                    </a:lnTo>
                    <a:lnTo>
                      <a:pt x="955738" y="1314164"/>
                    </a:lnTo>
                    <a:lnTo>
                      <a:pt x="975932" y="1314164"/>
                    </a:lnTo>
                    <a:lnTo>
                      <a:pt x="975932" y="1332929"/>
                    </a:lnTo>
                    <a:lnTo>
                      <a:pt x="996791" y="1332929"/>
                    </a:lnTo>
                    <a:lnTo>
                      <a:pt x="996791" y="1342168"/>
                    </a:lnTo>
                    <a:lnTo>
                      <a:pt x="1003268" y="1342168"/>
                    </a:lnTo>
                    <a:lnTo>
                      <a:pt x="1003268" y="1350931"/>
                    </a:lnTo>
                    <a:lnTo>
                      <a:pt x="1009840" y="1350931"/>
                    </a:lnTo>
                    <a:lnTo>
                      <a:pt x="1009840" y="1369219"/>
                    </a:lnTo>
                    <a:lnTo>
                      <a:pt x="1022890" y="1369219"/>
                    </a:lnTo>
                    <a:lnTo>
                      <a:pt x="1022890" y="1387602"/>
                    </a:lnTo>
                    <a:lnTo>
                      <a:pt x="1064228" y="1387602"/>
                    </a:lnTo>
                    <a:lnTo>
                      <a:pt x="1064228" y="1405985"/>
                    </a:lnTo>
                    <a:lnTo>
                      <a:pt x="1097947" y="1405985"/>
                    </a:lnTo>
                    <a:lnTo>
                      <a:pt x="1097947" y="1442657"/>
                    </a:lnTo>
                    <a:lnTo>
                      <a:pt x="1138523" y="1442657"/>
                    </a:lnTo>
                    <a:lnTo>
                      <a:pt x="1138523" y="1451515"/>
                    </a:lnTo>
                    <a:lnTo>
                      <a:pt x="1165860" y="1451515"/>
                    </a:lnTo>
                    <a:lnTo>
                      <a:pt x="1165860" y="1479233"/>
                    </a:lnTo>
                    <a:lnTo>
                      <a:pt x="1219676" y="1479233"/>
                    </a:lnTo>
                    <a:lnTo>
                      <a:pt x="1219676" y="1488281"/>
                    </a:lnTo>
                    <a:lnTo>
                      <a:pt x="1274064" y="1488281"/>
                    </a:lnTo>
                    <a:lnTo>
                      <a:pt x="1274064" y="1506760"/>
                    </a:lnTo>
                    <a:lnTo>
                      <a:pt x="1348073" y="1506760"/>
                    </a:lnTo>
                    <a:lnTo>
                      <a:pt x="1348073" y="1525143"/>
                    </a:lnTo>
                    <a:lnTo>
                      <a:pt x="1375696" y="1525143"/>
                    </a:lnTo>
                    <a:lnTo>
                      <a:pt x="1375696" y="1543336"/>
                    </a:lnTo>
                    <a:lnTo>
                      <a:pt x="1403033" y="1543336"/>
                    </a:lnTo>
                    <a:lnTo>
                      <a:pt x="1403033" y="1561910"/>
                    </a:lnTo>
                    <a:lnTo>
                      <a:pt x="1416272" y="1561910"/>
                    </a:lnTo>
                    <a:lnTo>
                      <a:pt x="1416272" y="1580388"/>
                    </a:lnTo>
                    <a:lnTo>
                      <a:pt x="1504569" y="1580388"/>
                    </a:lnTo>
                    <a:lnTo>
                      <a:pt x="1504569" y="1588961"/>
                    </a:lnTo>
                    <a:lnTo>
                      <a:pt x="1531334" y="1588961"/>
                    </a:lnTo>
                    <a:lnTo>
                      <a:pt x="1531334" y="1607439"/>
                    </a:lnTo>
                    <a:lnTo>
                      <a:pt x="1612678" y="1607439"/>
                    </a:lnTo>
                    <a:lnTo>
                      <a:pt x="1612678" y="1634966"/>
                    </a:lnTo>
                    <a:lnTo>
                      <a:pt x="1619726" y="1634966"/>
                    </a:lnTo>
                    <a:lnTo>
                      <a:pt x="1619726" y="1671733"/>
                    </a:lnTo>
                    <a:lnTo>
                      <a:pt x="1687544" y="1671733"/>
                    </a:lnTo>
                    <a:lnTo>
                      <a:pt x="1687544" y="1699070"/>
                    </a:lnTo>
                    <a:lnTo>
                      <a:pt x="1816132" y="1699070"/>
                    </a:lnTo>
                    <a:lnTo>
                      <a:pt x="1816132" y="1735741"/>
                    </a:lnTo>
                    <a:lnTo>
                      <a:pt x="1890427" y="1735741"/>
                    </a:lnTo>
                    <a:lnTo>
                      <a:pt x="1890427" y="1776889"/>
                    </a:lnTo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6" name="Freeform: Shape 227">
                <a:extLst>
                  <a:ext uri="{FF2B5EF4-FFF2-40B4-BE49-F238E27FC236}">
                    <a16:creationId xmlns:a16="http://schemas.microsoft.com/office/drawing/2014/main" id="{AA9F2EA1-7E7B-422C-A06D-AEF60E59B095}"/>
                  </a:ext>
                </a:extLst>
              </p:cNvPr>
              <p:cNvSpPr/>
              <p:nvPr/>
            </p:nvSpPr>
            <p:spPr>
              <a:xfrm>
                <a:off x="5356288" y="3361467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7" name="Freeform: Shape 228">
                <a:extLst>
                  <a:ext uri="{FF2B5EF4-FFF2-40B4-BE49-F238E27FC236}">
                    <a16:creationId xmlns:a16="http://schemas.microsoft.com/office/drawing/2014/main" id="{A167EB17-C28F-458F-9F78-75BFC3D82FC0}"/>
                  </a:ext>
                </a:extLst>
              </p:cNvPr>
              <p:cNvSpPr/>
              <p:nvPr/>
            </p:nvSpPr>
            <p:spPr>
              <a:xfrm>
                <a:off x="5338095" y="3379755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8" name="Freeform: Shape 229">
                <a:extLst>
                  <a:ext uri="{FF2B5EF4-FFF2-40B4-BE49-F238E27FC236}">
                    <a16:creationId xmlns:a16="http://schemas.microsoft.com/office/drawing/2014/main" id="{7287537C-8168-4538-A7A9-8A72BBD34339}"/>
                  </a:ext>
                </a:extLst>
              </p:cNvPr>
              <p:cNvSpPr/>
              <p:nvPr/>
            </p:nvSpPr>
            <p:spPr>
              <a:xfrm>
                <a:off x="5202745" y="3269361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9" name="Freeform: Shape 230">
                <a:extLst>
                  <a:ext uri="{FF2B5EF4-FFF2-40B4-BE49-F238E27FC236}">
                    <a16:creationId xmlns:a16="http://schemas.microsoft.com/office/drawing/2014/main" id="{8FF0DFD9-6549-4156-8E8E-3CC8E6DC68AE}"/>
                  </a:ext>
                </a:extLst>
              </p:cNvPr>
              <p:cNvSpPr/>
              <p:nvPr/>
            </p:nvSpPr>
            <p:spPr>
              <a:xfrm>
                <a:off x="5184552" y="3287649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0" name="Freeform: Shape 231">
                <a:extLst>
                  <a:ext uri="{FF2B5EF4-FFF2-40B4-BE49-F238E27FC236}">
                    <a16:creationId xmlns:a16="http://schemas.microsoft.com/office/drawing/2014/main" id="{C98FA5B7-15EC-49C3-B8FF-ABE689AC4F56}"/>
                  </a:ext>
                </a:extLst>
              </p:cNvPr>
              <p:cNvSpPr/>
              <p:nvPr/>
            </p:nvSpPr>
            <p:spPr>
              <a:xfrm>
                <a:off x="5181504" y="3269361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1" name="Freeform: Shape 232">
                <a:extLst>
                  <a:ext uri="{FF2B5EF4-FFF2-40B4-BE49-F238E27FC236}">
                    <a16:creationId xmlns:a16="http://schemas.microsoft.com/office/drawing/2014/main" id="{05B53572-B32E-4961-A8BE-0A995B471D74}"/>
                  </a:ext>
                </a:extLst>
              </p:cNvPr>
              <p:cNvSpPr/>
              <p:nvPr/>
            </p:nvSpPr>
            <p:spPr>
              <a:xfrm>
                <a:off x="5163312" y="3287649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2" name="Freeform: Shape 233">
                <a:extLst>
                  <a:ext uri="{FF2B5EF4-FFF2-40B4-BE49-F238E27FC236}">
                    <a16:creationId xmlns:a16="http://schemas.microsoft.com/office/drawing/2014/main" id="{5CED9D79-51CF-499B-B3DA-F8DDCB2261CB}"/>
                  </a:ext>
                </a:extLst>
              </p:cNvPr>
              <p:cNvSpPr/>
              <p:nvPr/>
            </p:nvSpPr>
            <p:spPr>
              <a:xfrm>
                <a:off x="5141690" y="3251168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3" name="Freeform: Shape 234">
                <a:extLst>
                  <a:ext uri="{FF2B5EF4-FFF2-40B4-BE49-F238E27FC236}">
                    <a16:creationId xmlns:a16="http://schemas.microsoft.com/office/drawing/2014/main" id="{2574E12A-8DA8-41DD-B1A7-8E04CD27CE8E}"/>
                  </a:ext>
                </a:extLst>
              </p:cNvPr>
              <p:cNvSpPr/>
              <p:nvPr/>
            </p:nvSpPr>
            <p:spPr>
              <a:xfrm>
                <a:off x="5123402" y="3269361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4" name="Freeform: Shape 235">
                <a:extLst>
                  <a:ext uri="{FF2B5EF4-FFF2-40B4-BE49-F238E27FC236}">
                    <a16:creationId xmlns:a16="http://schemas.microsoft.com/office/drawing/2014/main" id="{E622F810-4170-4F10-BD0A-2B6FC9C538E3}"/>
                  </a:ext>
                </a:extLst>
              </p:cNvPr>
              <p:cNvSpPr/>
              <p:nvPr/>
            </p:nvSpPr>
            <p:spPr>
              <a:xfrm>
                <a:off x="4959858" y="3169348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5" name="Freeform: Shape 236">
                <a:extLst>
                  <a:ext uri="{FF2B5EF4-FFF2-40B4-BE49-F238E27FC236}">
                    <a16:creationId xmlns:a16="http://schemas.microsoft.com/office/drawing/2014/main" id="{33664724-5424-4A61-ABD8-F22D7EAB7229}"/>
                  </a:ext>
                </a:extLst>
              </p:cNvPr>
              <p:cNvSpPr/>
              <p:nvPr/>
            </p:nvSpPr>
            <p:spPr>
              <a:xfrm>
                <a:off x="4941665" y="3187636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6" name="Freeform: Shape 237">
                <a:extLst>
                  <a:ext uri="{FF2B5EF4-FFF2-40B4-BE49-F238E27FC236}">
                    <a16:creationId xmlns:a16="http://schemas.microsoft.com/office/drawing/2014/main" id="{CAA83374-79B2-4BDB-86ED-511D368D95AA}"/>
                  </a:ext>
                </a:extLst>
              </p:cNvPr>
              <p:cNvSpPr/>
              <p:nvPr/>
            </p:nvSpPr>
            <p:spPr>
              <a:xfrm>
                <a:off x="4831651" y="3141059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7" name="Freeform: Shape 238">
                <a:extLst>
                  <a:ext uri="{FF2B5EF4-FFF2-40B4-BE49-F238E27FC236}">
                    <a16:creationId xmlns:a16="http://schemas.microsoft.com/office/drawing/2014/main" id="{9DF5C398-2BC1-4B61-988F-A64EE079F3BC}"/>
                  </a:ext>
                </a:extLst>
              </p:cNvPr>
              <p:cNvSpPr/>
              <p:nvPr/>
            </p:nvSpPr>
            <p:spPr>
              <a:xfrm>
                <a:off x="4813363" y="3159347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8" name="Freeform: Shape 239">
                <a:extLst>
                  <a:ext uri="{FF2B5EF4-FFF2-40B4-BE49-F238E27FC236}">
                    <a16:creationId xmlns:a16="http://schemas.microsoft.com/office/drawing/2014/main" id="{43600781-4983-41AC-AE9A-DFABF4BC590A}"/>
                  </a:ext>
                </a:extLst>
              </p:cNvPr>
              <p:cNvSpPr/>
              <p:nvPr/>
            </p:nvSpPr>
            <p:spPr>
              <a:xfrm>
                <a:off x="4859845" y="3151155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9" name="Freeform: Shape 240">
                <a:extLst>
                  <a:ext uri="{FF2B5EF4-FFF2-40B4-BE49-F238E27FC236}">
                    <a16:creationId xmlns:a16="http://schemas.microsoft.com/office/drawing/2014/main" id="{F3634F28-4998-4554-94B6-50DCFF53D97B}"/>
                  </a:ext>
                </a:extLst>
              </p:cNvPr>
              <p:cNvSpPr/>
              <p:nvPr/>
            </p:nvSpPr>
            <p:spPr>
              <a:xfrm>
                <a:off x="4841652" y="3169348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0" name="Freeform: Shape 241">
                <a:extLst>
                  <a:ext uri="{FF2B5EF4-FFF2-40B4-BE49-F238E27FC236}">
                    <a16:creationId xmlns:a16="http://schemas.microsoft.com/office/drawing/2014/main" id="{9F7215D9-176F-4CAD-BE2E-31F6475E9F21}"/>
                  </a:ext>
                </a:extLst>
              </p:cNvPr>
              <p:cNvSpPr/>
              <p:nvPr/>
            </p:nvSpPr>
            <p:spPr>
              <a:xfrm>
                <a:off x="4870513" y="3151155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1" name="Freeform: Shape 242">
                <a:extLst>
                  <a:ext uri="{FF2B5EF4-FFF2-40B4-BE49-F238E27FC236}">
                    <a16:creationId xmlns:a16="http://schemas.microsoft.com/office/drawing/2014/main" id="{05825448-356F-4248-A532-EE0B64DF5B66}"/>
                  </a:ext>
                </a:extLst>
              </p:cNvPr>
              <p:cNvSpPr/>
              <p:nvPr/>
            </p:nvSpPr>
            <p:spPr>
              <a:xfrm>
                <a:off x="4852320" y="3169348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2" name="Freeform: Shape 243">
                <a:extLst>
                  <a:ext uri="{FF2B5EF4-FFF2-40B4-BE49-F238E27FC236}">
                    <a16:creationId xmlns:a16="http://schemas.microsoft.com/office/drawing/2014/main" id="{B705529B-2435-40D0-9A0F-0EDEC060E701}"/>
                  </a:ext>
                </a:extLst>
              </p:cNvPr>
              <p:cNvSpPr/>
              <p:nvPr/>
            </p:nvSpPr>
            <p:spPr>
              <a:xfrm>
                <a:off x="4773834" y="3114675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3" name="Freeform: Shape 244">
                <a:extLst>
                  <a:ext uri="{FF2B5EF4-FFF2-40B4-BE49-F238E27FC236}">
                    <a16:creationId xmlns:a16="http://schemas.microsoft.com/office/drawing/2014/main" id="{AB6A3BEF-AEEB-418C-855E-0C2471E5695F}"/>
                  </a:ext>
                </a:extLst>
              </p:cNvPr>
              <p:cNvSpPr/>
              <p:nvPr/>
            </p:nvSpPr>
            <p:spPr>
              <a:xfrm>
                <a:off x="4755642" y="3132867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4" name="Freeform: Shape 245">
                <a:extLst>
                  <a:ext uri="{FF2B5EF4-FFF2-40B4-BE49-F238E27FC236}">
                    <a16:creationId xmlns:a16="http://schemas.microsoft.com/office/drawing/2014/main" id="{11486DEE-7943-4D2E-A7F9-958AC079B203}"/>
                  </a:ext>
                </a:extLst>
              </p:cNvPr>
              <p:cNvSpPr/>
              <p:nvPr/>
            </p:nvSpPr>
            <p:spPr>
              <a:xfrm>
                <a:off x="4720399" y="3068097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5" name="Freeform: Shape 246">
                <a:extLst>
                  <a:ext uri="{FF2B5EF4-FFF2-40B4-BE49-F238E27FC236}">
                    <a16:creationId xmlns:a16="http://schemas.microsoft.com/office/drawing/2014/main" id="{42365191-E8DF-4752-BAE2-590218038EB2}"/>
                  </a:ext>
                </a:extLst>
              </p:cNvPr>
              <p:cNvSpPr/>
              <p:nvPr/>
            </p:nvSpPr>
            <p:spPr>
              <a:xfrm>
                <a:off x="4702111" y="3086385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6" name="Freeform: Shape 247">
                <a:extLst>
                  <a:ext uri="{FF2B5EF4-FFF2-40B4-BE49-F238E27FC236}">
                    <a16:creationId xmlns:a16="http://schemas.microsoft.com/office/drawing/2014/main" id="{FB3BFC89-41DA-42F2-BA07-943112615F80}"/>
                  </a:ext>
                </a:extLst>
              </p:cNvPr>
              <p:cNvSpPr/>
              <p:nvPr/>
            </p:nvSpPr>
            <p:spPr>
              <a:xfrm>
                <a:off x="4683918" y="3049905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7" name="Freeform: Shape 248">
                <a:extLst>
                  <a:ext uri="{FF2B5EF4-FFF2-40B4-BE49-F238E27FC236}">
                    <a16:creationId xmlns:a16="http://schemas.microsoft.com/office/drawing/2014/main" id="{08C38A19-C7E9-476D-8DC9-89C73AAA0F06}"/>
                  </a:ext>
                </a:extLst>
              </p:cNvPr>
              <p:cNvSpPr/>
              <p:nvPr/>
            </p:nvSpPr>
            <p:spPr>
              <a:xfrm>
                <a:off x="4665630" y="3068097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8" name="Freeform: Shape 249">
                <a:extLst>
                  <a:ext uri="{FF2B5EF4-FFF2-40B4-BE49-F238E27FC236}">
                    <a16:creationId xmlns:a16="http://schemas.microsoft.com/office/drawing/2014/main" id="{3A1F04D2-1AB1-4641-BA65-FA7F3615F672}"/>
                  </a:ext>
                </a:extLst>
              </p:cNvPr>
              <p:cNvSpPr/>
              <p:nvPr/>
            </p:nvSpPr>
            <p:spPr>
              <a:xfrm>
                <a:off x="4661344" y="3049905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9" name="Freeform: Shape 250">
                <a:extLst>
                  <a:ext uri="{FF2B5EF4-FFF2-40B4-BE49-F238E27FC236}">
                    <a16:creationId xmlns:a16="http://schemas.microsoft.com/office/drawing/2014/main" id="{61F8BCE1-F545-4F39-B64C-5A8632EFC7DC}"/>
                  </a:ext>
                </a:extLst>
              </p:cNvPr>
              <p:cNvSpPr/>
              <p:nvPr/>
            </p:nvSpPr>
            <p:spPr>
              <a:xfrm>
                <a:off x="4643151" y="3068097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0" name="Freeform: Shape 251">
                <a:extLst>
                  <a:ext uri="{FF2B5EF4-FFF2-40B4-BE49-F238E27FC236}">
                    <a16:creationId xmlns:a16="http://schemas.microsoft.com/office/drawing/2014/main" id="{A2167415-9205-4C4D-894F-8310C754B846}"/>
                  </a:ext>
                </a:extLst>
              </p:cNvPr>
              <p:cNvSpPr/>
              <p:nvPr/>
            </p:nvSpPr>
            <p:spPr>
              <a:xfrm>
                <a:off x="4592478" y="2975419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1" name="Freeform: Shape 252">
                <a:extLst>
                  <a:ext uri="{FF2B5EF4-FFF2-40B4-BE49-F238E27FC236}">
                    <a16:creationId xmlns:a16="http://schemas.microsoft.com/office/drawing/2014/main" id="{A3A68CEB-00C9-4D1D-8F62-2874E1412885}"/>
                  </a:ext>
                </a:extLst>
              </p:cNvPr>
              <p:cNvSpPr/>
              <p:nvPr/>
            </p:nvSpPr>
            <p:spPr>
              <a:xfrm>
                <a:off x="4574286" y="2993612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2" name="Freeform: Shape 253">
                <a:extLst>
                  <a:ext uri="{FF2B5EF4-FFF2-40B4-BE49-F238E27FC236}">
                    <a16:creationId xmlns:a16="http://schemas.microsoft.com/office/drawing/2014/main" id="{F25A7688-5823-4F94-80A9-67557A06C888}"/>
                  </a:ext>
                </a:extLst>
              </p:cNvPr>
              <p:cNvSpPr/>
              <p:nvPr/>
            </p:nvSpPr>
            <p:spPr>
              <a:xfrm>
                <a:off x="4550378" y="2949606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3" name="Freeform: Shape 254">
                <a:extLst>
                  <a:ext uri="{FF2B5EF4-FFF2-40B4-BE49-F238E27FC236}">
                    <a16:creationId xmlns:a16="http://schemas.microsoft.com/office/drawing/2014/main" id="{CF2D89D8-EC7B-485E-88C8-78A46DC19CAC}"/>
                  </a:ext>
                </a:extLst>
              </p:cNvPr>
              <p:cNvSpPr/>
              <p:nvPr/>
            </p:nvSpPr>
            <p:spPr>
              <a:xfrm>
                <a:off x="4532185" y="2967799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4" name="Freeform: Shape 255">
                <a:extLst>
                  <a:ext uri="{FF2B5EF4-FFF2-40B4-BE49-F238E27FC236}">
                    <a16:creationId xmlns:a16="http://schemas.microsoft.com/office/drawing/2014/main" id="{5F160036-5EC6-4443-B17C-AB6F031AF9A4}"/>
                  </a:ext>
                </a:extLst>
              </p:cNvPr>
              <p:cNvSpPr/>
              <p:nvPr/>
            </p:nvSpPr>
            <p:spPr>
              <a:xfrm>
                <a:off x="4496276" y="2913126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5" name="Freeform: Shape 256">
                <a:extLst>
                  <a:ext uri="{FF2B5EF4-FFF2-40B4-BE49-F238E27FC236}">
                    <a16:creationId xmlns:a16="http://schemas.microsoft.com/office/drawing/2014/main" id="{B5413670-04DF-4074-9EE2-FEE546843032}"/>
                  </a:ext>
                </a:extLst>
              </p:cNvPr>
              <p:cNvSpPr/>
              <p:nvPr/>
            </p:nvSpPr>
            <p:spPr>
              <a:xfrm>
                <a:off x="4478083" y="2931318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6" name="Freeform: Shape 257">
                <a:extLst>
                  <a:ext uri="{FF2B5EF4-FFF2-40B4-BE49-F238E27FC236}">
                    <a16:creationId xmlns:a16="http://schemas.microsoft.com/office/drawing/2014/main" id="{70A66DE8-73E4-4B9A-948D-9A5111CD8495}"/>
                  </a:ext>
                </a:extLst>
              </p:cNvPr>
              <p:cNvSpPr/>
              <p:nvPr/>
            </p:nvSpPr>
            <p:spPr>
              <a:xfrm>
                <a:off x="4483512" y="2913126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7" name="Freeform: Shape 258">
                <a:extLst>
                  <a:ext uri="{FF2B5EF4-FFF2-40B4-BE49-F238E27FC236}">
                    <a16:creationId xmlns:a16="http://schemas.microsoft.com/office/drawing/2014/main" id="{49C29843-EA16-43E2-A435-0FD61EE36182}"/>
                  </a:ext>
                </a:extLst>
              </p:cNvPr>
              <p:cNvSpPr/>
              <p:nvPr/>
            </p:nvSpPr>
            <p:spPr>
              <a:xfrm>
                <a:off x="4465320" y="2931318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8" name="Freeform: Shape 259">
                <a:extLst>
                  <a:ext uri="{FF2B5EF4-FFF2-40B4-BE49-F238E27FC236}">
                    <a16:creationId xmlns:a16="http://schemas.microsoft.com/office/drawing/2014/main" id="{7BC02AB7-EA17-4A8A-97F9-3BB6A098ECA5}"/>
                  </a:ext>
                </a:extLst>
              </p:cNvPr>
              <p:cNvSpPr/>
              <p:nvPr/>
            </p:nvSpPr>
            <p:spPr>
              <a:xfrm>
                <a:off x="4427886" y="2903696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9" name="Freeform: Shape 260">
                <a:extLst>
                  <a:ext uri="{FF2B5EF4-FFF2-40B4-BE49-F238E27FC236}">
                    <a16:creationId xmlns:a16="http://schemas.microsoft.com/office/drawing/2014/main" id="{2E698640-D85A-43FA-9385-07CED573BDB1}"/>
                  </a:ext>
                </a:extLst>
              </p:cNvPr>
              <p:cNvSpPr/>
              <p:nvPr/>
            </p:nvSpPr>
            <p:spPr>
              <a:xfrm>
                <a:off x="4409694" y="2921889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0" name="Freeform: Shape 261">
                <a:extLst>
                  <a:ext uri="{FF2B5EF4-FFF2-40B4-BE49-F238E27FC236}">
                    <a16:creationId xmlns:a16="http://schemas.microsoft.com/office/drawing/2014/main" id="{EDA4D129-C23A-42D5-A798-914F938CD853}"/>
                  </a:ext>
                </a:extLst>
              </p:cNvPr>
              <p:cNvSpPr/>
              <p:nvPr/>
            </p:nvSpPr>
            <p:spPr>
              <a:xfrm>
                <a:off x="4396263" y="2885408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1" name="Freeform: Shape 262">
                <a:extLst>
                  <a:ext uri="{FF2B5EF4-FFF2-40B4-BE49-F238E27FC236}">
                    <a16:creationId xmlns:a16="http://schemas.microsoft.com/office/drawing/2014/main" id="{C54CF599-D933-4BDD-AE45-2EED74219273}"/>
                  </a:ext>
                </a:extLst>
              </p:cNvPr>
              <p:cNvSpPr/>
              <p:nvPr/>
            </p:nvSpPr>
            <p:spPr>
              <a:xfrm>
                <a:off x="4378071" y="2903696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2" name="Freeform: Shape 263">
                <a:extLst>
                  <a:ext uri="{FF2B5EF4-FFF2-40B4-BE49-F238E27FC236}">
                    <a16:creationId xmlns:a16="http://schemas.microsoft.com/office/drawing/2014/main" id="{F9AA1B6E-EE80-412D-81DF-EEE0362360C1}"/>
                  </a:ext>
                </a:extLst>
              </p:cNvPr>
              <p:cNvSpPr/>
              <p:nvPr/>
            </p:nvSpPr>
            <p:spPr>
              <a:xfrm>
                <a:off x="4367117" y="2876645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3" name="Freeform: Shape 264">
                <a:extLst>
                  <a:ext uri="{FF2B5EF4-FFF2-40B4-BE49-F238E27FC236}">
                    <a16:creationId xmlns:a16="http://schemas.microsoft.com/office/drawing/2014/main" id="{05CD8A56-65FA-4BFC-AF02-BABD5F1266BF}"/>
                  </a:ext>
                </a:extLst>
              </p:cNvPr>
              <p:cNvSpPr/>
              <p:nvPr/>
            </p:nvSpPr>
            <p:spPr>
              <a:xfrm>
                <a:off x="4348924" y="2894838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4" name="Freeform: Shape 265">
                <a:extLst>
                  <a:ext uri="{FF2B5EF4-FFF2-40B4-BE49-F238E27FC236}">
                    <a16:creationId xmlns:a16="http://schemas.microsoft.com/office/drawing/2014/main" id="{91FC6BA0-BF84-433A-859A-CA063D4B2254}"/>
                  </a:ext>
                </a:extLst>
              </p:cNvPr>
              <p:cNvSpPr/>
              <p:nvPr/>
            </p:nvSpPr>
            <p:spPr>
              <a:xfrm>
                <a:off x="4327874" y="2858357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5" name="Freeform: Shape 266">
                <a:extLst>
                  <a:ext uri="{FF2B5EF4-FFF2-40B4-BE49-F238E27FC236}">
                    <a16:creationId xmlns:a16="http://schemas.microsoft.com/office/drawing/2014/main" id="{1E744B7B-84BE-405F-B53F-92543334E16B}"/>
                  </a:ext>
                </a:extLst>
              </p:cNvPr>
              <p:cNvSpPr/>
              <p:nvPr/>
            </p:nvSpPr>
            <p:spPr>
              <a:xfrm>
                <a:off x="4309681" y="2876645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6" name="Freeform: Shape 267">
                <a:extLst>
                  <a:ext uri="{FF2B5EF4-FFF2-40B4-BE49-F238E27FC236}">
                    <a16:creationId xmlns:a16="http://schemas.microsoft.com/office/drawing/2014/main" id="{1F1D2248-F935-4FC8-A25C-4938815492D5}"/>
                  </a:ext>
                </a:extLst>
              </p:cNvPr>
              <p:cNvSpPr/>
              <p:nvPr/>
            </p:nvSpPr>
            <p:spPr>
              <a:xfrm>
                <a:off x="4293584" y="2830449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7" name="Freeform: Shape 268">
                <a:extLst>
                  <a:ext uri="{FF2B5EF4-FFF2-40B4-BE49-F238E27FC236}">
                    <a16:creationId xmlns:a16="http://schemas.microsoft.com/office/drawing/2014/main" id="{16EE2C71-985E-42DB-97E2-88C22929C414}"/>
                  </a:ext>
                </a:extLst>
              </p:cNvPr>
              <p:cNvSpPr/>
              <p:nvPr/>
            </p:nvSpPr>
            <p:spPr>
              <a:xfrm>
                <a:off x="4275296" y="2848641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8" name="Freeform: Shape 269">
                <a:extLst>
                  <a:ext uri="{FF2B5EF4-FFF2-40B4-BE49-F238E27FC236}">
                    <a16:creationId xmlns:a16="http://schemas.microsoft.com/office/drawing/2014/main" id="{07A051C0-5D42-4CB0-AAEF-F873F6FB8152}"/>
                  </a:ext>
                </a:extLst>
              </p:cNvPr>
              <p:cNvSpPr/>
              <p:nvPr/>
            </p:nvSpPr>
            <p:spPr>
              <a:xfrm>
                <a:off x="4212050" y="2728912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9" name="Freeform: Shape 270">
                <a:extLst>
                  <a:ext uri="{FF2B5EF4-FFF2-40B4-BE49-F238E27FC236}">
                    <a16:creationId xmlns:a16="http://schemas.microsoft.com/office/drawing/2014/main" id="{711E1B73-58EF-4169-A9A5-361A73A8590E}"/>
                  </a:ext>
                </a:extLst>
              </p:cNvPr>
              <p:cNvSpPr/>
              <p:nvPr/>
            </p:nvSpPr>
            <p:spPr>
              <a:xfrm>
                <a:off x="4193857" y="2747105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0" name="Freeform: Shape 271">
                <a:extLst>
                  <a:ext uri="{FF2B5EF4-FFF2-40B4-BE49-F238E27FC236}">
                    <a16:creationId xmlns:a16="http://schemas.microsoft.com/office/drawing/2014/main" id="{D5D5D35B-CBE8-40A8-A54E-82C9A3F91399}"/>
                  </a:ext>
                </a:extLst>
              </p:cNvPr>
              <p:cNvSpPr/>
              <p:nvPr/>
            </p:nvSpPr>
            <p:spPr>
              <a:xfrm>
                <a:off x="4192047" y="2685097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1" name="Freeform: Shape 272">
                <a:extLst>
                  <a:ext uri="{FF2B5EF4-FFF2-40B4-BE49-F238E27FC236}">
                    <a16:creationId xmlns:a16="http://schemas.microsoft.com/office/drawing/2014/main" id="{F1A5EC72-CBC7-4776-95DB-921C176E4F82}"/>
                  </a:ext>
                </a:extLst>
              </p:cNvPr>
              <p:cNvSpPr/>
              <p:nvPr/>
            </p:nvSpPr>
            <p:spPr>
              <a:xfrm>
                <a:off x="4173759" y="2703385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2" name="Freeform: Shape 273">
                <a:extLst>
                  <a:ext uri="{FF2B5EF4-FFF2-40B4-BE49-F238E27FC236}">
                    <a16:creationId xmlns:a16="http://schemas.microsoft.com/office/drawing/2014/main" id="{E157D9CC-05A2-473E-B452-534EE8BBA5F2}"/>
                  </a:ext>
                </a:extLst>
              </p:cNvPr>
              <p:cNvSpPr/>
              <p:nvPr/>
            </p:nvSpPr>
            <p:spPr>
              <a:xfrm>
                <a:off x="4117181" y="2583370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3" name="Freeform: Shape 274">
                <a:extLst>
                  <a:ext uri="{FF2B5EF4-FFF2-40B4-BE49-F238E27FC236}">
                    <a16:creationId xmlns:a16="http://schemas.microsoft.com/office/drawing/2014/main" id="{A54D5558-6AC0-406F-81B1-5F80B59231C3}"/>
                  </a:ext>
                </a:extLst>
              </p:cNvPr>
              <p:cNvSpPr/>
              <p:nvPr/>
            </p:nvSpPr>
            <p:spPr>
              <a:xfrm>
                <a:off x="4098893" y="2601563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4" name="Freeform: Shape 275">
                <a:extLst>
                  <a:ext uri="{FF2B5EF4-FFF2-40B4-BE49-F238E27FC236}">
                    <a16:creationId xmlns:a16="http://schemas.microsoft.com/office/drawing/2014/main" id="{FD4D4575-2D9F-4261-8C19-6EB84DE47950}"/>
                  </a:ext>
                </a:extLst>
              </p:cNvPr>
              <p:cNvSpPr/>
              <p:nvPr/>
            </p:nvSpPr>
            <p:spPr>
              <a:xfrm>
                <a:off x="4082605" y="2546889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5" name="Freeform: Shape 276">
                <a:extLst>
                  <a:ext uri="{FF2B5EF4-FFF2-40B4-BE49-F238E27FC236}">
                    <a16:creationId xmlns:a16="http://schemas.microsoft.com/office/drawing/2014/main" id="{F47A6B51-5867-49BD-B397-6A98655A8B0F}"/>
                  </a:ext>
                </a:extLst>
              </p:cNvPr>
              <p:cNvSpPr/>
              <p:nvPr/>
            </p:nvSpPr>
            <p:spPr>
              <a:xfrm>
                <a:off x="4064317" y="2565082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6" name="Freeform: Shape 277">
                <a:extLst>
                  <a:ext uri="{FF2B5EF4-FFF2-40B4-BE49-F238E27FC236}">
                    <a16:creationId xmlns:a16="http://schemas.microsoft.com/office/drawing/2014/main" id="{F5AF23C0-796F-49BE-905E-472A416B6C50}"/>
                  </a:ext>
                </a:extLst>
              </p:cNvPr>
              <p:cNvSpPr/>
              <p:nvPr/>
            </p:nvSpPr>
            <p:spPr>
              <a:xfrm>
                <a:off x="4039743" y="2518886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7" name="Freeform: Shape 278">
                <a:extLst>
                  <a:ext uri="{FF2B5EF4-FFF2-40B4-BE49-F238E27FC236}">
                    <a16:creationId xmlns:a16="http://schemas.microsoft.com/office/drawing/2014/main" id="{99CF2A6E-D266-4A9A-997B-747DB3BEDE35}"/>
                  </a:ext>
                </a:extLst>
              </p:cNvPr>
              <p:cNvSpPr/>
              <p:nvPr/>
            </p:nvSpPr>
            <p:spPr>
              <a:xfrm>
                <a:off x="4021455" y="2537079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8" name="Freeform: Shape 279">
                <a:extLst>
                  <a:ext uri="{FF2B5EF4-FFF2-40B4-BE49-F238E27FC236}">
                    <a16:creationId xmlns:a16="http://schemas.microsoft.com/office/drawing/2014/main" id="{7067A0DA-03A1-425E-AC6D-C5651C4778AC}"/>
                  </a:ext>
                </a:extLst>
              </p:cNvPr>
              <p:cNvSpPr/>
              <p:nvPr/>
            </p:nvSpPr>
            <p:spPr>
              <a:xfrm>
                <a:off x="4008691" y="2474499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9" name="Freeform: Shape 280">
                <a:extLst>
                  <a:ext uri="{FF2B5EF4-FFF2-40B4-BE49-F238E27FC236}">
                    <a16:creationId xmlns:a16="http://schemas.microsoft.com/office/drawing/2014/main" id="{B1EAC932-A148-444D-ACF7-1BE2E5AD307B}"/>
                  </a:ext>
                </a:extLst>
              </p:cNvPr>
              <p:cNvSpPr/>
              <p:nvPr/>
            </p:nvSpPr>
            <p:spPr>
              <a:xfrm>
                <a:off x="3990498" y="2492787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0" name="Freeform: Shape 281">
                <a:extLst>
                  <a:ext uri="{FF2B5EF4-FFF2-40B4-BE49-F238E27FC236}">
                    <a16:creationId xmlns:a16="http://schemas.microsoft.com/office/drawing/2014/main" id="{788D1B62-A923-47B8-BFC3-42C96676AB74}"/>
                  </a:ext>
                </a:extLst>
              </p:cNvPr>
              <p:cNvSpPr/>
              <p:nvPr/>
            </p:nvSpPr>
            <p:spPr>
              <a:xfrm>
                <a:off x="3791997" y="2169795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1" name="Freeform: Shape 282">
                <a:extLst>
                  <a:ext uri="{FF2B5EF4-FFF2-40B4-BE49-F238E27FC236}">
                    <a16:creationId xmlns:a16="http://schemas.microsoft.com/office/drawing/2014/main" id="{5386E24B-D890-41AC-8AF9-3ABF5591131F}"/>
                  </a:ext>
                </a:extLst>
              </p:cNvPr>
              <p:cNvSpPr/>
              <p:nvPr/>
            </p:nvSpPr>
            <p:spPr>
              <a:xfrm>
                <a:off x="3773709" y="2188083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2" name="Freeform: Shape 283">
                <a:extLst>
                  <a:ext uri="{FF2B5EF4-FFF2-40B4-BE49-F238E27FC236}">
                    <a16:creationId xmlns:a16="http://schemas.microsoft.com/office/drawing/2014/main" id="{4685BE2D-DFE1-42A5-A299-48151092F3A6}"/>
                  </a:ext>
                </a:extLst>
              </p:cNvPr>
              <p:cNvSpPr/>
              <p:nvPr/>
            </p:nvSpPr>
            <p:spPr>
              <a:xfrm>
                <a:off x="4021455" y="2500598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3" name="Freeform: Shape 284">
                <a:extLst>
                  <a:ext uri="{FF2B5EF4-FFF2-40B4-BE49-F238E27FC236}">
                    <a16:creationId xmlns:a16="http://schemas.microsoft.com/office/drawing/2014/main" id="{B327EF0C-15A4-42DF-8E10-CD3550D867BD}"/>
                  </a:ext>
                </a:extLst>
              </p:cNvPr>
              <p:cNvSpPr/>
              <p:nvPr/>
            </p:nvSpPr>
            <p:spPr>
              <a:xfrm>
                <a:off x="4003262" y="2518886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4" name="Freeform: Shape 285">
                <a:extLst>
                  <a:ext uri="{FF2B5EF4-FFF2-40B4-BE49-F238E27FC236}">
                    <a16:creationId xmlns:a16="http://schemas.microsoft.com/office/drawing/2014/main" id="{0948F315-2D13-4405-9DC5-5B811BC8F3EA}"/>
                  </a:ext>
                </a:extLst>
              </p:cNvPr>
              <p:cNvSpPr/>
              <p:nvPr/>
            </p:nvSpPr>
            <p:spPr>
              <a:xfrm>
                <a:off x="4135374" y="2610707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5" name="Freeform: Shape 286">
                <a:extLst>
                  <a:ext uri="{FF2B5EF4-FFF2-40B4-BE49-F238E27FC236}">
                    <a16:creationId xmlns:a16="http://schemas.microsoft.com/office/drawing/2014/main" id="{A9C1E5EB-2E29-4EA0-9057-5F0484DD704D}"/>
                  </a:ext>
                </a:extLst>
              </p:cNvPr>
              <p:cNvSpPr/>
              <p:nvPr/>
            </p:nvSpPr>
            <p:spPr>
              <a:xfrm>
                <a:off x="4117181" y="2628900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6" name="Freeform: Shape 287">
                <a:extLst>
                  <a:ext uri="{FF2B5EF4-FFF2-40B4-BE49-F238E27FC236}">
                    <a16:creationId xmlns:a16="http://schemas.microsoft.com/office/drawing/2014/main" id="{79F77E91-7C61-4E43-9EDD-81DEDDAFCA31}"/>
                  </a:ext>
                </a:extLst>
              </p:cNvPr>
              <p:cNvSpPr/>
              <p:nvPr/>
            </p:nvSpPr>
            <p:spPr>
              <a:xfrm>
                <a:off x="4143946" y="2610707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7" name="Freeform: Shape 288">
                <a:extLst>
                  <a:ext uri="{FF2B5EF4-FFF2-40B4-BE49-F238E27FC236}">
                    <a16:creationId xmlns:a16="http://schemas.microsoft.com/office/drawing/2014/main" id="{ED5ACD2C-0E45-43EC-A5D8-4081C3895A6E}"/>
                  </a:ext>
                </a:extLst>
              </p:cNvPr>
              <p:cNvSpPr/>
              <p:nvPr/>
            </p:nvSpPr>
            <p:spPr>
              <a:xfrm>
                <a:off x="4125753" y="2628900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8" name="Freeform: Shape 289">
                <a:extLst>
                  <a:ext uri="{FF2B5EF4-FFF2-40B4-BE49-F238E27FC236}">
                    <a16:creationId xmlns:a16="http://schemas.microsoft.com/office/drawing/2014/main" id="{F9A4A9DE-89AC-4224-A82C-9F463EA7047E}"/>
                  </a:ext>
                </a:extLst>
              </p:cNvPr>
              <p:cNvSpPr/>
              <p:nvPr/>
            </p:nvSpPr>
            <p:spPr>
              <a:xfrm>
                <a:off x="4153662" y="2628900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9" name="Freeform: Shape 290">
                <a:extLst>
                  <a:ext uri="{FF2B5EF4-FFF2-40B4-BE49-F238E27FC236}">
                    <a16:creationId xmlns:a16="http://schemas.microsoft.com/office/drawing/2014/main" id="{9A29C0D0-85C4-434E-BE87-AB40E3B7CA7D}"/>
                  </a:ext>
                </a:extLst>
              </p:cNvPr>
              <p:cNvSpPr/>
              <p:nvPr/>
            </p:nvSpPr>
            <p:spPr>
              <a:xfrm>
                <a:off x="4135374" y="2647188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0" name="Freeform: Shape 291">
                <a:extLst>
                  <a:ext uri="{FF2B5EF4-FFF2-40B4-BE49-F238E27FC236}">
                    <a16:creationId xmlns:a16="http://schemas.microsoft.com/office/drawing/2014/main" id="{EAF2B2E6-F99D-4E55-9B46-F01667B29448}"/>
                  </a:ext>
                </a:extLst>
              </p:cNvPr>
              <p:cNvSpPr/>
              <p:nvPr/>
            </p:nvSpPr>
            <p:spPr>
              <a:xfrm>
                <a:off x="4171854" y="2638615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1" name="Freeform: Shape 292">
                <a:extLst>
                  <a:ext uri="{FF2B5EF4-FFF2-40B4-BE49-F238E27FC236}">
                    <a16:creationId xmlns:a16="http://schemas.microsoft.com/office/drawing/2014/main" id="{FFA92749-1185-429C-B106-844D0043BE35}"/>
                  </a:ext>
                </a:extLst>
              </p:cNvPr>
              <p:cNvSpPr/>
              <p:nvPr/>
            </p:nvSpPr>
            <p:spPr>
              <a:xfrm>
                <a:off x="4153662" y="2656903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2" name="Freeform: Shape 293">
                <a:extLst>
                  <a:ext uri="{FF2B5EF4-FFF2-40B4-BE49-F238E27FC236}">
                    <a16:creationId xmlns:a16="http://schemas.microsoft.com/office/drawing/2014/main" id="{C6CFC059-0557-42DA-A31A-A57318D63F05}"/>
                  </a:ext>
                </a:extLst>
              </p:cNvPr>
              <p:cNvSpPr/>
              <p:nvPr/>
            </p:nvSpPr>
            <p:spPr>
              <a:xfrm>
                <a:off x="4178331" y="2656903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3" name="Freeform: Shape 294">
                <a:extLst>
                  <a:ext uri="{FF2B5EF4-FFF2-40B4-BE49-F238E27FC236}">
                    <a16:creationId xmlns:a16="http://schemas.microsoft.com/office/drawing/2014/main" id="{799473B7-7CFC-43A5-9510-A261E94B27B5}"/>
                  </a:ext>
                </a:extLst>
              </p:cNvPr>
              <p:cNvSpPr/>
              <p:nvPr/>
            </p:nvSpPr>
            <p:spPr>
              <a:xfrm>
                <a:off x="4160139" y="2675096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4" name="Freeform: Shape 295">
                <a:extLst>
                  <a:ext uri="{FF2B5EF4-FFF2-40B4-BE49-F238E27FC236}">
                    <a16:creationId xmlns:a16="http://schemas.microsoft.com/office/drawing/2014/main" id="{A4F65927-DB8C-430B-9D8F-C99FF0727E98}"/>
                  </a:ext>
                </a:extLst>
              </p:cNvPr>
              <p:cNvSpPr/>
              <p:nvPr/>
            </p:nvSpPr>
            <p:spPr>
              <a:xfrm>
                <a:off x="4970811" y="3169348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5" name="Freeform: Shape 296">
                <a:extLst>
                  <a:ext uri="{FF2B5EF4-FFF2-40B4-BE49-F238E27FC236}">
                    <a16:creationId xmlns:a16="http://schemas.microsoft.com/office/drawing/2014/main" id="{F3A0515C-D859-4AE5-88FF-488D648B5EFD}"/>
                  </a:ext>
                </a:extLst>
              </p:cNvPr>
              <p:cNvSpPr/>
              <p:nvPr/>
            </p:nvSpPr>
            <p:spPr>
              <a:xfrm>
                <a:off x="4952619" y="3187636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63" name="Graphic 297">
              <a:extLst>
                <a:ext uri="{FF2B5EF4-FFF2-40B4-BE49-F238E27FC236}">
                  <a16:creationId xmlns:a16="http://schemas.microsoft.com/office/drawing/2014/main" id="{4B78CAB7-78C2-4369-9562-544E501E6CCD}"/>
                </a:ext>
              </a:extLst>
            </p:cNvPr>
            <p:cNvGrpSpPr/>
            <p:nvPr/>
          </p:nvGrpSpPr>
          <p:grpSpPr>
            <a:xfrm>
              <a:off x="808199" y="1198151"/>
              <a:ext cx="3484800" cy="2768400"/>
              <a:chOff x="3467100" y="1681162"/>
              <a:chExt cx="2209800" cy="1781175"/>
            </a:xfrm>
          </p:grpSpPr>
          <p:sp>
            <p:nvSpPr>
              <p:cNvPr id="64" name="Freeform: Shape 299">
                <a:extLst>
                  <a:ext uri="{FF2B5EF4-FFF2-40B4-BE49-F238E27FC236}">
                    <a16:creationId xmlns:a16="http://schemas.microsoft.com/office/drawing/2014/main" id="{58F6F05A-42B0-41F1-BD6A-994EB1360A40}"/>
                  </a:ext>
                </a:extLst>
              </p:cNvPr>
              <p:cNvSpPr/>
              <p:nvPr/>
            </p:nvSpPr>
            <p:spPr>
              <a:xfrm>
                <a:off x="5590699" y="3278600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5" name="Freeform: Shape 300">
                <a:extLst>
                  <a:ext uri="{FF2B5EF4-FFF2-40B4-BE49-F238E27FC236}">
                    <a16:creationId xmlns:a16="http://schemas.microsoft.com/office/drawing/2014/main" id="{03305820-A6D3-4E79-88D4-F8A7E9EA19B3}"/>
                  </a:ext>
                </a:extLst>
              </p:cNvPr>
              <p:cNvSpPr/>
              <p:nvPr/>
            </p:nvSpPr>
            <p:spPr>
              <a:xfrm>
                <a:off x="5572506" y="3296888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6" name="Freeform: Shape 301">
                <a:extLst>
                  <a:ext uri="{FF2B5EF4-FFF2-40B4-BE49-F238E27FC236}">
                    <a16:creationId xmlns:a16="http://schemas.microsoft.com/office/drawing/2014/main" id="{202EACB6-2CD7-419A-96C6-52F037AA2360}"/>
                  </a:ext>
                </a:extLst>
              </p:cNvPr>
              <p:cNvSpPr/>
              <p:nvPr/>
            </p:nvSpPr>
            <p:spPr>
              <a:xfrm>
                <a:off x="5536597" y="3278600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302">
                <a:extLst>
                  <a:ext uri="{FF2B5EF4-FFF2-40B4-BE49-F238E27FC236}">
                    <a16:creationId xmlns:a16="http://schemas.microsoft.com/office/drawing/2014/main" id="{D2EE0192-AF1B-4F85-AB9A-40DD76467312}"/>
                  </a:ext>
                </a:extLst>
              </p:cNvPr>
              <p:cNvSpPr/>
              <p:nvPr/>
            </p:nvSpPr>
            <p:spPr>
              <a:xfrm>
                <a:off x="5518404" y="3296888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303">
                <a:extLst>
                  <a:ext uri="{FF2B5EF4-FFF2-40B4-BE49-F238E27FC236}">
                    <a16:creationId xmlns:a16="http://schemas.microsoft.com/office/drawing/2014/main" id="{83EC21E7-917D-48FA-8248-B22B2729BB95}"/>
                  </a:ext>
                </a:extLst>
              </p:cNvPr>
              <p:cNvSpPr/>
              <p:nvPr/>
            </p:nvSpPr>
            <p:spPr>
              <a:xfrm>
                <a:off x="5401056" y="3278600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304">
                <a:extLst>
                  <a:ext uri="{FF2B5EF4-FFF2-40B4-BE49-F238E27FC236}">
                    <a16:creationId xmlns:a16="http://schemas.microsoft.com/office/drawing/2014/main" id="{68B95716-5222-40D4-8CD3-BC61A7A74047}"/>
                  </a:ext>
                </a:extLst>
              </p:cNvPr>
              <p:cNvSpPr/>
              <p:nvPr/>
            </p:nvSpPr>
            <p:spPr>
              <a:xfrm>
                <a:off x="5382768" y="3296888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305">
                <a:extLst>
                  <a:ext uri="{FF2B5EF4-FFF2-40B4-BE49-F238E27FC236}">
                    <a16:creationId xmlns:a16="http://schemas.microsoft.com/office/drawing/2014/main" id="{96C01E39-0A45-411D-BADF-67A601DBE05E}"/>
                  </a:ext>
                </a:extLst>
              </p:cNvPr>
              <p:cNvSpPr/>
              <p:nvPr/>
            </p:nvSpPr>
            <p:spPr>
              <a:xfrm>
                <a:off x="5218367" y="3278600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306">
                <a:extLst>
                  <a:ext uri="{FF2B5EF4-FFF2-40B4-BE49-F238E27FC236}">
                    <a16:creationId xmlns:a16="http://schemas.microsoft.com/office/drawing/2014/main" id="{289916B0-0380-488A-BAF3-5E1B4F0276F7}"/>
                  </a:ext>
                </a:extLst>
              </p:cNvPr>
              <p:cNvSpPr/>
              <p:nvPr/>
            </p:nvSpPr>
            <p:spPr>
              <a:xfrm>
                <a:off x="5200079" y="3296888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307">
                <a:extLst>
                  <a:ext uri="{FF2B5EF4-FFF2-40B4-BE49-F238E27FC236}">
                    <a16:creationId xmlns:a16="http://schemas.microsoft.com/office/drawing/2014/main" id="{2B90530F-1EA8-4CF3-B90E-D41AFB17E537}"/>
                  </a:ext>
                </a:extLst>
              </p:cNvPr>
              <p:cNvSpPr/>
              <p:nvPr/>
            </p:nvSpPr>
            <p:spPr>
              <a:xfrm>
                <a:off x="5069396" y="3251263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308">
                <a:extLst>
                  <a:ext uri="{FF2B5EF4-FFF2-40B4-BE49-F238E27FC236}">
                    <a16:creationId xmlns:a16="http://schemas.microsoft.com/office/drawing/2014/main" id="{E0557E03-EEB5-4F3F-8A41-55FFC8415892}"/>
                  </a:ext>
                </a:extLst>
              </p:cNvPr>
              <p:cNvSpPr/>
              <p:nvPr/>
            </p:nvSpPr>
            <p:spPr>
              <a:xfrm>
                <a:off x="5051108" y="3269551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309">
                <a:extLst>
                  <a:ext uri="{FF2B5EF4-FFF2-40B4-BE49-F238E27FC236}">
                    <a16:creationId xmlns:a16="http://schemas.microsoft.com/office/drawing/2014/main" id="{5AAFEA97-7ED7-413B-A7DC-06C412A79500}"/>
                  </a:ext>
                </a:extLst>
              </p:cNvPr>
              <p:cNvSpPr/>
              <p:nvPr/>
            </p:nvSpPr>
            <p:spPr>
              <a:xfrm>
                <a:off x="4906423" y="3251263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310">
                <a:extLst>
                  <a:ext uri="{FF2B5EF4-FFF2-40B4-BE49-F238E27FC236}">
                    <a16:creationId xmlns:a16="http://schemas.microsoft.com/office/drawing/2014/main" id="{B346ECF3-A38C-4B7E-9275-0634E94B3F31}"/>
                  </a:ext>
                </a:extLst>
              </p:cNvPr>
              <p:cNvSpPr/>
              <p:nvPr/>
            </p:nvSpPr>
            <p:spPr>
              <a:xfrm>
                <a:off x="4888230" y="3269551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311">
                <a:extLst>
                  <a:ext uri="{FF2B5EF4-FFF2-40B4-BE49-F238E27FC236}">
                    <a16:creationId xmlns:a16="http://schemas.microsoft.com/office/drawing/2014/main" id="{D6B70904-88DF-43DB-B969-4E00D5C019C0}"/>
                  </a:ext>
                </a:extLst>
              </p:cNvPr>
              <p:cNvSpPr/>
              <p:nvPr/>
            </p:nvSpPr>
            <p:spPr>
              <a:xfrm>
                <a:off x="4947190" y="3251263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312">
                <a:extLst>
                  <a:ext uri="{FF2B5EF4-FFF2-40B4-BE49-F238E27FC236}">
                    <a16:creationId xmlns:a16="http://schemas.microsoft.com/office/drawing/2014/main" id="{60BA76EB-53E0-4514-8E94-E126AB7CC5B0}"/>
                  </a:ext>
                </a:extLst>
              </p:cNvPr>
              <p:cNvSpPr/>
              <p:nvPr/>
            </p:nvSpPr>
            <p:spPr>
              <a:xfrm>
                <a:off x="4928902" y="3269551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313">
                <a:extLst>
                  <a:ext uri="{FF2B5EF4-FFF2-40B4-BE49-F238E27FC236}">
                    <a16:creationId xmlns:a16="http://schemas.microsoft.com/office/drawing/2014/main" id="{6FCF305E-39C0-4F1D-8144-70B36E3312DA}"/>
                  </a:ext>
                </a:extLst>
              </p:cNvPr>
              <p:cNvSpPr/>
              <p:nvPr/>
            </p:nvSpPr>
            <p:spPr>
              <a:xfrm>
                <a:off x="4886420" y="3251263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314">
                <a:extLst>
                  <a:ext uri="{FF2B5EF4-FFF2-40B4-BE49-F238E27FC236}">
                    <a16:creationId xmlns:a16="http://schemas.microsoft.com/office/drawing/2014/main" id="{E5BD92E8-AC86-4B2F-B216-DE92137644E8}"/>
                  </a:ext>
                </a:extLst>
              </p:cNvPr>
              <p:cNvSpPr/>
              <p:nvPr/>
            </p:nvSpPr>
            <p:spPr>
              <a:xfrm>
                <a:off x="4868132" y="3269551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315">
                <a:extLst>
                  <a:ext uri="{FF2B5EF4-FFF2-40B4-BE49-F238E27FC236}">
                    <a16:creationId xmlns:a16="http://schemas.microsoft.com/office/drawing/2014/main" id="{32863906-2000-4BC6-A018-115B2B122404}"/>
                  </a:ext>
                </a:extLst>
              </p:cNvPr>
              <p:cNvSpPr/>
              <p:nvPr/>
            </p:nvSpPr>
            <p:spPr>
              <a:xfrm>
                <a:off x="4845939" y="3251263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1" name="Freeform: Shape 316">
                <a:extLst>
                  <a:ext uri="{FF2B5EF4-FFF2-40B4-BE49-F238E27FC236}">
                    <a16:creationId xmlns:a16="http://schemas.microsoft.com/office/drawing/2014/main" id="{5F6D235B-BDCC-4D18-B654-9783947976F9}"/>
                  </a:ext>
                </a:extLst>
              </p:cNvPr>
              <p:cNvSpPr/>
              <p:nvPr/>
            </p:nvSpPr>
            <p:spPr>
              <a:xfrm>
                <a:off x="4827746" y="3269551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2" name="Freeform: Shape 317">
                <a:extLst>
                  <a:ext uri="{FF2B5EF4-FFF2-40B4-BE49-F238E27FC236}">
                    <a16:creationId xmlns:a16="http://schemas.microsoft.com/office/drawing/2014/main" id="{0E57E409-17D2-43AF-8AFD-A7BDC032806D}"/>
                  </a:ext>
                </a:extLst>
              </p:cNvPr>
              <p:cNvSpPr/>
              <p:nvPr/>
            </p:nvSpPr>
            <p:spPr>
              <a:xfrm>
                <a:off x="4750784" y="3238214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3" name="Freeform: Shape 318">
                <a:extLst>
                  <a:ext uri="{FF2B5EF4-FFF2-40B4-BE49-F238E27FC236}">
                    <a16:creationId xmlns:a16="http://schemas.microsoft.com/office/drawing/2014/main" id="{D622A385-0896-4FE3-B569-0F9E8AF87F53}"/>
                  </a:ext>
                </a:extLst>
              </p:cNvPr>
              <p:cNvSpPr/>
              <p:nvPr/>
            </p:nvSpPr>
            <p:spPr>
              <a:xfrm>
                <a:off x="4732592" y="3256407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319">
                <a:extLst>
                  <a:ext uri="{FF2B5EF4-FFF2-40B4-BE49-F238E27FC236}">
                    <a16:creationId xmlns:a16="http://schemas.microsoft.com/office/drawing/2014/main" id="{10A33DD3-AEAB-4AC5-A8CC-4916C42ED9A6}"/>
                  </a:ext>
                </a:extLst>
              </p:cNvPr>
              <p:cNvSpPr/>
              <p:nvPr/>
            </p:nvSpPr>
            <p:spPr>
              <a:xfrm>
                <a:off x="4696111" y="3238214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320">
                <a:extLst>
                  <a:ext uri="{FF2B5EF4-FFF2-40B4-BE49-F238E27FC236}">
                    <a16:creationId xmlns:a16="http://schemas.microsoft.com/office/drawing/2014/main" id="{13E99551-2831-4934-86EA-E7BB42E4582C}"/>
                  </a:ext>
                </a:extLst>
              </p:cNvPr>
              <p:cNvSpPr/>
              <p:nvPr/>
            </p:nvSpPr>
            <p:spPr>
              <a:xfrm>
                <a:off x="4677823" y="3256407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321">
                <a:extLst>
                  <a:ext uri="{FF2B5EF4-FFF2-40B4-BE49-F238E27FC236}">
                    <a16:creationId xmlns:a16="http://schemas.microsoft.com/office/drawing/2014/main" id="{DB0E1699-3F4C-4FF1-A980-FE9727C1251A}"/>
                  </a:ext>
                </a:extLst>
              </p:cNvPr>
              <p:cNvSpPr/>
              <p:nvPr/>
            </p:nvSpPr>
            <p:spPr>
              <a:xfrm>
                <a:off x="4669346" y="3238214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322">
                <a:extLst>
                  <a:ext uri="{FF2B5EF4-FFF2-40B4-BE49-F238E27FC236}">
                    <a16:creationId xmlns:a16="http://schemas.microsoft.com/office/drawing/2014/main" id="{40E00A94-7088-4086-A7A0-EB6CDD310A59}"/>
                  </a:ext>
                </a:extLst>
              </p:cNvPr>
              <p:cNvSpPr/>
              <p:nvPr/>
            </p:nvSpPr>
            <p:spPr>
              <a:xfrm>
                <a:off x="4651058" y="3256407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323">
                <a:extLst>
                  <a:ext uri="{FF2B5EF4-FFF2-40B4-BE49-F238E27FC236}">
                    <a16:creationId xmlns:a16="http://schemas.microsoft.com/office/drawing/2014/main" id="{31ED2439-708D-4AD4-831C-8FC1B7C063B2}"/>
                  </a:ext>
                </a:extLst>
              </p:cNvPr>
              <p:cNvSpPr/>
              <p:nvPr/>
            </p:nvSpPr>
            <p:spPr>
              <a:xfrm>
                <a:off x="4568095" y="3186779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324">
                <a:extLst>
                  <a:ext uri="{FF2B5EF4-FFF2-40B4-BE49-F238E27FC236}">
                    <a16:creationId xmlns:a16="http://schemas.microsoft.com/office/drawing/2014/main" id="{A4BBD872-BADD-49CF-A6D6-63B15184E811}"/>
                  </a:ext>
                </a:extLst>
              </p:cNvPr>
              <p:cNvSpPr/>
              <p:nvPr/>
            </p:nvSpPr>
            <p:spPr>
              <a:xfrm>
                <a:off x="4549902" y="3205067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325">
                <a:extLst>
                  <a:ext uri="{FF2B5EF4-FFF2-40B4-BE49-F238E27FC236}">
                    <a16:creationId xmlns:a16="http://schemas.microsoft.com/office/drawing/2014/main" id="{62D35CFF-E09A-45E0-81DE-CE73B5963040}"/>
                  </a:ext>
                </a:extLst>
              </p:cNvPr>
              <p:cNvSpPr/>
              <p:nvPr/>
            </p:nvSpPr>
            <p:spPr>
              <a:xfrm>
                <a:off x="4527042" y="3123247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326">
                <a:extLst>
                  <a:ext uri="{FF2B5EF4-FFF2-40B4-BE49-F238E27FC236}">
                    <a16:creationId xmlns:a16="http://schemas.microsoft.com/office/drawing/2014/main" id="{3F6DC6FA-EE4C-4C54-9DD9-1DE1F2DB0BDF}"/>
                  </a:ext>
                </a:extLst>
              </p:cNvPr>
              <p:cNvSpPr/>
              <p:nvPr/>
            </p:nvSpPr>
            <p:spPr>
              <a:xfrm>
                <a:off x="4508849" y="3141535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327">
                <a:extLst>
                  <a:ext uri="{FF2B5EF4-FFF2-40B4-BE49-F238E27FC236}">
                    <a16:creationId xmlns:a16="http://schemas.microsoft.com/office/drawing/2014/main" id="{8F3E4E25-71AA-473B-8015-C7D8CEC969F6}"/>
                  </a:ext>
                </a:extLst>
              </p:cNvPr>
              <p:cNvSpPr/>
              <p:nvPr/>
            </p:nvSpPr>
            <p:spPr>
              <a:xfrm>
                <a:off x="4486370" y="3103530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328">
                <a:extLst>
                  <a:ext uri="{FF2B5EF4-FFF2-40B4-BE49-F238E27FC236}">
                    <a16:creationId xmlns:a16="http://schemas.microsoft.com/office/drawing/2014/main" id="{C05D35B2-B042-4D93-90E2-FCA69EDF5B4E}"/>
                  </a:ext>
                </a:extLst>
              </p:cNvPr>
              <p:cNvSpPr/>
              <p:nvPr/>
            </p:nvSpPr>
            <p:spPr>
              <a:xfrm>
                <a:off x="4468082" y="3121723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329">
                <a:extLst>
                  <a:ext uri="{FF2B5EF4-FFF2-40B4-BE49-F238E27FC236}">
                    <a16:creationId xmlns:a16="http://schemas.microsoft.com/office/drawing/2014/main" id="{44B07CF1-0014-48FA-BC5C-79D93F44CEEF}"/>
                  </a:ext>
                </a:extLst>
              </p:cNvPr>
              <p:cNvSpPr/>
              <p:nvPr/>
            </p:nvSpPr>
            <p:spPr>
              <a:xfrm>
                <a:off x="4458938" y="3095339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5" name="Freeform: Shape 330">
                <a:extLst>
                  <a:ext uri="{FF2B5EF4-FFF2-40B4-BE49-F238E27FC236}">
                    <a16:creationId xmlns:a16="http://schemas.microsoft.com/office/drawing/2014/main" id="{2B2621F9-F982-46A2-9670-C922C92B63C9}"/>
                  </a:ext>
                </a:extLst>
              </p:cNvPr>
              <p:cNvSpPr/>
              <p:nvPr/>
            </p:nvSpPr>
            <p:spPr>
              <a:xfrm>
                <a:off x="4440746" y="3113532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331">
                <a:extLst>
                  <a:ext uri="{FF2B5EF4-FFF2-40B4-BE49-F238E27FC236}">
                    <a16:creationId xmlns:a16="http://schemas.microsoft.com/office/drawing/2014/main" id="{DFD2933C-DAED-45B9-9F1C-0FDA5C2BAD3F}"/>
                  </a:ext>
                </a:extLst>
              </p:cNvPr>
              <p:cNvSpPr/>
              <p:nvPr/>
            </p:nvSpPr>
            <p:spPr>
              <a:xfrm>
                <a:off x="4406075" y="3077051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7" name="Freeform: Shape 332">
                <a:extLst>
                  <a:ext uri="{FF2B5EF4-FFF2-40B4-BE49-F238E27FC236}">
                    <a16:creationId xmlns:a16="http://schemas.microsoft.com/office/drawing/2014/main" id="{CF73AF79-03D0-43E6-B80E-EBB39D3143F1}"/>
                  </a:ext>
                </a:extLst>
              </p:cNvPr>
              <p:cNvSpPr/>
              <p:nvPr/>
            </p:nvSpPr>
            <p:spPr>
              <a:xfrm>
                <a:off x="4387787" y="3095339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333">
                <a:extLst>
                  <a:ext uri="{FF2B5EF4-FFF2-40B4-BE49-F238E27FC236}">
                    <a16:creationId xmlns:a16="http://schemas.microsoft.com/office/drawing/2014/main" id="{5F4CB86D-58CC-4BEB-AD38-016D79381B1A}"/>
                  </a:ext>
                </a:extLst>
              </p:cNvPr>
              <p:cNvSpPr/>
              <p:nvPr/>
            </p:nvSpPr>
            <p:spPr>
              <a:xfrm>
                <a:off x="4364450" y="3050952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334">
                <a:extLst>
                  <a:ext uri="{FF2B5EF4-FFF2-40B4-BE49-F238E27FC236}">
                    <a16:creationId xmlns:a16="http://schemas.microsoft.com/office/drawing/2014/main" id="{815F91B6-F2AD-4020-9A96-1245E33942EC}"/>
                  </a:ext>
                </a:extLst>
              </p:cNvPr>
              <p:cNvSpPr/>
              <p:nvPr/>
            </p:nvSpPr>
            <p:spPr>
              <a:xfrm>
                <a:off x="4346162" y="3069145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335">
                <a:extLst>
                  <a:ext uri="{FF2B5EF4-FFF2-40B4-BE49-F238E27FC236}">
                    <a16:creationId xmlns:a16="http://schemas.microsoft.com/office/drawing/2014/main" id="{54673D67-3284-43ED-A539-4F74086B83A6}"/>
                  </a:ext>
                </a:extLst>
              </p:cNvPr>
              <p:cNvSpPr/>
              <p:nvPr/>
            </p:nvSpPr>
            <p:spPr>
              <a:xfrm>
                <a:off x="4344353" y="3040570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336">
                <a:extLst>
                  <a:ext uri="{FF2B5EF4-FFF2-40B4-BE49-F238E27FC236}">
                    <a16:creationId xmlns:a16="http://schemas.microsoft.com/office/drawing/2014/main" id="{65EB996C-87BD-462F-962D-725CF73FD590}"/>
                  </a:ext>
                </a:extLst>
              </p:cNvPr>
              <p:cNvSpPr/>
              <p:nvPr/>
            </p:nvSpPr>
            <p:spPr>
              <a:xfrm>
                <a:off x="4326160" y="3058858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337">
                <a:extLst>
                  <a:ext uri="{FF2B5EF4-FFF2-40B4-BE49-F238E27FC236}">
                    <a16:creationId xmlns:a16="http://schemas.microsoft.com/office/drawing/2014/main" id="{1D2C8628-3A3A-476E-86E9-883A06086632}"/>
                  </a:ext>
                </a:extLst>
              </p:cNvPr>
              <p:cNvSpPr/>
              <p:nvPr/>
            </p:nvSpPr>
            <p:spPr>
              <a:xfrm>
                <a:off x="4317016" y="3040570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338">
                <a:extLst>
                  <a:ext uri="{FF2B5EF4-FFF2-40B4-BE49-F238E27FC236}">
                    <a16:creationId xmlns:a16="http://schemas.microsoft.com/office/drawing/2014/main" id="{968941EC-40C2-42CE-9D29-4EB1B6C19E07}"/>
                  </a:ext>
                </a:extLst>
              </p:cNvPr>
              <p:cNvSpPr/>
              <p:nvPr/>
            </p:nvSpPr>
            <p:spPr>
              <a:xfrm>
                <a:off x="4298728" y="3058858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4" name="Freeform: Shape 339">
                <a:extLst>
                  <a:ext uri="{FF2B5EF4-FFF2-40B4-BE49-F238E27FC236}">
                    <a16:creationId xmlns:a16="http://schemas.microsoft.com/office/drawing/2014/main" id="{3A68EB97-0D4B-434B-9BF9-1CDDB2EF2F34}"/>
                  </a:ext>
                </a:extLst>
              </p:cNvPr>
              <p:cNvSpPr/>
              <p:nvPr/>
            </p:nvSpPr>
            <p:spPr>
              <a:xfrm>
                <a:off x="4290251" y="3002946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5" name="Freeform: Shape 340">
                <a:extLst>
                  <a:ext uri="{FF2B5EF4-FFF2-40B4-BE49-F238E27FC236}">
                    <a16:creationId xmlns:a16="http://schemas.microsoft.com/office/drawing/2014/main" id="{CA19E845-AA87-4B5E-97AB-9A678F1620D2}"/>
                  </a:ext>
                </a:extLst>
              </p:cNvPr>
              <p:cNvSpPr/>
              <p:nvPr/>
            </p:nvSpPr>
            <p:spPr>
              <a:xfrm>
                <a:off x="4272058" y="3021139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341">
                <a:extLst>
                  <a:ext uri="{FF2B5EF4-FFF2-40B4-BE49-F238E27FC236}">
                    <a16:creationId xmlns:a16="http://schemas.microsoft.com/office/drawing/2014/main" id="{3BE4F5D1-5304-4017-9DAF-349DABEF3541}"/>
                  </a:ext>
                </a:extLst>
              </p:cNvPr>
              <p:cNvSpPr/>
              <p:nvPr/>
            </p:nvSpPr>
            <p:spPr>
              <a:xfrm>
                <a:off x="4229195" y="2930842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342">
                <a:extLst>
                  <a:ext uri="{FF2B5EF4-FFF2-40B4-BE49-F238E27FC236}">
                    <a16:creationId xmlns:a16="http://schemas.microsoft.com/office/drawing/2014/main" id="{A5CC6FA2-2B89-4273-9B27-02106221949A}"/>
                  </a:ext>
                </a:extLst>
              </p:cNvPr>
              <p:cNvSpPr/>
              <p:nvPr/>
            </p:nvSpPr>
            <p:spPr>
              <a:xfrm>
                <a:off x="4210907" y="2949130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343">
                <a:extLst>
                  <a:ext uri="{FF2B5EF4-FFF2-40B4-BE49-F238E27FC236}">
                    <a16:creationId xmlns:a16="http://schemas.microsoft.com/office/drawing/2014/main" id="{359F43EA-E630-4471-ACED-FB96D1B4C70F}"/>
                  </a:ext>
                </a:extLst>
              </p:cNvPr>
              <p:cNvSpPr/>
              <p:nvPr/>
            </p:nvSpPr>
            <p:spPr>
              <a:xfrm>
                <a:off x="4188428" y="2912649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344">
                <a:extLst>
                  <a:ext uri="{FF2B5EF4-FFF2-40B4-BE49-F238E27FC236}">
                    <a16:creationId xmlns:a16="http://schemas.microsoft.com/office/drawing/2014/main" id="{0DC363BD-F1BD-48B4-B9B6-D3AEBF544818}"/>
                  </a:ext>
                </a:extLst>
              </p:cNvPr>
              <p:cNvSpPr/>
              <p:nvPr/>
            </p:nvSpPr>
            <p:spPr>
              <a:xfrm>
                <a:off x="4170140" y="2930842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345">
                <a:extLst>
                  <a:ext uri="{FF2B5EF4-FFF2-40B4-BE49-F238E27FC236}">
                    <a16:creationId xmlns:a16="http://schemas.microsoft.com/office/drawing/2014/main" id="{BF9ACCC9-CCA8-4898-9858-E354392FE595}"/>
                  </a:ext>
                </a:extLst>
              </p:cNvPr>
              <p:cNvSpPr/>
              <p:nvPr/>
            </p:nvSpPr>
            <p:spPr>
              <a:xfrm>
                <a:off x="4161377" y="2903791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346">
                <a:extLst>
                  <a:ext uri="{FF2B5EF4-FFF2-40B4-BE49-F238E27FC236}">
                    <a16:creationId xmlns:a16="http://schemas.microsoft.com/office/drawing/2014/main" id="{2413D5DE-69B3-445D-BCE5-722748BFC68D}"/>
                  </a:ext>
                </a:extLst>
              </p:cNvPr>
              <p:cNvSpPr/>
              <p:nvPr/>
            </p:nvSpPr>
            <p:spPr>
              <a:xfrm>
                <a:off x="4143089" y="2922079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" name="Freeform: Shape 347">
                <a:extLst>
                  <a:ext uri="{FF2B5EF4-FFF2-40B4-BE49-F238E27FC236}">
                    <a16:creationId xmlns:a16="http://schemas.microsoft.com/office/drawing/2014/main" id="{0AFF4A87-F230-473D-A004-1CBE27777846}"/>
                  </a:ext>
                </a:extLst>
              </p:cNvPr>
              <p:cNvSpPr/>
              <p:nvPr/>
            </p:nvSpPr>
            <p:spPr>
              <a:xfrm>
                <a:off x="4155853" y="2903791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" name="Freeform: Shape 348">
                <a:extLst>
                  <a:ext uri="{FF2B5EF4-FFF2-40B4-BE49-F238E27FC236}">
                    <a16:creationId xmlns:a16="http://schemas.microsoft.com/office/drawing/2014/main" id="{C67DB4AA-97EC-4C23-AE0D-FACFCA94258B}"/>
                  </a:ext>
                </a:extLst>
              </p:cNvPr>
              <p:cNvSpPr/>
              <p:nvPr/>
            </p:nvSpPr>
            <p:spPr>
              <a:xfrm>
                <a:off x="4137660" y="2922079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" name="Freeform: Shape 349">
                <a:extLst>
                  <a:ext uri="{FF2B5EF4-FFF2-40B4-BE49-F238E27FC236}">
                    <a16:creationId xmlns:a16="http://schemas.microsoft.com/office/drawing/2014/main" id="{88F34F6A-1055-42B7-8B3C-8209960AE030}"/>
                  </a:ext>
                </a:extLst>
              </p:cNvPr>
              <p:cNvSpPr/>
              <p:nvPr/>
            </p:nvSpPr>
            <p:spPr>
              <a:xfrm>
                <a:off x="4140422" y="2903791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350">
                <a:extLst>
                  <a:ext uri="{FF2B5EF4-FFF2-40B4-BE49-F238E27FC236}">
                    <a16:creationId xmlns:a16="http://schemas.microsoft.com/office/drawing/2014/main" id="{35257975-3612-4C32-BB93-FEBFB00459B3}"/>
                  </a:ext>
                </a:extLst>
              </p:cNvPr>
              <p:cNvSpPr/>
              <p:nvPr/>
            </p:nvSpPr>
            <p:spPr>
              <a:xfrm>
                <a:off x="4122134" y="2922079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6" name="Freeform: Shape 351">
                <a:extLst>
                  <a:ext uri="{FF2B5EF4-FFF2-40B4-BE49-F238E27FC236}">
                    <a16:creationId xmlns:a16="http://schemas.microsoft.com/office/drawing/2014/main" id="{65E1C9A0-4215-401A-9611-51A522102E6B}"/>
                  </a:ext>
                </a:extLst>
              </p:cNvPr>
              <p:cNvSpPr/>
              <p:nvPr/>
            </p:nvSpPr>
            <p:spPr>
              <a:xfrm>
                <a:off x="4101465" y="2885598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7" name="Freeform: Shape 352">
                <a:extLst>
                  <a:ext uri="{FF2B5EF4-FFF2-40B4-BE49-F238E27FC236}">
                    <a16:creationId xmlns:a16="http://schemas.microsoft.com/office/drawing/2014/main" id="{C09F4FA4-BA8A-42DE-848F-DE0F977ED926}"/>
                  </a:ext>
                </a:extLst>
              </p:cNvPr>
              <p:cNvSpPr/>
              <p:nvPr/>
            </p:nvSpPr>
            <p:spPr>
              <a:xfrm>
                <a:off x="4083272" y="2903791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8" name="Freeform: Shape 353">
                <a:extLst>
                  <a:ext uri="{FF2B5EF4-FFF2-40B4-BE49-F238E27FC236}">
                    <a16:creationId xmlns:a16="http://schemas.microsoft.com/office/drawing/2014/main" id="{23F006E7-295F-4F51-A2DA-04131A5F710B}"/>
                  </a:ext>
                </a:extLst>
              </p:cNvPr>
              <p:cNvSpPr/>
              <p:nvPr/>
            </p:nvSpPr>
            <p:spPr>
              <a:xfrm>
                <a:off x="4098417" y="2880741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" name="Freeform: Shape 354">
                <a:extLst>
                  <a:ext uri="{FF2B5EF4-FFF2-40B4-BE49-F238E27FC236}">
                    <a16:creationId xmlns:a16="http://schemas.microsoft.com/office/drawing/2014/main" id="{15C1E236-FF8E-4E65-8890-0AA643970ADB}"/>
                  </a:ext>
                </a:extLst>
              </p:cNvPr>
              <p:cNvSpPr/>
              <p:nvPr/>
            </p:nvSpPr>
            <p:spPr>
              <a:xfrm>
                <a:off x="4080224" y="2898933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" name="Freeform: Shape 355">
                <a:extLst>
                  <a:ext uri="{FF2B5EF4-FFF2-40B4-BE49-F238E27FC236}">
                    <a16:creationId xmlns:a16="http://schemas.microsoft.com/office/drawing/2014/main" id="{18F1504A-EBCE-4C01-A330-987DAF9BE101}"/>
                  </a:ext>
                </a:extLst>
              </p:cNvPr>
              <p:cNvSpPr/>
              <p:nvPr/>
            </p:nvSpPr>
            <p:spPr>
              <a:xfrm>
                <a:off x="4094226" y="2874645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" name="Freeform: Shape 356">
                <a:extLst>
                  <a:ext uri="{FF2B5EF4-FFF2-40B4-BE49-F238E27FC236}">
                    <a16:creationId xmlns:a16="http://schemas.microsoft.com/office/drawing/2014/main" id="{D2718A77-2030-4112-BFE3-B68F8E6DAF29}"/>
                  </a:ext>
                </a:extLst>
              </p:cNvPr>
              <p:cNvSpPr/>
              <p:nvPr/>
            </p:nvSpPr>
            <p:spPr>
              <a:xfrm>
                <a:off x="4075938" y="2892837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2" name="Freeform: Shape 357">
                <a:extLst>
                  <a:ext uri="{FF2B5EF4-FFF2-40B4-BE49-F238E27FC236}">
                    <a16:creationId xmlns:a16="http://schemas.microsoft.com/office/drawing/2014/main" id="{F3A4863E-676F-44F9-BDDD-90D47C262668}"/>
                  </a:ext>
                </a:extLst>
              </p:cNvPr>
              <p:cNvSpPr/>
              <p:nvPr/>
            </p:nvSpPr>
            <p:spPr>
              <a:xfrm>
                <a:off x="4060127" y="2856357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3" name="Freeform: Shape 358">
                <a:extLst>
                  <a:ext uri="{FF2B5EF4-FFF2-40B4-BE49-F238E27FC236}">
                    <a16:creationId xmlns:a16="http://schemas.microsoft.com/office/drawing/2014/main" id="{DFE21956-A5BE-40E0-8B22-26B41B919533}"/>
                  </a:ext>
                </a:extLst>
              </p:cNvPr>
              <p:cNvSpPr/>
              <p:nvPr/>
            </p:nvSpPr>
            <p:spPr>
              <a:xfrm>
                <a:off x="4041934" y="2874645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" name="Freeform: Shape 359">
                <a:extLst>
                  <a:ext uri="{FF2B5EF4-FFF2-40B4-BE49-F238E27FC236}">
                    <a16:creationId xmlns:a16="http://schemas.microsoft.com/office/drawing/2014/main" id="{7CB0C687-873F-4229-B708-D936BCC9194F}"/>
                  </a:ext>
                </a:extLst>
              </p:cNvPr>
              <p:cNvSpPr/>
              <p:nvPr/>
            </p:nvSpPr>
            <p:spPr>
              <a:xfrm>
                <a:off x="4033361" y="2844260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5" name="Freeform: Shape 360">
                <a:extLst>
                  <a:ext uri="{FF2B5EF4-FFF2-40B4-BE49-F238E27FC236}">
                    <a16:creationId xmlns:a16="http://schemas.microsoft.com/office/drawing/2014/main" id="{B050CEB5-C20D-431A-BF06-76B6A2818192}"/>
                  </a:ext>
                </a:extLst>
              </p:cNvPr>
              <p:cNvSpPr/>
              <p:nvPr/>
            </p:nvSpPr>
            <p:spPr>
              <a:xfrm>
                <a:off x="4015169" y="2862453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6" name="Freeform: Shape 361">
                <a:extLst>
                  <a:ext uri="{FF2B5EF4-FFF2-40B4-BE49-F238E27FC236}">
                    <a16:creationId xmlns:a16="http://schemas.microsoft.com/office/drawing/2014/main" id="{61016EA6-C17E-4044-A5B7-6111F527A3C4}"/>
                  </a:ext>
                </a:extLst>
              </p:cNvPr>
              <p:cNvSpPr/>
              <p:nvPr/>
            </p:nvSpPr>
            <p:spPr>
              <a:xfrm>
                <a:off x="3998690" y="2811970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7" name="Freeform: Shape 362">
                <a:extLst>
                  <a:ext uri="{FF2B5EF4-FFF2-40B4-BE49-F238E27FC236}">
                    <a16:creationId xmlns:a16="http://schemas.microsoft.com/office/drawing/2014/main" id="{1E79A953-9CFC-4091-AE3E-1C0B4CFA337D}"/>
                  </a:ext>
                </a:extLst>
              </p:cNvPr>
              <p:cNvSpPr/>
              <p:nvPr/>
            </p:nvSpPr>
            <p:spPr>
              <a:xfrm>
                <a:off x="3980498" y="2830258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8" name="Freeform: Shape 363">
                <a:extLst>
                  <a:ext uri="{FF2B5EF4-FFF2-40B4-BE49-F238E27FC236}">
                    <a16:creationId xmlns:a16="http://schemas.microsoft.com/office/drawing/2014/main" id="{D528BEDA-4532-452B-B31D-648240D67E9B}"/>
                  </a:ext>
                </a:extLst>
              </p:cNvPr>
              <p:cNvSpPr/>
              <p:nvPr/>
            </p:nvSpPr>
            <p:spPr>
              <a:xfrm>
                <a:off x="3978974" y="2793777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9" name="Freeform: Shape 364">
                <a:extLst>
                  <a:ext uri="{FF2B5EF4-FFF2-40B4-BE49-F238E27FC236}">
                    <a16:creationId xmlns:a16="http://schemas.microsoft.com/office/drawing/2014/main" id="{31C86D0C-7116-48A5-9BA7-07F600CC9D44}"/>
                  </a:ext>
                </a:extLst>
              </p:cNvPr>
              <p:cNvSpPr/>
              <p:nvPr/>
            </p:nvSpPr>
            <p:spPr>
              <a:xfrm>
                <a:off x="3960686" y="2811970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0" name="Freeform: Shape 365">
                <a:extLst>
                  <a:ext uri="{FF2B5EF4-FFF2-40B4-BE49-F238E27FC236}">
                    <a16:creationId xmlns:a16="http://schemas.microsoft.com/office/drawing/2014/main" id="{CC39FFE1-EE77-40AC-A9AF-347BF9C766CD}"/>
                  </a:ext>
                </a:extLst>
              </p:cNvPr>
              <p:cNvSpPr/>
              <p:nvPr/>
            </p:nvSpPr>
            <p:spPr>
              <a:xfrm>
                <a:off x="3951637" y="2775489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1" name="Freeform: Shape 366">
                <a:extLst>
                  <a:ext uri="{FF2B5EF4-FFF2-40B4-BE49-F238E27FC236}">
                    <a16:creationId xmlns:a16="http://schemas.microsoft.com/office/drawing/2014/main" id="{863006FB-7B49-4C98-A740-41E165BF5DBF}"/>
                  </a:ext>
                </a:extLst>
              </p:cNvPr>
              <p:cNvSpPr/>
              <p:nvPr/>
            </p:nvSpPr>
            <p:spPr>
              <a:xfrm>
                <a:off x="3933349" y="2793777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2" name="Freeform: Shape 367">
                <a:extLst>
                  <a:ext uri="{FF2B5EF4-FFF2-40B4-BE49-F238E27FC236}">
                    <a16:creationId xmlns:a16="http://schemas.microsoft.com/office/drawing/2014/main" id="{A1E79459-A74B-449E-8024-10237EA970FD}"/>
                  </a:ext>
                </a:extLst>
              </p:cNvPr>
              <p:cNvSpPr/>
              <p:nvPr/>
            </p:nvSpPr>
            <p:spPr>
              <a:xfrm>
                <a:off x="3904202" y="2747295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3" name="Freeform: Shape 368">
                <a:extLst>
                  <a:ext uri="{FF2B5EF4-FFF2-40B4-BE49-F238E27FC236}">
                    <a16:creationId xmlns:a16="http://schemas.microsoft.com/office/drawing/2014/main" id="{C1917A36-65DB-40EE-9B86-072122284921}"/>
                  </a:ext>
                </a:extLst>
              </p:cNvPr>
              <p:cNvSpPr/>
              <p:nvPr/>
            </p:nvSpPr>
            <p:spPr>
              <a:xfrm>
                <a:off x="3885914" y="2765488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4" name="Freeform: Shape 369">
                <a:extLst>
                  <a:ext uri="{FF2B5EF4-FFF2-40B4-BE49-F238E27FC236}">
                    <a16:creationId xmlns:a16="http://schemas.microsoft.com/office/drawing/2014/main" id="{CE3B8F28-5182-4C6B-A196-D6FF422EF23C}"/>
                  </a:ext>
                </a:extLst>
              </p:cNvPr>
              <p:cNvSpPr/>
              <p:nvPr/>
            </p:nvSpPr>
            <p:spPr>
              <a:xfrm>
                <a:off x="3930301" y="2755773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5" name="Freeform: Shape 370">
                <a:extLst>
                  <a:ext uri="{FF2B5EF4-FFF2-40B4-BE49-F238E27FC236}">
                    <a16:creationId xmlns:a16="http://schemas.microsoft.com/office/drawing/2014/main" id="{5ED65637-51EA-4EEA-BD6E-759C6AB7BE69}"/>
                  </a:ext>
                </a:extLst>
              </p:cNvPr>
              <p:cNvSpPr/>
              <p:nvPr/>
            </p:nvSpPr>
            <p:spPr>
              <a:xfrm>
                <a:off x="3912108" y="2773965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6" name="Freeform: Shape 371">
                <a:extLst>
                  <a:ext uri="{FF2B5EF4-FFF2-40B4-BE49-F238E27FC236}">
                    <a16:creationId xmlns:a16="http://schemas.microsoft.com/office/drawing/2014/main" id="{8893D0D9-6D5C-463B-AA43-883695CB9BC1}"/>
                  </a:ext>
                </a:extLst>
              </p:cNvPr>
              <p:cNvSpPr/>
              <p:nvPr/>
            </p:nvSpPr>
            <p:spPr>
              <a:xfrm>
                <a:off x="3890772" y="2722340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" name="Freeform: Shape 372">
                <a:extLst>
                  <a:ext uri="{FF2B5EF4-FFF2-40B4-BE49-F238E27FC236}">
                    <a16:creationId xmlns:a16="http://schemas.microsoft.com/office/drawing/2014/main" id="{BCC7CEFA-D5F8-4B1E-9192-A631E0D61FBA}"/>
                  </a:ext>
                </a:extLst>
              </p:cNvPr>
              <p:cNvSpPr/>
              <p:nvPr/>
            </p:nvSpPr>
            <p:spPr>
              <a:xfrm>
                <a:off x="3872579" y="2740533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8" name="Freeform: Shape 373">
                <a:extLst>
                  <a:ext uri="{FF2B5EF4-FFF2-40B4-BE49-F238E27FC236}">
                    <a16:creationId xmlns:a16="http://schemas.microsoft.com/office/drawing/2014/main" id="{238B3763-3260-4500-92FB-492C7DC398A6}"/>
                  </a:ext>
                </a:extLst>
              </p:cNvPr>
              <p:cNvSpPr/>
              <p:nvPr/>
            </p:nvSpPr>
            <p:spPr>
              <a:xfrm>
                <a:off x="3863150" y="2673096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9" name="Freeform: Shape 374">
                <a:extLst>
                  <a:ext uri="{FF2B5EF4-FFF2-40B4-BE49-F238E27FC236}">
                    <a16:creationId xmlns:a16="http://schemas.microsoft.com/office/drawing/2014/main" id="{C8154F68-8FA9-4572-AB77-75BA68E8D7D4}"/>
                  </a:ext>
                </a:extLst>
              </p:cNvPr>
              <p:cNvSpPr/>
              <p:nvPr/>
            </p:nvSpPr>
            <p:spPr>
              <a:xfrm>
                <a:off x="3844862" y="2691288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0" name="Freeform: Shape 375">
                <a:extLst>
                  <a:ext uri="{FF2B5EF4-FFF2-40B4-BE49-F238E27FC236}">
                    <a16:creationId xmlns:a16="http://schemas.microsoft.com/office/drawing/2014/main" id="{04E73B01-2772-4A3F-963F-6D2555470F3A}"/>
                  </a:ext>
                </a:extLst>
              </p:cNvPr>
              <p:cNvSpPr/>
              <p:nvPr/>
            </p:nvSpPr>
            <p:spPr>
              <a:xfrm>
                <a:off x="3606260" y="2162079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1" name="Freeform: Shape 376">
                <a:extLst>
                  <a:ext uri="{FF2B5EF4-FFF2-40B4-BE49-F238E27FC236}">
                    <a16:creationId xmlns:a16="http://schemas.microsoft.com/office/drawing/2014/main" id="{444ABFBE-93C7-49AB-A4A8-973A603A0E58}"/>
                  </a:ext>
                </a:extLst>
              </p:cNvPr>
              <p:cNvSpPr/>
              <p:nvPr/>
            </p:nvSpPr>
            <p:spPr>
              <a:xfrm>
                <a:off x="3588068" y="2180272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2" name="Freeform: Shape 377">
                <a:extLst>
                  <a:ext uri="{FF2B5EF4-FFF2-40B4-BE49-F238E27FC236}">
                    <a16:creationId xmlns:a16="http://schemas.microsoft.com/office/drawing/2014/main" id="{71CE2913-3BBD-4364-A410-140090E2B001}"/>
                  </a:ext>
                </a:extLst>
              </p:cNvPr>
              <p:cNvSpPr/>
              <p:nvPr/>
            </p:nvSpPr>
            <p:spPr>
              <a:xfrm>
                <a:off x="3469481" y="1681162"/>
                <a:ext cx="2200275" cy="1771650"/>
              </a:xfrm>
              <a:custGeom>
                <a:avLst/>
                <a:gdLst>
                  <a:gd name="connsiteX0" fmla="*/ 2203037 w 2200275"/>
                  <a:gd name="connsiteY0" fmla="*/ 1777746 h 1771650"/>
                  <a:gd name="connsiteX1" fmla="*/ 2203037 w 2200275"/>
                  <a:gd name="connsiteY1" fmla="*/ 1616012 h 1771650"/>
                  <a:gd name="connsiteX2" fmla="*/ 1681067 w 2200275"/>
                  <a:gd name="connsiteY2" fmla="*/ 1616012 h 1771650"/>
                  <a:gd name="connsiteX3" fmla="*/ 1681067 w 2200275"/>
                  <a:gd name="connsiteY3" fmla="*/ 1588675 h 1771650"/>
                  <a:gd name="connsiteX4" fmla="*/ 1304735 w 2200275"/>
                  <a:gd name="connsiteY4" fmla="*/ 1588675 h 1771650"/>
                  <a:gd name="connsiteX5" fmla="*/ 1304735 w 2200275"/>
                  <a:gd name="connsiteY5" fmla="*/ 1575530 h 1771650"/>
                  <a:gd name="connsiteX6" fmla="*/ 1186434 w 2200275"/>
                  <a:gd name="connsiteY6" fmla="*/ 1575530 h 1771650"/>
                  <a:gd name="connsiteX7" fmla="*/ 1186434 w 2200275"/>
                  <a:gd name="connsiteY7" fmla="*/ 1556766 h 1771650"/>
                  <a:gd name="connsiteX8" fmla="*/ 1159764 w 2200275"/>
                  <a:gd name="connsiteY8" fmla="*/ 1556766 h 1771650"/>
                  <a:gd name="connsiteX9" fmla="*/ 1159764 w 2200275"/>
                  <a:gd name="connsiteY9" fmla="*/ 1543622 h 1771650"/>
                  <a:gd name="connsiteX10" fmla="*/ 1128713 w 2200275"/>
                  <a:gd name="connsiteY10" fmla="*/ 1543622 h 1771650"/>
                  <a:gd name="connsiteX11" fmla="*/ 1128713 w 2200275"/>
                  <a:gd name="connsiteY11" fmla="*/ 1524191 h 1771650"/>
                  <a:gd name="connsiteX12" fmla="*/ 1077659 w 2200275"/>
                  <a:gd name="connsiteY12" fmla="*/ 1524191 h 1771650"/>
                  <a:gd name="connsiteX13" fmla="*/ 1077659 w 2200275"/>
                  <a:gd name="connsiteY13" fmla="*/ 1486186 h 1771650"/>
                  <a:gd name="connsiteX14" fmla="*/ 1064609 w 2200275"/>
                  <a:gd name="connsiteY14" fmla="*/ 1486186 h 1771650"/>
                  <a:gd name="connsiteX15" fmla="*/ 1064609 w 2200275"/>
                  <a:gd name="connsiteY15" fmla="*/ 1460659 h 1771650"/>
                  <a:gd name="connsiteX16" fmla="*/ 1050893 w 2200275"/>
                  <a:gd name="connsiteY16" fmla="*/ 1460659 h 1771650"/>
                  <a:gd name="connsiteX17" fmla="*/ 1050893 w 2200275"/>
                  <a:gd name="connsiteY17" fmla="*/ 1441228 h 1771650"/>
                  <a:gd name="connsiteX18" fmla="*/ 1010126 w 2200275"/>
                  <a:gd name="connsiteY18" fmla="*/ 1441228 h 1771650"/>
                  <a:gd name="connsiteX19" fmla="*/ 1010126 w 2200275"/>
                  <a:gd name="connsiteY19" fmla="*/ 1432655 h 1771650"/>
                  <a:gd name="connsiteX20" fmla="*/ 971264 w 2200275"/>
                  <a:gd name="connsiteY20" fmla="*/ 1432655 h 1771650"/>
                  <a:gd name="connsiteX21" fmla="*/ 971264 w 2200275"/>
                  <a:gd name="connsiteY21" fmla="*/ 1414748 h 1771650"/>
                  <a:gd name="connsiteX22" fmla="*/ 931450 w 2200275"/>
                  <a:gd name="connsiteY22" fmla="*/ 1414748 h 1771650"/>
                  <a:gd name="connsiteX23" fmla="*/ 931450 w 2200275"/>
                  <a:gd name="connsiteY23" fmla="*/ 1388364 h 1771650"/>
                  <a:gd name="connsiteX24" fmla="*/ 890683 w 2200275"/>
                  <a:gd name="connsiteY24" fmla="*/ 1388364 h 1771650"/>
                  <a:gd name="connsiteX25" fmla="*/ 890683 w 2200275"/>
                  <a:gd name="connsiteY25" fmla="*/ 1377029 h 1771650"/>
                  <a:gd name="connsiteX26" fmla="*/ 842010 w 2200275"/>
                  <a:gd name="connsiteY26" fmla="*/ 1377029 h 1771650"/>
                  <a:gd name="connsiteX27" fmla="*/ 842010 w 2200275"/>
                  <a:gd name="connsiteY27" fmla="*/ 1350645 h 1771650"/>
                  <a:gd name="connsiteX28" fmla="*/ 832009 w 2200275"/>
                  <a:gd name="connsiteY28" fmla="*/ 1350645 h 1771650"/>
                  <a:gd name="connsiteX29" fmla="*/ 832009 w 2200275"/>
                  <a:gd name="connsiteY29" fmla="*/ 1341215 h 1771650"/>
                  <a:gd name="connsiteX30" fmla="*/ 821722 w 2200275"/>
                  <a:gd name="connsiteY30" fmla="*/ 1341215 h 1771650"/>
                  <a:gd name="connsiteX31" fmla="*/ 821722 w 2200275"/>
                  <a:gd name="connsiteY31" fmla="*/ 1304449 h 1771650"/>
                  <a:gd name="connsiteX32" fmla="*/ 793718 w 2200275"/>
                  <a:gd name="connsiteY32" fmla="*/ 1304449 h 1771650"/>
                  <a:gd name="connsiteX33" fmla="*/ 793718 w 2200275"/>
                  <a:gd name="connsiteY33" fmla="*/ 1284923 h 1771650"/>
                  <a:gd name="connsiteX34" fmla="*/ 781526 w 2200275"/>
                  <a:gd name="connsiteY34" fmla="*/ 1284923 h 1771650"/>
                  <a:gd name="connsiteX35" fmla="*/ 781526 w 2200275"/>
                  <a:gd name="connsiteY35" fmla="*/ 1268254 h 1771650"/>
                  <a:gd name="connsiteX36" fmla="*/ 745998 w 2200275"/>
                  <a:gd name="connsiteY36" fmla="*/ 1268254 h 1771650"/>
                  <a:gd name="connsiteX37" fmla="*/ 745998 w 2200275"/>
                  <a:gd name="connsiteY37" fmla="*/ 1260062 h 1771650"/>
                  <a:gd name="connsiteX38" fmla="*/ 739616 w 2200275"/>
                  <a:gd name="connsiteY38" fmla="*/ 1260062 h 1771650"/>
                  <a:gd name="connsiteX39" fmla="*/ 739616 w 2200275"/>
                  <a:gd name="connsiteY39" fmla="*/ 1249109 h 1771650"/>
                  <a:gd name="connsiteX40" fmla="*/ 705898 w 2200275"/>
                  <a:gd name="connsiteY40" fmla="*/ 1249109 h 1771650"/>
                  <a:gd name="connsiteX41" fmla="*/ 705898 w 2200275"/>
                  <a:gd name="connsiteY41" fmla="*/ 1241203 h 1771650"/>
                  <a:gd name="connsiteX42" fmla="*/ 654749 w 2200275"/>
                  <a:gd name="connsiteY42" fmla="*/ 1241203 h 1771650"/>
                  <a:gd name="connsiteX43" fmla="*/ 654749 w 2200275"/>
                  <a:gd name="connsiteY43" fmla="*/ 1221772 h 1771650"/>
                  <a:gd name="connsiteX44" fmla="*/ 631412 w 2200275"/>
                  <a:gd name="connsiteY44" fmla="*/ 1221772 h 1771650"/>
                  <a:gd name="connsiteX45" fmla="*/ 631412 w 2200275"/>
                  <a:gd name="connsiteY45" fmla="*/ 1215676 h 1771650"/>
                  <a:gd name="connsiteX46" fmla="*/ 624364 w 2200275"/>
                  <a:gd name="connsiteY46" fmla="*/ 1215676 h 1771650"/>
                  <a:gd name="connsiteX47" fmla="*/ 624364 w 2200275"/>
                  <a:gd name="connsiteY47" fmla="*/ 1194340 h 1771650"/>
                  <a:gd name="connsiteX48" fmla="*/ 576644 w 2200275"/>
                  <a:gd name="connsiteY48" fmla="*/ 1194340 h 1771650"/>
                  <a:gd name="connsiteX49" fmla="*/ 576644 w 2200275"/>
                  <a:gd name="connsiteY49" fmla="*/ 1180719 h 1771650"/>
                  <a:gd name="connsiteX50" fmla="*/ 562356 w 2200275"/>
                  <a:gd name="connsiteY50" fmla="*/ 1180719 h 1771650"/>
                  <a:gd name="connsiteX51" fmla="*/ 562356 w 2200275"/>
                  <a:gd name="connsiteY51" fmla="*/ 1171004 h 1771650"/>
                  <a:gd name="connsiteX52" fmla="*/ 539591 w 2200275"/>
                  <a:gd name="connsiteY52" fmla="*/ 1171004 h 1771650"/>
                  <a:gd name="connsiteX53" fmla="*/ 539591 w 2200275"/>
                  <a:gd name="connsiteY53" fmla="*/ 1148810 h 1771650"/>
                  <a:gd name="connsiteX54" fmla="*/ 509492 w 2200275"/>
                  <a:gd name="connsiteY54" fmla="*/ 1148810 h 1771650"/>
                  <a:gd name="connsiteX55" fmla="*/ 509492 w 2200275"/>
                  <a:gd name="connsiteY55" fmla="*/ 1112615 h 1771650"/>
                  <a:gd name="connsiteX56" fmla="*/ 493109 w 2200275"/>
                  <a:gd name="connsiteY56" fmla="*/ 1112615 h 1771650"/>
                  <a:gd name="connsiteX57" fmla="*/ 493109 w 2200275"/>
                  <a:gd name="connsiteY57" fmla="*/ 1104043 h 1771650"/>
                  <a:gd name="connsiteX58" fmla="*/ 481870 w 2200275"/>
                  <a:gd name="connsiteY58" fmla="*/ 1104043 h 1771650"/>
                  <a:gd name="connsiteX59" fmla="*/ 481870 w 2200275"/>
                  <a:gd name="connsiteY59" fmla="*/ 1093756 h 1771650"/>
                  <a:gd name="connsiteX60" fmla="*/ 449009 w 2200275"/>
                  <a:gd name="connsiteY60" fmla="*/ 1093756 h 1771650"/>
                  <a:gd name="connsiteX61" fmla="*/ 449009 w 2200275"/>
                  <a:gd name="connsiteY61" fmla="*/ 1083755 h 1771650"/>
                  <a:gd name="connsiteX62" fmla="*/ 434054 w 2200275"/>
                  <a:gd name="connsiteY62" fmla="*/ 1083755 h 1771650"/>
                  <a:gd name="connsiteX63" fmla="*/ 434054 w 2200275"/>
                  <a:gd name="connsiteY63" fmla="*/ 1060609 h 1771650"/>
                  <a:gd name="connsiteX64" fmla="*/ 409194 w 2200275"/>
                  <a:gd name="connsiteY64" fmla="*/ 1060609 h 1771650"/>
                  <a:gd name="connsiteX65" fmla="*/ 409194 w 2200275"/>
                  <a:gd name="connsiteY65" fmla="*/ 1009555 h 1771650"/>
                  <a:gd name="connsiteX66" fmla="*/ 388811 w 2200275"/>
                  <a:gd name="connsiteY66" fmla="*/ 1009555 h 1771650"/>
                  <a:gd name="connsiteX67" fmla="*/ 388811 w 2200275"/>
                  <a:gd name="connsiteY67" fmla="*/ 997077 h 1771650"/>
                  <a:gd name="connsiteX68" fmla="*/ 359664 w 2200275"/>
                  <a:gd name="connsiteY68" fmla="*/ 997077 h 1771650"/>
                  <a:gd name="connsiteX69" fmla="*/ 359664 w 2200275"/>
                  <a:gd name="connsiteY69" fmla="*/ 957263 h 1771650"/>
                  <a:gd name="connsiteX70" fmla="*/ 339281 w 2200275"/>
                  <a:gd name="connsiteY70" fmla="*/ 957263 h 1771650"/>
                  <a:gd name="connsiteX71" fmla="*/ 339281 w 2200275"/>
                  <a:gd name="connsiteY71" fmla="*/ 928402 h 1771650"/>
                  <a:gd name="connsiteX72" fmla="*/ 326136 w 2200275"/>
                  <a:gd name="connsiteY72" fmla="*/ 928402 h 1771650"/>
                  <a:gd name="connsiteX73" fmla="*/ 326136 w 2200275"/>
                  <a:gd name="connsiteY73" fmla="*/ 921353 h 1771650"/>
                  <a:gd name="connsiteX74" fmla="*/ 320135 w 2200275"/>
                  <a:gd name="connsiteY74" fmla="*/ 921353 h 1771650"/>
                  <a:gd name="connsiteX75" fmla="*/ 320135 w 2200275"/>
                  <a:gd name="connsiteY75" fmla="*/ 902875 h 1771650"/>
                  <a:gd name="connsiteX76" fmla="*/ 305848 w 2200275"/>
                  <a:gd name="connsiteY76" fmla="*/ 902875 h 1771650"/>
                  <a:gd name="connsiteX77" fmla="*/ 305848 w 2200275"/>
                  <a:gd name="connsiteY77" fmla="*/ 875157 h 1771650"/>
                  <a:gd name="connsiteX78" fmla="*/ 292703 w 2200275"/>
                  <a:gd name="connsiteY78" fmla="*/ 875157 h 1771650"/>
                  <a:gd name="connsiteX79" fmla="*/ 292703 w 2200275"/>
                  <a:gd name="connsiteY79" fmla="*/ 856964 h 1771650"/>
                  <a:gd name="connsiteX80" fmla="*/ 285750 w 2200275"/>
                  <a:gd name="connsiteY80" fmla="*/ 856964 h 1771650"/>
                  <a:gd name="connsiteX81" fmla="*/ 285750 w 2200275"/>
                  <a:gd name="connsiteY81" fmla="*/ 846868 h 1771650"/>
                  <a:gd name="connsiteX82" fmla="*/ 266319 w 2200275"/>
                  <a:gd name="connsiteY82" fmla="*/ 846868 h 1771650"/>
                  <a:gd name="connsiteX83" fmla="*/ 266319 w 2200275"/>
                  <a:gd name="connsiteY83" fmla="*/ 810101 h 1771650"/>
                  <a:gd name="connsiteX84" fmla="*/ 258128 w 2200275"/>
                  <a:gd name="connsiteY84" fmla="*/ 810101 h 1771650"/>
                  <a:gd name="connsiteX85" fmla="*/ 258128 w 2200275"/>
                  <a:gd name="connsiteY85" fmla="*/ 766096 h 1771650"/>
                  <a:gd name="connsiteX86" fmla="*/ 238030 w 2200275"/>
                  <a:gd name="connsiteY86" fmla="*/ 766096 h 1771650"/>
                  <a:gd name="connsiteX87" fmla="*/ 238030 w 2200275"/>
                  <a:gd name="connsiteY87" fmla="*/ 746284 h 1771650"/>
                  <a:gd name="connsiteX88" fmla="*/ 231362 w 2200275"/>
                  <a:gd name="connsiteY88" fmla="*/ 746284 h 1771650"/>
                  <a:gd name="connsiteX89" fmla="*/ 231362 w 2200275"/>
                  <a:gd name="connsiteY89" fmla="*/ 709803 h 1771650"/>
                  <a:gd name="connsiteX90" fmla="*/ 211836 w 2200275"/>
                  <a:gd name="connsiteY90" fmla="*/ 709803 h 1771650"/>
                  <a:gd name="connsiteX91" fmla="*/ 211836 w 2200275"/>
                  <a:gd name="connsiteY91" fmla="*/ 663607 h 1771650"/>
                  <a:gd name="connsiteX92" fmla="*/ 203930 w 2200275"/>
                  <a:gd name="connsiteY92" fmla="*/ 663607 h 1771650"/>
                  <a:gd name="connsiteX93" fmla="*/ 203930 w 2200275"/>
                  <a:gd name="connsiteY93" fmla="*/ 655130 h 1771650"/>
                  <a:gd name="connsiteX94" fmla="*/ 184785 w 2200275"/>
                  <a:gd name="connsiteY94" fmla="*/ 655130 h 1771650"/>
                  <a:gd name="connsiteX95" fmla="*/ 184785 w 2200275"/>
                  <a:gd name="connsiteY95" fmla="*/ 590645 h 1771650"/>
                  <a:gd name="connsiteX96" fmla="*/ 176879 w 2200275"/>
                  <a:gd name="connsiteY96" fmla="*/ 590645 h 1771650"/>
                  <a:gd name="connsiteX97" fmla="*/ 176879 w 2200275"/>
                  <a:gd name="connsiteY97" fmla="*/ 562070 h 1771650"/>
                  <a:gd name="connsiteX98" fmla="*/ 163259 w 2200275"/>
                  <a:gd name="connsiteY98" fmla="*/ 562070 h 1771650"/>
                  <a:gd name="connsiteX99" fmla="*/ 163259 w 2200275"/>
                  <a:gd name="connsiteY99" fmla="*/ 535972 h 1771650"/>
                  <a:gd name="connsiteX100" fmla="*/ 150209 w 2200275"/>
                  <a:gd name="connsiteY100" fmla="*/ 535972 h 1771650"/>
                  <a:gd name="connsiteX101" fmla="*/ 150209 w 2200275"/>
                  <a:gd name="connsiteY101" fmla="*/ 499110 h 1771650"/>
                  <a:gd name="connsiteX102" fmla="*/ 136493 w 2200275"/>
                  <a:gd name="connsiteY102" fmla="*/ 499110 h 1771650"/>
                  <a:gd name="connsiteX103" fmla="*/ 136493 w 2200275"/>
                  <a:gd name="connsiteY103" fmla="*/ 481489 h 1771650"/>
                  <a:gd name="connsiteX104" fmla="*/ 130112 w 2200275"/>
                  <a:gd name="connsiteY104" fmla="*/ 481489 h 1771650"/>
                  <a:gd name="connsiteX105" fmla="*/ 130112 w 2200275"/>
                  <a:gd name="connsiteY105" fmla="*/ 471488 h 1771650"/>
                  <a:gd name="connsiteX106" fmla="*/ 123158 w 2200275"/>
                  <a:gd name="connsiteY106" fmla="*/ 471488 h 1771650"/>
                  <a:gd name="connsiteX107" fmla="*/ 123158 w 2200275"/>
                  <a:gd name="connsiteY107" fmla="*/ 451771 h 1771650"/>
                  <a:gd name="connsiteX108" fmla="*/ 110395 w 2200275"/>
                  <a:gd name="connsiteY108" fmla="*/ 451771 h 1771650"/>
                  <a:gd name="connsiteX109" fmla="*/ 110395 w 2200275"/>
                  <a:gd name="connsiteY109" fmla="*/ 397955 h 1771650"/>
                  <a:gd name="connsiteX110" fmla="*/ 101822 w 2200275"/>
                  <a:gd name="connsiteY110" fmla="*/ 397955 h 1771650"/>
                  <a:gd name="connsiteX111" fmla="*/ 101822 w 2200275"/>
                  <a:gd name="connsiteY111" fmla="*/ 356902 h 1771650"/>
                  <a:gd name="connsiteX112" fmla="*/ 88773 w 2200275"/>
                  <a:gd name="connsiteY112" fmla="*/ 356902 h 1771650"/>
                  <a:gd name="connsiteX113" fmla="*/ 88773 w 2200275"/>
                  <a:gd name="connsiteY113" fmla="*/ 260794 h 1771650"/>
                  <a:gd name="connsiteX114" fmla="*/ 82963 w 2200275"/>
                  <a:gd name="connsiteY114" fmla="*/ 260794 h 1771650"/>
                  <a:gd name="connsiteX115" fmla="*/ 82963 w 2200275"/>
                  <a:gd name="connsiteY115" fmla="*/ 234029 h 1771650"/>
                  <a:gd name="connsiteX116" fmla="*/ 75724 w 2200275"/>
                  <a:gd name="connsiteY116" fmla="*/ 234029 h 1771650"/>
                  <a:gd name="connsiteX117" fmla="*/ 75724 w 2200275"/>
                  <a:gd name="connsiteY117" fmla="*/ 206693 h 1771650"/>
                  <a:gd name="connsiteX118" fmla="*/ 61055 w 2200275"/>
                  <a:gd name="connsiteY118" fmla="*/ 206693 h 1771650"/>
                  <a:gd name="connsiteX119" fmla="*/ 61055 w 2200275"/>
                  <a:gd name="connsiteY119" fmla="*/ 160211 h 1771650"/>
                  <a:gd name="connsiteX120" fmla="*/ 55340 w 2200275"/>
                  <a:gd name="connsiteY120" fmla="*/ 160211 h 1771650"/>
                  <a:gd name="connsiteX121" fmla="*/ 55340 w 2200275"/>
                  <a:gd name="connsiteY121" fmla="*/ 140780 h 1771650"/>
                  <a:gd name="connsiteX122" fmla="*/ 41339 w 2200275"/>
                  <a:gd name="connsiteY122" fmla="*/ 140780 h 1771650"/>
                  <a:gd name="connsiteX123" fmla="*/ 41339 w 2200275"/>
                  <a:gd name="connsiteY123" fmla="*/ 114014 h 1771650"/>
                  <a:gd name="connsiteX124" fmla="*/ 34671 w 2200275"/>
                  <a:gd name="connsiteY124" fmla="*/ 114014 h 1771650"/>
                  <a:gd name="connsiteX125" fmla="*/ 34671 w 2200275"/>
                  <a:gd name="connsiteY125" fmla="*/ 96393 h 1771650"/>
                  <a:gd name="connsiteX126" fmla="*/ 27623 w 2200275"/>
                  <a:gd name="connsiteY126" fmla="*/ 96393 h 1771650"/>
                  <a:gd name="connsiteX127" fmla="*/ 27623 w 2200275"/>
                  <a:gd name="connsiteY127" fmla="*/ 78105 h 1771650"/>
                  <a:gd name="connsiteX128" fmla="*/ 21622 w 2200275"/>
                  <a:gd name="connsiteY128" fmla="*/ 78105 h 1771650"/>
                  <a:gd name="connsiteX129" fmla="*/ 21622 w 2200275"/>
                  <a:gd name="connsiteY129" fmla="*/ 58103 h 1771650"/>
                  <a:gd name="connsiteX130" fmla="*/ 7334 w 2200275"/>
                  <a:gd name="connsiteY130" fmla="*/ 58103 h 1771650"/>
                  <a:gd name="connsiteX131" fmla="*/ 7334 w 2200275"/>
                  <a:gd name="connsiteY131" fmla="*/ 31623 h 1771650"/>
                  <a:gd name="connsiteX132" fmla="*/ 0 w 2200275"/>
                  <a:gd name="connsiteY132" fmla="*/ 31623 h 1771650"/>
                  <a:gd name="connsiteX133" fmla="*/ 0 w 2200275"/>
                  <a:gd name="connsiteY133" fmla="*/ 0 h 1771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</a:cxnLst>
                <a:rect l="l" t="t" r="r" b="b"/>
                <a:pathLst>
                  <a:path w="2200275" h="1771650">
                    <a:moveTo>
                      <a:pt x="2203037" y="1777746"/>
                    </a:moveTo>
                    <a:lnTo>
                      <a:pt x="2203037" y="1616012"/>
                    </a:lnTo>
                    <a:lnTo>
                      <a:pt x="1681067" y="1616012"/>
                    </a:lnTo>
                    <a:lnTo>
                      <a:pt x="1681067" y="1588675"/>
                    </a:lnTo>
                    <a:lnTo>
                      <a:pt x="1304735" y="1588675"/>
                    </a:lnTo>
                    <a:lnTo>
                      <a:pt x="1304735" y="1575530"/>
                    </a:lnTo>
                    <a:lnTo>
                      <a:pt x="1186434" y="1575530"/>
                    </a:lnTo>
                    <a:lnTo>
                      <a:pt x="1186434" y="1556766"/>
                    </a:lnTo>
                    <a:lnTo>
                      <a:pt x="1159764" y="1556766"/>
                    </a:lnTo>
                    <a:lnTo>
                      <a:pt x="1159764" y="1543622"/>
                    </a:lnTo>
                    <a:lnTo>
                      <a:pt x="1128713" y="1543622"/>
                    </a:lnTo>
                    <a:lnTo>
                      <a:pt x="1128713" y="1524191"/>
                    </a:lnTo>
                    <a:lnTo>
                      <a:pt x="1077659" y="1524191"/>
                    </a:lnTo>
                    <a:lnTo>
                      <a:pt x="1077659" y="1486186"/>
                    </a:lnTo>
                    <a:lnTo>
                      <a:pt x="1064609" y="1486186"/>
                    </a:lnTo>
                    <a:lnTo>
                      <a:pt x="1064609" y="1460659"/>
                    </a:lnTo>
                    <a:lnTo>
                      <a:pt x="1050893" y="1460659"/>
                    </a:lnTo>
                    <a:lnTo>
                      <a:pt x="1050893" y="1441228"/>
                    </a:lnTo>
                    <a:lnTo>
                      <a:pt x="1010126" y="1441228"/>
                    </a:lnTo>
                    <a:lnTo>
                      <a:pt x="1010126" y="1432655"/>
                    </a:lnTo>
                    <a:lnTo>
                      <a:pt x="971264" y="1432655"/>
                    </a:lnTo>
                    <a:lnTo>
                      <a:pt x="971264" y="1414748"/>
                    </a:lnTo>
                    <a:lnTo>
                      <a:pt x="931450" y="1414748"/>
                    </a:lnTo>
                    <a:lnTo>
                      <a:pt x="931450" y="1388364"/>
                    </a:lnTo>
                    <a:lnTo>
                      <a:pt x="890683" y="1388364"/>
                    </a:lnTo>
                    <a:lnTo>
                      <a:pt x="890683" y="1377029"/>
                    </a:lnTo>
                    <a:lnTo>
                      <a:pt x="842010" y="1377029"/>
                    </a:lnTo>
                    <a:lnTo>
                      <a:pt x="842010" y="1350645"/>
                    </a:lnTo>
                    <a:lnTo>
                      <a:pt x="832009" y="1350645"/>
                    </a:lnTo>
                    <a:lnTo>
                      <a:pt x="832009" y="1341215"/>
                    </a:lnTo>
                    <a:lnTo>
                      <a:pt x="821722" y="1341215"/>
                    </a:lnTo>
                    <a:lnTo>
                      <a:pt x="821722" y="1304449"/>
                    </a:lnTo>
                    <a:lnTo>
                      <a:pt x="793718" y="1304449"/>
                    </a:lnTo>
                    <a:lnTo>
                      <a:pt x="793718" y="1284923"/>
                    </a:lnTo>
                    <a:lnTo>
                      <a:pt x="781526" y="1284923"/>
                    </a:lnTo>
                    <a:lnTo>
                      <a:pt x="781526" y="1268254"/>
                    </a:lnTo>
                    <a:lnTo>
                      <a:pt x="745998" y="1268254"/>
                    </a:lnTo>
                    <a:lnTo>
                      <a:pt x="745998" y="1260062"/>
                    </a:lnTo>
                    <a:lnTo>
                      <a:pt x="739616" y="1260062"/>
                    </a:lnTo>
                    <a:lnTo>
                      <a:pt x="739616" y="1249109"/>
                    </a:lnTo>
                    <a:lnTo>
                      <a:pt x="705898" y="1249109"/>
                    </a:lnTo>
                    <a:lnTo>
                      <a:pt x="705898" y="1241203"/>
                    </a:lnTo>
                    <a:lnTo>
                      <a:pt x="654749" y="1241203"/>
                    </a:lnTo>
                    <a:lnTo>
                      <a:pt x="654749" y="1221772"/>
                    </a:lnTo>
                    <a:lnTo>
                      <a:pt x="631412" y="1221772"/>
                    </a:lnTo>
                    <a:lnTo>
                      <a:pt x="631412" y="1215676"/>
                    </a:lnTo>
                    <a:lnTo>
                      <a:pt x="624364" y="1215676"/>
                    </a:lnTo>
                    <a:lnTo>
                      <a:pt x="624364" y="1194340"/>
                    </a:lnTo>
                    <a:lnTo>
                      <a:pt x="576644" y="1194340"/>
                    </a:lnTo>
                    <a:lnTo>
                      <a:pt x="576644" y="1180719"/>
                    </a:lnTo>
                    <a:lnTo>
                      <a:pt x="562356" y="1180719"/>
                    </a:lnTo>
                    <a:lnTo>
                      <a:pt x="562356" y="1171004"/>
                    </a:lnTo>
                    <a:lnTo>
                      <a:pt x="539591" y="1171004"/>
                    </a:lnTo>
                    <a:lnTo>
                      <a:pt x="539591" y="1148810"/>
                    </a:lnTo>
                    <a:lnTo>
                      <a:pt x="509492" y="1148810"/>
                    </a:lnTo>
                    <a:lnTo>
                      <a:pt x="509492" y="1112615"/>
                    </a:lnTo>
                    <a:lnTo>
                      <a:pt x="493109" y="1112615"/>
                    </a:lnTo>
                    <a:lnTo>
                      <a:pt x="493109" y="1104043"/>
                    </a:lnTo>
                    <a:lnTo>
                      <a:pt x="481870" y="1104043"/>
                    </a:lnTo>
                    <a:lnTo>
                      <a:pt x="481870" y="1093756"/>
                    </a:lnTo>
                    <a:lnTo>
                      <a:pt x="449009" y="1093756"/>
                    </a:lnTo>
                    <a:lnTo>
                      <a:pt x="449009" y="1083755"/>
                    </a:lnTo>
                    <a:lnTo>
                      <a:pt x="434054" y="1083755"/>
                    </a:lnTo>
                    <a:lnTo>
                      <a:pt x="434054" y="1060609"/>
                    </a:lnTo>
                    <a:lnTo>
                      <a:pt x="409194" y="1060609"/>
                    </a:lnTo>
                    <a:lnTo>
                      <a:pt x="409194" y="1009555"/>
                    </a:lnTo>
                    <a:lnTo>
                      <a:pt x="388811" y="1009555"/>
                    </a:lnTo>
                    <a:lnTo>
                      <a:pt x="388811" y="997077"/>
                    </a:lnTo>
                    <a:lnTo>
                      <a:pt x="359664" y="997077"/>
                    </a:lnTo>
                    <a:lnTo>
                      <a:pt x="359664" y="957263"/>
                    </a:lnTo>
                    <a:lnTo>
                      <a:pt x="339281" y="957263"/>
                    </a:lnTo>
                    <a:lnTo>
                      <a:pt x="339281" y="928402"/>
                    </a:lnTo>
                    <a:lnTo>
                      <a:pt x="326136" y="928402"/>
                    </a:lnTo>
                    <a:lnTo>
                      <a:pt x="326136" y="921353"/>
                    </a:lnTo>
                    <a:lnTo>
                      <a:pt x="320135" y="921353"/>
                    </a:lnTo>
                    <a:lnTo>
                      <a:pt x="320135" y="902875"/>
                    </a:lnTo>
                    <a:lnTo>
                      <a:pt x="305848" y="902875"/>
                    </a:lnTo>
                    <a:lnTo>
                      <a:pt x="305848" y="875157"/>
                    </a:lnTo>
                    <a:lnTo>
                      <a:pt x="292703" y="875157"/>
                    </a:lnTo>
                    <a:lnTo>
                      <a:pt x="292703" y="856964"/>
                    </a:lnTo>
                    <a:lnTo>
                      <a:pt x="285750" y="856964"/>
                    </a:lnTo>
                    <a:lnTo>
                      <a:pt x="285750" y="846868"/>
                    </a:lnTo>
                    <a:lnTo>
                      <a:pt x="266319" y="846868"/>
                    </a:lnTo>
                    <a:lnTo>
                      <a:pt x="266319" y="810101"/>
                    </a:lnTo>
                    <a:lnTo>
                      <a:pt x="258128" y="810101"/>
                    </a:lnTo>
                    <a:lnTo>
                      <a:pt x="258128" y="766096"/>
                    </a:lnTo>
                    <a:lnTo>
                      <a:pt x="238030" y="766096"/>
                    </a:lnTo>
                    <a:lnTo>
                      <a:pt x="238030" y="746284"/>
                    </a:lnTo>
                    <a:lnTo>
                      <a:pt x="231362" y="746284"/>
                    </a:lnTo>
                    <a:lnTo>
                      <a:pt x="231362" y="709803"/>
                    </a:lnTo>
                    <a:lnTo>
                      <a:pt x="211836" y="709803"/>
                    </a:lnTo>
                    <a:lnTo>
                      <a:pt x="211836" y="663607"/>
                    </a:lnTo>
                    <a:lnTo>
                      <a:pt x="203930" y="663607"/>
                    </a:lnTo>
                    <a:lnTo>
                      <a:pt x="203930" y="655130"/>
                    </a:lnTo>
                    <a:lnTo>
                      <a:pt x="184785" y="655130"/>
                    </a:lnTo>
                    <a:lnTo>
                      <a:pt x="184785" y="590645"/>
                    </a:lnTo>
                    <a:lnTo>
                      <a:pt x="176879" y="590645"/>
                    </a:lnTo>
                    <a:lnTo>
                      <a:pt x="176879" y="562070"/>
                    </a:lnTo>
                    <a:lnTo>
                      <a:pt x="163259" y="562070"/>
                    </a:lnTo>
                    <a:lnTo>
                      <a:pt x="163259" y="535972"/>
                    </a:lnTo>
                    <a:lnTo>
                      <a:pt x="150209" y="535972"/>
                    </a:lnTo>
                    <a:lnTo>
                      <a:pt x="150209" y="499110"/>
                    </a:lnTo>
                    <a:lnTo>
                      <a:pt x="136493" y="499110"/>
                    </a:lnTo>
                    <a:lnTo>
                      <a:pt x="136493" y="481489"/>
                    </a:lnTo>
                    <a:lnTo>
                      <a:pt x="130112" y="481489"/>
                    </a:lnTo>
                    <a:lnTo>
                      <a:pt x="130112" y="471488"/>
                    </a:lnTo>
                    <a:lnTo>
                      <a:pt x="123158" y="471488"/>
                    </a:lnTo>
                    <a:lnTo>
                      <a:pt x="123158" y="451771"/>
                    </a:lnTo>
                    <a:lnTo>
                      <a:pt x="110395" y="451771"/>
                    </a:lnTo>
                    <a:lnTo>
                      <a:pt x="110395" y="397955"/>
                    </a:lnTo>
                    <a:lnTo>
                      <a:pt x="101822" y="397955"/>
                    </a:lnTo>
                    <a:lnTo>
                      <a:pt x="101822" y="356902"/>
                    </a:lnTo>
                    <a:lnTo>
                      <a:pt x="88773" y="356902"/>
                    </a:lnTo>
                    <a:lnTo>
                      <a:pt x="88773" y="260794"/>
                    </a:lnTo>
                    <a:lnTo>
                      <a:pt x="82963" y="260794"/>
                    </a:lnTo>
                    <a:lnTo>
                      <a:pt x="82963" y="234029"/>
                    </a:lnTo>
                    <a:lnTo>
                      <a:pt x="75724" y="234029"/>
                    </a:lnTo>
                    <a:lnTo>
                      <a:pt x="75724" y="206693"/>
                    </a:lnTo>
                    <a:lnTo>
                      <a:pt x="61055" y="206693"/>
                    </a:lnTo>
                    <a:lnTo>
                      <a:pt x="61055" y="160211"/>
                    </a:lnTo>
                    <a:lnTo>
                      <a:pt x="55340" y="160211"/>
                    </a:lnTo>
                    <a:lnTo>
                      <a:pt x="55340" y="140780"/>
                    </a:lnTo>
                    <a:lnTo>
                      <a:pt x="41339" y="140780"/>
                    </a:lnTo>
                    <a:lnTo>
                      <a:pt x="41339" y="114014"/>
                    </a:lnTo>
                    <a:lnTo>
                      <a:pt x="34671" y="114014"/>
                    </a:lnTo>
                    <a:lnTo>
                      <a:pt x="34671" y="96393"/>
                    </a:lnTo>
                    <a:lnTo>
                      <a:pt x="27623" y="96393"/>
                    </a:lnTo>
                    <a:lnTo>
                      <a:pt x="27623" y="78105"/>
                    </a:lnTo>
                    <a:lnTo>
                      <a:pt x="21622" y="78105"/>
                    </a:lnTo>
                    <a:lnTo>
                      <a:pt x="21622" y="58103"/>
                    </a:lnTo>
                    <a:lnTo>
                      <a:pt x="7334" y="58103"/>
                    </a:lnTo>
                    <a:lnTo>
                      <a:pt x="7334" y="31623"/>
                    </a:lnTo>
                    <a:lnTo>
                      <a:pt x="0" y="31623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3" name="Freeform: Shape 378">
                <a:extLst>
                  <a:ext uri="{FF2B5EF4-FFF2-40B4-BE49-F238E27FC236}">
                    <a16:creationId xmlns:a16="http://schemas.microsoft.com/office/drawing/2014/main" id="{7A36F2EC-E43F-47BF-8972-302C5EB29F01}"/>
                  </a:ext>
                </a:extLst>
              </p:cNvPr>
              <p:cNvSpPr/>
              <p:nvPr/>
            </p:nvSpPr>
            <p:spPr>
              <a:xfrm>
                <a:off x="5001673" y="3251263"/>
                <a:ext cx="9525" cy="28575"/>
              </a:xfrm>
              <a:custGeom>
                <a:avLst/>
                <a:gdLst>
                  <a:gd name="connsiteX0" fmla="*/ 0 w 0"/>
                  <a:gd name="connsiteY0" fmla="*/ 0 h 28575"/>
                  <a:gd name="connsiteX1" fmla="*/ 0 w 0"/>
                  <a:gd name="connsiteY1" fmla="*/ 3648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28575">
                    <a:moveTo>
                      <a:pt x="0" y="0"/>
                    </a:moveTo>
                    <a:lnTo>
                      <a:pt x="0" y="36481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4" name="Freeform: Shape 379">
                <a:extLst>
                  <a:ext uri="{FF2B5EF4-FFF2-40B4-BE49-F238E27FC236}">
                    <a16:creationId xmlns:a16="http://schemas.microsoft.com/office/drawing/2014/main" id="{5AE99D44-7DEB-4D68-8CD1-283558407605}"/>
                  </a:ext>
                </a:extLst>
              </p:cNvPr>
              <p:cNvSpPr/>
              <p:nvPr/>
            </p:nvSpPr>
            <p:spPr>
              <a:xfrm>
                <a:off x="4983480" y="3269551"/>
                <a:ext cx="28575" cy="9525"/>
              </a:xfrm>
              <a:custGeom>
                <a:avLst/>
                <a:gdLst>
                  <a:gd name="connsiteX0" fmla="*/ 36481 w 28575"/>
                  <a:gd name="connsiteY0" fmla="*/ 0 h 0"/>
                  <a:gd name="connsiteX1" fmla="*/ 0 w 285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575">
                    <a:moveTo>
                      <a:pt x="36481" y="0"/>
                    </a:moveTo>
                    <a:lnTo>
                      <a:pt x="0" y="0"/>
                    </a:lnTo>
                  </a:path>
                </a:pathLst>
              </a:custGeom>
              <a:ln w="12700" cap="flat">
                <a:solidFill>
                  <a:schemeClr val="accent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16" name="TextBox 215">
              <a:extLst>
                <a:ext uri="{FF2B5EF4-FFF2-40B4-BE49-F238E27FC236}">
                  <a16:creationId xmlns:a16="http://schemas.microsoft.com/office/drawing/2014/main" id="{A2F67382-4137-6042-B173-91D58DBA83C3}"/>
                </a:ext>
              </a:extLst>
            </p:cNvPr>
            <p:cNvSpPr txBox="1"/>
            <p:nvPr/>
          </p:nvSpPr>
          <p:spPr>
            <a:xfrm>
              <a:off x="2632593" y="2662927"/>
              <a:ext cx="794343" cy="305031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HR 0.85</a:t>
              </a:r>
            </a:p>
          </p:txBody>
        </p:sp>
      </p:grpSp>
      <p:sp>
        <p:nvSpPr>
          <p:cNvPr id="317" name="TextBox 316">
            <a:extLst>
              <a:ext uri="{FF2B5EF4-FFF2-40B4-BE49-F238E27FC236}">
                <a16:creationId xmlns:a16="http://schemas.microsoft.com/office/drawing/2014/main" id="{296D512D-1F28-8342-B766-5BD687CF848C}"/>
              </a:ext>
            </a:extLst>
          </p:cNvPr>
          <p:cNvSpPr txBox="1"/>
          <p:nvPr/>
        </p:nvSpPr>
        <p:spPr>
          <a:xfrm>
            <a:off x="8470699" y="6425105"/>
            <a:ext cx="1831207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Wei et al, JCO </a:t>
            </a:r>
            <a:r>
              <a:rPr kumimoji="0" lang="en-GB" sz="14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2019</a:t>
            </a:r>
            <a:endParaRPr kumimoji="0" lang="en-US" sz="1467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9" name="TextBox 318">
            <a:extLst>
              <a:ext uri="{FF2B5EF4-FFF2-40B4-BE49-F238E27FC236}">
                <a16:creationId xmlns:a16="http://schemas.microsoft.com/office/drawing/2014/main" id="{D6CCBE02-D450-4231-B1FC-77EA80904248}"/>
              </a:ext>
            </a:extLst>
          </p:cNvPr>
          <p:cNvSpPr txBox="1"/>
          <p:nvPr/>
        </p:nvSpPr>
        <p:spPr>
          <a:xfrm>
            <a:off x="8910153" y="3251754"/>
            <a:ext cx="3202672" cy="37965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Median OS: </a:t>
            </a:r>
            <a:r>
              <a:rPr kumimoji="0" lang="en-GB" sz="1867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10m</a:t>
            </a:r>
            <a:r>
              <a:rPr kumimoji="0" lang="en-GB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(LDAC + VEN)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386302" y="1940645"/>
            <a:ext cx="2478038" cy="7491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23571" y="897229"/>
            <a:ext cx="2535631" cy="1733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LDAC + VEN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CR/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54%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N=82, median age 74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Early death 6%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BB4CC2-A0B5-0A46-B870-B5FF2E217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92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itle 1"/>
          <p:cNvSpPr>
            <a:spLocks noGrp="1"/>
          </p:cNvSpPr>
          <p:nvPr>
            <p:ph type="title"/>
          </p:nvPr>
        </p:nvSpPr>
        <p:spPr>
          <a:xfrm>
            <a:off x="0" y="253013"/>
            <a:ext cx="12192000" cy="491230"/>
          </a:xfrm>
          <a:noFill/>
        </p:spPr>
        <p:txBody>
          <a:bodyPr>
            <a:noAutofit/>
          </a:bodyPr>
          <a:lstStyle/>
          <a:p>
            <a:pPr algn="ctr"/>
            <a:r>
              <a:rPr lang="en-US" sz="3200" b="1" dirty="0">
                <a:latin typeface="+mn-lt"/>
              </a:rPr>
              <a:t>HMA + </a:t>
            </a:r>
            <a:r>
              <a:rPr lang="en-US" sz="3200" b="1" dirty="0" err="1">
                <a:latin typeface="+mn-lt"/>
              </a:rPr>
              <a:t>venetoclax</a:t>
            </a:r>
            <a:endParaRPr lang="en-US" sz="3200" b="1" dirty="0"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45135" y="2261233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846" y="2297407"/>
            <a:ext cx="5578624" cy="400405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809387" y="6398212"/>
            <a:ext cx="23091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Dombret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H et al, Blood 2015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232158" y="3117049"/>
            <a:ext cx="1988045" cy="66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Median OS: </a:t>
            </a:r>
            <a:r>
              <a: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10.4m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year OS: 46.5%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112574A-01F9-6841-AF95-0D3EB6865F2E}"/>
              </a:ext>
            </a:extLst>
          </p:cNvPr>
          <p:cNvSpPr txBox="1"/>
          <p:nvPr/>
        </p:nvSpPr>
        <p:spPr>
          <a:xfrm>
            <a:off x="1325532" y="932068"/>
            <a:ext cx="3954171" cy="2226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AZA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CR/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28%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N=241, median age 75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Early death 7.5%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8" name="Picture 3" descr="C:\Users\bourgrj\Documents\2018 ONGOING\Venetoclax\ASH 2018\_Orals and Poster\M14-358 Update ORAL\OS.png">
            <a:extLst>
              <a:ext uri="{FF2B5EF4-FFF2-40B4-BE49-F238E27FC236}">
                <a16:creationId xmlns:a16="http://schemas.microsoft.com/office/drawing/2014/main" id="{88884068-5381-8F45-84C2-F3A3848CB7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61"/>
          <a:stretch/>
        </p:blipFill>
        <p:spPr bwMode="auto">
          <a:xfrm>
            <a:off x="5787183" y="2081601"/>
            <a:ext cx="6468691" cy="4112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F05EF2B-0DED-7145-97A9-DB669D765845}"/>
              </a:ext>
            </a:extLst>
          </p:cNvPr>
          <p:cNvSpPr/>
          <p:nvPr/>
        </p:nvSpPr>
        <p:spPr>
          <a:xfrm>
            <a:off x="8810781" y="2261232"/>
            <a:ext cx="3069331" cy="1430411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A95349A-54E7-604E-8281-C65B627D837E}"/>
              </a:ext>
            </a:extLst>
          </p:cNvPr>
          <p:cNvSpPr txBox="1"/>
          <p:nvPr/>
        </p:nvSpPr>
        <p:spPr>
          <a:xfrm>
            <a:off x="9729154" y="3117049"/>
            <a:ext cx="1988045" cy="66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Median OS: </a:t>
            </a:r>
            <a:r>
              <a: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16.9m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srgbClr val="00009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year OS: 57%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BCB9D42-509A-BF4A-B195-28483310F74D}"/>
              </a:ext>
            </a:extLst>
          </p:cNvPr>
          <p:cNvSpPr txBox="1"/>
          <p:nvPr/>
        </p:nvSpPr>
        <p:spPr>
          <a:xfrm>
            <a:off x="7282047" y="932069"/>
            <a:ext cx="3954171" cy="2226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AZA + VEN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CR/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71%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N=84, median age 75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Early death 2%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6D1D23D-19D8-9B43-A18A-C8360F157504}"/>
              </a:ext>
            </a:extLst>
          </p:cNvPr>
          <p:cNvSpPr txBox="1"/>
          <p:nvPr/>
        </p:nvSpPr>
        <p:spPr>
          <a:xfrm>
            <a:off x="7607230" y="6374215"/>
            <a:ext cx="28689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DiNardo CD et al, </a:t>
            </a:r>
            <a:r>
              <a:rPr kumimoji="0" lang="it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Lancet Oncol 2018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B54E8FB-5728-F042-B5C1-3F77A9292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48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Response Rates of CR/CRi Rates by Patient Subgroups</a:t>
            </a:r>
          </a:p>
        </p:txBody>
      </p:sp>
      <p:pic>
        <p:nvPicPr>
          <p:cNvPr id="2050" name="Picture 2" descr="C:\Users\bourgrj\Documents\2018 ONGOING\Venetoclax\ASH 2018\_Orals and Poster\M14-358 Update ORAL\CR CRi By Subgroup Bar Graph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866" y="1397000"/>
            <a:ext cx="10179535" cy="5060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B8042B4-D096-ED4D-A379-6C0CE40BD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E7976-D254-4AC5-A102-74196A409DE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28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68"/>
          <p:cNvSpPr txBox="1"/>
          <p:nvPr/>
        </p:nvSpPr>
        <p:spPr>
          <a:xfrm>
            <a:off x="7328656" y="6402203"/>
            <a:ext cx="3512628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Strickland S et al. EHA 2018. Abstract PS982</a:t>
            </a:r>
          </a:p>
        </p:txBody>
      </p:sp>
      <p:sp>
        <p:nvSpPr>
          <p:cNvPr id="128" name="Title 1"/>
          <p:cNvSpPr txBox="1">
            <a:spLocks/>
          </p:cNvSpPr>
          <p:nvPr/>
        </p:nvSpPr>
        <p:spPr>
          <a:xfrm>
            <a:off x="518831" y="131236"/>
            <a:ext cx="10972800" cy="693937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800" kern="1200">
                <a:solidFill>
                  <a:srgbClr val="000090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Molecular determinants of outcome with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venetoclax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combos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6E1C17C-C3D8-9B41-95E5-C3A86F319C06}"/>
              </a:ext>
            </a:extLst>
          </p:cNvPr>
          <p:cNvGrpSpPr/>
          <p:nvPr/>
        </p:nvGrpSpPr>
        <p:grpSpPr>
          <a:xfrm>
            <a:off x="5240411" y="1249792"/>
            <a:ext cx="6495602" cy="4944256"/>
            <a:chOff x="2448538" y="1112775"/>
            <a:chExt cx="4013764" cy="3114203"/>
          </a:xfrm>
        </p:grpSpPr>
        <p:grpSp>
          <p:nvGrpSpPr>
            <p:cNvPr id="4" name="Group 3"/>
            <p:cNvGrpSpPr/>
            <p:nvPr/>
          </p:nvGrpSpPr>
          <p:grpSpPr>
            <a:xfrm>
              <a:off x="2448538" y="1112775"/>
              <a:ext cx="4013764" cy="3114203"/>
              <a:chOff x="245165" y="1167859"/>
              <a:chExt cx="4013764" cy="3114203"/>
            </a:xfrm>
          </p:grpSpPr>
          <p:grpSp>
            <p:nvGrpSpPr>
              <p:cNvPr id="65" name="Group 64"/>
              <p:cNvGrpSpPr/>
              <p:nvPr/>
            </p:nvGrpSpPr>
            <p:grpSpPr>
              <a:xfrm>
                <a:off x="245165" y="1167859"/>
                <a:ext cx="4013764" cy="3114203"/>
                <a:chOff x="157053" y="1079029"/>
                <a:chExt cx="4316691" cy="3494807"/>
              </a:xfrm>
            </p:grpSpPr>
            <p:sp>
              <p:nvSpPr>
                <p:cNvPr id="66" name="Freeform: Shape 58">
                  <a:extLst>
                    <a:ext uri="{FF2B5EF4-FFF2-40B4-BE49-F238E27FC236}">
                      <a16:creationId xmlns:a16="http://schemas.microsoft.com/office/drawing/2014/main" id="{18AB4EF0-4EBC-4C59-8537-C85E7A51A2D3}"/>
                    </a:ext>
                  </a:extLst>
                </p:cNvPr>
                <p:cNvSpPr/>
                <p:nvPr/>
              </p:nvSpPr>
              <p:spPr>
                <a:xfrm>
                  <a:off x="795499" y="1210486"/>
                  <a:ext cx="3546222" cy="2748643"/>
                </a:xfrm>
                <a:custGeom>
                  <a:avLst/>
                  <a:gdLst>
                    <a:gd name="connsiteX0" fmla="*/ 0 w 7176407"/>
                    <a:gd name="connsiteY0" fmla="*/ 0 h 2762250"/>
                    <a:gd name="connsiteX1" fmla="*/ 0 w 7176407"/>
                    <a:gd name="connsiteY1" fmla="*/ 2762250 h 2762250"/>
                    <a:gd name="connsiteX2" fmla="*/ 7176407 w 7176407"/>
                    <a:gd name="connsiteY2" fmla="*/ 2762250 h 2762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176407" h="2762250">
                      <a:moveTo>
                        <a:pt x="0" y="0"/>
                      </a:moveTo>
                      <a:lnTo>
                        <a:pt x="0" y="2762250"/>
                      </a:lnTo>
                      <a:lnTo>
                        <a:pt x="7176407" y="2762250"/>
                      </a:ln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2133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cxnSp>
              <p:nvCxnSpPr>
                <p:cNvPr id="129" name="Straight Connector 128">
                  <a:extLst>
                    <a:ext uri="{FF2B5EF4-FFF2-40B4-BE49-F238E27FC236}">
                      <a16:creationId xmlns:a16="http://schemas.microsoft.com/office/drawing/2014/main" id="{4925926B-4388-429D-BD49-84F0F54A22DB}"/>
                    </a:ext>
                  </a:extLst>
                </p:cNvPr>
                <p:cNvCxnSpPr/>
                <p:nvPr/>
              </p:nvCxnSpPr>
              <p:spPr>
                <a:xfrm>
                  <a:off x="723499" y="1215930"/>
                  <a:ext cx="72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30" name="TextBox 129">
                  <a:extLst>
                    <a:ext uri="{FF2B5EF4-FFF2-40B4-BE49-F238E27FC236}">
                      <a16:creationId xmlns:a16="http://schemas.microsoft.com/office/drawing/2014/main" id="{12D5A667-2C02-4FE7-AE3C-9788286FE1C3}"/>
                    </a:ext>
                  </a:extLst>
                </p:cNvPr>
                <p:cNvSpPr txBox="1"/>
                <p:nvPr/>
              </p:nvSpPr>
              <p:spPr>
                <a:xfrm>
                  <a:off x="411550" y="1079029"/>
                  <a:ext cx="365606" cy="268357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spAutoFit/>
                </a:bodyPr>
                <a:lstStyle/>
                <a:p>
                  <a:pPr marL="0" marR="0" lvl="0" indent="0" algn="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8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100</a:t>
                  </a:r>
                </a:p>
              </p:txBody>
            </p:sp>
            <p:cxnSp>
              <p:nvCxnSpPr>
                <p:cNvPr id="131" name="Straight Connector 130">
                  <a:extLst>
                    <a:ext uri="{FF2B5EF4-FFF2-40B4-BE49-F238E27FC236}">
                      <a16:creationId xmlns:a16="http://schemas.microsoft.com/office/drawing/2014/main" id="{BAA411AC-3B36-4D6F-B4A2-2A9F86CC2F1A}"/>
                    </a:ext>
                  </a:extLst>
                </p:cNvPr>
                <p:cNvCxnSpPr/>
                <p:nvPr/>
              </p:nvCxnSpPr>
              <p:spPr>
                <a:xfrm>
                  <a:off x="723499" y="1764570"/>
                  <a:ext cx="72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32" name="TextBox 131">
                  <a:extLst>
                    <a:ext uri="{FF2B5EF4-FFF2-40B4-BE49-F238E27FC236}">
                      <a16:creationId xmlns:a16="http://schemas.microsoft.com/office/drawing/2014/main" id="{8F713AB9-6D1E-4B23-B85B-43E03326A0FD}"/>
                    </a:ext>
                  </a:extLst>
                </p:cNvPr>
                <p:cNvSpPr txBox="1"/>
                <p:nvPr/>
              </p:nvSpPr>
              <p:spPr>
                <a:xfrm>
                  <a:off x="492512" y="1627669"/>
                  <a:ext cx="284644" cy="268357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spAutoFit/>
                </a:bodyPr>
                <a:lstStyle/>
                <a:p>
                  <a:pPr marL="0" marR="0" lvl="0" indent="0" algn="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8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80</a:t>
                  </a:r>
                </a:p>
              </p:txBody>
            </p:sp>
            <p:sp>
              <p:nvSpPr>
                <p:cNvPr id="133" name="TextBox 132">
                  <a:extLst>
                    <a:ext uri="{FF2B5EF4-FFF2-40B4-BE49-F238E27FC236}">
                      <a16:creationId xmlns:a16="http://schemas.microsoft.com/office/drawing/2014/main" id="{8B55134B-983B-4764-A51B-1DCAAB1018E1}"/>
                    </a:ext>
                  </a:extLst>
                </p:cNvPr>
                <p:cNvSpPr txBox="1"/>
                <p:nvPr/>
              </p:nvSpPr>
              <p:spPr>
                <a:xfrm>
                  <a:off x="492512" y="2176310"/>
                  <a:ext cx="284644" cy="268357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spAutoFit/>
                </a:bodyPr>
                <a:lstStyle/>
                <a:p>
                  <a:pPr marL="0" marR="0" lvl="0" indent="0" algn="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8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60</a:t>
                  </a:r>
                </a:p>
              </p:txBody>
            </p:sp>
            <p:sp>
              <p:nvSpPr>
                <p:cNvPr id="134" name="TextBox 133">
                  <a:extLst>
                    <a:ext uri="{FF2B5EF4-FFF2-40B4-BE49-F238E27FC236}">
                      <a16:creationId xmlns:a16="http://schemas.microsoft.com/office/drawing/2014/main" id="{46A33DEF-CC2C-4972-A1C4-47812B1039FB}"/>
                    </a:ext>
                  </a:extLst>
                </p:cNvPr>
                <p:cNvSpPr txBox="1"/>
                <p:nvPr/>
              </p:nvSpPr>
              <p:spPr>
                <a:xfrm>
                  <a:off x="492512" y="2724949"/>
                  <a:ext cx="284644" cy="268357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spAutoFit/>
                </a:bodyPr>
                <a:lstStyle/>
                <a:p>
                  <a:pPr marL="0" marR="0" lvl="0" indent="0" algn="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8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40</a:t>
                  </a:r>
                </a:p>
              </p:txBody>
            </p:sp>
            <p:cxnSp>
              <p:nvCxnSpPr>
                <p:cNvPr id="135" name="Straight Connector 134">
                  <a:extLst>
                    <a:ext uri="{FF2B5EF4-FFF2-40B4-BE49-F238E27FC236}">
                      <a16:creationId xmlns:a16="http://schemas.microsoft.com/office/drawing/2014/main" id="{EFD8235C-A1C7-4217-A778-BB1393B0C549}"/>
                    </a:ext>
                  </a:extLst>
                </p:cNvPr>
                <p:cNvCxnSpPr/>
                <p:nvPr/>
              </p:nvCxnSpPr>
              <p:spPr>
                <a:xfrm>
                  <a:off x="723499" y="3410490"/>
                  <a:ext cx="72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36" name="TextBox 135">
                  <a:extLst>
                    <a:ext uri="{FF2B5EF4-FFF2-40B4-BE49-F238E27FC236}">
                      <a16:creationId xmlns:a16="http://schemas.microsoft.com/office/drawing/2014/main" id="{75166D92-768C-48D4-939A-66DBCB67B66D}"/>
                    </a:ext>
                  </a:extLst>
                </p:cNvPr>
                <p:cNvSpPr txBox="1"/>
                <p:nvPr/>
              </p:nvSpPr>
              <p:spPr>
                <a:xfrm>
                  <a:off x="492512" y="3273589"/>
                  <a:ext cx="284644" cy="268357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spAutoFit/>
                </a:bodyPr>
                <a:lstStyle/>
                <a:p>
                  <a:pPr marL="0" marR="0" lvl="0" indent="0" algn="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8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20</a:t>
                  </a:r>
                </a:p>
              </p:txBody>
            </p:sp>
            <p:sp>
              <p:nvSpPr>
                <p:cNvPr id="137" name="TextBox 136">
                  <a:extLst>
                    <a:ext uri="{FF2B5EF4-FFF2-40B4-BE49-F238E27FC236}">
                      <a16:creationId xmlns:a16="http://schemas.microsoft.com/office/drawing/2014/main" id="{36D064D5-1321-4B14-BCCB-9D005BF248FA}"/>
                    </a:ext>
                  </a:extLst>
                </p:cNvPr>
                <p:cNvSpPr txBox="1"/>
                <p:nvPr/>
              </p:nvSpPr>
              <p:spPr>
                <a:xfrm>
                  <a:off x="573474" y="3822229"/>
                  <a:ext cx="203682" cy="268357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spAutoFit/>
                </a:bodyPr>
                <a:lstStyle/>
                <a:p>
                  <a:pPr marL="0" marR="0" lvl="0" indent="0" algn="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8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0</a:t>
                  </a:r>
                </a:p>
              </p:txBody>
            </p:sp>
            <p:sp>
              <p:nvSpPr>
                <p:cNvPr id="138" name="TextBox 137">
                  <a:extLst>
                    <a:ext uri="{FF2B5EF4-FFF2-40B4-BE49-F238E27FC236}">
                      <a16:creationId xmlns:a16="http://schemas.microsoft.com/office/drawing/2014/main" id="{F6C3FDFE-7692-48A4-8737-2F14C111E4CD}"/>
                    </a:ext>
                  </a:extLst>
                </p:cNvPr>
                <p:cNvSpPr txBox="1"/>
                <p:nvPr/>
              </p:nvSpPr>
              <p:spPr>
                <a:xfrm rot="16200000">
                  <a:off x="-435660" y="2458656"/>
                  <a:ext cx="1437729" cy="252303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spAutoFit/>
                </a:bodyPr>
                <a:lstStyle/>
                <a:p>
                  <a:pPr marL="0" marR="0" lvl="0" indent="0" algn="ct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8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Overall </a:t>
                  </a:r>
                  <a:r>
                    <a:rPr kumimoji="0" lang="en-GB" sz="1867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survival (%)</a:t>
                  </a:r>
                  <a:endParaRPr kumimoji="0" lang="en-GB" sz="1867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9" name="TextBox 138">
                  <a:extLst>
                    <a:ext uri="{FF2B5EF4-FFF2-40B4-BE49-F238E27FC236}">
                      <a16:creationId xmlns:a16="http://schemas.microsoft.com/office/drawing/2014/main" id="{CFD03E89-D244-408F-883A-BA1124BB32F5}"/>
                    </a:ext>
                  </a:extLst>
                </p:cNvPr>
                <p:cNvSpPr txBox="1"/>
                <p:nvPr/>
              </p:nvSpPr>
              <p:spPr>
                <a:xfrm>
                  <a:off x="693657" y="4006110"/>
                  <a:ext cx="203682" cy="268357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spAutoFit/>
                </a:bodyPr>
                <a:lstStyle/>
                <a:p>
                  <a:pPr marL="0" marR="0" lvl="0" indent="0" algn="ct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8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0</a:t>
                  </a:r>
                </a:p>
              </p:txBody>
            </p:sp>
            <p:cxnSp>
              <p:nvCxnSpPr>
                <p:cNvPr id="140" name="Straight Connector 139">
                  <a:extLst>
                    <a:ext uri="{FF2B5EF4-FFF2-40B4-BE49-F238E27FC236}">
                      <a16:creationId xmlns:a16="http://schemas.microsoft.com/office/drawing/2014/main" id="{8C7D4AB6-27F9-43FF-9877-2DEE82C1768F}"/>
                    </a:ext>
                  </a:extLst>
                </p:cNvPr>
                <p:cNvCxnSpPr/>
                <p:nvPr/>
              </p:nvCxnSpPr>
              <p:spPr>
                <a:xfrm>
                  <a:off x="723499" y="3959129"/>
                  <a:ext cx="72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41" name="Straight Connector 140">
                  <a:extLst>
                    <a:ext uri="{FF2B5EF4-FFF2-40B4-BE49-F238E27FC236}">
                      <a16:creationId xmlns:a16="http://schemas.microsoft.com/office/drawing/2014/main" id="{F0ECAA25-20D4-4D49-9110-10178ADED7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759499" y="3992407"/>
                  <a:ext cx="72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42" name="TextBox 141">
                  <a:extLst>
                    <a:ext uri="{FF2B5EF4-FFF2-40B4-BE49-F238E27FC236}">
                      <a16:creationId xmlns:a16="http://schemas.microsoft.com/office/drawing/2014/main" id="{19CDE4F4-C95E-46B5-BDD4-1E5E626CA7D2}"/>
                    </a:ext>
                  </a:extLst>
                </p:cNvPr>
                <p:cNvSpPr txBox="1"/>
                <p:nvPr/>
              </p:nvSpPr>
              <p:spPr>
                <a:xfrm>
                  <a:off x="1356642" y="4006110"/>
                  <a:ext cx="203682" cy="268357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spAutoFit/>
                </a:bodyPr>
                <a:lstStyle/>
                <a:p>
                  <a:pPr marL="0" marR="0" lvl="0" indent="0" algn="ct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8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6</a:t>
                  </a:r>
                </a:p>
              </p:txBody>
            </p:sp>
            <p:cxnSp>
              <p:nvCxnSpPr>
                <p:cNvPr id="143" name="Straight Connector 142">
                  <a:extLst>
                    <a:ext uri="{FF2B5EF4-FFF2-40B4-BE49-F238E27FC236}">
                      <a16:creationId xmlns:a16="http://schemas.microsoft.com/office/drawing/2014/main" id="{7442C7F6-2C01-4730-9441-1E026907AF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1422484" y="3992407"/>
                  <a:ext cx="72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44" name="TextBox 143">
                  <a:extLst>
                    <a:ext uri="{FF2B5EF4-FFF2-40B4-BE49-F238E27FC236}">
                      <a16:creationId xmlns:a16="http://schemas.microsoft.com/office/drawing/2014/main" id="{0309349A-C887-4194-AB79-4F08A39CB099}"/>
                    </a:ext>
                  </a:extLst>
                </p:cNvPr>
                <p:cNvSpPr txBox="1"/>
                <p:nvPr/>
              </p:nvSpPr>
              <p:spPr>
                <a:xfrm>
                  <a:off x="3305117" y="4006110"/>
                  <a:ext cx="284644" cy="268357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spAutoFit/>
                </a:bodyPr>
                <a:lstStyle/>
                <a:p>
                  <a:pPr marL="0" marR="0" lvl="0" indent="0" algn="ct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8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24</a:t>
                  </a:r>
                </a:p>
              </p:txBody>
            </p:sp>
            <p:cxnSp>
              <p:nvCxnSpPr>
                <p:cNvPr id="145" name="Straight Connector 144">
                  <a:extLst>
                    <a:ext uri="{FF2B5EF4-FFF2-40B4-BE49-F238E27FC236}">
                      <a16:creationId xmlns:a16="http://schemas.microsoft.com/office/drawing/2014/main" id="{0B9EEDE3-863C-4459-9276-FDD13A5655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3411439" y="3992407"/>
                  <a:ext cx="72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46" name="TextBox 145">
                  <a:extLst>
                    <a:ext uri="{FF2B5EF4-FFF2-40B4-BE49-F238E27FC236}">
                      <a16:creationId xmlns:a16="http://schemas.microsoft.com/office/drawing/2014/main" id="{0F31FA12-D417-4118-AB4D-2006021BD918}"/>
                    </a:ext>
                  </a:extLst>
                </p:cNvPr>
                <p:cNvSpPr txBox="1"/>
                <p:nvPr/>
              </p:nvSpPr>
              <p:spPr>
                <a:xfrm>
                  <a:off x="3968102" y="4006110"/>
                  <a:ext cx="284644" cy="268357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spAutoFit/>
                </a:bodyPr>
                <a:lstStyle/>
                <a:p>
                  <a:pPr marL="0" marR="0" lvl="0" indent="0" algn="ct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8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30</a:t>
                  </a:r>
                </a:p>
              </p:txBody>
            </p:sp>
            <p:cxnSp>
              <p:nvCxnSpPr>
                <p:cNvPr id="147" name="Straight Connector 146">
                  <a:extLst>
                    <a:ext uri="{FF2B5EF4-FFF2-40B4-BE49-F238E27FC236}">
                      <a16:creationId xmlns:a16="http://schemas.microsoft.com/office/drawing/2014/main" id="{EBAA0103-B9F0-4635-9A86-B8D2D91E0F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4074424" y="3992407"/>
                  <a:ext cx="72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48" name="TextBox 147">
                  <a:extLst>
                    <a:ext uri="{FF2B5EF4-FFF2-40B4-BE49-F238E27FC236}">
                      <a16:creationId xmlns:a16="http://schemas.microsoft.com/office/drawing/2014/main" id="{78D377A9-4882-4CFE-AC42-84817ACEB5D6}"/>
                    </a:ext>
                  </a:extLst>
                </p:cNvPr>
                <p:cNvSpPr txBox="1"/>
                <p:nvPr/>
              </p:nvSpPr>
              <p:spPr>
                <a:xfrm>
                  <a:off x="4189100" y="4006110"/>
                  <a:ext cx="284644" cy="268357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spAutoFit/>
                </a:bodyPr>
                <a:lstStyle/>
                <a:p>
                  <a:pPr marL="0" marR="0" lvl="0" indent="0" algn="ct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8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32</a:t>
                  </a:r>
                </a:p>
              </p:txBody>
            </p:sp>
            <p:cxnSp>
              <p:nvCxnSpPr>
                <p:cNvPr id="149" name="Straight Connector 148">
                  <a:extLst>
                    <a:ext uri="{FF2B5EF4-FFF2-40B4-BE49-F238E27FC236}">
                      <a16:creationId xmlns:a16="http://schemas.microsoft.com/office/drawing/2014/main" id="{E6EEE2C6-C46D-4EC8-AAF7-76AD38BAAD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4295422" y="3992407"/>
                  <a:ext cx="72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50" name="TextBox 149">
                  <a:extLst>
                    <a:ext uri="{FF2B5EF4-FFF2-40B4-BE49-F238E27FC236}">
                      <a16:creationId xmlns:a16="http://schemas.microsoft.com/office/drawing/2014/main" id="{92E551DF-644A-40BD-847F-EC47F04133E7}"/>
                    </a:ext>
                  </a:extLst>
                </p:cNvPr>
                <p:cNvSpPr txBox="1"/>
                <p:nvPr/>
              </p:nvSpPr>
              <p:spPr>
                <a:xfrm>
                  <a:off x="1759769" y="4305479"/>
                  <a:ext cx="1617699" cy="268357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spAutoFit/>
                </a:bodyPr>
                <a:lstStyle/>
                <a:p>
                  <a:pPr marL="0" marR="0" lvl="0" indent="0" algn="ct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8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Months since first dose</a:t>
                  </a:r>
                </a:p>
              </p:txBody>
            </p:sp>
            <p:sp>
              <p:nvSpPr>
                <p:cNvPr id="151" name="TextBox 150">
                  <a:extLst>
                    <a:ext uri="{FF2B5EF4-FFF2-40B4-BE49-F238E27FC236}">
                      <a16:creationId xmlns:a16="http://schemas.microsoft.com/office/drawing/2014/main" id="{7EE72304-C178-4E7C-99F4-19B3112C9137}"/>
                    </a:ext>
                  </a:extLst>
                </p:cNvPr>
                <p:cNvSpPr txBox="1"/>
                <p:nvPr/>
              </p:nvSpPr>
              <p:spPr>
                <a:xfrm>
                  <a:off x="1030534" y="3239701"/>
                  <a:ext cx="1172367" cy="645215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spAutoFit/>
                </a:bodyPr>
                <a:lstStyle/>
                <a:p>
                  <a:pPr marL="0" marR="0" lvl="0" indent="0" algn="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333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Spliceosome </a:t>
                  </a:r>
                  <a:r>
                    <a:rPr kumimoji="0" lang="en-GB" sz="1333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n=71</a:t>
                  </a:r>
                </a:p>
                <a:p>
                  <a:pPr marL="0" marR="0" lvl="0" indent="0" algn="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333" b="0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TP53</a:t>
                  </a:r>
                  <a:r>
                    <a:rPr kumimoji="0" lang="en-GB" sz="1333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/Aneuploidy </a:t>
                  </a:r>
                  <a:r>
                    <a:rPr kumimoji="0" lang="en-GB" sz="1333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n=65</a:t>
                  </a:r>
                </a:p>
                <a:p>
                  <a:pPr marL="0" marR="0" lvl="0" indent="0" algn="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333" b="0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NPM1</a:t>
                  </a:r>
                  <a:r>
                    <a:rPr kumimoji="0" lang="en-GB" sz="1333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 </a:t>
                  </a:r>
                  <a:r>
                    <a:rPr kumimoji="0" lang="en-GB" sz="1333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n=27</a:t>
                  </a:r>
                </a:p>
                <a:p>
                  <a:pPr marL="0" marR="0" lvl="0" indent="0" algn="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333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Other </a:t>
                  </a:r>
                  <a:r>
                    <a:rPr kumimoji="0" lang="en-GB" sz="1333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n=28</a:t>
                  </a:r>
                </a:p>
              </p:txBody>
            </p:sp>
            <p:sp>
              <p:nvSpPr>
                <p:cNvPr id="153" name="TextBox 152">
                  <a:extLst>
                    <a:ext uri="{FF2B5EF4-FFF2-40B4-BE49-F238E27FC236}">
                      <a16:creationId xmlns:a16="http://schemas.microsoft.com/office/drawing/2014/main" id="{0AA460F1-BC31-44A4-87F7-2A3629C3A7EB}"/>
                    </a:ext>
                  </a:extLst>
                </p:cNvPr>
                <p:cNvSpPr txBox="1"/>
                <p:nvPr/>
              </p:nvSpPr>
              <p:spPr>
                <a:xfrm>
                  <a:off x="1979146" y="4006111"/>
                  <a:ext cx="284644" cy="268357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spAutoFit/>
                </a:bodyPr>
                <a:lstStyle/>
                <a:p>
                  <a:pPr marL="0" marR="0" lvl="0" indent="0" algn="ct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8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12</a:t>
                  </a:r>
                </a:p>
              </p:txBody>
            </p:sp>
            <p:cxnSp>
              <p:nvCxnSpPr>
                <p:cNvPr id="154" name="Straight Connector 153">
                  <a:extLst>
                    <a:ext uri="{FF2B5EF4-FFF2-40B4-BE49-F238E27FC236}">
                      <a16:creationId xmlns:a16="http://schemas.microsoft.com/office/drawing/2014/main" id="{FF8BD9D5-5ACE-4DA6-A808-E9804B22E2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2085469" y="3992407"/>
                  <a:ext cx="72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55" name="TextBox 154">
                  <a:extLst>
                    <a:ext uri="{FF2B5EF4-FFF2-40B4-BE49-F238E27FC236}">
                      <a16:creationId xmlns:a16="http://schemas.microsoft.com/office/drawing/2014/main" id="{90572FDE-36B0-4443-A95B-C5D9D98C6712}"/>
                    </a:ext>
                  </a:extLst>
                </p:cNvPr>
                <p:cNvSpPr txBox="1"/>
                <p:nvPr/>
              </p:nvSpPr>
              <p:spPr>
                <a:xfrm>
                  <a:off x="2642131" y="4006111"/>
                  <a:ext cx="284644" cy="268357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spAutoFit/>
                </a:bodyPr>
                <a:lstStyle/>
                <a:p>
                  <a:pPr marL="0" marR="0" lvl="0" indent="0" algn="ct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8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18</a:t>
                  </a:r>
                </a:p>
              </p:txBody>
            </p:sp>
            <p:cxnSp>
              <p:nvCxnSpPr>
                <p:cNvPr id="156" name="Straight Connector 155">
                  <a:extLst>
                    <a:ext uri="{FF2B5EF4-FFF2-40B4-BE49-F238E27FC236}">
                      <a16:creationId xmlns:a16="http://schemas.microsoft.com/office/drawing/2014/main" id="{75610D48-E312-479D-BEAB-EF9C1DBC62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2748454" y="3992407"/>
                  <a:ext cx="72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57" name="Straight Connector 156">
                  <a:extLst>
                    <a:ext uri="{FF2B5EF4-FFF2-40B4-BE49-F238E27FC236}">
                      <a16:creationId xmlns:a16="http://schemas.microsoft.com/office/drawing/2014/main" id="{0B4B92BE-5125-409F-A05B-A45F0CFB2387}"/>
                    </a:ext>
                  </a:extLst>
                </p:cNvPr>
                <p:cNvCxnSpPr/>
                <p:nvPr/>
              </p:nvCxnSpPr>
              <p:spPr>
                <a:xfrm>
                  <a:off x="723499" y="2313210"/>
                  <a:ext cx="72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58" name="Straight Connector 157">
                  <a:extLst>
                    <a:ext uri="{FF2B5EF4-FFF2-40B4-BE49-F238E27FC236}">
                      <a16:creationId xmlns:a16="http://schemas.microsoft.com/office/drawing/2014/main" id="{81B32647-9489-4465-9FF0-63AC644D4381}"/>
                    </a:ext>
                  </a:extLst>
                </p:cNvPr>
                <p:cNvCxnSpPr/>
                <p:nvPr/>
              </p:nvCxnSpPr>
              <p:spPr>
                <a:xfrm>
                  <a:off x="723499" y="2861850"/>
                  <a:ext cx="72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60" name="Straight Connector 159">
                  <a:extLst>
                    <a:ext uri="{FF2B5EF4-FFF2-40B4-BE49-F238E27FC236}">
                      <a16:creationId xmlns:a16="http://schemas.microsoft.com/office/drawing/2014/main" id="{A66FAD31-A8D2-4C61-BB94-911839F94E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95499" y="2587530"/>
                  <a:ext cx="3540281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prstDash val="dash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63" name="TextBox 162">
                  <a:extLst>
                    <a:ext uri="{FF2B5EF4-FFF2-40B4-BE49-F238E27FC236}">
                      <a16:creationId xmlns:a16="http://schemas.microsoft.com/office/drawing/2014/main" id="{92A9A397-E64E-427A-BE7B-C47CD48E2A69}"/>
                    </a:ext>
                  </a:extLst>
                </p:cNvPr>
                <p:cNvSpPr txBox="1"/>
                <p:nvPr/>
              </p:nvSpPr>
              <p:spPr>
                <a:xfrm>
                  <a:off x="3747107" y="4006111"/>
                  <a:ext cx="284644" cy="268357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spAutoFit/>
                </a:bodyPr>
                <a:lstStyle/>
                <a:p>
                  <a:pPr marL="0" marR="0" lvl="0" indent="0" algn="ct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8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28</a:t>
                  </a:r>
                </a:p>
              </p:txBody>
            </p:sp>
            <p:cxnSp>
              <p:nvCxnSpPr>
                <p:cNvPr id="164" name="Straight Connector 163">
                  <a:extLst>
                    <a:ext uri="{FF2B5EF4-FFF2-40B4-BE49-F238E27FC236}">
                      <a16:creationId xmlns:a16="http://schemas.microsoft.com/office/drawing/2014/main" id="{B1FCAF7A-A7E5-40A0-93AD-7E673AC568E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3853429" y="3992407"/>
                  <a:ext cx="72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65" name="TextBox 164">
                  <a:extLst>
                    <a:ext uri="{FF2B5EF4-FFF2-40B4-BE49-F238E27FC236}">
                      <a16:creationId xmlns:a16="http://schemas.microsoft.com/office/drawing/2014/main" id="{F268BA1A-3924-4E3A-8CAA-0A2EB8E70E09}"/>
                    </a:ext>
                  </a:extLst>
                </p:cNvPr>
                <p:cNvSpPr txBox="1"/>
                <p:nvPr/>
              </p:nvSpPr>
              <p:spPr>
                <a:xfrm>
                  <a:off x="914652" y="4006111"/>
                  <a:ext cx="203682" cy="268357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spAutoFit/>
                </a:bodyPr>
                <a:lstStyle/>
                <a:p>
                  <a:pPr marL="0" marR="0" lvl="0" indent="0" algn="ct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8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2</a:t>
                  </a:r>
                </a:p>
              </p:txBody>
            </p:sp>
            <p:cxnSp>
              <p:nvCxnSpPr>
                <p:cNvPr id="166" name="Straight Connector 165">
                  <a:extLst>
                    <a:ext uri="{FF2B5EF4-FFF2-40B4-BE49-F238E27FC236}">
                      <a16:creationId xmlns:a16="http://schemas.microsoft.com/office/drawing/2014/main" id="{F8597445-46B2-4313-B458-F9ACBE20D8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980494" y="3992407"/>
                  <a:ext cx="72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67" name="TextBox 166">
                  <a:extLst>
                    <a:ext uri="{FF2B5EF4-FFF2-40B4-BE49-F238E27FC236}">
                      <a16:creationId xmlns:a16="http://schemas.microsoft.com/office/drawing/2014/main" id="{853E9A9F-D661-48E8-9A5B-09507D181B74}"/>
                    </a:ext>
                  </a:extLst>
                </p:cNvPr>
                <p:cNvSpPr txBox="1"/>
                <p:nvPr/>
              </p:nvSpPr>
              <p:spPr>
                <a:xfrm>
                  <a:off x="1135647" y="4006111"/>
                  <a:ext cx="203682" cy="268357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spAutoFit/>
                </a:bodyPr>
                <a:lstStyle/>
                <a:p>
                  <a:pPr marL="0" marR="0" lvl="0" indent="0" algn="ct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8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4</a:t>
                  </a:r>
                </a:p>
              </p:txBody>
            </p:sp>
            <p:cxnSp>
              <p:nvCxnSpPr>
                <p:cNvPr id="168" name="Straight Connector 167">
                  <a:extLst>
                    <a:ext uri="{FF2B5EF4-FFF2-40B4-BE49-F238E27FC236}">
                      <a16:creationId xmlns:a16="http://schemas.microsoft.com/office/drawing/2014/main" id="{3EFE4B1E-35B7-47F8-BB32-684170D343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1201489" y="3992407"/>
                  <a:ext cx="72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69" name="TextBox 168">
                  <a:extLst>
                    <a:ext uri="{FF2B5EF4-FFF2-40B4-BE49-F238E27FC236}">
                      <a16:creationId xmlns:a16="http://schemas.microsoft.com/office/drawing/2014/main" id="{EA0C90F4-FC05-4AE5-BF2C-2715D63C1BE8}"/>
                    </a:ext>
                  </a:extLst>
                </p:cNvPr>
                <p:cNvSpPr txBox="1"/>
                <p:nvPr/>
              </p:nvSpPr>
              <p:spPr>
                <a:xfrm>
                  <a:off x="1577637" y="4006111"/>
                  <a:ext cx="203682" cy="268357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spAutoFit/>
                </a:bodyPr>
                <a:lstStyle/>
                <a:p>
                  <a:pPr marL="0" marR="0" lvl="0" indent="0" algn="ct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8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8</a:t>
                  </a:r>
                </a:p>
              </p:txBody>
            </p:sp>
            <p:cxnSp>
              <p:nvCxnSpPr>
                <p:cNvPr id="170" name="Straight Connector 169">
                  <a:extLst>
                    <a:ext uri="{FF2B5EF4-FFF2-40B4-BE49-F238E27FC236}">
                      <a16:creationId xmlns:a16="http://schemas.microsoft.com/office/drawing/2014/main" id="{3F16E6E0-37F8-4AFB-B524-6D175C97BE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1643479" y="3992407"/>
                  <a:ext cx="72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71" name="TextBox 170">
                  <a:extLst>
                    <a:ext uri="{FF2B5EF4-FFF2-40B4-BE49-F238E27FC236}">
                      <a16:creationId xmlns:a16="http://schemas.microsoft.com/office/drawing/2014/main" id="{625AA919-6A96-4129-8997-CBD145105137}"/>
                    </a:ext>
                  </a:extLst>
                </p:cNvPr>
                <p:cNvSpPr txBox="1"/>
                <p:nvPr/>
              </p:nvSpPr>
              <p:spPr>
                <a:xfrm>
                  <a:off x="1758152" y="4006111"/>
                  <a:ext cx="284644" cy="268357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spAutoFit/>
                </a:bodyPr>
                <a:lstStyle/>
                <a:p>
                  <a:pPr marL="0" marR="0" lvl="0" indent="0" algn="ct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8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10</a:t>
                  </a:r>
                </a:p>
              </p:txBody>
            </p:sp>
            <p:cxnSp>
              <p:nvCxnSpPr>
                <p:cNvPr id="172" name="Straight Connector 171">
                  <a:extLst>
                    <a:ext uri="{FF2B5EF4-FFF2-40B4-BE49-F238E27FC236}">
                      <a16:creationId xmlns:a16="http://schemas.microsoft.com/office/drawing/2014/main" id="{4B71639B-DA21-4A4E-B4A6-2B87F401E8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1864474" y="3992407"/>
                  <a:ext cx="72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73" name="TextBox 172">
                  <a:extLst>
                    <a:ext uri="{FF2B5EF4-FFF2-40B4-BE49-F238E27FC236}">
                      <a16:creationId xmlns:a16="http://schemas.microsoft.com/office/drawing/2014/main" id="{BD00229D-787E-4D86-8E66-675AFCC3A4E5}"/>
                    </a:ext>
                  </a:extLst>
                </p:cNvPr>
                <p:cNvSpPr txBox="1"/>
                <p:nvPr/>
              </p:nvSpPr>
              <p:spPr>
                <a:xfrm>
                  <a:off x="2200142" y="4006111"/>
                  <a:ext cx="284644" cy="268357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spAutoFit/>
                </a:bodyPr>
                <a:lstStyle/>
                <a:p>
                  <a:pPr marL="0" marR="0" lvl="0" indent="0" algn="ct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8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14</a:t>
                  </a:r>
                </a:p>
              </p:txBody>
            </p:sp>
            <p:cxnSp>
              <p:nvCxnSpPr>
                <p:cNvPr id="174" name="Straight Connector 173">
                  <a:extLst>
                    <a:ext uri="{FF2B5EF4-FFF2-40B4-BE49-F238E27FC236}">
                      <a16:creationId xmlns:a16="http://schemas.microsoft.com/office/drawing/2014/main" id="{E862055F-B98D-49D3-A63D-2F31DDB0E7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2306464" y="3992407"/>
                  <a:ext cx="72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75" name="TextBox 174">
                  <a:extLst>
                    <a:ext uri="{FF2B5EF4-FFF2-40B4-BE49-F238E27FC236}">
                      <a16:creationId xmlns:a16="http://schemas.microsoft.com/office/drawing/2014/main" id="{3FC88652-BFEA-4123-99C6-2C3F621D9433}"/>
                    </a:ext>
                  </a:extLst>
                </p:cNvPr>
                <p:cNvSpPr txBox="1"/>
                <p:nvPr/>
              </p:nvSpPr>
              <p:spPr>
                <a:xfrm>
                  <a:off x="2421137" y="4006111"/>
                  <a:ext cx="284644" cy="268357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spAutoFit/>
                </a:bodyPr>
                <a:lstStyle/>
                <a:p>
                  <a:pPr marL="0" marR="0" lvl="0" indent="0" algn="ct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8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16</a:t>
                  </a:r>
                </a:p>
              </p:txBody>
            </p:sp>
            <p:cxnSp>
              <p:nvCxnSpPr>
                <p:cNvPr id="176" name="Straight Connector 175">
                  <a:extLst>
                    <a:ext uri="{FF2B5EF4-FFF2-40B4-BE49-F238E27FC236}">
                      <a16:creationId xmlns:a16="http://schemas.microsoft.com/office/drawing/2014/main" id="{8BD4C06B-6BC7-49B2-AC6C-065451903B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2527459" y="3992407"/>
                  <a:ext cx="72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77" name="TextBox 176">
                  <a:extLst>
                    <a:ext uri="{FF2B5EF4-FFF2-40B4-BE49-F238E27FC236}">
                      <a16:creationId xmlns:a16="http://schemas.microsoft.com/office/drawing/2014/main" id="{A3CE86EE-2D9E-4F61-9897-84BDFB099A8B}"/>
                    </a:ext>
                  </a:extLst>
                </p:cNvPr>
                <p:cNvSpPr txBox="1"/>
                <p:nvPr/>
              </p:nvSpPr>
              <p:spPr>
                <a:xfrm>
                  <a:off x="2863127" y="4006111"/>
                  <a:ext cx="284644" cy="268357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spAutoFit/>
                </a:bodyPr>
                <a:lstStyle/>
                <a:p>
                  <a:pPr marL="0" marR="0" lvl="0" indent="0" algn="ct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8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20</a:t>
                  </a:r>
                </a:p>
              </p:txBody>
            </p:sp>
            <p:cxnSp>
              <p:nvCxnSpPr>
                <p:cNvPr id="178" name="Straight Connector 177">
                  <a:extLst>
                    <a:ext uri="{FF2B5EF4-FFF2-40B4-BE49-F238E27FC236}">
                      <a16:creationId xmlns:a16="http://schemas.microsoft.com/office/drawing/2014/main" id="{395609B7-3872-442E-856B-6E66FB024E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2969449" y="3992407"/>
                  <a:ext cx="72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79" name="TextBox 178">
                  <a:extLst>
                    <a:ext uri="{FF2B5EF4-FFF2-40B4-BE49-F238E27FC236}">
                      <a16:creationId xmlns:a16="http://schemas.microsoft.com/office/drawing/2014/main" id="{825108D6-AD91-4536-96B0-48BF8BA4BD00}"/>
                    </a:ext>
                  </a:extLst>
                </p:cNvPr>
                <p:cNvSpPr txBox="1"/>
                <p:nvPr/>
              </p:nvSpPr>
              <p:spPr>
                <a:xfrm>
                  <a:off x="3084122" y="4006111"/>
                  <a:ext cx="284644" cy="268357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spAutoFit/>
                </a:bodyPr>
                <a:lstStyle/>
                <a:p>
                  <a:pPr marL="0" marR="0" lvl="0" indent="0" algn="ct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8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22</a:t>
                  </a:r>
                </a:p>
              </p:txBody>
            </p:sp>
            <p:cxnSp>
              <p:nvCxnSpPr>
                <p:cNvPr id="180" name="Straight Connector 179">
                  <a:extLst>
                    <a:ext uri="{FF2B5EF4-FFF2-40B4-BE49-F238E27FC236}">
                      <a16:creationId xmlns:a16="http://schemas.microsoft.com/office/drawing/2014/main" id="{9EDCE3C7-976F-4226-B78F-68CE09CFE73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3190444" y="3992407"/>
                  <a:ext cx="72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81" name="TextBox 180">
                  <a:extLst>
                    <a:ext uri="{FF2B5EF4-FFF2-40B4-BE49-F238E27FC236}">
                      <a16:creationId xmlns:a16="http://schemas.microsoft.com/office/drawing/2014/main" id="{17C71C10-FB5A-4255-A231-AAA9114F96BA}"/>
                    </a:ext>
                  </a:extLst>
                </p:cNvPr>
                <p:cNvSpPr txBox="1"/>
                <p:nvPr/>
              </p:nvSpPr>
              <p:spPr>
                <a:xfrm>
                  <a:off x="3526112" y="4006111"/>
                  <a:ext cx="284644" cy="268357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spAutoFit/>
                </a:bodyPr>
                <a:lstStyle/>
                <a:p>
                  <a:pPr marL="0" marR="0" lvl="0" indent="0" algn="ctr" defTabSz="60958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867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26</a:t>
                  </a:r>
                </a:p>
              </p:txBody>
            </p:sp>
            <p:cxnSp>
              <p:nvCxnSpPr>
                <p:cNvPr id="182" name="Straight Connector 181">
                  <a:extLst>
                    <a:ext uri="{FF2B5EF4-FFF2-40B4-BE49-F238E27FC236}">
                      <a16:creationId xmlns:a16="http://schemas.microsoft.com/office/drawing/2014/main" id="{2B35AF89-B597-40CB-B0CB-DCE4FCD00E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3632434" y="3992407"/>
                  <a:ext cx="72000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</p:cxnSp>
            <p:grpSp>
              <p:nvGrpSpPr>
                <p:cNvPr id="183" name="Graphic 1">
                  <a:extLst>
                    <a:ext uri="{FF2B5EF4-FFF2-40B4-BE49-F238E27FC236}">
                      <a16:creationId xmlns:a16="http://schemas.microsoft.com/office/drawing/2014/main" id="{E738EF57-5DF5-41B4-887E-0762993A9874}"/>
                    </a:ext>
                  </a:extLst>
                </p:cNvPr>
                <p:cNvGrpSpPr/>
                <p:nvPr/>
              </p:nvGrpSpPr>
              <p:grpSpPr>
                <a:xfrm>
                  <a:off x="791688" y="1204420"/>
                  <a:ext cx="2790000" cy="1728002"/>
                  <a:chOff x="3686175" y="2014537"/>
                  <a:chExt cx="1771650" cy="1114425"/>
                </a:xfrm>
              </p:grpSpPr>
              <p:sp>
                <p:nvSpPr>
                  <p:cNvPr id="370" name="Freeform: Shape 3">
                    <a:extLst>
                      <a:ext uri="{FF2B5EF4-FFF2-40B4-BE49-F238E27FC236}">
                        <a16:creationId xmlns:a16="http://schemas.microsoft.com/office/drawing/2014/main" id="{937C631B-44F9-44F0-938F-E23879D1006D}"/>
                      </a:ext>
                    </a:extLst>
                  </p:cNvPr>
                  <p:cNvSpPr/>
                  <p:nvPr/>
                </p:nvSpPr>
                <p:spPr>
                  <a:xfrm>
                    <a:off x="5442395" y="3088957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71" name="Freeform: Shape 4">
                    <a:extLst>
                      <a:ext uri="{FF2B5EF4-FFF2-40B4-BE49-F238E27FC236}">
                        <a16:creationId xmlns:a16="http://schemas.microsoft.com/office/drawing/2014/main" id="{EDE062EF-60CD-4F1F-9F8A-C3BA588FC230}"/>
                      </a:ext>
                    </a:extLst>
                  </p:cNvPr>
                  <p:cNvSpPr/>
                  <p:nvPr/>
                </p:nvSpPr>
                <p:spPr>
                  <a:xfrm>
                    <a:off x="5424202" y="3107245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72" name="Freeform: Shape 5">
                    <a:extLst>
                      <a:ext uri="{FF2B5EF4-FFF2-40B4-BE49-F238E27FC236}">
                        <a16:creationId xmlns:a16="http://schemas.microsoft.com/office/drawing/2014/main" id="{D86C0551-594D-4A94-8D6E-ED27CC722916}"/>
                      </a:ext>
                    </a:extLst>
                  </p:cNvPr>
                  <p:cNvSpPr/>
                  <p:nvPr/>
                </p:nvSpPr>
                <p:spPr>
                  <a:xfrm>
                    <a:off x="5365814" y="3088957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73" name="Freeform: Shape 6">
                    <a:extLst>
                      <a:ext uri="{FF2B5EF4-FFF2-40B4-BE49-F238E27FC236}">
                        <a16:creationId xmlns:a16="http://schemas.microsoft.com/office/drawing/2014/main" id="{E917F22D-DE3E-4CF5-ACCE-C186D4118E9D}"/>
                      </a:ext>
                    </a:extLst>
                  </p:cNvPr>
                  <p:cNvSpPr/>
                  <p:nvPr/>
                </p:nvSpPr>
                <p:spPr>
                  <a:xfrm>
                    <a:off x="5347621" y="3107245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74" name="Freeform: Shape 7">
                    <a:extLst>
                      <a:ext uri="{FF2B5EF4-FFF2-40B4-BE49-F238E27FC236}">
                        <a16:creationId xmlns:a16="http://schemas.microsoft.com/office/drawing/2014/main" id="{DA146A06-C957-4C52-90F3-1861048E1953}"/>
                      </a:ext>
                    </a:extLst>
                  </p:cNvPr>
                  <p:cNvSpPr/>
                  <p:nvPr/>
                </p:nvSpPr>
                <p:spPr>
                  <a:xfrm>
                    <a:off x="5187506" y="3088957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75" name="Freeform: Shape 8">
                    <a:extLst>
                      <a:ext uri="{FF2B5EF4-FFF2-40B4-BE49-F238E27FC236}">
                        <a16:creationId xmlns:a16="http://schemas.microsoft.com/office/drawing/2014/main" id="{024A89B7-C564-42A2-BF53-7D01B8014CD1}"/>
                      </a:ext>
                    </a:extLst>
                  </p:cNvPr>
                  <p:cNvSpPr/>
                  <p:nvPr/>
                </p:nvSpPr>
                <p:spPr>
                  <a:xfrm>
                    <a:off x="5169218" y="3107245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76" name="Freeform: Shape 9">
                    <a:extLst>
                      <a:ext uri="{FF2B5EF4-FFF2-40B4-BE49-F238E27FC236}">
                        <a16:creationId xmlns:a16="http://schemas.microsoft.com/office/drawing/2014/main" id="{8E998E10-0A92-4F97-8014-7119CF6CBF7E}"/>
                      </a:ext>
                    </a:extLst>
                  </p:cNvPr>
                  <p:cNvSpPr/>
                  <p:nvPr/>
                </p:nvSpPr>
                <p:spPr>
                  <a:xfrm>
                    <a:off x="5089017" y="3088957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77" name="Freeform: Shape 10">
                    <a:extLst>
                      <a:ext uri="{FF2B5EF4-FFF2-40B4-BE49-F238E27FC236}">
                        <a16:creationId xmlns:a16="http://schemas.microsoft.com/office/drawing/2014/main" id="{A252EF4F-5384-47C1-84EF-063417295654}"/>
                      </a:ext>
                    </a:extLst>
                  </p:cNvPr>
                  <p:cNvSpPr/>
                  <p:nvPr/>
                </p:nvSpPr>
                <p:spPr>
                  <a:xfrm>
                    <a:off x="5070729" y="3107245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78" name="Freeform: Shape 11">
                    <a:extLst>
                      <a:ext uri="{FF2B5EF4-FFF2-40B4-BE49-F238E27FC236}">
                        <a16:creationId xmlns:a16="http://schemas.microsoft.com/office/drawing/2014/main" id="{5B41A58F-42B4-4B0E-89E2-F07DB17E1A62}"/>
                      </a:ext>
                    </a:extLst>
                  </p:cNvPr>
                  <p:cNvSpPr/>
                  <p:nvPr/>
                </p:nvSpPr>
                <p:spPr>
                  <a:xfrm>
                    <a:off x="4844606" y="3088957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79" name="Freeform: Shape 12">
                    <a:extLst>
                      <a:ext uri="{FF2B5EF4-FFF2-40B4-BE49-F238E27FC236}">
                        <a16:creationId xmlns:a16="http://schemas.microsoft.com/office/drawing/2014/main" id="{6F3660A6-7DE4-44F3-B2F3-DA5ADF7465C4}"/>
                      </a:ext>
                    </a:extLst>
                  </p:cNvPr>
                  <p:cNvSpPr/>
                  <p:nvPr/>
                </p:nvSpPr>
                <p:spPr>
                  <a:xfrm>
                    <a:off x="4826318" y="3107245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0" name="Freeform: Shape 13">
                    <a:extLst>
                      <a:ext uri="{FF2B5EF4-FFF2-40B4-BE49-F238E27FC236}">
                        <a16:creationId xmlns:a16="http://schemas.microsoft.com/office/drawing/2014/main" id="{9D4B8466-A946-4E2B-9375-FAECD2E2D8AC}"/>
                      </a:ext>
                    </a:extLst>
                  </p:cNvPr>
                  <p:cNvSpPr/>
                  <p:nvPr/>
                </p:nvSpPr>
                <p:spPr>
                  <a:xfrm>
                    <a:off x="4786217" y="2950749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1" name="Freeform: Shape 14">
                    <a:extLst>
                      <a:ext uri="{FF2B5EF4-FFF2-40B4-BE49-F238E27FC236}">
                        <a16:creationId xmlns:a16="http://schemas.microsoft.com/office/drawing/2014/main" id="{E2BD13F2-AE25-4D44-A4FB-1947DC20E595}"/>
                      </a:ext>
                    </a:extLst>
                  </p:cNvPr>
                  <p:cNvSpPr/>
                  <p:nvPr/>
                </p:nvSpPr>
                <p:spPr>
                  <a:xfrm>
                    <a:off x="4767929" y="2969037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2" name="Freeform: Shape 15">
                    <a:extLst>
                      <a:ext uri="{FF2B5EF4-FFF2-40B4-BE49-F238E27FC236}">
                        <a16:creationId xmlns:a16="http://schemas.microsoft.com/office/drawing/2014/main" id="{967A077B-5933-4F37-85A9-41E88BF5D369}"/>
                      </a:ext>
                    </a:extLst>
                  </p:cNvPr>
                  <p:cNvSpPr/>
                  <p:nvPr/>
                </p:nvSpPr>
                <p:spPr>
                  <a:xfrm>
                    <a:off x="4722971" y="2834830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3" name="Freeform: Shape 16">
                    <a:extLst>
                      <a:ext uri="{FF2B5EF4-FFF2-40B4-BE49-F238E27FC236}">
                        <a16:creationId xmlns:a16="http://schemas.microsoft.com/office/drawing/2014/main" id="{09A0C989-FF5E-4AB1-BAD8-4C06CCB77DB3}"/>
                      </a:ext>
                    </a:extLst>
                  </p:cNvPr>
                  <p:cNvSpPr/>
                  <p:nvPr/>
                </p:nvSpPr>
                <p:spPr>
                  <a:xfrm>
                    <a:off x="4704779" y="285311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4" name="Freeform: Shape 17">
                    <a:extLst>
                      <a:ext uri="{FF2B5EF4-FFF2-40B4-BE49-F238E27FC236}">
                        <a16:creationId xmlns:a16="http://schemas.microsoft.com/office/drawing/2014/main" id="{2BC4394D-EB47-4613-867C-33BEABAECF1E}"/>
                      </a:ext>
                    </a:extLst>
                  </p:cNvPr>
                  <p:cNvSpPr/>
                  <p:nvPr/>
                </p:nvSpPr>
                <p:spPr>
                  <a:xfrm>
                    <a:off x="4716494" y="2834830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5" name="Freeform: Shape 18">
                    <a:extLst>
                      <a:ext uri="{FF2B5EF4-FFF2-40B4-BE49-F238E27FC236}">
                        <a16:creationId xmlns:a16="http://schemas.microsoft.com/office/drawing/2014/main" id="{AF623FB4-9B46-4173-90FF-0591CD86E9C4}"/>
                      </a:ext>
                    </a:extLst>
                  </p:cNvPr>
                  <p:cNvSpPr/>
                  <p:nvPr/>
                </p:nvSpPr>
                <p:spPr>
                  <a:xfrm>
                    <a:off x="4698302" y="285311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6" name="Freeform: Shape 19">
                    <a:extLst>
                      <a:ext uri="{FF2B5EF4-FFF2-40B4-BE49-F238E27FC236}">
                        <a16:creationId xmlns:a16="http://schemas.microsoft.com/office/drawing/2014/main" id="{2EFB059E-9DFA-461C-AF9E-64F18AEA86E2}"/>
                      </a:ext>
                    </a:extLst>
                  </p:cNvPr>
                  <p:cNvSpPr/>
                  <p:nvPr/>
                </p:nvSpPr>
                <p:spPr>
                  <a:xfrm>
                    <a:off x="4696206" y="2834830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7" name="Freeform: Shape 20">
                    <a:extLst>
                      <a:ext uri="{FF2B5EF4-FFF2-40B4-BE49-F238E27FC236}">
                        <a16:creationId xmlns:a16="http://schemas.microsoft.com/office/drawing/2014/main" id="{5180E06D-DD47-4C9D-8C6D-FB655787EFB9}"/>
                      </a:ext>
                    </a:extLst>
                  </p:cNvPr>
                  <p:cNvSpPr/>
                  <p:nvPr/>
                </p:nvSpPr>
                <p:spPr>
                  <a:xfrm>
                    <a:off x="4678013" y="285311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8" name="Freeform: Shape 21">
                    <a:extLst>
                      <a:ext uri="{FF2B5EF4-FFF2-40B4-BE49-F238E27FC236}">
                        <a16:creationId xmlns:a16="http://schemas.microsoft.com/office/drawing/2014/main" id="{E3C9F114-8BF1-4E4F-B608-57936E6D6BFA}"/>
                      </a:ext>
                    </a:extLst>
                  </p:cNvPr>
                  <p:cNvSpPr/>
                  <p:nvPr/>
                </p:nvSpPr>
                <p:spPr>
                  <a:xfrm>
                    <a:off x="4689729" y="2834830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9" name="Freeform: Shape 22">
                    <a:extLst>
                      <a:ext uri="{FF2B5EF4-FFF2-40B4-BE49-F238E27FC236}">
                        <a16:creationId xmlns:a16="http://schemas.microsoft.com/office/drawing/2014/main" id="{96B1AA2E-0624-4324-B3EF-7A6B47FEA996}"/>
                      </a:ext>
                    </a:extLst>
                  </p:cNvPr>
                  <p:cNvSpPr/>
                  <p:nvPr/>
                </p:nvSpPr>
                <p:spPr>
                  <a:xfrm>
                    <a:off x="4671536" y="285311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90" name="Freeform: Shape 23">
                    <a:extLst>
                      <a:ext uri="{FF2B5EF4-FFF2-40B4-BE49-F238E27FC236}">
                        <a16:creationId xmlns:a16="http://schemas.microsoft.com/office/drawing/2014/main" id="{CAA15F0C-7BC0-4C6A-93FB-BF5C590F8E95}"/>
                      </a:ext>
                    </a:extLst>
                  </p:cNvPr>
                  <p:cNvSpPr/>
                  <p:nvPr/>
                </p:nvSpPr>
                <p:spPr>
                  <a:xfrm>
                    <a:off x="4618387" y="2834830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91" name="Freeform: Shape 24">
                    <a:extLst>
                      <a:ext uri="{FF2B5EF4-FFF2-40B4-BE49-F238E27FC236}">
                        <a16:creationId xmlns:a16="http://schemas.microsoft.com/office/drawing/2014/main" id="{1DE5A206-01DD-4A2A-BC37-8E118E70EB86}"/>
                      </a:ext>
                    </a:extLst>
                  </p:cNvPr>
                  <p:cNvSpPr/>
                  <p:nvPr/>
                </p:nvSpPr>
                <p:spPr>
                  <a:xfrm>
                    <a:off x="4600194" y="285311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92" name="Freeform: Shape 25">
                    <a:extLst>
                      <a:ext uri="{FF2B5EF4-FFF2-40B4-BE49-F238E27FC236}">
                        <a16:creationId xmlns:a16="http://schemas.microsoft.com/office/drawing/2014/main" id="{C684504F-9A81-4DD4-8FDE-3A0371F3B2EB}"/>
                      </a:ext>
                    </a:extLst>
                  </p:cNvPr>
                  <p:cNvSpPr/>
                  <p:nvPr/>
                </p:nvSpPr>
                <p:spPr>
                  <a:xfrm>
                    <a:off x="4604195" y="2834830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93" name="Freeform: Shape 26">
                    <a:extLst>
                      <a:ext uri="{FF2B5EF4-FFF2-40B4-BE49-F238E27FC236}">
                        <a16:creationId xmlns:a16="http://schemas.microsoft.com/office/drawing/2014/main" id="{99907660-12E4-4006-AF75-A0FA3C16B4E8}"/>
                      </a:ext>
                    </a:extLst>
                  </p:cNvPr>
                  <p:cNvSpPr/>
                  <p:nvPr/>
                </p:nvSpPr>
                <p:spPr>
                  <a:xfrm>
                    <a:off x="4586002" y="285311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94" name="Freeform: Shape 27">
                    <a:extLst>
                      <a:ext uri="{FF2B5EF4-FFF2-40B4-BE49-F238E27FC236}">
                        <a16:creationId xmlns:a16="http://schemas.microsoft.com/office/drawing/2014/main" id="{DC6FFF9B-70ED-4710-A732-25B5F8FF9ED5}"/>
                      </a:ext>
                    </a:extLst>
                  </p:cNvPr>
                  <p:cNvSpPr/>
                  <p:nvPr/>
                </p:nvSpPr>
                <p:spPr>
                  <a:xfrm>
                    <a:off x="4586002" y="2834830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95" name="Freeform: Shape 28">
                    <a:extLst>
                      <a:ext uri="{FF2B5EF4-FFF2-40B4-BE49-F238E27FC236}">
                        <a16:creationId xmlns:a16="http://schemas.microsoft.com/office/drawing/2014/main" id="{C88CCBC4-C92C-4EDA-A48F-E9B7EB0F8F41}"/>
                      </a:ext>
                    </a:extLst>
                  </p:cNvPr>
                  <p:cNvSpPr/>
                  <p:nvPr/>
                </p:nvSpPr>
                <p:spPr>
                  <a:xfrm>
                    <a:off x="4567714" y="285311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96" name="Freeform: Shape 29">
                    <a:extLst>
                      <a:ext uri="{FF2B5EF4-FFF2-40B4-BE49-F238E27FC236}">
                        <a16:creationId xmlns:a16="http://schemas.microsoft.com/office/drawing/2014/main" id="{8D7BBA8F-A440-4675-9CFF-8AE4F587A950}"/>
                      </a:ext>
                    </a:extLst>
                  </p:cNvPr>
                  <p:cNvSpPr/>
                  <p:nvPr/>
                </p:nvSpPr>
                <p:spPr>
                  <a:xfrm>
                    <a:off x="4422267" y="2834830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97" name="Freeform: Shape 30">
                    <a:extLst>
                      <a:ext uri="{FF2B5EF4-FFF2-40B4-BE49-F238E27FC236}">
                        <a16:creationId xmlns:a16="http://schemas.microsoft.com/office/drawing/2014/main" id="{90B0431C-196F-4AD2-B566-1D65BC07953A}"/>
                      </a:ext>
                    </a:extLst>
                  </p:cNvPr>
                  <p:cNvSpPr/>
                  <p:nvPr/>
                </p:nvSpPr>
                <p:spPr>
                  <a:xfrm>
                    <a:off x="4403979" y="285311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98" name="Freeform: Shape 31">
                    <a:extLst>
                      <a:ext uri="{FF2B5EF4-FFF2-40B4-BE49-F238E27FC236}">
                        <a16:creationId xmlns:a16="http://schemas.microsoft.com/office/drawing/2014/main" id="{54A6DC8E-C929-4458-97BE-ECA38C121E13}"/>
                      </a:ext>
                    </a:extLst>
                  </p:cNvPr>
                  <p:cNvSpPr/>
                  <p:nvPr/>
                </p:nvSpPr>
                <p:spPr>
                  <a:xfrm>
                    <a:off x="4112990" y="2632995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99" name="Freeform: Shape 32">
                    <a:extLst>
                      <a:ext uri="{FF2B5EF4-FFF2-40B4-BE49-F238E27FC236}">
                        <a16:creationId xmlns:a16="http://schemas.microsoft.com/office/drawing/2014/main" id="{B5652979-3B41-4FAA-94A5-9DFF3FFB65B6}"/>
                      </a:ext>
                    </a:extLst>
                  </p:cNvPr>
                  <p:cNvSpPr/>
                  <p:nvPr/>
                </p:nvSpPr>
                <p:spPr>
                  <a:xfrm>
                    <a:off x="4094702" y="2651283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00" name="Freeform: Shape 33">
                    <a:extLst>
                      <a:ext uri="{FF2B5EF4-FFF2-40B4-BE49-F238E27FC236}">
                        <a16:creationId xmlns:a16="http://schemas.microsoft.com/office/drawing/2014/main" id="{54B6950A-444A-412A-B2C5-30C567998F54}"/>
                      </a:ext>
                    </a:extLst>
                  </p:cNvPr>
                  <p:cNvSpPr/>
                  <p:nvPr/>
                </p:nvSpPr>
                <p:spPr>
                  <a:xfrm>
                    <a:off x="3686175" y="2016918"/>
                    <a:ext cx="1752600" cy="1085850"/>
                  </a:xfrm>
                  <a:custGeom>
                    <a:avLst/>
                    <a:gdLst>
                      <a:gd name="connsiteX0" fmla="*/ 1756220 w 1752600"/>
                      <a:gd name="connsiteY0" fmla="*/ 1090327 h 1085850"/>
                      <a:gd name="connsiteX1" fmla="*/ 1103662 w 1752600"/>
                      <a:gd name="connsiteY1" fmla="*/ 1090327 h 1085850"/>
                      <a:gd name="connsiteX2" fmla="*/ 1103662 w 1752600"/>
                      <a:gd name="connsiteY2" fmla="*/ 952500 h 1085850"/>
                      <a:gd name="connsiteX3" fmla="*/ 1052227 w 1752600"/>
                      <a:gd name="connsiteY3" fmla="*/ 952500 h 1085850"/>
                      <a:gd name="connsiteX4" fmla="*/ 1052227 w 1752600"/>
                      <a:gd name="connsiteY4" fmla="*/ 836581 h 1085850"/>
                      <a:gd name="connsiteX5" fmla="*/ 719804 w 1752600"/>
                      <a:gd name="connsiteY5" fmla="*/ 836581 h 1085850"/>
                      <a:gd name="connsiteX6" fmla="*/ 719804 w 1752600"/>
                      <a:gd name="connsiteY6" fmla="*/ 765620 h 1085850"/>
                      <a:gd name="connsiteX7" fmla="*/ 484727 w 1752600"/>
                      <a:gd name="connsiteY7" fmla="*/ 765620 h 1085850"/>
                      <a:gd name="connsiteX8" fmla="*/ 484727 w 1752600"/>
                      <a:gd name="connsiteY8" fmla="*/ 699611 h 1085850"/>
                      <a:gd name="connsiteX9" fmla="*/ 473774 w 1752600"/>
                      <a:gd name="connsiteY9" fmla="*/ 699611 h 1085850"/>
                      <a:gd name="connsiteX10" fmla="*/ 473774 w 1752600"/>
                      <a:gd name="connsiteY10" fmla="*/ 634365 h 1085850"/>
                      <a:gd name="connsiteX11" fmla="*/ 390716 w 1752600"/>
                      <a:gd name="connsiteY11" fmla="*/ 634365 h 1085850"/>
                      <a:gd name="connsiteX12" fmla="*/ 390716 w 1752600"/>
                      <a:gd name="connsiteY12" fmla="*/ 570262 h 1085850"/>
                      <a:gd name="connsiteX13" fmla="*/ 360331 w 1752600"/>
                      <a:gd name="connsiteY13" fmla="*/ 570262 h 1085850"/>
                      <a:gd name="connsiteX14" fmla="*/ 360331 w 1752600"/>
                      <a:gd name="connsiteY14" fmla="*/ 507016 h 1085850"/>
                      <a:gd name="connsiteX15" fmla="*/ 284512 w 1752600"/>
                      <a:gd name="connsiteY15" fmla="*/ 507016 h 1085850"/>
                      <a:gd name="connsiteX16" fmla="*/ 284512 w 1752600"/>
                      <a:gd name="connsiteY16" fmla="*/ 445865 h 1085850"/>
                      <a:gd name="connsiteX17" fmla="*/ 282131 w 1752600"/>
                      <a:gd name="connsiteY17" fmla="*/ 445865 h 1085850"/>
                      <a:gd name="connsiteX18" fmla="*/ 282131 w 1752600"/>
                      <a:gd name="connsiteY18" fmla="*/ 440626 h 1085850"/>
                      <a:gd name="connsiteX19" fmla="*/ 278892 w 1752600"/>
                      <a:gd name="connsiteY19" fmla="*/ 440626 h 1085850"/>
                      <a:gd name="connsiteX20" fmla="*/ 278892 w 1752600"/>
                      <a:gd name="connsiteY20" fmla="*/ 435674 h 1085850"/>
                      <a:gd name="connsiteX21" fmla="*/ 275177 w 1752600"/>
                      <a:gd name="connsiteY21" fmla="*/ 435674 h 1085850"/>
                      <a:gd name="connsiteX22" fmla="*/ 275177 w 1752600"/>
                      <a:gd name="connsiteY22" fmla="*/ 376904 h 1085850"/>
                      <a:gd name="connsiteX23" fmla="*/ 270796 w 1752600"/>
                      <a:gd name="connsiteY23" fmla="*/ 376904 h 1085850"/>
                      <a:gd name="connsiteX24" fmla="*/ 270796 w 1752600"/>
                      <a:gd name="connsiteY24" fmla="*/ 309277 h 1085850"/>
                      <a:gd name="connsiteX25" fmla="*/ 268319 w 1752600"/>
                      <a:gd name="connsiteY25" fmla="*/ 309277 h 1085850"/>
                      <a:gd name="connsiteX26" fmla="*/ 268319 w 1752600"/>
                      <a:gd name="connsiteY26" fmla="*/ 253746 h 1085850"/>
                      <a:gd name="connsiteX27" fmla="*/ 263843 w 1752600"/>
                      <a:gd name="connsiteY27" fmla="*/ 253746 h 1085850"/>
                      <a:gd name="connsiteX28" fmla="*/ 263843 w 1752600"/>
                      <a:gd name="connsiteY28" fmla="*/ 190881 h 1085850"/>
                      <a:gd name="connsiteX29" fmla="*/ 206312 w 1752600"/>
                      <a:gd name="connsiteY29" fmla="*/ 190881 h 1085850"/>
                      <a:gd name="connsiteX30" fmla="*/ 206312 w 1752600"/>
                      <a:gd name="connsiteY30" fmla="*/ 131350 h 1085850"/>
                      <a:gd name="connsiteX31" fmla="*/ 204692 w 1752600"/>
                      <a:gd name="connsiteY31" fmla="*/ 131350 h 1085850"/>
                      <a:gd name="connsiteX32" fmla="*/ 204692 w 1752600"/>
                      <a:gd name="connsiteY32" fmla="*/ 57531 h 1085850"/>
                      <a:gd name="connsiteX33" fmla="*/ 137827 w 1752600"/>
                      <a:gd name="connsiteY33" fmla="*/ 57531 h 1085850"/>
                      <a:gd name="connsiteX34" fmla="*/ 137827 w 1752600"/>
                      <a:gd name="connsiteY34" fmla="*/ 0 h 1085850"/>
                      <a:gd name="connsiteX35" fmla="*/ 0 w 1752600"/>
                      <a:gd name="connsiteY35" fmla="*/ 0 h 1085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1752600" h="1085850">
                        <a:moveTo>
                          <a:pt x="1756220" y="1090327"/>
                        </a:moveTo>
                        <a:lnTo>
                          <a:pt x="1103662" y="1090327"/>
                        </a:lnTo>
                        <a:lnTo>
                          <a:pt x="1103662" y="952500"/>
                        </a:lnTo>
                        <a:lnTo>
                          <a:pt x="1052227" y="952500"/>
                        </a:lnTo>
                        <a:lnTo>
                          <a:pt x="1052227" y="836581"/>
                        </a:lnTo>
                        <a:lnTo>
                          <a:pt x="719804" y="836581"/>
                        </a:lnTo>
                        <a:lnTo>
                          <a:pt x="719804" y="765620"/>
                        </a:lnTo>
                        <a:lnTo>
                          <a:pt x="484727" y="765620"/>
                        </a:lnTo>
                        <a:lnTo>
                          <a:pt x="484727" y="699611"/>
                        </a:lnTo>
                        <a:lnTo>
                          <a:pt x="473774" y="699611"/>
                        </a:lnTo>
                        <a:lnTo>
                          <a:pt x="473774" y="634365"/>
                        </a:lnTo>
                        <a:lnTo>
                          <a:pt x="390716" y="634365"/>
                        </a:lnTo>
                        <a:lnTo>
                          <a:pt x="390716" y="570262"/>
                        </a:lnTo>
                        <a:lnTo>
                          <a:pt x="360331" y="570262"/>
                        </a:lnTo>
                        <a:lnTo>
                          <a:pt x="360331" y="507016"/>
                        </a:lnTo>
                        <a:lnTo>
                          <a:pt x="284512" y="507016"/>
                        </a:lnTo>
                        <a:lnTo>
                          <a:pt x="284512" y="445865"/>
                        </a:lnTo>
                        <a:lnTo>
                          <a:pt x="282131" y="445865"/>
                        </a:lnTo>
                        <a:lnTo>
                          <a:pt x="282131" y="440626"/>
                        </a:lnTo>
                        <a:lnTo>
                          <a:pt x="278892" y="440626"/>
                        </a:lnTo>
                        <a:lnTo>
                          <a:pt x="278892" y="435674"/>
                        </a:lnTo>
                        <a:lnTo>
                          <a:pt x="275177" y="435674"/>
                        </a:lnTo>
                        <a:lnTo>
                          <a:pt x="275177" y="376904"/>
                        </a:lnTo>
                        <a:lnTo>
                          <a:pt x="270796" y="376904"/>
                        </a:lnTo>
                        <a:lnTo>
                          <a:pt x="270796" y="309277"/>
                        </a:lnTo>
                        <a:lnTo>
                          <a:pt x="268319" y="309277"/>
                        </a:lnTo>
                        <a:lnTo>
                          <a:pt x="268319" y="253746"/>
                        </a:lnTo>
                        <a:lnTo>
                          <a:pt x="263843" y="253746"/>
                        </a:lnTo>
                        <a:lnTo>
                          <a:pt x="263843" y="190881"/>
                        </a:lnTo>
                        <a:lnTo>
                          <a:pt x="206312" y="190881"/>
                        </a:lnTo>
                        <a:lnTo>
                          <a:pt x="206312" y="131350"/>
                        </a:lnTo>
                        <a:lnTo>
                          <a:pt x="204692" y="131350"/>
                        </a:lnTo>
                        <a:lnTo>
                          <a:pt x="204692" y="57531"/>
                        </a:lnTo>
                        <a:lnTo>
                          <a:pt x="137827" y="57531"/>
                        </a:lnTo>
                        <a:lnTo>
                          <a:pt x="137827" y="0"/>
                        </a:lnTo>
                        <a:lnTo>
                          <a:pt x="0" y="0"/>
                        </a:lnTo>
                      </a:path>
                    </a:pathLst>
                  </a:custGeom>
                  <a:ln w="1905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84" name="Graphic 34">
                  <a:extLst>
                    <a:ext uri="{FF2B5EF4-FFF2-40B4-BE49-F238E27FC236}">
                      <a16:creationId xmlns:a16="http://schemas.microsoft.com/office/drawing/2014/main" id="{1E24D875-BAE6-4328-8D93-2C5BC0998B25}"/>
                    </a:ext>
                  </a:extLst>
                </p:cNvPr>
                <p:cNvGrpSpPr/>
                <p:nvPr/>
              </p:nvGrpSpPr>
              <p:grpSpPr>
                <a:xfrm>
                  <a:off x="795499" y="1204499"/>
                  <a:ext cx="3418361" cy="817200"/>
                  <a:chOff x="3486150" y="2309812"/>
                  <a:chExt cx="2171700" cy="523875"/>
                </a:xfrm>
              </p:grpSpPr>
              <p:sp>
                <p:nvSpPr>
                  <p:cNvPr id="321" name="Freeform: Shape 36">
                    <a:extLst>
                      <a:ext uri="{FF2B5EF4-FFF2-40B4-BE49-F238E27FC236}">
                        <a16:creationId xmlns:a16="http://schemas.microsoft.com/office/drawing/2014/main" id="{8FD88958-7A16-4F28-AB5B-D502715F5387}"/>
                      </a:ext>
                    </a:extLst>
                  </p:cNvPr>
                  <p:cNvSpPr/>
                  <p:nvPr/>
                </p:nvSpPr>
                <p:spPr>
                  <a:xfrm>
                    <a:off x="5642039" y="2794920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22" name="Freeform: Shape 37">
                    <a:extLst>
                      <a:ext uri="{FF2B5EF4-FFF2-40B4-BE49-F238E27FC236}">
                        <a16:creationId xmlns:a16="http://schemas.microsoft.com/office/drawing/2014/main" id="{77E2257D-369B-499E-B91C-BF1DA5B9958A}"/>
                      </a:ext>
                    </a:extLst>
                  </p:cNvPr>
                  <p:cNvSpPr/>
                  <p:nvPr/>
                </p:nvSpPr>
                <p:spPr>
                  <a:xfrm>
                    <a:off x="5623846" y="281320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23" name="Freeform: Shape 38">
                    <a:extLst>
                      <a:ext uri="{FF2B5EF4-FFF2-40B4-BE49-F238E27FC236}">
                        <a16:creationId xmlns:a16="http://schemas.microsoft.com/office/drawing/2014/main" id="{BEB27346-2518-4611-B84A-441981F5C915}"/>
                      </a:ext>
                    </a:extLst>
                  </p:cNvPr>
                  <p:cNvSpPr/>
                  <p:nvPr/>
                </p:nvSpPr>
                <p:spPr>
                  <a:xfrm>
                    <a:off x="5501831" y="2794920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24" name="Freeform: Shape 39">
                    <a:extLst>
                      <a:ext uri="{FF2B5EF4-FFF2-40B4-BE49-F238E27FC236}">
                        <a16:creationId xmlns:a16="http://schemas.microsoft.com/office/drawing/2014/main" id="{D7425C3B-4166-4800-BDD6-A33568564A23}"/>
                      </a:ext>
                    </a:extLst>
                  </p:cNvPr>
                  <p:cNvSpPr/>
                  <p:nvPr/>
                </p:nvSpPr>
                <p:spPr>
                  <a:xfrm>
                    <a:off x="5483543" y="281320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25" name="Freeform: Shape 40">
                    <a:extLst>
                      <a:ext uri="{FF2B5EF4-FFF2-40B4-BE49-F238E27FC236}">
                        <a16:creationId xmlns:a16="http://schemas.microsoft.com/office/drawing/2014/main" id="{AB11B2C1-E836-40F4-8405-90279CE9EBAF}"/>
                      </a:ext>
                    </a:extLst>
                  </p:cNvPr>
                  <p:cNvSpPr/>
                  <p:nvPr/>
                </p:nvSpPr>
                <p:spPr>
                  <a:xfrm>
                    <a:off x="5494877" y="2794920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26" name="Freeform: Shape 41">
                    <a:extLst>
                      <a:ext uri="{FF2B5EF4-FFF2-40B4-BE49-F238E27FC236}">
                        <a16:creationId xmlns:a16="http://schemas.microsoft.com/office/drawing/2014/main" id="{204BA3E8-DE14-453A-B33A-E4ED1EB64AF0}"/>
                      </a:ext>
                    </a:extLst>
                  </p:cNvPr>
                  <p:cNvSpPr/>
                  <p:nvPr/>
                </p:nvSpPr>
                <p:spPr>
                  <a:xfrm>
                    <a:off x="5476685" y="281320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27" name="Freeform: Shape 42">
                    <a:extLst>
                      <a:ext uri="{FF2B5EF4-FFF2-40B4-BE49-F238E27FC236}">
                        <a16:creationId xmlns:a16="http://schemas.microsoft.com/office/drawing/2014/main" id="{D8B649DE-B8CD-4858-8E74-9491B89A47BF}"/>
                      </a:ext>
                    </a:extLst>
                  </p:cNvPr>
                  <p:cNvSpPr/>
                  <p:nvPr/>
                </p:nvSpPr>
                <p:spPr>
                  <a:xfrm>
                    <a:off x="5416677" y="2794920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28" name="Freeform: Shape 43">
                    <a:extLst>
                      <a:ext uri="{FF2B5EF4-FFF2-40B4-BE49-F238E27FC236}">
                        <a16:creationId xmlns:a16="http://schemas.microsoft.com/office/drawing/2014/main" id="{29776E21-8552-4936-B225-B43F06A8BD76}"/>
                      </a:ext>
                    </a:extLst>
                  </p:cNvPr>
                  <p:cNvSpPr/>
                  <p:nvPr/>
                </p:nvSpPr>
                <p:spPr>
                  <a:xfrm>
                    <a:off x="5398484" y="281320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29" name="Freeform: Shape 44">
                    <a:extLst>
                      <a:ext uri="{FF2B5EF4-FFF2-40B4-BE49-F238E27FC236}">
                        <a16:creationId xmlns:a16="http://schemas.microsoft.com/office/drawing/2014/main" id="{86A9FB5B-D2A6-46A2-99A9-CB566321A043}"/>
                      </a:ext>
                    </a:extLst>
                  </p:cNvPr>
                  <p:cNvSpPr/>
                  <p:nvPr/>
                </p:nvSpPr>
                <p:spPr>
                  <a:xfrm>
                    <a:off x="5271135" y="2794920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30" name="Freeform: Shape 45">
                    <a:extLst>
                      <a:ext uri="{FF2B5EF4-FFF2-40B4-BE49-F238E27FC236}">
                        <a16:creationId xmlns:a16="http://schemas.microsoft.com/office/drawing/2014/main" id="{128F9E23-4773-4881-B9D0-1FBF9F48E1CF}"/>
                      </a:ext>
                    </a:extLst>
                  </p:cNvPr>
                  <p:cNvSpPr/>
                  <p:nvPr/>
                </p:nvSpPr>
                <p:spPr>
                  <a:xfrm>
                    <a:off x="5252942" y="281320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31" name="Freeform: Shape 46">
                    <a:extLst>
                      <a:ext uri="{FF2B5EF4-FFF2-40B4-BE49-F238E27FC236}">
                        <a16:creationId xmlns:a16="http://schemas.microsoft.com/office/drawing/2014/main" id="{09D4DB45-AE6F-42CF-B842-AFB67B628199}"/>
                      </a:ext>
                    </a:extLst>
                  </p:cNvPr>
                  <p:cNvSpPr/>
                  <p:nvPr/>
                </p:nvSpPr>
                <p:spPr>
                  <a:xfrm>
                    <a:off x="5220557" y="2794920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32" name="Freeform: Shape 47">
                    <a:extLst>
                      <a:ext uri="{FF2B5EF4-FFF2-40B4-BE49-F238E27FC236}">
                        <a16:creationId xmlns:a16="http://schemas.microsoft.com/office/drawing/2014/main" id="{41D2FE3D-DD1F-4445-8753-55443BA62624}"/>
                      </a:ext>
                    </a:extLst>
                  </p:cNvPr>
                  <p:cNvSpPr/>
                  <p:nvPr/>
                </p:nvSpPr>
                <p:spPr>
                  <a:xfrm>
                    <a:off x="5202269" y="281320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33" name="Freeform: Shape 48">
                    <a:extLst>
                      <a:ext uri="{FF2B5EF4-FFF2-40B4-BE49-F238E27FC236}">
                        <a16:creationId xmlns:a16="http://schemas.microsoft.com/office/drawing/2014/main" id="{D994D609-D785-4A47-A9E0-9EB9B62A8B95}"/>
                      </a:ext>
                    </a:extLst>
                  </p:cNvPr>
                  <p:cNvSpPr/>
                  <p:nvPr/>
                </p:nvSpPr>
                <p:spPr>
                  <a:xfrm>
                    <a:off x="4983766" y="2794920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34" name="Freeform: Shape 49">
                    <a:extLst>
                      <a:ext uri="{FF2B5EF4-FFF2-40B4-BE49-F238E27FC236}">
                        <a16:creationId xmlns:a16="http://schemas.microsoft.com/office/drawing/2014/main" id="{754BD0D5-185C-4638-B2D8-446930D3EE6F}"/>
                      </a:ext>
                    </a:extLst>
                  </p:cNvPr>
                  <p:cNvSpPr/>
                  <p:nvPr/>
                </p:nvSpPr>
                <p:spPr>
                  <a:xfrm>
                    <a:off x="4965573" y="281320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35" name="Freeform: Shape 50">
                    <a:extLst>
                      <a:ext uri="{FF2B5EF4-FFF2-40B4-BE49-F238E27FC236}">
                        <a16:creationId xmlns:a16="http://schemas.microsoft.com/office/drawing/2014/main" id="{5060FF6A-A72C-4FD0-B55C-49A34FD6A3A7}"/>
                      </a:ext>
                    </a:extLst>
                  </p:cNvPr>
                  <p:cNvSpPr/>
                  <p:nvPr/>
                </p:nvSpPr>
                <p:spPr>
                  <a:xfrm>
                    <a:off x="4881658" y="2794920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36" name="Freeform: Shape 51">
                    <a:extLst>
                      <a:ext uri="{FF2B5EF4-FFF2-40B4-BE49-F238E27FC236}">
                        <a16:creationId xmlns:a16="http://schemas.microsoft.com/office/drawing/2014/main" id="{923AB7EB-3D4E-4E9A-9466-6CE1180DE6DF}"/>
                      </a:ext>
                    </a:extLst>
                  </p:cNvPr>
                  <p:cNvSpPr/>
                  <p:nvPr/>
                </p:nvSpPr>
                <p:spPr>
                  <a:xfrm>
                    <a:off x="4863465" y="281320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37" name="Freeform: Shape 52">
                    <a:extLst>
                      <a:ext uri="{FF2B5EF4-FFF2-40B4-BE49-F238E27FC236}">
                        <a16:creationId xmlns:a16="http://schemas.microsoft.com/office/drawing/2014/main" id="{301AF143-5C41-450E-8DBE-F1C78FBC46A4}"/>
                      </a:ext>
                    </a:extLst>
                  </p:cNvPr>
                  <p:cNvSpPr/>
                  <p:nvPr/>
                </p:nvSpPr>
                <p:spPr>
                  <a:xfrm>
                    <a:off x="4768977" y="2794920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38" name="Freeform: Shape 53">
                    <a:extLst>
                      <a:ext uri="{FF2B5EF4-FFF2-40B4-BE49-F238E27FC236}">
                        <a16:creationId xmlns:a16="http://schemas.microsoft.com/office/drawing/2014/main" id="{91EACEF8-6563-4E83-9609-DBCB2F2E6B78}"/>
                      </a:ext>
                    </a:extLst>
                  </p:cNvPr>
                  <p:cNvSpPr/>
                  <p:nvPr/>
                </p:nvSpPr>
                <p:spPr>
                  <a:xfrm>
                    <a:off x="4750784" y="281320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39" name="Freeform: Shape 54">
                    <a:extLst>
                      <a:ext uri="{FF2B5EF4-FFF2-40B4-BE49-F238E27FC236}">
                        <a16:creationId xmlns:a16="http://schemas.microsoft.com/office/drawing/2014/main" id="{CF99A7FD-7211-42C6-8051-319354C5C4E6}"/>
                      </a:ext>
                    </a:extLst>
                  </p:cNvPr>
                  <p:cNvSpPr/>
                  <p:nvPr/>
                </p:nvSpPr>
                <p:spPr>
                  <a:xfrm>
                    <a:off x="4591050" y="2636043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0" name="Freeform: Shape 55">
                    <a:extLst>
                      <a:ext uri="{FF2B5EF4-FFF2-40B4-BE49-F238E27FC236}">
                        <a16:creationId xmlns:a16="http://schemas.microsoft.com/office/drawing/2014/main" id="{40E61FFE-4855-4EB5-A59A-2ECB326BD333}"/>
                      </a:ext>
                    </a:extLst>
                  </p:cNvPr>
                  <p:cNvSpPr/>
                  <p:nvPr/>
                </p:nvSpPr>
                <p:spPr>
                  <a:xfrm>
                    <a:off x="4572857" y="2654236"/>
                    <a:ext cx="28575" cy="9525"/>
                  </a:xfrm>
                  <a:custGeom>
                    <a:avLst/>
                    <a:gdLst>
                      <a:gd name="connsiteX0" fmla="*/ 36386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386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1" name="Freeform: Shape 56">
                    <a:extLst>
                      <a:ext uri="{FF2B5EF4-FFF2-40B4-BE49-F238E27FC236}">
                        <a16:creationId xmlns:a16="http://schemas.microsoft.com/office/drawing/2014/main" id="{12623C32-A5CB-49DF-89A7-BA1E028A18CB}"/>
                      </a:ext>
                    </a:extLst>
                  </p:cNvPr>
                  <p:cNvSpPr/>
                  <p:nvPr/>
                </p:nvSpPr>
                <p:spPr>
                  <a:xfrm>
                    <a:off x="4583525" y="2636043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2" name="Freeform: Shape 57">
                    <a:extLst>
                      <a:ext uri="{FF2B5EF4-FFF2-40B4-BE49-F238E27FC236}">
                        <a16:creationId xmlns:a16="http://schemas.microsoft.com/office/drawing/2014/main" id="{5EC14A1D-1EE1-48F3-9527-9EAB69D71708}"/>
                      </a:ext>
                    </a:extLst>
                  </p:cNvPr>
                  <p:cNvSpPr/>
                  <p:nvPr/>
                </p:nvSpPr>
                <p:spPr>
                  <a:xfrm>
                    <a:off x="4565237" y="2654236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3" name="Freeform: Shape 484">
                    <a:extLst>
                      <a:ext uri="{FF2B5EF4-FFF2-40B4-BE49-F238E27FC236}">
                        <a16:creationId xmlns:a16="http://schemas.microsoft.com/office/drawing/2014/main" id="{DF1BEED4-82FE-4B63-9938-95C354CD4DEA}"/>
                      </a:ext>
                    </a:extLst>
                  </p:cNvPr>
                  <p:cNvSpPr/>
                  <p:nvPr/>
                </p:nvSpPr>
                <p:spPr>
                  <a:xfrm>
                    <a:off x="4576001" y="2636043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4" name="Freeform: Shape 485">
                    <a:extLst>
                      <a:ext uri="{FF2B5EF4-FFF2-40B4-BE49-F238E27FC236}">
                        <a16:creationId xmlns:a16="http://schemas.microsoft.com/office/drawing/2014/main" id="{334B7FD6-2500-4FAE-AA53-183F4622A1D0}"/>
                      </a:ext>
                    </a:extLst>
                  </p:cNvPr>
                  <p:cNvSpPr/>
                  <p:nvPr/>
                </p:nvSpPr>
                <p:spPr>
                  <a:xfrm>
                    <a:off x="4557713" y="2654236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5" name="Freeform: Shape 486">
                    <a:extLst>
                      <a:ext uri="{FF2B5EF4-FFF2-40B4-BE49-F238E27FC236}">
                        <a16:creationId xmlns:a16="http://schemas.microsoft.com/office/drawing/2014/main" id="{CFA46774-5171-4614-AC72-EB101CF40029}"/>
                      </a:ext>
                    </a:extLst>
                  </p:cNvPr>
                  <p:cNvSpPr/>
                  <p:nvPr/>
                </p:nvSpPr>
                <p:spPr>
                  <a:xfrm>
                    <a:off x="4529042" y="2636043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6" name="Freeform: Shape 487">
                    <a:extLst>
                      <a:ext uri="{FF2B5EF4-FFF2-40B4-BE49-F238E27FC236}">
                        <a16:creationId xmlns:a16="http://schemas.microsoft.com/office/drawing/2014/main" id="{C19CF673-F6FC-4B8B-9CB3-DAF2771676C9}"/>
                      </a:ext>
                    </a:extLst>
                  </p:cNvPr>
                  <p:cNvSpPr/>
                  <p:nvPr/>
                </p:nvSpPr>
                <p:spPr>
                  <a:xfrm>
                    <a:off x="4510850" y="2654236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7" name="Freeform: Shape 488">
                    <a:extLst>
                      <a:ext uri="{FF2B5EF4-FFF2-40B4-BE49-F238E27FC236}">
                        <a16:creationId xmlns:a16="http://schemas.microsoft.com/office/drawing/2014/main" id="{01A1AB08-8A84-4A9D-85CC-3FC3A884259C}"/>
                      </a:ext>
                    </a:extLst>
                  </p:cNvPr>
                  <p:cNvSpPr/>
                  <p:nvPr/>
                </p:nvSpPr>
                <p:spPr>
                  <a:xfrm>
                    <a:off x="4521518" y="2636043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8" name="Freeform: Shape 489">
                    <a:extLst>
                      <a:ext uri="{FF2B5EF4-FFF2-40B4-BE49-F238E27FC236}">
                        <a16:creationId xmlns:a16="http://schemas.microsoft.com/office/drawing/2014/main" id="{E2E7C75E-8F78-4626-9A23-086464DE8D25}"/>
                      </a:ext>
                    </a:extLst>
                  </p:cNvPr>
                  <p:cNvSpPr/>
                  <p:nvPr/>
                </p:nvSpPr>
                <p:spPr>
                  <a:xfrm>
                    <a:off x="4503325" y="2654236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49" name="Freeform: Shape 490">
                    <a:extLst>
                      <a:ext uri="{FF2B5EF4-FFF2-40B4-BE49-F238E27FC236}">
                        <a16:creationId xmlns:a16="http://schemas.microsoft.com/office/drawing/2014/main" id="{1F741F7D-EC3C-48E1-AF32-4E4DB36A5AAC}"/>
                      </a:ext>
                    </a:extLst>
                  </p:cNvPr>
                  <p:cNvSpPr/>
                  <p:nvPr/>
                </p:nvSpPr>
                <p:spPr>
                  <a:xfrm>
                    <a:off x="4513993" y="2636043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0" name="Freeform: Shape 491">
                    <a:extLst>
                      <a:ext uri="{FF2B5EF4-FFF2-40B4-BE49-F238E27FC236}">
                        <a16:creationId xmlns:a16="http://schemas.microsoft.com/office/drawing/2014/main" id="{9F4283FA-C1AB-4F43-B31B-46EB099CCC76}"/>
                      </a:ext>
                    </a:extLst>
                  </p:cNvPr>
                  <p:cNvSpPr/>
                  <p:nvPr/>
                </p:nvSpPr>
                <p:spPr>
                  <a:xfrm>
                    <a:off x="4495705" y="2654236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1" name="Freeform: Shape 492">
                    <a:extLst>
                      <a:ext uri="{FF2B5EF4-FFF2-40B4-BE49-F238E27FC236}">
                        <a16:creationId xmlns:a16="http://schemas.microsoft.com/office/drawing/2014/main" id="{7A9B7470-5FDB-459B-8FA0-8CBF3C9912D7}"/>
                      </a:ext>
                    </a:extLst>
                  </p:cNvPr>
                  <p:cNvSpPr/>
                  <p:nvPr/>
                </p:nvSpPr>
                <p:spPr>
                  <a:xfrm>
                    <a:off x="4568476" y="2636043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2" name="Freeform: Shape 493">
                    <a:extLst>
                      <a:ext uri="{FF2B5EF4-FFF2-40B4-BE49-F238E27FC236}">
                        <a16:creationId xmlns:a16="http://schemas.microsoft.com/office/drawing/2014/main" id="{87052D92-7968-4A32-812D-00E2350EDDCC}"/>
                      </a:ext>
                    </a:extLst>
                  </p:cNvPr>
                  <p:cNvSpPr/>
                  <p:nvPr/>
                </p:nvSpPr>
                <p:spPr>
                  <a:xfrm>
                    <a:off x="4550188" y="2654236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3" name="Freeform: Shape 494">
                    <a:extLst>
                      <a:ext uri="{FF2B5EF4-FFF2-40B4-BE49-F238E27FC236}">
                        <a16:creationId xmlns:a16="http://schemas.microsoft.com/office/drawing/2014/main" id="{4022FE66-D128-4A2F-AEFA-13E262E1A214}"/>
                      </a:ext>
                    </a:extLst>
                  </p:cNvPr>
                  <p:cNvSpPr/>
                  <p:nvPr/>
                </p:nvSpPr>
                <p:spPr>
                  <a:xfrm>
                    <a:off x="4485037" y="2636043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4" name="Freeform: Shape 495">
                    <a:extLst>
                      <a:ext uri="{FF2B5EF4-FFF2-40B4-BE49-F238E27FC236}">
                        <a16:creationId xmlns:a16="http://schemas.microsoft.com/office/drawing/2014/main" id="{2A5DC3C2-903D-4799-ADFE-E045328209A1}"/>
                      </a:ext>
                    </a:extLst>
                  </p:cNvPr>
                  <p:cNvSpPr/>
                  <p:nvPr/>
                </p:nvSpPr>
                <p:spPr>
                  <a:xfrm>
                    <a:off x="4466844" y="2654236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5" name="Freeform: Shape 496">
                    <a:extLst>
                      <a:ext uri="{FF2B5EF4-FFF2-40B4-BE49-F238E27FC236}">
                        <a16:creationId xmlns:a16="http://schemas.microsoft.com/office/drawing/2014/main" id="{3A382252-33B6-4CC9-9E91-EA74DDB94C1C}"/>
                      </a:ext>
                    </a:extLst>
                  </p:cNvPr>
                  <p:cNvSpPr/>
                  <p:nvPr/>
                </p:nvSpPr>
                <p:spPr>
                  <a:xfrm>
                    <a:off x="4477512" y="2636043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6" name="Freeform: Shape 497">
                    <a:extLst>
                      <a:ext uri="{FF2B5EF4-FFF2-40B4-BE49-F238E27FC236}">
                        <a16:creationId xmlns:a16="http://schemas.microsoft.com/office/drawing/2014/main" id="{4C5DE925-FB8E-447B-B604-5A91CBA86F68}"/>
                      </a:ext>
                    </a:extLst>
                  </p:cNvPr>
                  <p:cNvSpPr/>
                  <p:nvPr/>
                </p:nvSpPr>
                <p:spPr>
                  <a:xfrm>
                    <a:off x="4459224" y="2654236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7" name="Freeform: Shape 498">
                    <a:extLst>
                      <a:ext uri="{FF2B5EF4-FFF2-40B4-BE49-F238E27FC236}">
                        <a16:creationId xmlns:a16="http://schemas.microsoft.com/office/drawing/2014/main" id="{8786D4F3-CBB3-46CB-A4B1-AF7A16C685B7}"/>
                      </a:ext>
                    </a:extLst>
                  </p:cNvPr>
                  <p:cNvSpPr/>
                  <p:nvPr/>
                </p:nvSpPr>
                <p:spPr>
                  <a:xfrm>
                    <a:off x="4469987" y="2636043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8" name="Freeform: Shape 499">
                    <a:extLst>
                      <a:ext uri="{FF2B5EF4-FFF2-40B4-BE49-F238E27FC236}">
                        <a16:creationId xmlns:a16="http://schemas.microsoft.com/office/drawing/2014/main" id="{26F49672-FE1B-48D8-A414-137DE6AFDE50}"/>
                      </a:ext>
                    </a:extLst>
                  </p:cNvPr>
                  <p:cNvSpPr/>
                  <p:nvPr/>
                </p:nvSpPr>
                <p:spPr>
                  <a:xfrm>
                    <a:off x="4451699" y="2654236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9" name="Freeform: Shape 500">
                    <a:extLst>
                      <a:ext uri="{FF2B5EF4-FFF2-40B4-BE49-F238E27FC236}">
                        <a16:creationId xmlns:a16="http://schemas.microsoft.com/office/drawing/2014/main" id="{B14ED277-9FF1-4364-9E60-7358AD773442}"/>
                      </a:ext>
                    </a:extLst>
                  </p:cNvPr>
                  <p:cNvSpPr/>
                  <p:nvPr/>
                </p:nvSpPr>
                <p:spPr>
                  <a:xfrm>
                    <a:off x="4462463" y="2636043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0" name="Freeform: Shape 501">
                    <a:extLst>
                      <a:ext uri="{FF2B5EF4-FFF2-40B4-BE49-F238E27FC236}">
                        <a16:creationId xmlns:a16="http://schemas.microsoft.com/office/drawing/2014/main" id="{B487C244-D34F-4D49-874B-63F6CA2FFDAB}"/>
                      </a:ext>
                    </a:extLst>
                  </p:cNvPr>
                  <p:cNvSpPr/>
                  <p:nvPr/>
                </p:nvSpPr>
                <p:spPr>
                  <a:xfrm>
                    <a:off x="4444175" y="2654236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1" name="Freeform: Shape 502">
                    <a:extLst>
                      <a:ext uri="{FF2B5EF4-FFF2-40B4-BE49-F238E27FC236}">
                        <a16:creationId xmlns:a16="http://schemas.microsoft.com/office/drawing/2014/main" id="{2B47629D-E21B-4CF0-B639-FE51E38336F9}"/>
                      </a:ext>
                    </a:extLst>
                  </p:cNvPr>
                  <p:cNvSpPr/>
                  <p:nvPr/>
                </p:nvSpPr>
                <p:spPr>
                  <a:xfrm>
                    <a:off x="4252246" y="2564701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2" name="Freeform: Shape 503">
                    <a:extLst>
                      <a:ext uri="{FF2B5EF4-FFF2-40B4-BE49-F238E27FC236}">
                        <a16:creationId xmlns:a16="http://schemas.microsoft.com/office/drawing/2014/main" id="{E1D8EDF4-7FD6-49E6-BB46-BC5EF126342D}"/>
                      </a:ext>
                    </a:extLst>
                  </p:cNvPr>
                  <p:cNvSpPr/>
                  <p:nvPr/>
                </p:nvSpPr>
                <p:spPr>
                  <a:xfrm>
                    <a:off x="4233958" y="2582989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3" name="Freeform: Shape 504">
                    <a:extLst>
                      <a:ext uri="{FF2B5EF4-FFF2-40B4-BE49-F238E27FC236}">
                        <a16:creationId xmlns:a16="http://schemas.microsoft.com/office/drawing/2014/main" id="{E5F7DB00-1F70-4508-B5AF-41D01EE828D4}"/>
                      </a:ext>
                    </a:extLst>
                  </p:cNvPr>
                  <p:cNvSpPr/>
                  <p:nvPr/>
                </p:nvSpPr>
                <p:spPr>
                  <a:xfrm>
                    <a:off x="4087654" y="2427732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4" name="Freeform: Shape 505">
                    <a:extLst>
                      <a:ext uri="{FF2B5EF4-FFF2-40B4-BE49-F238E27FC236}">
                        <a16:creationId xmlns:a16="http://schemas.microsoft.com/office/drawing/2014/main" id="{55529975-B63D-45C4-BDEC-2AABE7FDE957}"/>
                      </a:ext>
                    </a:extLst>
                  </p:cNvPr>
                  <p:cNvSpPr/>
                  <p:nvPr/>
                </p:nvSpPr>
                <p:spPr>
                  <a:xfrm>
                    <a:off x="4069366" y="2445924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5" name="Freeform: Shape 506">
                    <a:extLst>
                      <a:ext uri="{FF2B5EF4-FFF2-40B4-BE49-F238E27FC236}">
                        <a16:creationId xmlns:a16="http://schemas.microsoft.com/office/drawing/2014/main" id="{ED90130F-8AF1-456F-9264-1B3F2CD685AE}"/>
                      </a:ext>
                    </a:extLst>
                  </p:cNvPr>
                  <p:cNvSpPr/>
                  <p:nvPr/>
                </p:nvSpPr>
                <p:spPr>
                  <a:xfrm>
                    <a:off x="4244626" y="2564701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6" name="Freeform: Shape 507">
                    <a:extLst>
                      <a:ext uri="{FF2B5EF4-FFF2-40B4-BE49-F238E27FC236}">
                        <a16:creationId xmlns:a16="http://schemas.microsoft.com/office/drawing/2014/main" id="{53E377A1-ADEA-4D7B-9C0A-AC4D18BD6223}"/>
                      </a:ext>
                    </a:extLst>
                  </p:cNvPr>
                  <p:cNvSpPr/>
                  <p:nvPr/>
                </p:nvSpPr>
                <p:spPr>
                  <a:xfrm>
                    <a:off x="4226433" y="2582989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7" name="Freeform: Shape 508">
                    <a:extLst>
                      <a:ext uri="{FF2B5EF4-FFF2-40B4-BE49-F238E27FC236}">
                        <a16:creationId xmlns:a16="http://schemas.microsoft.com/office/drawing/2014/main" id="{D52C3470-DEDF-4B94-B217-5930164201CB}"/>
                      </a:ext>
                    </a:extLst>
                  </p:cNvPr>
                  <p:cNvSpPr/>
                  <p:nvPr/>
                </p:nvSpPr>
                <p:spPr>
                  <a:xfrm>
                    <a:off x="4276916" y="2636043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8" name="Freeform: Shape 509">
                    <a:extLst>
                      <a:ext uri="{FF2B5EF4-FFF2-40B4-BE49-F238E27FC236}">
                        <a16:creationId xmlns:a16="http://schemas.microsoft.com/office/drawing/2014/main" id="{2B20F32A-760D-4397-B9B0-4220A299B6F4}"/>
                      </a:ext>
                    </a:extLst>
                  </p:cNvPr>
                  <p:cNvSpPr/>
                  <p:nvPr/>
                </p:nvSpPr>
                <p:spPr>
                  <a:xfrm>
                    <a:off x="4258723" y="2654236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9" name="Freeform: Shape 510">
                    <a:extLst>
                      <a:ext uri="{FF2B5EF4-FFF2-40B4-BE49-F238E27FC236}">
                        <a16:creationId xmlns:a16="http://schemas.microsoft.com/office/drawing/2014/main" id="{A16A14E5-1F43-4041-AB43-B3991C7913CF}"/>
                      </a:ext>
                    </a:extLst>
                  </p:cNvPr>
                  <p:cNvSpPr/>
                  <p:nvPr/>
                </p:nvSpPr>
                <p:spPr>
                  <a:xfrm>
                    <a:off x="3486150" y="2312193"/>
                    <a:ext cx="2152650" cy="495300"/>
                  </a:xfrm>
                  <a:custGeom>
                    <a:avLst/>
                    <a:gdLst>
                      <a:gd name="connsiteX0" fmla="*/ 2155889 w 2152650"/>
                      <a:gd name="connsiteY0" fmla="*/ 501015 h 495300"/>
                      <a:gd name="connsiteX1" fmla="*/ 1230916 w 2152650"/>
                      <a:gd name="connsiteY1" fmla="*/ 501015 h 495300"/>
                      <a:gd name="connsiteX2" fmla="*/ 1230916 w 2152650"/>
                      <a:gd name="connsiteY2" fmla="*/ 341662 h 495300"/>
                      <a:gd name="connsiteX3" fmla="*/ 772573 w 2152650"/>
                      <a:gd name="connsiteY3" fmla="*/ 341662 h 495300"/>
                      <a:gd name="connsiteX4" fmla="*/ 772573 w 2152650"/>
                      <a:gd name="connsiteY4" fmla="*/ 270796 h 495300"/>
                      <a:gd name="connsiteX5" fmla="*/ 725519 w 2152650"/>
                      <a:gd name="connsiteY5" fmla="*/ 270796 h 495300"/>
                      <a:gd name="connsiteX6" fmla="*/ 725519 w 2152650"/>
                      <a:gd name="connsiteY6" fmla="*/ 198977 h 495300"/>
                      <a:gd name="connsiteX7" fmla="*/ 697135 w 2152650"/>
                      <a:gd name="connsiteY7" fmla="*/ 198977 h 495300"/>
                      <a:gd name="connsiteX8" fmla="*/ 697135 w 2152650"/>
                      <a:gd name="connsiteY8" fmla="*/ 133731 h 495300"/>
                      <a:gd name="connsiteX9" fmla="*/ 563023 w 2152650"/>
                      <a:gd name="connsiteY9" fmla="*/ 133731 h 495300"/>
                      <a:gd name="connsiteX10" fmla="*/ 563023 w 2152650"/>
                      <a:gd name="connsiteY10" fmla="*/ 66866 h 495300"/>
                      <a:gd name="connsiteX11" fmla="*/ 50673 w 2152650"/>
                      <a:gd name="connsiteY11" fmla="*/ 66866 h 495300"/>
                      <a:gd name="connsiteX12" fmla="*/ 50673 w 2152650"/>
                      <a:gd name="connsiteY12" fmla="*/ 0 h 495300"/>
                      <a:gd name="connsiteX13" fmla="*/ 0 w 2152650"/>
                      <a:gd name="connsiteY13" fmla="*/ 0 h 495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2152650" h="495300">
                        <a:moveTo>
                          <a:pt x="2155889" y="501015"/>
                        </a:moveTo>
                        <a:lnTo>
                          <a:pt x="1230916" y="501015"/>
                        </a:lnTo>
                        <a:lnTo>
                          <a:pt x="1230916" y="341662"/>
                        </a:lnTo>
                        <a:lnTo>
                          <a:pt x="772573" y="341662"/>
                        </a:lnTo>
                        <a:lnTo>
                          <a:pt x="772573" y="270796"/>
                        </a:lnTo>
                        <a:lnTo>
                          <a:pt x="725519" y="270796"/>
                        </a:lnTo>
                        <a:lnTo>
                          <a:pt x="725519" y="198977"/>
                        </a:lnTo>
                        <a:lnTo>
                          <a:pt x="697135" y="198977"/>
                        </a:lnTo>
                        <a:lnTo>
                          <a:pt x="697135" y="133731"/>
                        </a:lnTo>
                        <a:lnTo>
                          <a:pt x="563023" y="133731"/>
                        </a:lnTo>
                        <a:lnTo>
                          <a:pt x="563023" y="66866"/>
                        </a:lnTo>
                        <a:lnTo>
                          <a:pt x="50673" y="66866"/>
                        </a:lnTo>
                        <a:lnTo>
                          <a:pt x="50673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ap="flat">
                    <a:solidFill>
                      <a:schemeClr val="accent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85" name="Graphic 511">
                  <a:extLst>
                    <a:ext uri="{FF2B5EF4-FFF2-40B4-BE49-F238E27FC236}">
                      <a16:creationId xmlns:a16="http://schemas.microsoft.com/office/drawing/2014/main" id="{8705ADB7-921B-43B4-95FB-FE449C06F268}"/>
                    </a:ext>
                  </a:extLst>
                </p:cNvPr>
                <p:cNvGrpSpPr/>
                <p:nvPr/>
              </p:nvGrpSpPr>
              <p:grpSpPr>
                <a:xfrm>
                  <a:off x="791688" y="1205769"/>
                  <a:ext cx="2045172" cy="2772000"/>
                  <a:chOff x="3924300" y="1681162"/>
                  <a:chExt cx="1295400" cy="1781175"/>
                </a:xfrm>
              </p:grpSpPr>
              <p:sp>
                <p:nvSpPr>
                  <p:cNvPr id="278" name="Freeform: Shape 513">
                    <a:extLst>
                      <a:ext uri="{FF2B5EF4-FFF2-40B4-BE49-F238E27FC236}">
                        <a16:creationId xmlns:a16="http://schemas.microsoft.com/office/drawing/2014/main" id="{FD87B8C3-FA2B-4338-84FE-B47012DD8135}"/>
                      </a:ext>
                    </a:extLst>
                  </p:cNvPr>
                  <p:cNvSpPr/>
                  <p:nvPr/>
                </p:nvSpPr>
                <p:spPr>
                  <a:xfrm>
                    <a:off x="5106638" y="3024378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9" name="Freeform: Shape 514">
                    <a:extLst>
                      <a:ext uri="{FF2B5EF4-FFF2-40B4-BE49-F238E27FC236}">
                        <a16:creationId xmlns:a16="http://schemas.microsoft.com/office/drawing/2014/main" id="{5AC17577-68CF-4D79-ABCA-C6363AEA0042}"/>
                      </a:ext>
                    </a:extLst>
                  </p:cNvPr>
                  <p:cNvSpPr/>
                  <p:nvPr/>
                </p:nvSpPr>
                <p:spPr>
                  <a:xfrm>
                    <a:off x="5088350" y="3042570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80" name="Freeform: Shape 515">
                    <a:extLst>
                      <a:ext uri="{FF2B5EF4-FFF2-40B4-BE49-F238E27FC236}">
                        <a16:creationId xmlns:a16="http://schemas.microsoft.com/office/drawing/2014/main" id="{18702A97-FBE6-426A-8465-25ED2D883BB7}"/>
                      </a:ext>
                    </a:extLst>
                  </p:cNvPr>
                  <p:cNvSpPr/>
                  <p:nvPr/>
                </p:nvSpPr>
                <p:spPr>
                  <a:xfrm>
                    <a:off x="5113115" y="3024378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81" name="Freeform: Shape 516">
                    <a:extLst>
                      <a:ext uri="{FF2B5EF4-FFF2-40B4-BE49-F238E27FC236}">
                        <a16:creationId xmlns:a16="http://schemas.microsoft.com/office/drawing/2014/main" id="{BD66F7D9-CBAE-4BC1-9FBE-A9044ABDDC8A}"/>
                      </a:ext>
                    </a:extLst>
                  </p:cNvPr>
                  <p:cNvSpPr/>
                  <p:nvPr/>
                </p:nvSpPr>
                <p:spPr>
                  <a:xfrm>
                    <a:off x="5094827" y="3042570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82" name="Freeform: Shape 517">
                    <a:extLst>
                      <a:ext uri="{FF2B5EF4-FFF2-40B4-BE49-F238E27FC236}">
                        <a16:creationId xmlns:a16="http://schemas.microsoft.com/office/drawing/2014/main" id="{3033963B-EFC4-49AD-B9F6-2AAFB608826A}"/>
                      </a:ext>
                    </a:extLst>
                  </p:cNvPr>
                  <p:cNvSpPr/>
                  <p:nvPr/>
                </p:nvSpPr>
                <p:spPr>
                  <a:xfrm>
                    <a:off x="4927854" y="3024378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83" name="Freeform: Shape 518">
                    <a:extLst>
                      <a:ext uri="{FF2B5EF4-FFF2-40B4-BE49-F238E27FC236}">
                        <a16:creationId xmlns:a16="http://schemas.microsoft.com/office/drawing/2014/main" id="{D757C0BC-536A-49EB-B81B-B6513AED070D}"/>
                      </a:ext>
                    </a:extLst>
                  </p:cNvPr>
                  <p:cNvSpPr/>
                  <p:nvPr/>
                </p:nvSpPr>
                <p:spPr>
                  <a:xfrm>
                    <a:off x="4909661" y="3042570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84" name="Freeform: Shape 519">
                    <a:extLst>
                      <a:ext uri="{FF2B5EF4-FFF2-40B4-BE49-F238E27FC236}">
                        <a16:creationId xmlns:a16="http://schemas.microsoft.com/office/drawing/2014/main" id="{078326FE-777C-443F-A560-07D455984BA6}"/>
                      </a:ext>
                    </a:extLst>
                  </p:cNvPr>
                  <p:cNvSpPr/>
                  <p:nvPr/>
                </p:nvSpPr>
                <p:spPr>
                  <a:xfrm>
                    <a:off x="4934331" y="3024378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85" name="Freeform: Shape 520">
                    <a:extLst>
                      <a:ext uri="{FF2B5EF4-FFF2-40B4-BE49-F238E27FC236}">
                        <a16:creationId xmlns:a16="http://schemas.microsoft.com/office/drawing/2014/main" id="{5E8CBE48-04A9-4B37-BFB3-CE7FF7BB7420}"/>
                      </a:ext>
                    </a:extLst>
                  </p:cNvPr>
                  <p:cNvSpPr/>
                  <p:nvPr/>
                </p:nvSpPr>
                <p:spPr>
                  <a:xfrm>
                    <a:off x="4916138" y="3042570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86" name="Freeform: Shape 521">
                    <a:extLst>
                      <a:ext uri="{FF2B5EF4-FFF2-40B4-BE49-F238E27FC236}">
                        <a16:creationId xmlns:a16="http://schemas.microsoft.com/office/drawing/2014/main" id="{813C7533-53B4-4F37-AF2E-FFBB32DD4F86}"/>
                      </a:ext>
                    </a:extLst>
                  </p:cNvPr>
                  <p:cNvSpPr/>
                  <p:nvPr/>
                </p:nvSpPr>
                <p:spPr>
                  <a:xfrm>
                    <a:off x="4782788" y="2913697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87" name="Freeform: Shape 522">
                    <a:extLst>
                      <a:ext uri="{FF2B5EF4-FFF2-40B4-BE49-F238E27FC236}">
                        <a16:creationId xmlns:a16="http://schemas.microsoft.com/office/drawing/2014/main" id="{A9E0DE13-4BF3-49B5-ABFC-405C83E13285}"/>
                      </a:ext>
                    </a:extLst>
                  </p:cNvPr>
                  <p:cNvSpPr/>
                  <p:nvPr/>
                </p:nvSpPr>
                <p:spPr>
                  <a:xfrm>
                    <a:off x="4764500" y="2931890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88" name="Freeform: Shape 523">
                    <a:extLst>
                      <a:ext uri="{FF2B5EF4-FFF2-40B4-BE49-F238E27FC236}">
                        <a16:creationId xmlns:a16="http://schemas.microsoft.com/office/drawing/2014/main" id="{B71BD675-7CF0-408D-B6AB-BAC6D328951A}"/>
                      </a:ext>
                    </a:extLst>
                  </p:cNvPr>
                  <p:cNvSpPr/>
                  <p:nvPr/>
                </p:nvSpPr>
                <p:spPr>
                  <a:xfrm>
                    <a:off x="4789265" y="2913697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89" name="Freeform: Shape 524">
                    <a:extLst>
                      <a:ext uri="{FF2B5EF4-FFF2-40B4-BE49-F238E27FC236}">
                        <a16:creationId xmlns:a16="http://schemas.microsoft.com/office/drawing/2014/main" id="{2D44244F-C4BD-4785-9645-8FF366AC922C}"/>
                      </a:ext>
                    </a:extLst>
                  </p:cNvPr>
                  <p:cNvSpPr/>
                  <p:nvPr/>
                </p:nvSpPr>
                <p:spPr>
                  <a:xfrm>
                    <a:off x="4770977" y="2931890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90" name="Freeform: Shape 525">
                    <a:extLst>
                      <a:ext uri="{FF2B5EF4-FFF2-40B4-BE49-F238E27FC236}">
                        <a16:creationId xmlns:a16="http://schemas.microsoft.com/office/drawing/2014/main" id="{425B34C3-2550-4F98-9CE9-A132403DE469}"/>
                      </a:ext>
                    </a:extLst>
                  </p:cNvPr>
                  <p:cNvSpPr/>
                  <p:nvPr/>
                </p:nvSpPr>
                <p:spPr>
                  <a:xfrm>
                    <a:off x="4978146" y="3024378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91" name="Freeform: Shape 526">
                    <a:extLst>
                      <a:ext uri="{FF2B5EF4-FFF2-40B4-BE49-F238E27FC236}">
                        <a16:creationId xmlns:a16="http://schemas.microsoft.com/office/drawing/2014/main" id="{563C27B3-4AF4-4A18-A080-EBCF0B2422BC}"/>
                      </a:ext>
                    </a:extLst>
                  </p:cNvPr>
                  <p:cNvSpPr/>
                  <p:nvPr/>
                </p:nvSpPr>
                <p:spPr>
                  <a:xfrm>
                    <a:off x="4959858" y="3042570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92" name="Freeform: Shape 527">
                    <a:extLst>
                      <a:ext uri="{FF2B5EF4-FFF2-40B4-BE49-F238E27FC236}">
                        <a16:creationId xmlns:a16="http://schemas.microsoft.com/office/drawing/2014/main" id="{3CC98556-33CB-4974-BB51-E2AE00DCC446}"/>
                      </a:ext>
                    </a:extLst>
                  </p:cNvPr>
                  <p:cNvSpPr/>
                  <p:nvPr/>
                </p:nvSpPr>
                <p:spPr>
                  <a:xfrm>
                    <a:off x="4984623" y="3024378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93" name="Freeform: Shape 528">
                    <a:extLst>
                      <a:ext uri="{FF2B5EF4-FFF2-40B4-BE49-F238E27FC236}">
                        <a16:creationId xmlns:a16="http://schemas.microsoft.com/office/drawing/2014/main" id="{94DD4D09-6CDB-4B4E-B532-A28AB8DB6221}"/>
                      </a:ext>
                    </a:extLst>
                  </p:cNvPr>
                  <p:cNvSpPr/>
                  <p:nvPr/>
                </p:nvSpPr>
                <p:spPr>
                  <a:xfrm>
                    <a:off x="4966335" y="3042570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94" name="Freeform: Shape 529">
                    <a:extLst>
                      <a:ext uri="{FF2B5EF4-FFF2-40B4-BE49-F238E27FC236}">
                        <a16:creationId xmlns:a16="http://schemas.microsoft.com/office/drawing/2014/main" id="{2FB203BB-EE7B-4614-AADA-585D0877549D}"/>
                      </a:ext>
                    </a:extLst>
                  </p:cNvPr>
                  <p:cNvSpPr/>
                  <p:nvPr/>
                </p:nvSpPr>
                <p:spPr>
                  <a:xfrm>
                    <a:off x="4990529" y="3024378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95" name="Freeform: Shape 530">
                    <a:extLst>
                      <a:ext uri="{FF2B5EF4-FFF2-40B4-BE49-F238E27FC236}">
                        <a16:creationId xmlns:a16="http://schemas.microsoft.com/office/drawing/2014/main" id="{C289D71D-A428-4DFE-AF85-91DE1FF491BC}"/>
                      </a:ext>
                    </a:extLst>
                  </p:cNvPr>
                  <p:cNvSpPr/>
                  <p:nvPr/>
                </p:nvSpPr>
                <p:spPr>
                  <a:xfrm>
                    <a:off x="4972241" y="3042570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96" name="Freeform: Shape 531">
                    <a:extLst>
                      <a:ext uri="{FF2B5EF4-FFF2-40B4-BE49-F238E27FC236}">
                        <a16:creationId xmlns:a16="http://schemas.microsoft.com/office/drawing/2014/main" id="{E360DBD1-42E3-4713-BA2A-8639932BFB0D}"/>
                      </a:ext>
                    </a:extLst>
                  </p:cNvPr>
                  <p:cNvSpPr/>
                  <p:nvPr/>
                </p:nvSpPr>
                <p:spPr>
                  <a:xfrm>
                    <a:off x="4997006" y="3024378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97" name="Freeform: Shape 532">
                    <a:extLst>
                      <a:ext uri="{FF2B5EF4-FFF2-40B4-BE49-F238E27FC236}">
                        <a16:creationId xmlns:a16="http://schemas.microsoft.com/office/drawing/2014/main" id="{51D72C12-9981-402B-8AD3-7BBE70E4B5B5}"/>
                      </a:ext>
                    </a:extLst>
                  </p:cNvPr>
                  <p:cNvSpPr/>
                  <p:nvPr/>
                </p:nvSpPr>
                <p:spPr>
                  <a:xfrm>
                    <a:off x="4978718" y="3042570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98" name="Freeform: Shape 533">
                    <a:extLst>
                      <a:ext uri="{FF2B5EF4-FFF2-40B4-BE49-F238E27FC236}">
                        <a16:creationId xmlns:a16="http://schemas.microsoft.com/office/drawing/2014/main" id="{794B203B-817E-48C5-9676-A14DC812B063}"/>
                      </a:ext>
                    </a:extLst>
                  </p:cNvPr>
                  <p:cNvSpPr/>
                  <p:nvPr/>
                </p:nvSpPr>
                <p:spPr>
                  <a:xfrm>
                    <a:off x="5053108" y="3024378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99" name="Freeform: Shape 534">
                    <a:extLst>
                      <a:ext uri="{FF2B5EF4-FFF2-40B4-BE49-F238E27FC236}">
                        <a16:creationId xmlns:a16="http://schemas.microsoft.com/office/drawing/2014/main" id="{5EBEB3FC-96B7-4910-98BD-F135ABDDE63D}"/>
                      </a:ext>
                    </a:extLst>
                  </p:cNvPr>
                  <p:cNvSpPr/>
                  <p:nvPr/>
                </p:nvSpPr>
                <p:spPr>
                  <a:xfrm>
                    <a:off x="5034915" y="3042570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00" name="Freeform: Shape 535">
                    <a:extLst>
                      <a:ext uri="{FF2B5EF4-FFF2-40B4-BE49-F238E27FC236}">
                        <a16:creationId xmlns:a16="http://schemas.microsoft.com/office/drawing/2014/main" id="{BECFC979-2236-40E1-A365-F189F0984DAF}"/>
                      </a:ext>
                    </a:extLst>
                  </p:cNvPr>
                  <p:cNvSpPr/>
                  <p:nvPr/>
                </p:nvSpPr>
                <p:spPr>
                  <a:xfrm>
                    <a:off x="5010150" y="3024378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01" name="Freeform: Shape 536">
                    <a:extLst>
                      <a:ext uri="{FF2B5EF4-FFF2-40B4-BE49-F238E27FC236}">
                        <a16:creationId xmlns:a16="http://schemas.microsoft.com/office/drawing/2014/main" id="{E8681405-6F36-4CC9-B470-7647C128957B}"/>
                      </a:ext>
                    </a:extLst>
                  </p:cNvPr>
                  <p:cNvSpPr/>
                  <p:nvPr/>
                </p:nvSpPr>
                <p:spPr>
                  <a:xfrm>
                    <a:off x="4991957" y="3042570"/>
                    <a:ext cx="28575" cy="9525"/>
                  </a:xfrm>
                  <a:custGeom>
                    <a:avLst/>
                    <a:gdLst>
                      <a:gd name="connsiteX0" fmla="*/ 36386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386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02" name="Freeform: Shape 537">
                    <a:extLst>
                      <a:ext uri="{FF2B5EF4-FFF2-40B4-BE49-F238E27FC236}">
                        <a16:creationId xmlns:a16="http://schemas.microsoft.com/office/drawing/2014/main" id="{7001AA5A-3990-441C-9220-CA30D6449FC4}"/>
                      </a:ext>
                    </a:extLst>
                  </p:cNvPr>
                  <p:cNvSpPr/>
                  <p:nvPr/>
                </p:nvSpPr>
                <p:spPr>
                  <a:xfrm>
                    <a:off x="4888992" y="3024378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03" name="Freeform: Shape 538">
                    <a:extLst>
                      <a:ext uri="{FF2B5EF4-FFF2-40B4-BE49-F238E27FC236}">
                        <a16:creationId xmlns:a16="http://schemas.microsoft.com/office/drawing/2014/main" id="{48DA059D-CD83-43F6-AF37-68B73DE1A10B}"/>
                      </a:ext>
                    </a:extLst>
                  </p:cNvPr>
                  <p:cNvSpPr/>
                  <p:nvPr/>
                </p:nvSpPr>
                <p:spPr>
                  <a:xfrm>
                    <a:off x="4870704" y="3042570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04" name="Freeform: Shape 539">
                    <a:extLst>
                      <a:ext uri="{FF2B5EF4-FFF2-40B4-BE49-F238E27FC236}">
                        <a16:creationId xmlns:a16="http://schemas.microsoft.com/office/drawing/2014/main" id="{D6F9E3BF-982A-44FC-9FF2-F358BB2A70C3}"/>
                      </a:ext>
                    </a:extLst>
                  </p:cNvPr>
                  <p:cNvSpPr/>
                  <p:nvPr/>
                </p:nvSpPr>
                <p:spPr>
                  <a:xfrm>
                    <a:off x="4843558" y="2982563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05" name="Freeform: Shape 540">
                    <a:extLst>
                      <a:ext uri="{FF2B5EF4-FFF2-40B4-BE49-F238E27FC236}">
                        <a16:creationId xmlns:a16="http://schemas.microsoft.com/office/drawing/2014/main" id="{CE941725-95FE-44BD-A9DC-984308F61B7A}"/>
                      </a:ext>
                    </a:extLst>
                  </p:cNvPr>
                  <p:cNvSpPr/>
                  <p:nvPr/>
                </p:nvSpPr>
                <p:spPr>
                  <a:xfrm>
                    <a:off x="4825365" y="3000851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06" name="Freeform: Shape 541">
                    <a:extLst>
                      <a:ext uri="{FF2B5EF4-FFF2-40B4-BE49-F238E27FC236}">
                        <a16:creationId xmlns:a16="http://schemas.microsoft.com/office/drawing/2014/main" id="{4E56B658-306E-4798-8199-5855AA9F5CB3}"/>
                      </a:ext>
                    </a:extLst>
                  </p:cNvPr>
                  <p:cNvSpPr/>
                  <p:nvPr/>
                </p:nvSpPr>
                <p:spPr>
                  <a:xfrm>
                    <a:off x="4823746" y="2982563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07" name="Freeform: Shape 542">
                    <a:extLst>
                      <a:ext uri="{FF2B5EF4-FFF2-40B4-BE49-F238E27FC236}">
                        <a16:creationId xmlns:a16="http://schemas.microsoft.com/office/drawing/2014/main" id="{BD8683C7-C7FE-4D29-9B8F-9289E6FEC780}"/>
                      </a:ext>
                    </a:extLst>
                  </p:cNvPr>
                  <p:cNvSpPr/>
                  <p:nvPr/>
                </p:nvSpPr>
                <p:spPr>
                  <a:xfrm>
                    <a:off x="4805458" y="3000851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08" name="Freeform: Shape 543">
                    <a:extLst>
                      <a:ext uri="{FF2B5EF4-FFF2-40B4-BE49-F238E27FC236}">
                        <a16:creationId xmlns:a16="http://schemas.microsoft.com/office/drawing/2014/main" id="{955728EE-DA21-4227-8A04-7F51C36A5861}"/>
                      </a:ext>
                    </a:extLst>
                  </p:cNvPr>
                  <p:cNvSpPr/>
                  <p:nvPr/>
                </p:nvSpPr>
                <p:spPr>
                  <a:xfrm>
                    <a:off x="4746308" y="2879598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09" name="Freeform: Shape 544">
                    <a:extLst>
                      <a:ext uri="{FF2B5EF4-FFF2-40B4-BE49-F238E27FC236}">
                        <a16:creationId xmlns:a16="http://schemas.microsoft.com/office/drawing/2014/main" id="{FA111433-D244-45A4-83BC-6B40298DFB08}"/>
                      </a:ext>
                    </a:extLst>
                  </p:cNvPr>
                  <p:cNvSpPr/>
                  <p:nvPr/>
                </p:nvSpPr>
                <p:spPr>
                  <a:xfrm>
                    <a:off x="4728020" y="2897886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10" name="Freeform: Shape 545">
                    <a:extLst>
                      <a:ext uri="{FF2B5EF4-FFF2-40B4-BE49-F238E27FC236}">
                        <a16:creationId xmlns:a16="http://schemas.microsoft.com/office/drawing/2014/main" id="{732C0417-C341-4BF4-A2AF-E76ED680DD00}"/>
                      </a:ext>
                    </a:extLst>
                  </p:cNvPr>
                  <p:cNvSpPr/>
                  <p:nvPr/>
                </p:nvSpPr>
                <p:spPr>
                  <a:xfrm>
                    <a:off x="4707350" y="2817209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11" name="Freeform: Shape 546">
                    <a:extLst>
                      <a:ext uri="{FF2B5EF4-FFF2-40B4-BE49-F238E27FC236}">
                        <a16:creationId xmlns:a16="http://schemas.microsoft.com/office/drawing/2014/main" id="{B3790A7E-4798-4433-B929-F9464675D453}"/>
                      </a:ext>
                    </a:extLst>
                  </p:cNvPr>
                  <p:cNvSpPr/>
                  <p:nvPr/>
                </p:nvSpPr>
                <p:spPr>
                  <a:xfrm>
                    <a:off x="4689158" y="2835497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12" name="Freeform: Shape 547">
                    <a:extLst>
                      <a:ext uri="{FF2B5EF4-FFF2-40B4-BE49-F238E27FC236}">
                        <a16:creationId xmlns:a16="http://schemas.microsoft.com/office/drawing/2014/main" id="{D4EA8CD7-8D73-4106-A8F6-CE56FD953A2C}"/>
                      </a:ext>
                    </a:extLst>
                  </p:cNvPr>
                  <p:cNvSpPr/>
                  <p:nvPr/>
                </p:nvSpPr>
                <p:spPr>
                  <a:xfrm>
                    <a:off x="4406265" y="2523744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13" name="Freeform: Shape 548">
                    <a:extLst>
                      <a:ext uri="{FF2B5EF4-FFF2-40B4-BE49-F238E27FC236}">
                        <a16:creationId xmlns:a16="http://schemas.microsoft.com/office/drawing/2014/main" id="{94C33BA6-C674-4D4E-9D9F-00080C340349}"/>
                      </a:ext>
                    </a:extLst>
                  </p:cNvPr>
                  <p:cNvSpPr/>
                  <p:nvPr/>
                </p:nvSpPr>
                <p:spPr>
                  <a:xfrm>
                    <a:off x="4387977" y="2542032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14" name="Freeform: Shape 549">
                    <a:extLst>
                      <a:ext uri="{FF2B5EF4-FFF2-40B4-BE49-F238E27FC236}">
                        <a16:creationId xmlns:a16="http://schemas.microsoft.com/office/drawing/2014/main" id="{60001B27-0FE7-42A1-8ED4-A915C790A95A}"/>
                      </a:ext>
                    </a:extLst>
                  </p:cNvPr>
                  <p:cNvSpPr/>
                  <p:nvPr/>
                </p:nvSpPr>
                <p:spPr>
                  <a:xfrm>
                    <a:off x="4399312" y="2523744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15" name="Freeform: Shape 550">
                    <a:extLst>
                      <a:ext uri="{FF2B5EF4-FFF2-40B4-BE49-F238E27FC236}">
                        <a16:creationId xmlns:a16="http://schemas.microsoft.com/office/drawing/2014/main" id="{9C5F77B7-B3CB-466C-8877-00CCC4E4569C}"/>
                      </a:ext>
                    </a:extLst>
                  </p:cNvPr>
                  <p:cNvSpPr/>
                  <p:nvPr/>
                </p:nvSpPr>
                <p:spPr>
                  <a:xfrm>
                    <a:off x="4381119" y="2542032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16" name="Freeform: Shape 551">
                    <a:extLst>
                      <a:ext uri="{FF2B5EF4-FFF2-40B4-BE49-F238E27FC236}">
                        <a16:creationId xmlns:a16="http://schemas.microsoft.com/office/drawing/2014/main" id="{25CAD2F2-A64A-4A07-AF7D-698D81E973AD}"/>
                      </a:ext>
                    </a:extLst>
                  </p:cNvPr>
                  <p:cNvSpPr/>
                  <p:nvPr/>
                </p:nvSpPr>
                <p:spPr>
                  <a:xfrm>
                    <a:off x="4375785" y="2436590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17" name="Freeform: Shape 552">
                    <a:extLst>
                      <a:ext uri="{FF2B5EF4-FFF2-40B4-BE49-F238E27FC236}">
                        <a16:creationId xmlns:a16="http://schemas.microsoft.com/office/drawing/2014/main" id="{CB851EA0-9DFE-41A6-A088-392CDF482A12}"/>
                      </a:ext>
                    </a:extLst>
                  </p:cNvPr>
                  <p:cNvSpPr/>
                  <p:nvPr/>
                </p:nvSpPr>
                <p:spPr>
                  <a:xfrm>
                    <a:off x="4357592" y="245487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18" name="Freeform: Shape 553">
                    <a:extLst>
                      <a:ext uri="{FF2B5EF4-FFF2-40B4-BE49-F238E27FC236}">
                        <a16:creationId xmlns:a16="http://schemas.microsoft.com/office/drawing/2014/main" id="{F1BA72DF-ABEA-4AAE-B5F4-5F1DF3EE1975}"/>
                      </a:ext>
                    </a:extLst>
                  </p:cNvPr>
                  <p:cNvSpPr/>
                  <p:nvPr/>
                </p:nvSpPr>
                <p:spPr>
                  <a:xfrm>
                    <a:off x="4058888" y="1934813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19" name="Freeform: Shape 554">
                    <a:extLst>
                      <a:ext uri="{FF2B5EF4-FFF2-40B4-BE49-F238E27FC236}">
                        <a16:creationId xmlns:a16="http://schemas.microsoft.com/office/drawing/2014/main" id="{BE7D2264-046E-42FC-8279-2365FBD1446B}"/>
                      </a:ext>
                    </a:extLst>
                  </p:cNvPr>
                  <p:cNvSpPr/>
                  <p:nvPr/>
                </p:nvSpPr>
                <p:spPr>
                  <a:xfrm>
                    <a:off x="4040600" y="1953101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20" name="Freeform: Shape 555">
                    <a:extLst>
                      <a:ext uri="{FF2B5EF4-FFF2-40B4-BE49-F238E27FC236}">
                        <a16:creationId xmlns:a16="http://schemas.microsoft.com/office/drawing/2014/main" id="{9328C0DB-7372-49DE-966A-E713385AB639}"/>
                      </a:ext>
                    </a:extLst>
                  </p:cNvPr>
                  <p:cNvSpPr/>
                  <p:nvPr/>
                </p:nvSpPr>
                <p:spPr>
                  <a:xfrm>
                    <a:off x="3924300" y="1683543"/>
                    <a:ext cx="1285875" cy="1771650"/>
                  </a:xfrm>
                  <a:custGeom>
                    <a:avLst/>
                    <a:gdLst>
                      <a:gd name="connsiteX0" fmla="*/ 1294543 w 1285875"/>
                      <a:gd name="connsiteY0" fmla="*/ 1774127 h 1771650"/>
                      <a:gd name="connsiteX1" fmla="*/ 1294543 w 1285875"/>
                      <a:gd name="connsiteY1" fmla="*/ 1564100 h 1771650"/>
                      <a:gd name="connsiteX2" fmla="*/ 1246727 w 1285875"/>
                      <a:gd name="connsiteY2" fmla="*/ 1564100 h 1771650"/>
                      <a:gd name="connsiteX3" fmla="*/ 1246727 w 1285875"/>
                      <a:gd name="connsiteY3" fmla="*/ 1359408 h 1771650"/>
                      <a:gd name="connsiteX4" fmla="*/ 954119 w 1285875"/>
                      <a:gd name="connsiteY4" fmla="*/ 1359408 h 1771650"/>
                      <a:gd name="connsiteX5" fmla="*/ 954119 w 1285875"/>
                      <a:gd name="connsiteY5" fmla="*/ 1317689 h 1771650"/>
                      <a:gd name="connsiteX6" fmla="*/ 880777 w 1285875"/>
                      <a:gd name="connsiteY6" fmla="*/ 1317689 h 1771650"/>
                      <a:gd name="connsiteX7" fmla="*/ 880777 w 1285875"/>
                      <a:gd name="connsiteY7" fmla="*/ 1281208 h 1771650"/>
                      <a:gd name="connsiteX8" fmla="*/ 866585 w 1285875"/>
                      <a:gd name="connsiteY8" fmla="*/ 1281208 h 1771650"/>
                      <a:gd name="connsiteX9" fmla="*/ 866585 w 1285875"/>
                      <a:gd name="connsiteY9" fmla="*/ 1247966 h 1771650"/>
                      <a:gd name="connsiteX10" fmla="*/ 826865 w 1285875"/>
                      <a:gd name="connsiteY10" fmla="*/ 1247966 h 1771650"/>
                      <a:gd name="connsiteX11" fmla="*/ 826865 w 1285875"/>
                      <a:gd name="connsiteY11" fmla="*/ 1214342 h 1771650"/>
                      <a:gd name="connsiteX12" fmla="*/ 822770 w 1285875"/>
                      <a:gd name="connsiteY12" fmla="*/ 1214342 h 1771650"/>
                      <a:gd name="connsiteX13" fmla="*/ 822770 w 1285875"/>
                      <a:gd name="connsiteY13" fmla="*/ 1181481 h 1771650"/>
                      <a:gd name="connsiteX14" fmla="*/ 794385 w 1285875"/>
                      <a:gd name="connsiteY14" fmla="*/ 1181481 h 1771650"/>
                      <a:gd name="connsiteX15" fmla="*/ 794385 w 1285875"/>
                      <a:gd name="connsiteY15" fmla="*/ 1152335 h 1771650"/>
                      <a:gd name="connsiteX16" fmla="*/ 710565 w 1285875"/>
                      <a:gd name="connsiteY16" fmla="*/ 1152335 h 1771650"/>
                      <a:gd name="connsiteX17" fmla="*/ 710565 w 1285875"/>
                      <a:gd name="connsiteY17" fmla="*/ 1121093 h 1771650"/>
                      <a:gd name="connsiteX18" fmla="*/ 688277 w 1285875"/>
                      <a:gd name="connsiteY18" fmla="*/ 1121093 h 1771650"/>
                      <a:gd name="connsiteX19" fmla="*/ 688277 w 1285875"/>
                      <a:gd name="connsiteY19" fmla="*/ 1094804 h 1771650"/>
                      <a:gd name="connsiteX20" fmla="*/ 674465 w 1285875"/>
                      <a:gd name="connsiteY20" fmla="*/ 1094804 h 1771650"/>
                      <a:gd name="connsiteX21" fmla="*/ 674465 w 1285875"/>
                      <a:gd name="connsiteY21" fmla="*/ 1062704 h 1771650"/>
                      <a:gd name="connsiteX22" fmla="*/ 656177 w 1285875"/>
                      <a:gd name="connsiteY22" fmla="*/ 1062704 h 1771650"/>
                      <a:gd name="connsiteX23" fmla="*/ 656177 w 1285875"/>
                      <a:gd name="connsiteY23" fmla="*/ 1033939 h 1771650"/>
                      <a:gd name="connsiteX24" fmla="*/ 633889 w 1285875"/>
                      <a:gd name="connsiteY24" fmla="*/ 1033939 h 1771650"/>
                      <a:gd name="connsiteX25" fmla="*/ 633889 w 1285875"/>
                      <a:gd name="connsiteY25" fmla="*/ 1001649 h 1771650"/>
                      <a:gd name="connsiteX26" fmla="*/ 629507 w 1285875"/>
                      <a:gd name="connsiteY26" fmla="*/ 1001649 h 1771650"/>
                      <a:gd name="connsiteX27" fmla="*/ 629507 w 1285875"/>
                      <a:gd name="connsiteY27" fmla="*/ 945642 h 1771650"/>
                      <a:gd name="connsiteX28" fmla="*/ 626174 w 1285875"/>
                      <a:gd name="connsiteY28" fmla="*/ 945642 h 1771650"/>
                      <a:gd name="connsiteX29" fmla="*/ 626174 w 1285875"/>
                      <a:gd name="connsiteY29" fmla="*/ 918877 h 1771650"/>
                      <a:gd name="connsiteX30" fmla="*/ 563404 w 1285875"/>
                      <a:gd name="connsiteY30" fmla="*/ 918877 h 1771650"/>
                      <a:gd name="connsiteX31" fmla="*/ 563404 w 1285875"/>
                      <a:gd name="connsiteY31" fmla="*/ 886873 h 1771650"/>
                      <a:gd name="connsiteX32" fmla="*/ 543973 w 1285875"/>
                      <a:gd name="connsiteY32" fmla="*/ 886873 h 1771650"/>
                      <a:gd name="connsiteX33" fmla="*/ 543973 w 1285875"/>
                      <a:gd name="connsiteY33" fmla="*/ 858488 h 1771650"/>
                      <a:gd name="connsiteX34" fmla="*/ 470154 w 1285875"/>
                      <a:gd name="connsiteY34" fmla="*/ 858488 h 1771650"/>
                      <a:gd name="connsiteX35" fmla="*/ 470154 w 1285875"/>
                      <a:gd name="connsiteY35" fmla="*/ 830866 h 1771650"/>
                      <a:gd name="connsiteX36" fmla="*/ 460058 w 1285875"/>
                      <a:gd name="connsiteY36" fmla="*/ 830866 h 1771650"/>
                      <a:gd name="connsiteX37" fmla="*/ 460058 w 1285875"/>
                      <a:gd name="connsiteY37" fmla="*/ 770096 h 1771650"/>
                      <a:gd name="connsiteX38" fmla="*/ 451961 w 1285875"/>
                      <a:gd name="connsiteY38" fmla="*/ 770096 h 1771650"/>
                      <a:gd name="connsiteX39" fmla="*/ 451961 w 1285875"/>
                      <a:gd name="connsiteY39" fmla="*/ 741331 h 1771650"/>
                      <a:gd name="connsiteX40" fmla="*/ 413004 w 1285875"/>
                      <a:gd name="connsiteY40" fmla="*/ 741331 h 1771650"/>
                      <a:gd name="connsiteX41" fmla="*/ 413004 w 1285875"/>
                      <a:gd name="connsiteY41" fmla="*/ 716566 h 1771650"/>
                      <a:gd name="connsiteX42" fmla="*/ 400431 w 1285875"/>
                      <a:gd name="connsiteY42" fmla="*/ 716566 h 1771650"/>
                      <a:gd name="connsiteX43" fmla="*/ 400431 w 1285875"/>
                      <a:gd name="connsiteY43" fmla="*/ 688277 h 1771650"/>
                      <a:gd name="connsiteX44" fmla="*/ 371285 w 1285875"/>
                      <a:gd name="connsiteY44" fmla="*/ 688277 h 1771650"/>
                      <a:gd name="connsiteX45" fmla="*/ 371285 w 1285875"/>
                      <a:gd name="connsiteY45" fmla="*/ 660273 h 1771650"/>
                      <a:gd name="connsiteX46" fmla="*/ 357473 w 1285875"/>
                      <a:gd name="connsiteY46" fmla="*/ 660273 h 1771650"/>
                      <a:gd name="connsiteX47" fmla="*/ 357473 w 1285875"/>
                      <a:gd name="connsiteY47" fmla="*/ 632746 h 1771650"/>
                      <a:gd name="connsiteX48" fmla="*/ 342519 w 1285875"/>
                      <a:gd name="connsiteY48" fmla="*/ 632746 h 1771650"/>
                      <a:gd name="connsiteX49" fmla="*/ 342519 w 1285875"/>
                      <a:gd name="connsiteY49" fmla="*/ 605981 h 1771650"/>
                      <a:gd name="connsiteX50" fmla="*/ 328708 w 1285875"/>
                      <a:gd name="connsiteY50" fmla="*/ 605981 h 1771650"/>
                      <a:gd name="connsiteX51" fmla="*/ 328708 w 1285875"/>
                      <a:gd name="connsiteY51" fmla="*/ 576739 h 1771650"/>
                      <a:gd name="connsiteX52" fmla="*/ 315373 w 1285875"/>
                      <a:gd name="connsiteY52" fmla="*/ 576739 h 1771650"/>
                      <a:gd name="connsiteX53" fmla="*/ 315373 w 1285875"/>
                      <a:gd name="connsiteY53" fmla="*/ 551212 h 1771650"/>
                      <a:gd name="connsiteX54" fmla="*/ 295466 w 1285875"/>
                      <a:gd name="connsiteY54" fmla="*/ 551212 h 1771650"/>
                      <a:gd name="connsiteX55" fmla="*/ 295466 w 1285875"/>
                      <a:gd name="connsiteY55" fmla="*/ 521208 h 1771650"/>
                      <a:gd name="connsiteX56" fmla="*/ 274415 w 1285875"/>
                      <a:gd name="connsiteY56" fmla="*/ 521208 h 1771650"/>
                      <a:gd name="connsiteX57" fmla="*/ 274415 w 1285875"/>
                      <a:gd name="connsiteY57" fmla="*/ 494062 h 1771650"/>
                      <a:gd name="connsiteX58" fmla="*/ 267557 w 1285875"/>
                      <a:gd name="connsiteY58" fmla="*/ 494062 h 1771650"/>
                      <a:gd name="connsiteX59" fmla="*/ 267557 w 1285875"/>
                      <a:gd name="connsiteY59" fmla="*/ 465677 h 1771650"/>
                      <a:gd name="connsiteX60" fmla="*/ 263081 w 1285875"/>
                      <a:gd name="connsiteY60" fmla="*/ 465677 h 1771650"/>
                      <a:gd name="connsiteX61" fmla="*/ 263081 w 1285875"/>
                      <a:gd name="connsiteY61" fmla="*/ 412623 h 1771650"/>
                      <a:gd name="connsiteX62" fmla="*/ 244412 w 1285875"/>
                      <a:gd name="connsiteY62" fmla="*/ 412623 h 1771650"/>
                      <a:gd name="connsiteX63" fmla="*/ 244412 w 1285875"/>
                      <a:gd name="connsiteY63" fmla="*/ 385858 h 1771650"/>
                      <a:gd name="connsiteX64" fmla="*/ 192977 w 1285875"/>
                      <a:gd name="connsiteY64" fmla="*/ 385858 h 1771650"/>
                      <a:gd name="connsiteX65" fmla="*/ 192977 w 1285875"/>
                      <a:gd name="connsiteY65" fmla="*/ 357854 h 1771650"/>
                      <a:gd name="connsiteX66" fmla="*/ 138208 w 1285875"/>
                      <a:gd name="connsiteY66" fmla="*/ 357854 h 1771650"/>
                      <a:gd name="connsiteX67" fmla="*/ 138208 w 1285875"/>
                      <a:gd name="connsiteY67" fmla="*/ 297942 h 1771650"/>
                      <a:gd name="connsiteX68" fmla="*/ 134588 w 1285875"/>
                      <a:gd name="connsiteY68" fmla="*/ 297942 h 1771650"/>
                      <a:gd name="connsiteX69" fmla="*/ 134588 w 1285875"/>
                      <a:gd name="connsiteY69" fmla="*/ 245174 h 1771650"/>
                      <a:gd name="connsiteX70" fmla="*/ 129254 w 1285875"/>
                      <a:gd name="connsiteY70" fmla="*/ 245174 h 1771650"/>
                      <a:gd name="connsiteX71" fmla="*/ 129254 w 1285875"/>
                      <a:gd name="connsiteY71" fmla="*/ 215646 h 1771650"/>
                      <a:gd name="connsiteX72" fmla="*/ 115919 w 1285875"/>
                      <a:gd name="connsiteY72" fmla="*/ 215646 h 1771650"/>
                      <a:gd name="connsiteX73" fmla="*/ 115919 w 1285875"/>
                      <a:gd name="connsiteY73" fmla="*/ 193358 h 1771650"/>
                      <a:gd name="connsiteX74" fmla="*/ 99346 w 1285875"/>
                      <a:gd name="connsiteY74" fmla="*/ 193358 h 1771650"/>
                      <a:gd name="connsiteX75" fmla="*/ 99346 w 1285875"/>
                      <a:gd name="connsiteY75" fmla="*/ 165354 h 1771650"/>
                      <a:gd name="connsiteX76" fmla="*/ 76581 w 1285875"/>
                      <a:gd name="connsiteY76" fmla="*/ 165354 h 1771650"/>
                      <a:gd name="connsiteX77" fmla="*/ 76581 w 1285875"/>
                      <a:gd name="connsiteY77" fmla="*/ 136970 h 1771650"/>
                      <a:gd name="connsiteX78" fmla="*/ 51054 w 1285875"/>
                      <a:gd name="connsiteY78" fmla="*/ 136970 h 1771650"/>
                      <a:gd name="connsiteX79" fmla="*/ 51054 w 1285875"/>
                      <a:gd name="connsiteY79" fmla="*/ 108204 h 1771650"/>
                      <a:gd name="connsiteX80" fmla="*/ 36862 w 1285875"/>
                      <a:gd name="connsiteY80" fmla="*/ 108204 h 1771650"/>
                      <a:gd name="connsiteX81" fmla="*/ 36862 w 1285875"/>
                      <a:gd name="connsiteY81" fmla="*/ 81915 h 1771650"/>
                      <a:gd name="connsiteX82" fmla="*/ 32671 w 1285875"/>
                      <a:gd name="connsiteY82" fmla="*/ 77629 h 1771650"/>
                      <a:gd name="connsiteX83" fmla="*/ 32671 w 1285875"/>
                      <a:gd name="connsiteY83" fmla="*/ 54293 h 1771650"/>
                      <a:gd name="connsiteX84" fmla="*/ 23146 w 1285875"/>
                      <a:gd name="connsiteY84" fmla="*/ 54293 h 1771650"/>
                      <a:gd name="connsiteX85" fmla="*/ 23146 w 1285875"/>
                      <a:gd name="connsiteY85" fmla="*/ 25146 h 1771650"/>
                      <a:gd name="connsiteX86" fmla="*/ 14954 w 1285875"/>
                      <a:gd name="connsiteY86" fmla="*/ 25146 h 1771650"/>
                      <a:gd name="connsiteX87" fmla="*/ 14954 w 1285875"/>
                      <a:gd name="connsiteY87" fmla="*/ 0 h 1771650"/>
                      <a:gd name="connsiteX88" fmla="*/ 0 w 1285875"/>
                      <a:gd name="connsiteY88" fmla="*/ 0 h 1771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</a:cxnLst>
                    <a:rect l="l" t="t" r="r" b="b"/>
                    <a:pathLst>
                      <a:path w="1285875" h="1771650">
                        <a:moveTo>
                          <a:pt x="1294543" y="1774127"/>
                        </a:moveTo>
                        <a:lnTo>
                          <a:pt x="1294543" y="1564100"/>
                        </a:lnTo>
                        <a:lnTo>
                          <a:pt x="1246727" y="1564100"/>
                        </a:lnTo>
                        <a:lnTo>
                          <a:pt x="1246727" y="1359408"/>
                        </a:lnTo>
                        <a:lnTo>
                          <a:pt x="954119" y="1359408"/>
                        </a:lnTo>
                        <a:lnTo>
                          <a:pt x="954119" y="1317689"/>
                        </a:lnTo>
                        <a:lnTo>
                          <a:pt x="880777" y="1317689"/>
                        </a:lnTo>
                        <a:lnTo>
                          <a:pt x="880777" y="1281208"/>
                        </a:lnTo>
                        <a:lnTo>
                          <a:pt x="866585" y="1281208"/>
                        </a:lnTo>
                        <a:lnTo>
                          <a:pt x="866585" y="1247966"/>
                        </a:lnTo>
                        <a:lnTo>
                          <a:pt x="826865" y="1247966"/>
                        </a:lnTo>
                        <a:lnTo>
                          <a:pt x="826865" y="1214342"/>
                        </a:lnTo>
                        <a:lnTo>
                          <a:pt x="822770" y="1214342"/>
                        </a:lnTo>
                        <a:lnTo>
                          <a:pt x="822770" y="1181481"/>
                        </a:lnTo>
                        <a:lnTo>
                          <a:pt x="794385" y="1181481"/>
                        </a:lnTo>
                        <a:lnTo>
                          <a:pt x="794385" y="1152335"/>
                        </a:lnTo>
                        <a:lnTo>
                          <a:pt x="710565" y="1152335"/>
                        </a:lnTo>
                        <a:lnTo>
                          <a:pt x="710565" y="1121093"/>
                        </a:lnTo>
                        <a:lnTo>
                          <a:pt x="688277" y="1121093"/>
                        </a:lnTo>
                        <a:lnTo>
                          <a:pt x="688277" y="1094804"/>
                        </a:lnTo>
                        <a:lnTo>
                          <a:pt x="674465" y="1094804"/>
                        </a:lnTo>
                        <a:lnTo>
                          <a:pt x="674465" y="1062704"/>
                        </a:lnTo>
                        <a:lnTo>
                          <a:pt x="656177" y="1062704"/>
                        </a:lnTo>
                        <a:lnTo>
                          <a:pt x="656177" y="1033939"/>
                        </a:lnTo>
                        <a:lnTo>
                          <a:pt x="633889" y="1033939"/>
                        </a:lnTo>
                        <a:lnTo>
                          <a:pt x="633889" y="1001649"/>
                        </a:lnTo>
                        <a:lnTo>
                          <a:pt x="629507" y="1001649"/>
                        </a:lnTo>
                        <a:lnTo>
                          <a:pt x="629507" y="945642"/>
                        </a:lnTo>
                        <a:lnTo>
                          <a:pt x="626174" y="945642"/>
                        </a:lnTo>
                        <a:lnTo>
                          <a:pt x="626174" y="918877"/>
                        </a:lnTo>
                        <a:lnTo>
                          <a:pt x="563404" y="918877"/>
                        </a:lnTo>
                        <a:lnTo>
                          <a:pt x="563404" y="886873"/>
                        </a:lnTo>
                        <a:lnTo>
                          <a:pt x="543973" y="886873"/>
                        </a:lnTo>
                        <a:lnTo>
                          <a:pt x="543973" y="858488"/>
                        </a:lnTo>
                        <a:lnTo>
                          <a:pt x="470154" y="858488"/>
                        </a:lnTo>
                        <a:lnTo>
                          <a:pt x="470154" y="830866"/>
                        </a:lnTo>
                        <a:lnTo>
                          <a:pt x="460058" y="830866"/>
                        </a:lnTo>
                        <a:lnTo>
                          <a:pt x="460058" y="770096"/>
                        </a:lnTo>
                        <a:lnTo>
                          <a:pt x="451961" y="770096"/>
                        </a:lnTo>
                        <a:lnTo>
                          <a:pt x="451961" y="741331"/>
                        </a:lnTo>
                        <a:lnTo>
                          <a:pt x="413004" y="741331"/>
                        </a:lnTo>
                        <a:lnTo>
                          <a:pt x="413004" y="716566"/>
                        </a:lnTo>
                        <a:lnTo>
                          <a:pt x="400431" y="716566"/>
                        </a:lnTo>
                        <a:lnTo>
                          <a:pt x="400431" y="688277"/>
                        </a:lnTo>
                        <a:lnTo>
                          <a:pt x="371285" y="688277"/>
                        </a:lnTo>
                        <a:lnTo>
                          <a:pt x="371285" y="660273"/>
                        </a:lnTo>
                        <a:lnTo>
                          <a:pt x="357473" y="660273"/>
                        </a:lnTo>
                        <a:lnTo>
                          <a:pt x="357473" y="632746"/>
                        </a:lnTo>
                        <a:lnTo>
                          <a:pt x="342519" y="632746"/>
                        </a:lnTo>
                        <a:lnTo>
                          <a:pt x="342519" y="605981"/>
                        </a:lnTo>
                        <a:lnTo>
                          <a:pt x="328708" y="605981"/>
                        </a:lnTo>
                        <a:lnTo>
                          <a:pt x="328708" y="576739"/>
                        </a:lnTo>
                        <a:lnTo>
                          <a:pt x="315373" y="576739"/>
                        </a:lnTo>
                        <a:lnTo>
                          <a:pt x="315373" y="551212"/>
                        </a:lnTo>
                        <a:lnTo>
                          <a:pt x="295466" y="551212"/>
                        </a:lnTo>
                        <a:lnTo>
                          <a:pt x="295466" y="521208"/>
                        </a:lnTo>
                        <a:lnTo>
                          <a:pt x="274415" y="521208"/>
                        </a:lnTo>
                        <a:lnTo>
                          <a:pt x="274415" y="494062"/>
                        </a:lnTo>
                        <a:lnTo>
                          <a:pt x="267557" y="494062"/>
                        </a:lnTo>
                        <a:lnTo>
                          <a:pt x="267557" y="465677"/>
                        </a:lnTo>
                        <a:lnTo>
                          <a:pt x="263081" y="465677"/>
                        </a:lnTo>
                        <a:lnTo>
                          <a:pt x="263081" y="412623"/>
                        </a:lnTo>
                        <a:lnTo>
                          <a:pt x="244412" y="412623"/>
                        </a:lnTo>
                        <a:lnTo>
                          <a:pt x="244412" y="385858"/>
                        </a:lnTo>
                        <a:lnTo>
                          <a:pt x="192977" y="385858"/>
                        </a:lnTo>
                        <a:lnTo>
                          <a:pt x="192977" y="357854"/>
                        </a:lnTo>
                        <a:lnTo>
                          <a:pt x="138208" y="357854"/>
                        </a:lnTo>
                        <a:lnTo>
                          <a:pt x="138208" y="297942"/>
                        </a:lnTo>
                        <a:lnTo>
                          <a:pt x="134588" y="297942"/>
                        </a:lnTo>
                        <a:lnTo>
                          <a:pt x="134588" y="245174"/>
                        </a:lnTo>
                        <a:lnTo>
                          <a:pt x="129254" y="245174"/>
                        </a:lnTo>
                        <a:lnTo>
                          <a:pt x="129254" y="215646"/>
                        </a:lnTo>
                        <a:lnTo>
                          <a:pt x="115919" y="215646"/>
                        </a:lnTo>
                        <a:lnTo>
                          <a:pt x="115919" y="193358"/>
                        </a:lnTo>
                        <a:lnTo>
                          <a:pt x="99346" y="193358"/>
                        </a:lnTo>
                        <a:lnTo>
                          <a:pt x="99346" y="165354"/>
                        </a:lnTo>
                        <a:lnTo>
                          <a:pt x="76581" y="165354"/>
                        </a:lnTo>
                        <a:lnTo>
                          <a:pt x="76581" y="136970"/>
                        </a:lnTo>
                        <a:lnTo>
                          <a:pt x="51054" y="136970"/>
                        </a:lnTo>
                        <a:lnTo>
                          <a:pt x="51054" y="108204"/>
                        </a:lnTo>
                        <a:lnTo>
                          <a:pt x="36862" y="108204"/>
                        </a:lnTo>
                        <a:lnTo>
                          <a:pt x="36862" y="81915"/>
                        </a:lnTo>
                        <a:lnTo>
                          <a:pt x="32671" y="77629"/>
                        </a:lnTo>
                        <a:lnTo>
                          <a:pt x="32671" y="54293"/>
                        </a:lnTo>
                        <a:lnTo>
                          <a:pt x="23146" y="54293"/>
                        </a:lnTo>
                        <a:lnTo>
                          <a:pt x="23146" y="25146"/>
                        </a:lnTo>
                        <a:lnTo>
                          <a:pt x="14954" y="25146"/>
                        </a:lnTo>
                        <a:lnTo>
                          <a:pt x="14954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ap="flat">
                    <a:solidFill>
                      <a:schemeClr val="accent1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86" name="Graphic 556">
                  <a:extLst>
                    <a:ext uri="{FF2B5EF4-FFF2-40B4-BE49-F238E27FC236}">
                      <a16:creationId xmlns:a16="http://schemas.microsoft.com/office/drawing/2014/main" id="{36E7D41B-9C62-4B06-8A5D-DE1DC72E7561}"/>
                    </a:ext>
                  </a:extLst>
                </p:cNvPr>
                <p:cNvGrpSpPr/>
                <p:nvPr/>
              </p:nvGrpSpPr>
              <p:grpSpPr>
                <a:xfrm>
                  <a:off x="791688" y="1208112"/>
                  <a:ext cx="3540504" cy="1541657"/>
                  <a:chOff x="3448050" y="2076450"/>
                  <a:chExt cx="2247900" cy="990600"/>
                </a:xfrm>
              </p:grpSpPr>
              <p:sp>
                <p:nvSpPr>
                  <p:cNvPr id="187" name="Freeform: Shape 558">
                    <a:extLst>
                      <a:ext uri="{FF2B5EF4-FFF2-40B4-BE49-F238E27FC236}">
                        <a16:creationId xmlns:a16="http://schemas.microsoft.com/office/drawing/2014/main" id="{AE940BCC-96C8-4C09-A9F4-3BE984B801C5}"/>
                      </a:ext>
                    </a:extLst>
                  </p:cNvPr>
                  <p:cNvSpPr/>
                  <p:nvPr/>
                </p:nvSpPr>
                <p:spPr>
                  <a:xfrm>
                    <a:off x="5677948" y="3034951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8" name="Freeform: Shape 559">
                    <a:extLst>
                      <a:ext uri="{FF2B5EF4-FFF2-40B4-BE49-F238E27FC236}">
                        <a16:creationId xmlns:a16="http://schemas.microsoft.com/office/drawing/2014/main" id="{B6D8A00A-F9EE-4FDF-A37D-7CC528DF8E64}"/>
                      </a:ext>
                    </a:extLst>
                  </p:cNvPr>
                  <p:cNvSpPr/>
                  <p:nvPr/>
                </p:nvSpPr>
                <p:spPr>
                  <a:xfrm>
                    <a:off x="5659660" y="3053239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89" name="Freeform: Shape 560">
                    <a:extLst>
                      <a:ext uri="{FF2B5EF4-FFF2-40B4-BE49-F238E27FC236}">
                        <a16:creationId xmlns:a16="http://schemas.microsoft.com/office/drawing/2014/main" id="{84AB3C3B-AA97-4429-9BD9-754581B7330F}"/>
                      </a:ext>
                    </a:extLst>
                  </p:cNvPr>
                  <p:cNvSpPr/>
                  <p:nvPr/>
                </p:nvSpPr>
                <p:spPr>
                  <a:xfrm>
                    <a:off x="5561171" y="3034951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90" name="Freeform: Shape 561">
                    <a:extLst>
                      <a:ext uri="{FF2B5EF4-FFF2-40B4-BE49-F238E27FC236}">
                        <a16:creationId xmlns:a16="http://schemas.microsoft.com/office/drawing/2014/main" id="{301FF18E-B5B6-41CC-9271-FE35170C6AFE}"/>
                      </a:ext>
                    </a:extLst>
                  </p:cNvPr>
                  <p:cNvSpPr/>
                  <p:nvPr/>
                </p:nvSpPr>
                <p:spPr>
                  <a:xfrm>
                    <a:off x="5542979" y="3053239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91" name="Freeform: Shape 562">
                    <a:extLst>
                      <a:ext uri="{FF2B5EF4-FFF2-40B4-BE49-F238E27FC236}">
                        <a16:creationId xmlns:a16="http://schemas.microsoft.com/office/drawing/2014/main" id="{A1B5296F-52CA-4973-8EC2-B29D4642FB6B}"/>
                      </a:ext>
                    </a:extLst>
                  </p:cNvPr>
                  <p:cNvSpPr/>
                  <p:nvPr/>
                </p:nvSpPr>
                <p:spPr>
                  <a:xfrm>
                    <a:off x="5552980" y="3034951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92" name="Freeform: Shape 563">
                    <a:extLst>
                      <a:ext uri="{FF2B5EF4-FFF2-40B4-BE49-F238E27FC236}">
                        <a16:creationId xmlns:a16="http://schemas.microsoft.com/office/drawing/2014/main" id="{15D91455-215F-492C-8378-41E8B1568386}"/>
                      </a:ext>
                    </a:extLst>
                  </p:cNvPr>
                  <p:cNvSpPr/>
                  <p:nvPr/>
                </p:nvSpPr>
                <p:spPr>
                  <a:xfrm>
                    <a:off x="5534692" y="3053239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93" name="Freeform: Shape 564">
                    <a:extLst>
                      <a:ext uri="{FF2B5EF4-FFF2-40B4-BE49-F238E27FC236}">
                        <a16:creationId xmlns:a16="http://schemas.microsoft.com/office/drawing/2014/main" id="{361F0772-827A-417D-8EDD-8C10D63C6A9D}"/>
                      </a:ext>
                    </a:extLst>
                  </p:cNvPr>
                  <p:cNvSpPr/>
                  <p:nvPr/>
                </p:nvSpPr>
                <p:spPr>
                  <a:xfrm>
                    <a:off x="5414296" y="3034951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94" name="Freeform: Shape 565">
                    <a:extLst>
                      <a:ext uri="{FF2B5EF4-FFF2-40B4-BE49-F238E27FC236}">
                        <a16:creationId xmlns:a16="http://schemas.microsoft.com/office/drawing/2014/main" id="{1F103855-E8F0-455A-B7EE-0CA572599CA6}"/>
                      </a:ext>
                    </a:extLst>
                  </p:cNvPr>
                  <p:cNvSpPr/>
                  <p:nvPr/>
                </p:nvSpPr>
                <p:spPr>
                  <a:xfrm>
                    <a:off x="5396008" y="3053239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95" name="Freeform: Shape 566">
                    <a:extLst>
                      <a:ext uri="{FF2B5EF4-FFF2-40B4-BE49-F238E27FC236}">
                        <a16:creationId xmlns:a16="http://schemas.microsoft.com/office/drawing/2014/main" id="{E7B7BF78-3DC8-45E0-A641-609798A7DEE7}"/>
                      </a:ext>
                    </a:extLst>
                  </p:cNvPr>
                  <p:cNvSpPr/>
                  <p:nvPr/>
                </p:nvSpPr>
                <p:spPr>
                  <a:xfrm>
                    <a:off x="5353907" y="3034951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96" name="Freeform: Shape 567">
                    <a:extLst>
                      <a:ext uri="{FF2B5EF4-FFF2-40B4-BE49-F238E27FC236}">
                        <a16:creationId xmlns:a16="http://schemas.microsoft.com/office/drawing/2014/main" id="{375D9059-11BF-454E-84A6-CB757587636A}"/>
                      </a:ext>
                    </a:extLst>
                  </p:cNvPr>
                  <p:cNvSpPr/>
                  <p:nvPr/>
                </p:nvSpPr>
                <p:spPr>
                  <a:xfrm>
                    <a:off x="5335619" y="3053239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97" name="Freeform: Shape 568">
                    <a:extLst>
                      <a:ext uri="{FF2B5EF4-FFF2-40B4-BE49-F238E27FC236}">
                        <a16:creationId xmlns:a16="http://schemas.microsoft.com/office/drawing/2014/main" id="{9C40AE28-AA5F-4AE5-8D09-94CD59E3ECC3}"/>
                      </a:ext>
                    </a:extLst>
                  </p:cNvPr>
                  <p:cNvSpPr/>
                  <p:nvPr/>
                </p:nvSpPr>
                <p:spPr>
                  <a:xfrm>
                    <a:off x="5166646" y="2880170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98" name="Freeform: Shape 569">
                    <a:extLst>
                      <a:ext uri="{FF2B5EF4-FFF2-40B4-BE49-F238E27FC236}">
                        <a16:creationId xmlns:a16="http://schemas.microsoft.com/office/drawing/2014/main" id="{BC0D952F-2187-4447-AD91-2D9BEC056978}"/>
                      </a:ext>
                    </a:extLst>
                  </p:cNvPr>
                  <p:cNvSpPr/>
                  <p:nvPr/>
                </p:nvSpPr>
                <p:spPr>
                  <a:xfrm>
                    <a:off x="5148358" y="2898362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99" name="Freeform: Shape 570">
                    <a:extLst>
                      <a:ext uri="{FF2B5EF4-FFF2-40B4-BE49-F238E27FC236}">
                        <a16:creationId xmlns:a16="http://schemas.microsoft.com/office/drawing/2014/main" id="{F04C3922-8B60-430E-B87F-F1D3B682D057}"/>
                      </a:ext>
                    </a:extLst>
                  </p:cNvPr>
                  <p:cNvSpPr/>
                  <p:nvPr/>
                </p:nvSpPr>
                <p:spPr>
                  <a:xfrm>
                    <a:off x="5086731" y="2880170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0" name="Freeform: Shape 571">
                    <a:extLst>
                      <a:ext uri="{FF2B5EF4-FFF2-40B4-BE49-F238E27FC236}">
                        <a16:creationId xmlns:a16="http://schemas.microsoft.com/office/drawing/2014/main" id="{F7A813B2-27C3-4CF4-BD34-55C7A13D708B}"/>
                      </a:ext>
                    </a:extLst>
                  </p:cNvPr>
                  <p:cNvSpPr/>
                  <p:nvPr/>
                </p:nvSpPr>
                <p:spPr>
                  <a:xfrm>
                    <a:off x="5068538" y="2898362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1" name="Freeform: Shape 572">
                    <a:extLst>
                      <a:ext uri="{FF2B5EF4-FFF2-40B4-BE49-F238E27FC236}">
                        <a16:creationId xmlns:a16="http://schemas.microsoft.com/office/drawing/2014/main" id="{F7311BEE-086F-48D6-AFC5-B266C77BC04E}"/>
                      </a:ext>
                    </a:extLst>
                  </p:cNvPr>
                  <p:cNvSpPr/>
                  <p:nvPr/>
                </p:nvSpPr>
                <p:spPr>
                  <a:xfrm>
                    <a:off x="4952619" y="2880170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2" name="Freeform: Shape 573">
                    <a:extLst>
                      <a:ext uri="{FF2B5EF4-FFF2-40B4-BE49-F238E27FC236}">
                        <a16:creationId xmlns:a16="http://schemas.microsoft.com/office/drawing/2014/main" id="{3EEB87DE-BBAA-4EEE-A1DB-3F4EB2ABCB35}"/>
                      </a:ext>
                    </a:extLst>
                  </p:cNvPr>
                  <p:cNvSpPr/>
                  <p:nvPr/>
                </p:nvSpPr>
                <p:spPr>
                  <a:xfrm>
                    <a:off x="4934331" y="2898362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3" name="Freeform: Shape 574">
                    <a:extLst>
                      <a:ext uri="{FF2B5EF4-FFF2-40B4-BE49-F238E27FC236}">
                        <a16:creationId xmlns:a16="http://schemas.microsoft.com/office/drawing/2014/main" id="{C3EBEC7F-CD94-4BA6-8BD9-05E0F5B83B46}"/>
                      </a:ext>
                    </a:extLst>
                  </p:cNvPr>
                  <p:cNvSpPr/>
                  <p:nvPr/>
                </p:nvSpPr>
                <p:spPr>
                  <a:xfrm>
                    <a:off x="4799362" y="2880170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4" name="Freeform: Shape 575">
                    <a:extLst>
                      <a:ext uri="{FF2B5EF4-FFF2-40B4-BE49-F238E27FC236}">
                        <a16:creationId xmlns:a16="http://schemas.microsoft.com/office/drawing/2014/main" id="{1F549922-0A62-4EA2-B3BE-06514389B4FF}"/>
                      </a:ext>
                    </a:extLst>
                  </p:cNvPr>
                  <p:cNvSpPr/>
                  <p:nvPr/>
                </p:nvSpPr>
                <p:spPr>
                  <a:xfrm>
                    <a:off x="4781169" y="2898362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5" name="Freeform: Shape 576">
                    <a:extLst>
                      <a:ext uri="{FF2B5EF4-FFF2-40B4-BE49-F238E27FC236}">
                        <a16:creationId xmlns:a16="http://schemas.microsoft.com/office/drawing/2014/main" id="{60F45D56-A5F1-479B-A060-50A28FC36DA4}"/>
                      </a:ext>
                    </a:extLst>
                  </p:cNvPr>
                  <p:cNvSpPr/>
                  <p:nvPr/>
                </p:nvSpPr>
                <p:spPr>
                  <a:xfrm>
                    <a:off x="4736116" y="2880170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6" name="Freeform: Shape 577">
                    <a:extLst>
                      <a:ext uri="{FF2B5EF4-FFF2-40B4-BE49-F238E27FC236}">
                        <a16:creationId xmlns:a16="http://schemas.microsoft.com/office/drawing/2014/main" id="{90753DAE-6CAD-4305-A8CD-CA4E63280260}"/>
                      </a:ext>
                    </a:extLst>
                  </p:cNvPr>
                  <p:cNvSpPr/>
                  <p:nvPr/>
                </p:nvSpPr>
                <p:spPr>
                  <a:xfrm>
                    <a:off x="4717923" y="2898362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7" name="Freeform: Shape 578">
                    <a:extLst>
                      <a:ext uri="{FF2B5EF4-FFF2-40B4-BE49-F238E27FC236}">
                        <a16:creationId xmlns:a16="http://schemas.microsoft.com/office/drawing/2014/main" id="{0FDF0CE2-2B69-413C-BB74-93C7F3462672}"/>
                      </a:ext>
                    </a:extLst>
                  </p:cNvPr>
                  <p:cNvSpPr/>
                  <p:nvPr/>
                </p:nvSpPr>
                <p:spPr>
                  <a:xfrm>
                    <a:off x="4729258" y="2880170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8" name="Freeform: Shape 579">
                    <a:extLst>
                      <a:ext uri="{FF2B5EF4-FFF2-40B4-BE49-F238E27FC236}">
                        <a16:creationId xmlns:a16="http://schemas.microsoft.com/office/drawing/2014/main" id="{C0BC8D97-406F-41F6-8E6F-924B5A15092B}"/>
                      </a:ext>
                    </a:extLst>
                  </p:cNvPr>
                  <p:cNvSpPr/>
                  <p:nvPr/>
                </p:nvSpPr>
                <p:spPr>
                  <a:xfrm>
                    <a:off x="4711065" y="2898362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9" name="Freeform: Shape 580">
                    <a:extLst>
                      <a:ext uri="{FF2B5EF4-FFF2-40B4-BE49-F238E27FC236}">
                        <a16:creationId xmlns:a16="http://schemas.microsoft.com/office/drawing/2014/main" id="{786D356C-58D6-4A85-9A34-87139B42DE6A}"/>
                      </a:ext>
                    </a:extLst>
                  </p:cNvPr>
                  <p:cNvSpPr/>
                  <p:nvPr/>
                </p:nvSpPr>
                <p:spPr>
                  <a:xfrm>
                    <a:off x="4708208" y="2880170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10" name="Freeform: Shape 581">
                    <a:extLst>
                      <a:ext uri="{FF2B5EF4-FFF2-40B4-BE49-F238E27FC236}">
                        <a16:creationId xmlns:a16="http://schemas.microsoft.com/office/drawing/2014/main" id="{1D27201C-768E-45E3-930B-800C6FE97705}"/>
                      </a:ext>
                    </a:extLst>
                  </p:cNvPr>
                  <p:cNvSpPr/>
                  <p:nvPr/>
                </p:nvSpPr>
                <p:spPr>
                  <a:xfrm>
                    <a:off x="4689920" y="2898362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11" name="Freeform: Shape 582">
                    <a:extLst>
                      <a:ext uri="{FF2B5EF4-FFF2-40B4-BE49-F238E27FC236}">
                        <a16:creationId xmlns:a16="http://schemas.microsoft.com/office/drawing/2014/main" id="{63A62301-194C-4DF0-8C1E-96E32BAFCE01}"/>
                      </a:ext>
                    </a:extLst>
                  </p:cNvPr>
                  <p:cNvSpPr/>
                  <p:nvPr/>
                </p:nvSpPr>
                <p:spPr>
                  <a:xfrm>
                    <a:off x="4615339" y="2802731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12" name="Freeform: Shape 583">
                    <a:extLst>
                      <a:ext uri="{FF2B5EF4-FFF2-40B4-BE49-F238E27FC236}">
                        <a16:creationId xmlns:a16="http://schemas.microsoft.com/office/drawing/2014/main" id="{3739819E-68A8-4E99-8533-0AB620B53ED2}"/>
                      </a:ext>
                    </a:extLst>
                  </p:cNvPr>
                  <p:cNvSpPr/>
                  <p:nvPr/>
                </p:nvSpPr>
                <p:spPr>
                  <a:xfrm>
                    <a:off x="4597146" y="2820924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13" name="Freeform: Shape 584">
                    <a:extLst>
                      <a:ext uri="{FF2B5EF4-FFF2-40B4-BE49-F238E27FC236}">
                        <a16:creationId xmlns:a16="http://schemas.microsoft.com/office/drawing/2014/main" id="{D0510D5F-7821-48F5-AA54-BEBF34D3AAA4}"/>
                      </a:ext>
                    </a:extLst>
                  </p:cNvPr>
                  <p:cNvSpPr/>
                  <p:nvPr/>
                </p:nvSpPr>
                <p:spPr>
                  <a:xfrm>
                    <a:off x="4591431" y="2802731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14" name="Freeform: Shape 585">
                    <a:extLst>
                      <a:ext uri="{FF2B5EF4-FFF2-40B4-BE49-F238E27FC236}">
                        <a16:creationId xmlns:a16="http://schemas.microsoft.com/office/drawing/2014/main" id="{84568EFE-A3F5-4368-B9FA-49D8C6888EE8}"/>
                      </a:ext>
                    </a:extLst>
                  </p:cNvPr>
                  <p:cNvSpPr/>
                  <p:nvPr/>
                </p:nvSpPr>
                <p:spPr>
                  <a:xfrm>
                    <a:off x="4573238" y="2820924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15" name="Freeform: Shape 586">
                    <a:extLst>
                      <a:ext uri="{FF2B5EF4-FFF2-40B4-BE49-F238E27FC236}">
                        <a16:creationId xmlns:a16="http://schemas.microsoft.com/office/drawing/2014/main" id="{96F47483-C564-4081-976C-12BF7EF22CFE}"/>
                      </a:ext>
                    </a:extLst>
                  </p:cNvPr>
                  <p:cNvSpPr/>
                  <p:nvPr/>
                </p:nvSpPr>
                <p:spPr>
                  <a:xfrm>
                    <a:off x="4583335" y="2802731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16" name="Freeform: Shape 587">
                    <a:extLst>
                      <a:ext uri="{FF2B5EF4-FFF2-40B4-BE49-F238E27FC236}">
                        <a16:creationId xmlns:a16="http://schemas.microsoft.com/office/drawing/2014/main" id="{7A20CD68-C2A9-46AF-AC8B-20ABEC30F1BC}"/>
                      </a:ext>
                    </a:extLst>
                  </p:cNvPr>
                  <p:cNvSpPr/>
                  <p:nvPr/>
                </p:nvSpPr>
                <p:spPr>
                  <a:xfrm>
                    <a:off x="4565142" y="2820924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17" name="Freeform: Shape 588">
                    <a:extLst>
                      <a:ext uri="{FF2B5EF4-FFF2-40B4-BE49-F238E27FC236}">
                        <a16:creationId xmlns:a16="http://schemas.microsoft.com/office/drawing/2014/main" id="{7E018B1D-29F3-4709-AD55-68E4D127288B}"/>
                      </a:ext>
                    </a:extLst>
                  </p:cNvPr>
                  <p:cNvSpPr/>
                  <p:nvPr/>
                </p:nvSpPr>
                <p:spPr>
                  <a:xfrm>
                    <a:off x="4539996" y="2802731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18" name="Freeform: Shape 589">
                    <a:extLst>
                      <a:ext uri="{FF2B5EF4-FFF2-40B4-BE49-F238E27FC236}">
                        <a16:creationId xmlns:a16="http://schemas.microsoft.com/office/drawing/2014/main" id="{9539B3BD-4F8A-4369-87C4-B197E6B754F7}"/>
                      </a:ext>
                    </a:extLst>
                  </p:cNvPr>
                  <p:cNvSpPr/>
                  <p:nvPr/>
                </p:nvSpPr>
                <p:spPr>
                  <a:xfrm>
                    <a:off x="4521708" y="2820924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19" name="Freeform: Shape 590">
                    <a:extLst>
                      <a:ext uri="{FF2B5EF4-FFF2-40B4-BE49-F238E27FC236}">
                        <a16:creationId xmlns:a16="http://schemas.microsoft.com/office/drawing/2014/main" id="{CBC6E9A2-D17A-4B72-A5F7-66CE6DAA5EB1}"/>
                      </a:ext>
                    </a:extLst>
                  </p:cNvPr>
                  <p:cNvSpPr/>
                  <p:nvPr/>
                </p:nvSpPr>
                <p:spPr>
                  <a:xfrm>
                    <a:off x="4547235" y="2802731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0" name="Freeform: Shape 591">
                    <a:extLst>
                      <a:ext uri="{FF2B5EF4-FFF2-40B4-BE49-F238E27FC236}">
                        <a16:creationId xmlns:a16="http://schemas.microsoft.com/office/drawing/2014/main" id="{FC6B1F07-B275-43A6-B332-F9014A6310AF}"/>
                      </a:ext>
                    </a:extLst>
                  </p:cNvPr>
                  <p:cNvSpPr/>
                  <p:nvPr/>
                </p:nvSpPr>
                <p:spPr>
                  <a:xfrm>
                    <a:off x="4529042" y="2820924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1" name="Freeform: Shape 592">
                    <a:extLst>
                      <a:ext uri="{FF2B5EF4-FFF2-40B4-BE49-F238E27FC236}">
                        <a16:creationId xmlns:a16="http://schemas.microsoft.com/office/drawing/2014/main" id="{F52024A0-CA6F-4A88-BAD0-988CC0B7C4F0}"/>
                      </a:ext>
                    </a:extLst>
                  </p:cNvPr>
                  <p:cNvSpPr/>
                  <p:nvPr/>
                </p:nvSpPr>
                <p:spPr>
                  <a:xfrm>
                    <a:off x="4554569" y="2802731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2" name="Freeform: Shape 593">
                    <a:extLst>
                      <a:ext uri="{FF2B5EF4-FFF2-40B4-BE49-F238E27FC236}">
                        <a16:creationId xmlns:a16="http://schemas.microsoft.com/office/drawing/2014/main" id="{19389D5B-D0B9-4872-B9C7-E8659A3CD82D}"/>
                      </a:ext>
                    </a:extLst>
                  </p:cNvPr>
                  <p:cNvSpPr/>
                  <p:nvPr/>
                </p:nvSpPr>
                <p:spPr>
                  <a:xfrm>
                    <a:off x="4536377" y="2820924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3" name="Freeform: Shape 594">
                    <a:extLst>
                      <a:ext uri="{FF2B5EF4-FFF2-40B4-BE49-F238E27FC236}">
                        <a16:creationId xmlns:a16="http://schemas.microsoft.com/office/drawing/2014/main" id="{99398990-1CA7-4301-8045-74520990D26A}"/>
                      </a:ext>
                    </a:extLst>
                  </p:cNvPr>
                  <p:cNvSpPr/>
                  <p:nvPr/>
                </p:nvSpPr>
                <p:spPr>
                  <a:xfrm>
                    <a:off x="4561904" y="2802731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4" name="Freeform: Shape 595">
                    <a:extLst>
                      <a:ext uri="{FF2B5EF4-FFF2-40B4-BE49-F238E27FC236}">
                        <a16:creationId xmlns:a16="http://schemas.microsoft.com/office/drawing/2014/main" id="{8FC3395C-DD96-483F-BFE8-15CA51CE4872}"/>
                      </a:ext>
                    </a:extLst>
                  </p:cNvPr>
                  <p:cNvSpPr/>
                  <p:nvPr/>
                </p:nvSpPr>
                <p:spPr>
                  <a:xfrm>
                    <a:off x="4543616" y="2820924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5" name="Freeform: Shape 596">
                    <a:extLst>
                      <a:ext uri="{FF2B5EF4-FFF2-40B4-BE49-F238E27FC236}">
                        <a16:creationId xmlns:a16="http://schemas.microsoft.com/office/drawing/2014/main" id="{D52CA5CC-0588-4E90-A38A-D272E05C617F}"/>
                      </a:ext>
                    </a:extLst>
                  </p:cNvPr>
                  <p:cNvSpPr/>
                  <p:nvPr/>
                </p:nvSpPr>
                <p:spPr>
                  <a:xfrm>
                    <a:off x="4569143" y="2802731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6" name="Freeform: Shape 597">
                    <a:extLst>
                      <a:ext uri="{FF2B5EF4-FFF2-40B4-BE49-F238E27FC236}">
                        <a16:creationId xmlns:a16="http://schemas.microsoft.com/office/drawing/2014/main" id="{067C4052-751D-499B-B220-FA6443FDF76C}"/>
                      </a:ext>
                    </a:extLst>
                  </p:cNvPr>
                  <p:cNvSpPr/>
                  <p:nvPr/>
                </p:nvSpPr>
                <p:spPr>
                  <a:xfrm>
                    <a:off x="4550950" y="2820924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7" name="Freeform: Shape 598">
                    <a:extLst>
                      <a:ext uri="{FF2B5EF4-FFF2-40B4-BE49-F238E27FC236}">
                        <a16:creationId xmlns:a16="http://schemas.microsoft.com/office/drawing/2014/main" id="{DEF3CD3D-6F57-483C-B033-6F977F75B451}"/>
                      </a:ext>
                    </a:extLst>
                  </p:cNvPr>
                  <p:cNvSpPr/>
                  <p:nvPr/>
                </p:nvSpPr>
                <p:spPr>
                  <a:xfrm>
                    <a:off x="4484084" y="2760155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8" name="Freeform: Shape 599">
                    <a:extLst>
                      <a:ext uri="{FF2B5EF4-FFF2-40B4-BE49-F238E27FC236}">
                        <a16:creationId xmlns:a16="http://schemas.microsoft.com/office/drawing/2014/main" id="{0420A631-0736-4B04-A4F4-052CA60D4D75}"/>
                      </a:ext>
                    </a:extLst>
                  </p:cNvPr>
                  <p:cNvSpPr/>
                  <p:nvPr/>
                </p:nvSpPr>
                <p:spPr>
                  <a:xfrm>
                    <a:off x="4465796" y="2778443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29" name="Freeform: Shape 600">
                    <a:extLst>
                      <a:ext uri="{FF2B5EF4-FFF2-40B4-BE49-F238E27FC236}">
                        <a16:creationId xmlns:a16="http://schemas.microsoft.com/office/drawing/2014/main" id="{19179E7E-2579-4B60-A6EA-ED75D1C3E6E1}"/>
                      </a:ext>
                    </a:extLst>
                  </p:cNvPr>
                  <p:cNvSpPr/>
                  <p:nvPr/>
                </p:nvSpPr>
                <p:spPr>
                  <a:xfrm>
                    <a:off x="4476750" y="2760155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0" name="Freeform: Shape 601">
                    <a:extLst>
                      <a:ext uri="{FF2B5EF4-FFF2-40B4-BE49-F238E27FC236}">
                        <a16:creationId xmlns:a16="http://schemas.microsoft.com/office/drawing/2014/main" id="{D3C253FF-DD46-4534-838E-FEEC573A3F7B}"/>
                      </a:ext>
                    </a:extLst>
                  </p:cNvPr>
                  <p:cNvSpPr/>
                  <p:nvPr/>
                </p:nvSpPr>
                <p:spPr>
                  <a:xfrm>
                    <a:off x="4458557" y="2778443"/>
                    <a:ext cx="28575" cy="9525"/>
                  </a:xfrm>
                  <a:custGeom>
                    <a:avLst/>
                    <a:gdLst>
                      <a:gd name="connsiteX0" fmla="*/ 36386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386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1" name="Freeform: Shape 602">
                    <a:extLst>
                      <a:ext uri="{FF2B5EF4-FFF2-40B4-BE49-F238E27FC236}">
                        <a16:creationId xmlns:a16="http://schemas.microsoft.com/office/drawing/2014/main" id="{D4AC9759-CB2F-479E-B62E-CD59D314845A}"/>
                      </a:ext>
                    </a:extLst>
                  </p:cNvPr>
                  <p:cNvSpPr/>
                  <p:nvPr/>
                </p:nvSpPr>
                <p:spPr>
                  <a:xfrm>
                    <a:off x="4458938" y="2726150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2" name="Freeform: Shape 603">
                    <a:extLst>
                      <a:ext uri="{FF2B5EF4-FFF2-40B4-BE49-F238E27FC236}">
                        <a16:creationId xmlns:a16="http://schemas.microsoft.com/office/drawing/2014/main" id="{73660D0C-E3FB-4766-8B0A-DAEE0AD8CBEC}"/>
                      </a:ext>
                    </a:extLst>
                  </p:cNvPr>
                  <p:cNvSpPr/>
                  <p:nvPr/>
                </p:nvSpPr>
                <p:spPr>
                  <a:xfrm>
                    <a:off x="4440650" y="2744343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3" name="Freeform: Shape 604">
                    <a:extLst>
                      <a:ext uri="{FF2B5EF4-FFF2-40B4-BE49-F238E27FC236}">
                        <a16:creationId xmlns:a16="http://schemas.microsoft.com/office/drawing/2014/main" id="{C447191A-65FE-40A1-8800-08BC504CF84E}"/>
                      </a:ext>
                    </a:extLst>
                  </p:cNvPr>
                  <p:cNvSpPr/>
                  <p:nvPr/>
                </p:nvSpPr>
                <p:spPr>
                  <a:xfrm>
                    <a:off x="4411504" y="2621185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4" name="Freeform: Shape 605">
                    <a:extLst>
                      <a:ext uri="{FF2B5EF4-FFF2-40B4-BE49-F238E27FC236}">
                        <a16:creationId xmlns:a16="http://schemas.microsoft.com/office/drawing/2014/main" id="{0BF2F4EC-026C-40FD-A246-6B0A55492D5F}"/>
                      </a:ext>
                    </a:extLst>
                  </p:cNvPr>
                  <p:cNvSpPr/>
                  <p:nvPr/>
                </p:nvSpPr>
                <p:spPr>
                  <a:xfrm>
                    <a:off x="4393216" y="263937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5" name="Freeform: Shape 606">
                    <a:extLst>
                      <a:ext uri="{FF2B5EF4-FFF2-40B4-BE49-F238E27FC236}">
                        <a16:creationId xmlns:a16="http://schemas.microsoft.com/office/drawing/2014/main" id="{CB3D4549-B5AA-4EF1-87F8-0A6EE00E1166}"/>
                      </a:ext>
                    </a:extLst>
                  </p:cNvPr>
                  <p:cNvSpPr/>
                  <p:nvPr/>
                </p:nvSpPr>
                <p:spPr>
                  <a:xfrm>
                    <a:off x="4429697" y="2621185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6" name="Freeform: Shape 607">
                    <a:extLst>
                      <a:ext uri="{FF2B5EF4-FFF2-40B4-BE49-F238E27FC236}">
                        <a16:creationId xmlns:a16="http://schemas.microsoft.com/office/drawing/2014/main" id="{112F6D3D-5998-4AE7-9B76-093EC8E7D98F}"/>
                      </a:ext>
                    </a:extLst>
                  </p:cNvPr>
                  <p:cNvSpPr/>
                  <p:nvPr/>
                </p:nvSpPr>
                <p:spPr>
                  <a:xfrm>
                    <a:off x="4411504" y="263937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7" name="Freeform: Shape 608">
                    <a:extLst>
                      <a:ext uri="{FF2B5EF4-FFF2-40B4-BE49-F238E27FC236}">
                        <a16:creationId xmlns:a16="http://schemas.microsoft.com/office/drawing/2014/main" id="{61E1C405-2357-46AD-A472-F2BCBE9481B0}"/>
                      </a:ext>
                    </a:extLst>
                  </p:cNvPr>
                  <p:cNvSpPr/>
                  <p:nvPr/>
                </p:nvSpPr>
                <p:spPr>
                  <a:xfrm>
                    <a:off x="4328827" y="2621185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8" name="Freeform: Shape 609">
                    <a:extLst>
                      <a:ext uri="{FF2B5EF4-FFF2-40B4-BE49-F238E27FC236}">
                        <a16:creationId xmlns:a16="http://schemas.microsoft.com/office/drawing/2014/main" id="{4020BA3E-61FF-44F0-8F15-4FA6920FB912}"/>
                      </a:ext>
                    </a:extLst>
                  </p:cNvPr>
                  <p:cNvSpPr/>
                  <p:nvPr/>
                </p:nvSpPr>
                <p:spPr>
                  <a:xfrm>
                    <a:off x="4310539" y="263937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9" name="Freeform: Shape 610">
                    <a:extLst>
                      <a:ext uri="{FF2B5EF4-FFF2-40B4-BE49-F238E27FC236}">
                        <a16:creationId xmlns:a16="http://schemas.microsoft.com/office/drawing/2014/main" id="{8CF85532-4B82-4F6B-A0D4-D6C4E20B6260}"/>
                      </a:ext>
                    </a:extLst>
                  </p:cNvPr>
                  <p:cNvSpPr/>
                  <p:nvPr/>
                </p:nvSpPr>
                <p:spPr>
                  <a:xfrm>
                    <a:off x="4322540" y="2621185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0" name="Freeform: Shape 611">
                    <a:extLst>
                      <a:ext uri="{FF2B5EF4-FFF2-40B4-BE49-F238E27FC236}">
                        <a16:creationId xmlns:a16="http://schemas.microsoft.com/office/drawing/2014/main" id="{B9E57BCC-72BA-437E-B35D-1E8E0BB39C7E}"/>
                      </a:ext>
                    </a:extLst>
                  </p:cNvPr>
                  <p:cNvSpPr/>
                  <p:nvPr/>
                </p:nvSpPr>
                <p:spPr>
                  <a:xfrm>
                    <a:off x="4304252" y="263937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1" name="Freeform: Shape 612">
                    <a:extLst>
                      <a:ext uri="{FF2B5EF4-FFF2-40B4-BE49-F238E27FC236}">
                        <a16:creationId xmlns:a16="http://schemas.microsoft.com/office/drawing/2014/main" id="{C9714DF3-FD2C-4AE2-A8F4-385375B9FCBF}"/>
                      </a:ext>
                    </a:extLst>
                  </p:cNvPr>
                  <p:cNvSpPr/>
                  <p:nvPr/>
                </p:nvSpPr>
                <p:spPr>
                  <a:xfrm>
                    <a:off x="4316254" y="2621185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2" name="Freeform: Shape 613">
                    <a:extLst>
                      <a:ext uri="{FF2B5EF4-FFF2-40B4-BE49-F238E27FC236}">
                        <a16:creationId xmlns:a16="http://schemas.microsoft.com/office/drawing/2014/main" id="{737434AF-A9CC-43E5-B01E-569A09788BEE}"/>
                      </a:ext>
                    </a:extLst>
                  </p:cNvPr>
                  <p:cNvSpPr/>
                  <p:nvPr/>
                </p:nvSpPr>
                <p:spPr>
                  <a:xfrm>
                    <a:off x="4297966" y="263937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3" name="Freeform: Shape 614">
                    <a:extLst>
                      <a:ext uri="{FF2B5EF4-FFF2-40B4-BE49-F238E27FC236}">
                        <a16:creationId xmlns:a16="http://schemas.microsoft.com/office/drawing/2014/main" id="{DEE4A4CA-D2FB-4112-92A1-23EFC3BF5645}"/>
                      </a:ext>
                    </a:extLst>
                  </p:cNvPr>
                  <p:cNvSpPr/>
                  <p:nvPr/>
                </p:nvSpPr>
                <p:spPr>
                  <a:xfrm>
                    <a:off x="4387215" y="2621185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4" name="Freeform: Shape 615">
                    <a:extLst>
                      <a:ext uri="{FF2B5EF4-FFF2-40B4-BE49-F238E27FC236}">
                        <a16:creationId xmlns:a16="http://schemas.microsoft.com/office/drawing/2014/main" id="{B110ED37-F7E1-4210-BD8B-459BE90BF739}"/>
                      </a:ext>
                    </a:extLst>
                  </p:cNvPr>
                  <p:cNvSpPr/>
                  <p:nvPr/>
                </p:nvSpPr>
                <p:spPr>
                  <a:xfrm>
                    <a:off x="4368927" y="263937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5" name="Freeform: Shape 616">
                    <a:extLst>
                      <a:ext uri="{FF2B5EF4-FFF2-40B4-BE49-F238E27FC236}">
                        <a16:creationId xmlns:a16="http://schemas.microsoft.com/office/drawing/2014/main" id="{1A518946-CBE3-4682-9FD4-4067EB39228E}"/>
                      </a:ext>
                    </a:extLst>
                  </p:cNvPr>
                  <p:cNvSpPr/>
                  <p:nvPr/>
                </p:nvSpPr>
                <p:spPr>
                  <a:xfrm>
                    <a:off x="4380929" y="2621185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6" name="Freeform: Shape 617">
                    <a:extLst>
                      <a:ext uri="{FF2B5EF4-FFF2-40B4-BE49-F238E27FC236}">
                        <a16:creationId xmlns:a16="http://schemas.microsoft.com/office/drawing/2014/main" id="{E777CB25-CF5B-48B7-9CB7-D35A6C481727}"/>
                      </a:ext>
                    </a:extLst>
                  </p:cNvPr>
                  <p:cNvSpPr/>
                  <p:nvPr/>
                </p:nvSpPr>
                <p:spPr>
                  <a:xfrm>
                    <a:off x="4362641" y="263937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7" name="Freeform: Shape 618">
                    <a:extLst>
                      <a:ext uri="{FF2B5EF4-FFF2-40B4-BE49-F238E27FC236}">
                        <a16:creationId xmlns:a16="http://schemas.microsoft.com/office/drawing/2014/main" id="{CD631601-382C-4AE6-907D-30F632B6DA6C}"/>
                      </a:ext>
                    </a:extLst>
                  </p:cNvPr>
                  <p:cNvSpPr/>
                  <p:nvPr/>
                </p:nvSpPr>
                <p:spPr>
                  <a:xfrm>
                    <a:off x="4374642" y="2621185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8" name="Freeform: Shape 619">
                    <a:extLst>
                      <a:ext uri="{FF2B5EF4-FFF2-40B4-BE49-F238E27FC236}">
                        <a16:creationId xmlns:a16="http://schemas.microsoft.com/office/drawing/2014/main" id="{A9460A34-10B6-4D71-BA2B-27B0DB416792}"/>
                      </a:ext>
                    </a:extLst>
                  </p:cNvPr>
                  <p:cNvSpPr/>
                  <p:nvPr/>
                </p:nvSpPr>
                <p:spPr>
                  <a:xfrm>
                    <a:off x="4356354" y="263937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9" name="Freeform: Shape 620">
                    <a:extLst>
                      <a:ext uri="{FF2B5EF4-FFF2-40B4-BE49-F238E27FC236}">
                        <a16:creationId xmlns:a16="http://schemas.microsoft.com/office/drawing/2014/main" id="{E679EAAB-8F5F-49BA-BC7A-FCC806340C86}"/>
                      </a:ext>
                    </a:extLst>
                  </p:cNvPr>
                  <p:cNvSpPr/>
                  <p:nvPr/>
                </p:nvSpPr>
                <p:spPr>
                  <a:xfrm>
                    <a:off x="4365308" y="2621185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0" name="Freeform: Shape 621">
                    <a:extLst>
                      <a:ext uri="{FF2B5EF4-FFF2-40B4-BE49-F238E27FC236}">
                        <a16:creationId xmlns:a16="http://schemas.microsoft.com/office/drawing/2014/main" id="{2B831C04-11E6-4880-A1AB-17A2E813E16A}"/>
                      </a:ext>
                    </a:extLst>
                  </p:cNvPr>
                  <p:cNvSpPr/>
                  <p:nvPr/>
                </p:nvSpPr>
                <p:spPr>
                  <a:xfrm>
                    <a:off x="4347020" y="263937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1" name="Freeform: Shape 622">
                    <a:extLst>
                      <a:ext uri="{FF2B5EF4-FFF2-40B4-BE49-F238E27FC236}">
                        <a16:creationId xmlns:a16="http://schemas.microsoft.com/office/drawing/2014/main" id="{6A8639AF-4028-43E0-B169-BDBA4B639265}"/>
                      </a:ext>
                    </a:extLst>
                  </p:cNvPr>
                  <p:cNvSpPr/>
                  <p:nvPr/>
                </p:nvSpPr>
                <p:spPr>
                  <a:xfrm>
                    <a:off x="4359021" y="2621185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2" name="Freeform: Shape 623">
                    <a:extLst>
                      <a:ext uri="{FF2B5EF4-FFF2-40B4-BE49-F238E27FC236}">
                        <a16:creationId xmlns:a16="http://schemas.microsoft.com/office/drawing/2014/main" id="{D830881E-F118-4DCD-B902-6991AB40D184}"/>
                      </a:ext>
                    </a:extLst>
                  </p:cNvPr>
                  <p:cNvSpPr/>
                  <p:nvPr/>
                </p:nvSpPr>
                <p:spPr>
                  <a:xfrm>
                    <a:off x="4340733" y="263937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3" name="Freeform: Shape 624">
                    <a:extLst>
                      <a:ext uri="{FF2B5EF4-FFF2-40B4-BE49-F238E27FC236}">
                        <a16:creationId xmlns:a16="http://schemas.microsoft.com/office/drawing/2014/main" id="{8F5230B8-5D2D-4BD5-9580-FC2B81CBB184}"/>
                      </a:ext>
                    </a:extLst>
                  </p:cNvPr>
                  <p:cNvSpPr/>
                  <p:nvPr/>
                </p:nvSpPr>
                <p:spPr>
                  <a:xfrm>
                    <a:off x="4352735" y="2621185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4" name="Freeform: Shape 625">
                    <a:extLst>
                      <a:ext uri="{FF2B5EF4-FFF2-40B4-BE49-F238E27FC236}">
                        <a16:creationId xmlns:a16="http://schemas.microsoft.com/office/drawing/2014/main" id="{4969E822-8D3E-4362-ABEC-6BD0F268263C}"/>
                      </a:ext>
                    </a:extLst>
                  </p:cNvPr>
                  <p:cNvSpPr/>
                  <p:nvPr/>
                </p:nvSpPr>
                <p:spPr>
                  <a:xfrm>
                    <a:off x="4334447" y="2639378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5" name="Freeform: Shape 626">
                    <a:extLst>
                      <a:ext uri="{FF2B5EF4-FFF2-40B4-BE49-F238E27FC236}">
                        <a16:creationId xmlns:a16="http://schemas.microsoft.com/office/drawing/2014/main" id="{43D4EE8D-DFE8-45CC-91C5-FD8AC9A41CAD}"/>
                      </a:ext>
                    </a:extLst>
                  </p:cNvPr>
                  <p:cNvSpPr/>
                  <p:nvPr/>
                </p:nvSpPr>
                <p:spPr>
                  <a:xfrm>
                    <a:off x="4163854" y="2511743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6" name="Freeform: Shape 627">
                    <a:extLst>
                      <a:ext uri="{FF2B5EF4-FFF2-40B4-BE49-F238E27FC236}">
                        <a16:creationId xmlns:a16="http://schemas.microsoft.com/office/drawing/2014/main" id="{4DB76690-86E3-4302-B04B-555A4BCB39CA}"/>
                      </a:ext>
                    </a:extLst>
                  </p:cNvPr>
                  <p:cNvSpPr/>
                  <p:nvPr/>
                </p:nvSpPr>
                <p:spPr>
                  <a:xfrm>
                    <a:off x="4145566" y="2529935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7" name="Freeform: Shape 628">
                    <a:extLst>
                      <a:ext uri="{FF2B5EF4-FFF2-40B4-BE49-F238E27FC236}">
                        <a16:creationId xmlns:a16="http://schemas.microsoft.com/office/drawing/2014/main" id="{8E9050CB-B11F-416C-BAA1-3C1450554891}"/>
                      </a:ext>
                    </a:extLst>
                  </p:cNvPr>
                  <p:cNvSpPr/>
                  <p:nvPr/>
                </p:nvSpPr>
                <p:spPr>
                  <a:xfrm>
                    <a:off x="4200335" y="2511743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8" name="Freeform: Shape 629">
                    <a:extLst>
                      <a:ext uri="{FF2B5EF4-FFF2-40B4-BE49-F238E27FC236}">
                        <a16:creationId xmlns:a16="http://schemas.microsoft.com/office/drawing/2014/main" id="{C4E174D6-E068-4703-9410-2FD8A7DA635A}"/>
                      </a:ext>
                    </a:extLst>
                  </p:cNvPr>
                  <p:cNvSpPr/>
                  <p:nvPr/>
                </p:nvSpPr>
                <p:spPr>
                  <a:xfrm>
                    <a:off x="4182047" y="2529935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9" name="Freeform: Shape 630">
                    <a:extLst>
                      <a:ext uri="{FF2B5EF4-FFF2-40B4-BE49-F238E27FC236}">
                        <a16:creationId xmlns:a16="http://schemas.microsoft.com/office/drawing/2014/main" id="{038DB6EF-01ED-45B3-86FD-26E1DFDB693A}"/>
                      </a:ext>
                    </a:extLst>
                  </p:cNvPr>
                  <p:cNvSpPr/>
                  <p:nvPr/>
                </p:nvSpPr>
                <p:spPr>
                  <a:xfrm>
                    <a:off x="4150043" y="2511743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0" name="Freeform: Shape 631">
                    <a:extLst>
                      <a:ext uri="{FF2B5EF4-FFF2-40B4-BE49-F238E27FC236}">
                        <a16:creationId xmlns:a16="http://schemas.microsoft.com/office/drawing/2014/main" id="{97DF2FE3-1F18-4021-B119-DB5D78D675AA}"/>
                      </a:ext>
                    </a:extLst>
                  </p:cNvPr>
                  <p:cNvSpPr/>
                  <p:nvPr/>
                </p:nvSpPr>
                <p:spPr>
                  <a:xfrm>
                    <a:off x="4131850" y="2529935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1" name="Freeform: Shape 632">
                    <a:extLst>
                      <a:ext uri="{FF2B5EF4-FFF2-40B4-BE49-F238E27FC236}">
                        <a16:creationId xmlns:a16="http://schemas.microsoft.com/office/drawing/2014/main" id="{C170864E-3365-44A3-B8E4-38422DD0B707}"/>
                      </a:ext>
                    </a:extLst>
                  </p:cNvPr>
                  <p:cNvSpPr/>
                  <p:nvPr/>
                </p:nvSpPr>
                <p:spPr>
                  <a:xfrm>
                    <a:off x="4135469" y="2511743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2" name="Freeform: Shape 633">
                    <a:extLst>
                      <a:ext uri="{FF2B5EF4-FFF2-40B4-BE49-F238E27FC236}">
                        <a16:creationId xmlns:a16="http://schemas.microsoft.com/office/drawing/2014/main" id="{09663258-1AD4-4AAD-B6A7-D1FAEDDBDACD}"/>
                      </a:ext>
                    </a:extLst>
                  </p:cNvPr>
                  <p:cNvSpPr/>
                  <p:nvPr/>
                </p:nvSpPr>
                <p:spPr>
                  <a:xfrm>
                    <a:off x="4117277" y="2529935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3" name="Freeform: Shape 634">
                    <a:extLst>
                      <a:ext uri="{FF2B5EF4-FFF2-40B4-BE49-F238E27FC236}">
                        <a16:creationId xmlns:a16="http://schemas.microsoft.com/office/drawing/2014/main" id="{132BFA96-4694-4200-860B-0896902A379D}"/>
                      </a:ext>
                    </a:extLst>
                  </p:cNvPr>
                  <p:cNvSpPr/>
                  <p:nvPr/>
                </p:nvSpPr>
                <p:spPr>
                  <a:xfrm>
                    <a:off x="3762185" y="2286381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4" name="Freeform: Shape 635">
                    <a:extLst>
                      <a:ext uri="{FF2B5EF4-FFF2-40B4-BE49-F238E27FC236}">
                        <a16:creationId xmlns:a16="http://schemas.microsoft.com/office/drawing/2014/main" id="{A5E3BD51-AC21-4D16-9AE1-1DE5E477E03E}"/>
                      </a:ext>
                    </a:extLst>
                  </p:cNvPr>
                  <p:cNvSpPr/>
                  <p:nvPr/>
                </p:nvSpPr>
                <p:spPr>
                  <a:xfrm>
                    <a:off x="3743897" y="2304574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5" name="Freeform: Shape 636">
                    <a:extLst>
                      <a:ext uri="{FF2B5EF4-FFF2-40B4-BE49-F238E27FC236}">
                        <a16:creationId xmlns:a16="http://schemas.microsoft.com/office/drawing/2014/main" id="{1E1659CC-C625-47F9-9FFD-E53A660AF2E4}"/>
                      </a:ext>
                    </a:extLst>
                  </p:cNvPr>
                  <p:cNvSpPr/>
                  <p:nvPr/>
                </p:nvSpPr>
                <p:spPr>
                  <a:xfrm>
                    <a:off x="4142804" y="2511743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6" name="Freeform: Shape 637">
                    <a:extLst>
                      <a:ext uri="{FF2B5EF4-FFF2-40B4-BE49-F238E27FC236}">
                        <a16:creationId xmlns:a16="http://schemas.microsoft.com/office/drawing/2014/main" id="{6888D2D0-30FD-4508-9350-38E1D78BEFFE}"/>
                      </a:ext>
                    </a:extLst>
                  </p:cNvPr>
                  <p:cNvSpPr/>
                  <p:nvPr/>
                </p:nvSpPr>
                <p:spPr>
                  <a:xfrm>
                    <a:off x="4124516" y="2529935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7" name="Freeform: Shape 638">
                    <a:extLst>
                      <a:ext uri="{FF2B5EF4-FFF2-40B4-BE49-F238E27FC236}">
                        <a16:creationId xmlns:a16="http://schemas.microsoft.com/office/drawing/2014/main" id="{3BCA438E-3DB7-4111-994E-6DD76D326EC5}"/>
                      </a:ext>
                    </a:extLst>
                  </p:cNvPr>
                  <p:cNvSpPr/>
                  <p:nvPr/>
                </p:nvSpPr>
                <p:spPr>
                  <a:xfrm>
                    <a:off x="4451604" y="2726150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8" name="Freeform: Shape 639">
                    <a:extLst>
                      <a:ext uri="{FF2B5EF4-FFF2-40B4-BE49-F238E27FC236}">
                        <a16:creationId xmlns:a16="http://schemas.microsoft.com/office/drawing/2014/main" id="{A6BCE772-D123-42FB-B93D-9998FE29A160}"/>
                      </a:ext>
                    </a:extLst>
                  </p:cNvPr>
                  <p:cNvSpPr/>
                  <p:nvPr/>
                </p:nvSpPr>
                <p:spPr>
                  <a:xfrm>
                    <a:off x="4433411" y="2744343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9" name="Freeform: Shape 640">
                    <a:extLst>
                      <a:ext uri="{FF2B5EF4-FFF2-40B4-BE49-F238E27FC236}">
                        <a16:creationId xmlns:a16="http://schemas.microsoft.com/office/drawing/2014/main" id="{077861DE-87A8-4B02-8F69-764470A3EB58}"/>
                      </a:ext>
                    </a:extLst>
                  </p:cNvPr>
                  <p:cNvSpPr/>
                  <p:nvPr/>
                </p:nvSpPr>
                <p:spPr>
                  <a:xfrm>
                    <a:off x="4491323" y="2760155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0" name="Freeform: Shape 641">
                    <a:extLst>
                      <a:ext uri="{FF2B5EF4-FFF2-40B4-BE49-F238E27FC236}">
                        <a16:creationId xmlns:a16="http://schemas.microsoft.com/office/drawing/2014/main" id="{AACD9995-04D0-4EC9-B504-C38A3598448B}"/>
                      </a:ext>
                    </a:extLst>
                  </p:cNvPr>
                  <p:cNvSpPr/>
                  <p:nvPr/>
                </p:nvSpPr>
                <p:spPr>
                  <a:xfrm>
                    <a:off x="4473131" y="2778443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1" name="Freeform: Shape 642">
                    <a:extLst>
                      <a:ext uri="{FF2B5EF4-FFF2-40B4-BE49-F238E27FC236}">
                        <a16:creationId xmlns:a16="http://schemas.microsoft.com/office/drawing/2014/main" id="{8B52AD96-64B7-4A1D-A117-AC74E7D6D861}"/>
                      </a:ext>
                    </a:extLst>
                  </p:cNvPr>
                  <p:cNvSpPr/>
                  <p:nvPr/>
                </p:nvSpPr>
                <p:spPr>
                  <a:xfrm>
                    <a:off x="4498658" y="2760155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2" name="Freeform: Shape 643">
                    <a:extLst>
                      <a:ext uri="{FF2B5EF4-FFF2-40B4-BE49-F238E27FC236}">
                        <a16:creationId xmlns:a16="http://schemas.microsoft.com/office/drawing/2014/main" id="{54038452-85D2-4D75-A600-BDBB9CD9824F}"/>
                      </a:ext>
                    </a:extLst>
                  </p:cNvPr>
                  <p:cNvSpPr/>
                  <p:nvPr/>
                </p:nvSpPr>
                <p:spPr>
                  <a:xfrm>
                    <a:off x="4480370" y="2778443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3" name="Freeform: Shape 644">
                    <a:extLst>
                      <a:ext uri="{FF2B5EF4-FFF2-40B4-BE49-F238E27FC236}">
                        <a16:creationId xmlns:a16="http://schemas.microsoft.com/office/drawing/2014/main" id="{2C425CC6-6FEE-4122-9204-72949BFA0A52}"/>
                      </a:ext>
                    </a:extLst>
                  </p:cNvPr>
                  <p:cNvSpPr/>
                  <p:nvPr/>
                </p:nvSpPr>
                <p:spPr>
                  <a:xfrm>
                    <a:off x="4505897" y="2760155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4" name="Freeform: Shape 645">
                    <a:extLst>
                      <a:ext uri="{FF2B5EF4-FFF2-40B4-BE49-F238E27FC236}">
                        <a16:creationId xmlns:a16="http://schemas.microsoft.com/office/drawing/2014/main" id="{21C346E0-8661-465B-A9A7-C64AC269B56F}"/>
                      </a:ext>
                    </a:extLst>
                  </p:cNvPr>
                  <p:cNvSpPr/>
                  <p:nvPr/>
                </p:nvSpPr>
                <p:spPr>
                  <a:xfrm>
                    <a:off x="4487704" y="2778443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5" name="Freeform: Shape 646">
                    <a:extLst>
                      <a:ext uri="{FF2B5EF4-FFF2-40B4-BE49-F238E27FC236}">
                        <a16:creationId xmlns:a16="http://schemas.microsoft.com/office/drawing/2014/main" id="{B0B07AF4-85E4-4379-ADDF-E54803DB7073}"/>
                      </a:ext>
                    </a:extLst>
                  </p:cNvPr>
                  <p:cNvSpPr/>
                  <p:nvPr/>
                </p:nvSpPr>
                <p:spPr>
                  <a:xfrm>
                    <a:off x="4513231" y="2760155"/>
                    <a:ext cx="9525" cy="28575"/>
                  </a:xfrm>
                  <a:custGeom>
                    <a:avLst/>
                    <a:gdLst>
                      <a:gd name="connsiteX0" fmla="*/ 0 w 0"/>
                      <a:gd name="connsiteY0" fmla="*/ 0 h 28575"/>
                      <a:gd name="connsiteX1" fmla="*/ 0 w 0"/>
                      <a:gd name="connsiteY1" fmla="*/ 36481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28575">
                        <a:moveTo>
                          <a:pt x="0" y="0"/>
                        </a:moveTo>
                        <a:lnTo>
                          <a:pt x="0" y="36481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6" name="Freeform: Shape 647">
                    <a:extLst>
                      <a:ext uri="{FF2B5EF4-FFF2-40B4-BE49-F238E27FC236}">
                        <a16:creationId xmlns:a16="http://schemas.microsoft.com/office/drawing/2014/main" id="{653D9201-355A-4620-8A88-0BE4BDB17FB0}"/>
                      </a:ext>
                    </a:extLst>
                  </p:cNvPr>
                  <p:cNvSpPr/>
                  <p:nvPr/>
                </p:nvSpPr>
                <p:spPr>
                  <a:xfrm>
                    <a:off x="4494943" y="2778443"/>
                    <a:ext cx="28575" cy="9525"/>
                  </a:xfrm>
                  <a:custGeom>
                    <a:avLst/>
                    <a:gdLst>
                      <a:gd name="connsiteX0" fmla="*/ 36481 w 28575"/>
                      <a:gd name="connsiteY0" fmla="*/ 0 h 0"/>
                      <a:gd name="connsiteX1" fmla="*/ 0 w 2857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>
                        <a:moveTo>
                          <a:pt x="36481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1270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7" name="Freeform: Shape 648">
                    <a:extLst>
                      <a:ext uri="{FF2B5EF4-FFF2-40B4-BE49-F238E27FC236}">
                        <a16:creationId xmlns:a16="http://schemas.microsoft.com/office/drawing/2014/main" id="{13EC0B5F-0254-4608-A092-A7CD8E441E0A}"/>
                      </a:ext>
                    </a:extLst>
                  </p:cNvPr>
                  <p:cNvSpPr/>
                  <p:nvPr/>
                </p:nvSpPr>
                <p:spPr>
                  <a:xfrm>
                    <a:off x="3448050" y="2078831"/>
                    <a:ext cx="2228850" cy="971550"/>
                  </a:xfrm>
                  <a:custGeom>
                    <a:avLst/>
                    <a:gdLst>
                      <a:gd name="connsiteX0" fmla="*/ 0 w 2228850"/>
                      <a:gd name="connsiteY0" fmla="*/ 0 h 971550"/>
                      <a:gd name="connsiteX1" fmla="*/ 102584 w 2228850"/>
                      <a:gd name="connsiteY1" fmla="*/ 0 h 971550"/>
                      <a:gd name="connsiteX2" fmla="*/ 102584 w 2228850"/>
                      <a:gd name="connsiteY2" fmla="*/ 20669 h 971550"/>
                      <a:gd name="connsiteX3" fmla="*/ 107823 w 2228850"/>
                      <a:gd name="connsiteY3" fmla="*/ 20669 h 971550"/>
                      <a:gd name="connsiteX4" fmla="*/ 107823 w 2228850"/>
                      <a:gd name="connsiteY4" fmla="*/ 28004 h 971550"/>
                      <a:gd name="connsiteX5" fmla="*/ 113062 w 2228850"/>
                      <a:gd name="connsiteY5" fmla="*/ 28004 h 971550"/>
                      <a:gd name="connsiteX6" fmla="*/ 113062 w 2228850"/>
                      <a:gd name="connsiteY6" fmla="*/ 49054 h 971550"/>
                      <a:gd name="connsiteX7" fmla="*/ 182023 w 2228850"/>
                      <a:gd name="connsiteY7" fmla="*/ 49054 h 971550"/>
                      <a:gd name="connsiteX8" fmla="*/ 182023 w 2228850"/>
                      <a:gd name="connsiteY8" fmla="*/ 74200 h 971550"/>
                      <a:gd name="connsiteX9" fmla="*/ 187262 w 2228850"/>
                      <a:gd name="connsiteY9" fmla="*/ 74200 h 971550"/>
                      <a:gd name="connsiteX10" fmla="*/ 187262 w 2228850"/>
                      <a:gd name="connsiteY10" fmla="*/ 126873 h 971550"/>
                      <a:gd name="connsiteX11" fmla="*/ 191357 w 2228850"/>
                      <a:gd name="connsiteY11" fmla="*/ 126873 h 971550"/>
                      <a:gd name="connsiteX12" fmla="*/ 191357 w 2228850"/>
                      <a:gd name="connsiteY12" fmla="*/ 148304 h 971550"/>
                      <a:gd name="connsiteX13" fmla="*/ 248507 w 2228850"/>
                      <a:gd name="connsiteY13" fmla="*/ 148304 h 971550"/>
                      <a:gd name="connsiteX14" fmla="*/ 248507 w 2228850"/>
                      <a:gd name="connsiteY14" fmla="*/ 175546 h 971550"/>
                      <a:gd name="connsiteX15" fmla="*/ 266700 w 2228850"/>
                      <a:gd name="connsiteY15" fmla="*/ 175546 h 971550"/>
                      <a:gd name="connsiteX16" fmla="*/ 266700 w 2228850"/>
                      <a:gd name="connsiteY16" fmla="*/ 196596 h 971550"/>
                      <a:gd name="connsiteX17" fmla="*/ 293465 w 2228850"/>
                      <a:gd name="connsiteY17" fmla="*/ 196596 h 971550"/>
                      <a:gd name="connsiteX18" fmla="*/ 293465 w 2228850"/>
                      <a:gd name="connsiteY18" fmla="*/ 225743 h 971550"/>
                      <a:gd name="connsiteX19" fmla="*/ 376523 w 2228850"/>
                      <a:gd name="connsiteY19" fmla="*/ 225743 h 971550"/>
                      <a:gd name="connsiteX20" fmla="*/ 376523 w 2228850"/>
                      <a:gd name="connsiteY20" fmla="*/ 248888 h 971550"/>
                      <a:gd name="connsiteX21" fmla="*/ 390335 w 2228850"/>
                      <a:gd name="connsiteY21" fmla="*/ 248888 h 971550"/>
                      <a:gd name="connsiteX22" fmla="*/ 390335 w 2228850"/>
                      <a:gd name="connsiteY22" fmla="*/ 274796 h 971550"/>
                      <a:gd name="connsiteX23" fmla="*/ 452342 w 2228850"/>
                      <a:gd name="connsiteY23" fmla="*/ 274796 h 971550"/>
                      <a:gd name="connsiteX24" fmla="*/ 452342 w 2228850"/>
                      <a:gd name="connsiteY24" fmla="*/ 299085 h 971550"/>
                      <a:gd name="connsiteX25" fmla="*/ 456819 w 2228850"/>
                      <a:gd name="connsiteY25" fmla="*/ 299085 h 971550"/>
                      <a:gd name="connsiteX26" fmla="*/ 456819 w 2228850"/>
                      <a:gd name="connsiteY26" fmla="*/ 324231 h 971550"/>
                      <a:gd name="connsiteX27" fmla="*/ 496157 w 2228850"/>
                      <a:gd name="connsiteY27" fmla="*/ 324231 h 971550"/>
                      <a:gd name="connsiteX28" fmla="*/ 496157 w 2228850"/>
                      <a:gd name="connsiteY28" fmla="*/ 352235 h 971550"/>
                      <a:gd name="connsiteX29" fmla="*/ 529304 w 2228850"/>
                      <a:gd name="connsiteY29" fmla="*/ 352235 h 971550"/>
                      <a:gd name="connsiteX30" fmla="*/ 529304 w 2228850"/>
                      <a:gd name="connsiteY30" fmla="*/ 376904 h 971550"/>
                      <a:gd name="connsiteX31" fmla="*/ 576358 w 2228850"/>
                      <a:gd name="connsiteY31" fmla="*/ 376904 h 971550"/>
                      <a:gd name="connsiteX32" fmla="*/ 576358 w 2228850"/>
                      <a:gd name="connsiteY32" fmla="*/ 401288 h 971550"/>
                      <a:gd name="connsiteX33" fmla="*/ 637985 w 2228850"/>
                      <a:gd name="connsiteY33" fmla="*/ 401288 h 971550"/>
                      <a:gd name="connsiteX34" fmla="*/ 637985 w 2228850"/>
                      <a:gd name="connsiteY34" fmla="*/ 430054 h 971550"/>
                      <a:gd name="connsiteX35" fmla="*/ 658654 w 2228850"/>
                      <a:gd name="connsiteY35" fmla="*/ 430054 h 971550"/>
                      <a:gd name="connsiteX36" fmla="*/ 658654 w 2228850"/>
                      <a:gd name="connsiteY36" fmla="*/ 450723 h 971550"/>
                      <a:gd name="connsiteX37" fmla="*/ 766858 w 2228850"/>
                      <a:gd name="connsiteY37" fmla="*/ 450723 h 971550"/>
                      <a:gd name="connsiteX38" fmla="*/ 766858 w 2228850"/>
                      <a:gd name="connsiteY38" fmla="*/ 478250 h 971550"/>
                      <a:gd name="connsiteX39" fmla="*/ 805339 w 2228850"/>
                      <a:gd name="connsiteY39" fmla="*/ 478250 h 971550"/>
                      <a:gd name="connsiteX40" fmla="*/ 805339 w 2228850"/>
                      <a:gd name="connsiteY40" fmla="*/ 506254 h 971550"/>
                      <a:gd name="connsiteX41" fmla="*/ 820007 w 2228850"/>
                      <a:gd name="connsiteY41" fmla="*/ 506254 h 971550"/>
                      <a:gd name="connsiteX42" fmla="*/ 820007 w 2228850"/>
                      <a:gd name="connsiteY42" fmla="*/ 532162 h 971550"/>
                      <a:gd name="connsiteX43" fmla="*/ 868585 w 2228850"/>
                      <a:gd name="connsiteY43" fmla="*/ 532162 h 971550"/>
                      <a:gd name="connsiteX44" fmla="*/ 868585 w 2228850"/>
                      <a:gd name="connsiteY44" fmla="*/ 560927 h 971550"/>
                      <a:gd name="connsiteX45" fmla="*/ 983742 w 2228850"/>
                      <a:gd name="connsiteY45" fmla="*/ 560927 h 971550"/>
                      <a:gd name="connsiteX46" fmla="*/ 983742 w 2228850"/>
                      <a:gd name="connsiteY46" fmla="*/ 595027 h 971550"/>
                      <a:gd name="connsiteX47" fmla="*/ 1002316 w 2228850"/>
                      <a:gd name="connsiteY47" fmla="*/ 595027 h 971550"/>
                      <a:gd name="connsiteX48" fmla="*/ 1002316 w 2228850"/>
                      <a:gd name="connsiteY48" fmla="*/ 665512 h 971550"/>
                      <a:gd name="connsiteX49" fmla="*/ 1029938 w 2228850"/>
                      <a:gd name="connsiteY49" fmla="*/ 665512 h 971550"/>
                      <a:gd name="connsiteX50" fmla="*/ 1029938 w 2228850"/>
                      <a:gd name="connsiteY50" fmla="*/ 699135 h 971550"/>
                      <a:gd name="connsiteX51" fmla="*/ 1068038 w 2228850"/>
                      <a:gd name="connsiteY51" fmla="*/ 699135 h 971550"/>
                      <a:gd name="connsiteX52" fmla="*/ 1068038 w 2228850"/>
                      <a:gd name="connsiteY52" fmla="*/ 742569 h 971550"/>
                      <a:gd name="connsiteX53" fmla="*/ 1191197 w 2228850"/>
                      <a:gd name="connsiteY53" fmla="*/ 742569 h 971550"/>
                      <a:gd name="connsiteX54" fmla="*/ 1191197 w 2228850"/>
                      <a:gd name="connsiteY54" fmla="*/ 820007 h 971550"/>
                      <a:gd name="connsiteX55" fmla="*/ 1718977 w 2228850"/>
                      <a:gd name="connsiteY55" fmla="*/ 820007 h 971550"/>
                      <a:gd name="connsiteX56" fmla="*/ 1718977 w 2228850"/>
                      <a:gd name="connsiteY56" fmla="*/ 974408 h 971550"/>
                      <a:gd name="connsiteX57" fmla="*/ 2234089 w 2228850"/>
                      <a:gd name="connsiteY57" fmla="*/ 974408 h 971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</a:cxnLst>
                    <a:rect l="l" t="t" r="r" b="b"/>
                    <a:pathLst>
                      <a:path w="2228850" h="971550">
                        <a:moveTo>
                          <a:pt x="0" y="0"/>
                        </a:moveTo>
                        <a:lnTo>
                          <a:pt x="102584" y="0"/>
                        </a:lnTo>
                        <a:lnTo>
                          <a:pt x="102584" y="20669"/>
                        </a:lnTo>
                        <a:lnTo>
                          <a:pt x="107823" y="20669"/>
                        </a:lnTo>
                        <a:lnTo>
                          <a:pt x="107823" y="28004"/>
                        </a:lnTo>
                        <a:lnTo>
                          <a:pt x="113062" y="28004"/>
                        </a:lnTo>
                        <a:lnTo>
                          <a:pt x="113062" y="49054"/>
                        </a:lnTo>
                        <a:lnTo>
                          <a:pt x="182023" y="49054"/>
                        </a:lnTo>
                        <a:lnTo>
                          <a:pt x="182023" y="74200"/>
                        </a:lnTo>
                        <a:lnTo>
                          <a:pt x="187262" y="74200"/>
                        </a:lnTo>
                        <a:lnTo>
                          <a:pt x="187262" y="126873"/>
                        </a:lnTo>
                        <a:lnTo>
                          <a:pt x="191357" y="126873"/>
                        </a:lnTo>
                        <a:lnTo>
                          <a:pt x="191357" y="148304"/>
                        </a:lnTo>
                        <a:lnTo>
                          <a:pt x="248507" y="148304"/>
                        </a:lnTo>
                        <a:lnTo>
                          <a:pt x="248507" y="175546"/>
                        </a:lnTo>
                        <a:lnTo>
                          <a:pt x="266700" y="175546"/>
                        </a:lnTo>
                        <a:lnTo>
                          <a:pt x="266700" y="196596"/>
                        </a:lnTo>
                        <a:lnTo>
                          <a:pt x="293465" y="196596"/>
                        </a:lnTo>
                        <a:lnTo>
                          <a:pt x="293465" y="225743"/>
                        </a:lnTo>
                        <a:lnTo>
                          <a:pt x="376523" y="225743"/>
                        </a:lnTo>
                        <a:lnTo>
                          <a:pt x="376523" y="248888"/>
                        </a:lnTo>
                        <a:lnTo>
                          <a:pt x="390335" y="248888"/>
                        </a:lnTo>
                        <a:lnTo>
                          <a:pt x="390335" y="274796"/>
                        </a:lnTo>
                        <a:lnTo>
                          <a:pt x="452342" y="274796"/>
                        </a:lnTo>
                        <a:lnTo>
                          <a:pt x="452342" y="299085"/>
                        </a:lnTo>
                        <a:lnTo>
                          <a:pt x="456819" y="299085"/>
                        </a:lnTo>
                        <a:lnTo>
                          <a:pt x="456819" y="324231"/>
                        </a:lnTo>
                        <a:lnTo>
                          <a:pt x="496157" y="324231"/>
                        </a:lnTo>
                        <a:lnTo>
                          <a:pt x="496157" y="352235"/>
                        </a:lnTo>
                        <a:lnTo>
                          <a:pt x="529304" y="352235"/>
                        </a:lnTo>
                        <a:lnTo>
                          <a:pt x="529304" y="376904"/>
                        </a:lnTo>
                        <a:lnTo>
                          <a:pt x="576358" y="376904"/>
                        </a:lnTo>
                        <a:lnTo>
                          <a:pt x="576358" y="401288"/>
                        </a:lnTo>
                        <a:lnTo>
                          <a:pt x="637985" y="401288"/>
                        </a:lnTo>
                        <a:lnTo>
                          <a:pt x="637985" y="430054"/>
                        </a:lnTo>
                        <a:lnTo>
                          <a:pt x="658654" y="430054"/>
                        </a:lnTo>
                        <a:lnTo>
                          <a:pt x="658654" y="450723"/>
                        </a:lnTo>
                        <a:lnTo>
                          <a:pt x="766858" y="450723"/>
                        </a:lnTo>
                        <a:lnTo>
                          <a:pt x="766858" y="478250"/>
                        </a:lnTo>
                        <a:lnTo>
                          <a:pt x="805339" y="478250"/>
                        </a:lnTo>
                        <a:lnTo>
                          <a:pt x="805339" y="506254"/>
                        </a:lnTo>
                        <a:lnTo>
                          <a:pt x="820007" y="506254"/>
                        </a:lnTo>
                        <a:lnTo>
                          <a:pt x="820007" y="532162"/>
                        </a:lnTo>
                        <a:lnTo>
                          <a:pt x="868585" y="532162"/>
                        </a:lnTo>
                        <a:lnTo>
                          <a:pt x="868585" y="560927"/>
                        </a:lnTo>
                        <a:lnTo>
                          <a:pt x="983742" y="560927"/>
                        </a:lnTo>
                        <a:lnTo>
                          <a:pt x="983742" y="595027"/>
                        </a:lnTo>
                        <a:lnTo>
                          <a:pt x="1002316" y="595027"/>
                        </a:lnTo>
                        <a:lnTo>
                          <a:pt x="1002316" y="665512"/>
                        </a:lnTo>
                        <a:lnTo>
                          <a:pt x="1029938" y="665512"/>
                        </a:lnTo>
                        <a:lnTo>
                          <a:pt x="1029938" y="699135"/>
                        </a:lnTo>
                        <a:lnTo>
                          <a:pt x="1068038" y="699135"/>
                        </a:lnTo>
                        <a:lnTo>
                          <a:pt x="1068038" y="742569"/>
                        </a:lnTo>
                        <a:lnTo>
                          <a:pt x="1191197" y="742569"/>
                        </a:lnTo>
                        <a:lnTo>
                          <a:pt x="1191197" y="820007"/>
                        </a:lnTo>
                        <a:lnTo>
                          <a:pt x="1718977" y="820007"/>
                        </a:lnTo>
                        <a:lnTo>
                          <a:pt x="1718977" y="974408"/>
                        </a:lnTo>
                        <a:lnTo>
                          <a:pt x="2234089" y="974408"/>
                        </a:lnTo>
                      </a:path>
                    </a:pathLst>
                  </a:custGeom>
                  <a:noFill/>
                  <a:ln w="19050" cap="flat">
                    <a:solidFill>
                      <a:schemeClr val="accent2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609585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3" name="TextBox 2"/>
              <p:cNvSpPr txBox="1"/>
              <p:nvPr/>
            </p:nvSpPr>
            <p:spPr>
              <a:xfrm>
                <a:off x="2733348" y="3317745"/>
                <a:ext cx="998214" cy="2132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4F81BD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TP53</a:t>
                </a: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F81BD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/Aneuploidy</a:t>
                </a:r>
              </a:p>
            </p:txBody>
          </p:sp>
        </p:grpSp>
        <p:sp>
          <p:nvSpPr>
            <p:cNvPr id="457" name="TextBox 456"/>
            <p:cNvSpPr txBox="1"/>
            <p:nvPr/>
          </p:nvSpPr>
          <p:spPr>
            <a:xfrm>
              <a:off x="4967161" y="2700523"/>
              <a:ext cx="415229" cy="2132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Other</a:t>
              </a:r>
            </a:p>
          </p:txBody>
        </p:sp>
        <p:sp>
          <p:nvSpPr>
            <p:cNvPr id="458" name="TextBox 457"/>
            <p:cNvSpPr txBox="1"/>
            <p:nvPr/>
          </p:nvSpPr>
          <p:spPr>
            <a:xfrm>
              <a:off x="5598263" y="2559063"/>
              <a:ext cx="761914" cy="2132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C0504D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Spliceosome</a:t>
              </a:r>
            </a:p>
          </p:txBody>
        </p:sp>
        <p:sp>
          <p:nvSpPr>
            <p:cNvPr id="459" name="TextBox 458"/>
            <p:cNvSpPr txBox="1"/>
            <p:nvPr/>
          </p:nvSpPr>
          <p:spPr>
            <a:xfrm>
              <a:off x="5677002" y="1672687"/>
              <a:ext cx="434049" cy="2132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1" u="none" strike="noStrike" kern="1200" cap="none" spc="0" normalizeH="0" baseline="0" noProof="0" dirty="0">
                  <a:ln>
                    <a:noFill/>
                  </a:ln>
                  <a:solidFill>
                    <a:srgbClr val="9BBB59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NPM1</a:t>
              </a:r>
            </a:p>
          </p:txBody>
        </p:sp>
      </p:grpSp>
      <p:graphicFrame>
        <p:nvGraphicFramePr>
          <p:cNvPr id="402" name="Table 401">
            <a:extLst>
              <a:ext uri="{FF2B5EF4-FFF2-40B4-BE49-F238E27FC236}">
                <a16:creationId xmlns:a16="http://schemas.microsoft.com/office/drawing/2014/main" id="{A38CFE90-2276-F94F-9814-D07607CBA837}"/>
              </a:ext>
            </a:extLst>
          </p:cNvPr>
          <p:cNvGraphicFramePr>
            <a:graphicFrameLocks noGrp="1"/>
          </p:cNvGraphicFramePr>
          <p:nvPr/>
        </p:nvGraphicFramePr>
        <p:xfrm>
          <a:off x="518832" y="1998092"/>
          <a:ext cx="4128865" cy="2804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0824">
                  <a:extLst>
                    <a:ext uri="{9D8B030D-6E8A-4147-A177-3AD203B41FA5}">
                      <a16:colId xmlns:a16="http://schemas.microsoft.com/office/drawing/2014/main" val="1517790447"/>
                    </a:ext>
                  </a:extLst>
                </a:gridCol>
                <a:gridCol w="1293813">
                  <a:extLst>
                    <a:ext uri="{9D8B030D-6E8A-4147-A177-3AD203B41FA5}">
                      <a16:colId xmlns:a16="http://schemas.microsoft.com/office/drawing/2014/main" val="1971597899"/>
                    </a:ext>
                  </a:extLst>
                </a:gridCol>
                <a:gridCol w="1164228">
                  <a:extLst>
                    <a:ext uri="{9D8B030D-6E8A-4147-A177-3AD203B41FA5}">
                      <a16:colId xmlns:a16="http://schemas.microsoft.com/office/drawing/2014/main" val="126110449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r>
                        <a:rPr lang="en-US" sz="2400" b="1" dirty="0"/>
                        <a:t>CR/</a:t>
                      </a:r>
                      <a:r>
                        <a:rPr lang="en-US" sz="2400" b="1" dirty="0" err="1"/>
                        <a:t>CRi</a:t>
                      </a:r>
                      <a:endParaRPr lang="en-US" sz="2400" b="1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HMA +</a:t>
                      </a:r>
                    </a:p>
                    <a:p>
                      <a:pPr algn="ctr"/>
                      <a:r>
                        <a:rPr lang="en-US" sz="1600" b="1" dirty="0"/>
                        <a:t>VEN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LDAC +</a:t>
                      </a:r>
                    </a:p>
                    <a:p>
                      <a:pPr algn="ctr"/>
                      <a:r>
                        <a:rPr lang="en-US" sz="1600" b="1" dirty="0"/>
                        <a:t>VEN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45754421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="1" dirty="0"/>
                        <a:t>Intermediate CG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74%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63%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13628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="1" dirty="0"/>
                        <a:t>Adverse CG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60%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42%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30753285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="1" i="1" dirty="0"/>
                        <a:t>NPM1 </a:t>
                      </a:r>
                      <a:r>
                        <a:rPr lang="en-US" sz="1600" b="1" dirty="0"/>
                        <a:t>mutant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91%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89%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4842214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="1" i="1" dirty="0"/>
                        <a:t>IDH1/2</a:t>
                      </a:r>
                      <a:r>
                        <a:rPr lang="en-US" sz="1600" b="1" dirty="0"/>
                        <a:t> mutant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71%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72%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6741723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="1" i="1" dirty="0"/>
                        <a:t>FLT3</a:t>
                      </a:r>
                      <a:r>
                        <a:rPr lang="en-US" sz="1600" b="1" dirty="0"/>
                        <a:t> mutant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72%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44%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27364736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600" b="1" i="1" dirty="0"/>
                        <a:t>TP53</a:t>
                      </a:r>
                      <a:r>
                        <a:rPr lang="en-US" sz="1600" b="1" dirty="0"/>
                        <a:t> mutant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47%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30%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379997651"/>
                  </a:ext>
                </a:extLst>
              </a:tr>
            </a:tbl>
          </a:graphicData>
        </a:graphic>
      </p:graphicFrame>
      <p:sp>
        <p:nvSpPr>
          <p:cNvPr id="403" name="TextBox 402">
            <a:extLst>
              <a:ext uri="{FF2B5EF4-FFF2-40B4-BE49-F238E27FC236}">
                <a16:creationId xmlns:a16="http://schemas.microsoft.com/office/drawing/2014/main" id="{A745F12D-71EF-A948-AB2C-B742B6BF768A}"/>
              </a:ext>
            </a:extLst>
          </p:cNvPr>
          <p:cNvSpPr txBox="1"/>
          <p:nvPr/>
        </p:nvSpPr>
        <p:spPr>
          <a:xfrm>
            <a:off x="1345513" y="5150472"/>
            <a:ext cx="2407647" cy="5438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DiNardo CD et al, </a:t>
            </a:r>
            <a:r>
              <a:rPr kumimoji="0" lang="nl" sz="14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Blood 2019</a:t>
            </a:r>
          </a:p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Wei A et al, J </a:t>
            </a:r>
            <a:r>
              <a:rPr kumimoji="0" lang="en-AU" sz="1467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Clin</a:t>
            </a:r>
            <a:r>
              <a:rPr kumimoji="0" lang="en-AU" sz="14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AU" sz="1467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Oncol</a:t>
            </a:r>
            <a:r>
              <a:rPr kumimoji="0" lang="en-AU" sz="14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2019</a:t>
            </a:r>
            <a:endParaRPr kumimoji="0" lang="en-US" sz="14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4D4045-AA5E-8A42-88C7-C6C306F8B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05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1680" y="216535"/>
            <a:ext cx="9067800" cy="800735"/>
          </a:xfrm>
        </p:spPr>
        <p:txBody>
          <a:bodyPr>
            <a:normAutofit/>
          </a:bodyPr>
          <a:lstStyle/>
          <a:p>
            <a:r>
              <a:rPr lang="en-US" sz="3200" b="1" dirty="0"/>
              <a:t>DAC10 + VEN: Outcome of SCT after HMA + VEN</a:t>
            </a: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61" r="14699" b="53959"/>
          <a:stretch/>
        </p:blipFill>
        <p:spPr bwMode="auto">
          <a:xfrm>
            <a:off x="506730" y="1668780"/>
            <a:ext cx="10774680" cy="41376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824085" y="6457950"/>
            <a:ext cx="224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Maiti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 et al, submitted.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48790" y="1200150"/>
            <a:ext cx="36804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Newly Diagnosed AML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35240" y="1248013"/>
            <a:ext cx="43776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Relapsed/Refractory AML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6730" y="5970329"/>
            <a:ext cx="11437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Outcomes in the ~10% of patients who transitioned to HSCT in the original HMA + VEN study to be presented at ASH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6DB527-5B82-3543-A6E3-16915EE65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26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1126528" y="1919557"/>
            <a:ext cx="4782092" cy="823912"/>
          </a:xfrm>
        </p:spPr>
        <p:txBody>
          <a:bodyPr/>
          <a:lstStyle/>
          <a:p>
            <a:r>
              <a:rPr lang="en-US" dirty="0"/>
              <a:t>Incidence of AML by Age Group</a:t>
            </a: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sz="quarter" idx="4"/>
          </p:nvPr>
        </p:nvGraphicFramePr>
        <p:xfrm>
          <a:off x="6172199" y="1958380"/>
          <a:ext cx="5741505" cy="42966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Rounded Rectangle 14"/>
          <p:cNvSpPr/>
          <p:nvPr/>
        </p:nvSpPr>
        <p:spPr>
          <a:xfrm>
            <a:off x="3642032" y="232351"/>
            <a:ext cx="5060334" cy="172602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Median age at diagnosis:</a:t>
            </a:r>
            <a:b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68 years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5-yr survival is 28.3%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456" y="2956469"/>
            <a:ext cx="4951025" cy="345953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66858" y="6221328"/>
            <a:ext cx="4128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SEER 2018 data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https://seer.cancer.gov/statfacts/html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C7620E6-870D-9F4B-9D04-E9A3A1856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510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51610"/>
            <a:ext cx="10515600" cy="3348990"/>
          </a:xfrm>
        </p:spPr>
        <p:txBody>
          <a:bodyPr>
            <a:normAutofit/>
          </a:bodyPr>
          <a:lstStyle/>
          <a:p>
            <a:r>
              <a:rPr lang="en-US" sz="4800" b="1" u="sng" dirty="0"/>
              <a:t>Conclusion</a:t>
            </a:r>
            <a:r>
              <a:rPr lang="en-US" b="1" dirty="0"/>
              <a:t>: </a:t>
            </a:r>
            <a:r>
              <a:rPr lang="en-US" dirty="0"/>
              <a:t>Novel regimens offer effective and well-tolerated therapy for older individuals with AML! </a:t>
            </a:r>
            <a:br>
              <a:rPr lang="en-US" dirty="0"/>
            </a:br>
            <a:endParaRPr lang="en-US" b="1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4503810" y="6126059"/>
            <a:ext cx="4285440" cy="383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936" tIns="41469" rIns="82936" bIns="41469">
            <a:spAutoFit/>
          </a:bodyPr>
          <a:lstStyle/>
          <a:p>
            <a:pPr marL="0" marR="0" lvl="0" indent="0" algn="l" defTabSz="40892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Tx/>
              <a:buNone/>
              <a:tabLst/>
              <a:defRPr/>
            </a:pPr>
            <a:r>
              <a:rPr kumimoji="0" lang="en-US" altLang="en-US" sz="2100" b="0" i="0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rPr>
              <a:t>cdinardo@mdanderson.org</a:t>
            </a:r>
            <a:r>
              <a:rPr kumimoji="0" lang="en-US" altLang="en-US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110F2CA-0646-E64F-BF4A-5F5745054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17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20008"/>
            <a:ext cx="8229600" cy="797889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  <a:latin typeface="+mn-lt"/>
              </a:rPr>
              <a:t>Principles of AML Therapy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656" y="1118830"/>
            <a:ext cx="9545935" cy="5172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96"/>
          <a:stretch/>
        </p:blipFill>
        <p:spPr bwMode="auto">
          <a:xfrm>
            <a:off x="9170908" y="6430698"/>
            <a:ext cx="2686147" cy="357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34FEBE7-7583-4442-99F2-2D95458B4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132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20008"/>
            <a:ext cx="8229600" cy="797889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  <a:latin typeface="+mn-lt"/>
              </a:rPr>
              <a:t>Principles of AML Therapy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656" y="1118830"/>
            <a:ext cx="9545935" cy="5172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96"/>
          <a:stretch/>
        </p:blipFill>
        <p:spPr bwMode="auto">
          <a:xfrm>
            <a:off x="9170908" y="6430698"/>
            <a:ext cx="2686147" cy="357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Multiply 7"/>
          <p:cNvSpPr/>
          <p:nvPr/>
        </p:nvSpPr>
        <p:spPr>
          <a:xfrm>
            <a:off x="4250453" y="2280976"/>
            <a:ext cx="5657222" cy="5004079"/>
          </a:xfrm>
          <a:prstGeom prst="mathMultiply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114292-CB8A-0D47-A7A1-5073E566D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927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the expectations for older UNFIT adults with AML? </a:t>
            </a:r>
            <a:br>
              <a:rPr lang="en-US" dirty="0"/>
            </a:br>
            <a:r>
              <a:rPr lang="en-US" sz="4400" dirty="0"/>
              <a:t>(circa 2000-2010s)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9531208-A323-024B-966B-D66B175A1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84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What defines an UNFIT patient?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Age </a:t>
            </a:r>
            <a:r>
              <a:rPr lang="en-US" u="sng" dirty="0"/>
              <a:t>&gt;</a:t>
            </a:r>
            <a:r>
              <a:rPr lang="en-US" dirty="0"/>
              <a:t>75</a:t>
            </a:r>
          </a:p>
          <a:p>
            <a:r>
              <a:rPr lang="en-US" dirty="0"/>
              <a:t>ECOG PS ≥2 </a:t>
            </a:r>
          </a:p>
          <a:p>
            <a:r>
              <a:rPr lang="en-US" dirty="0"/>
              <a:t>Underlying organ dysfunction </a:t>
            </a:r>
          </a:p>
          <a:p>
            <a:pPr lvl="1"/>
            <a:r>
              <a:rPr lang="en-US" dirty="0"/>
              <a:t>Renal failure, liver disease, cardiomyopathy</a:t>
            </a:r>
          </a:p>
          <a:p>
            <a:r>
              <a:rPr lang="en-US" dirty="0">
                <a:solidFill>
                  <a:srgbClr val="C00000"/>
                </a:solidFill>
              </a:rPr>
              <a:t>Prior (especially treated) antecedent hematologic disorders</a:t>
            </a:r>
          </a:p>
          <a:p>
            <a:r>
              <a:rPr lang="en-US" dirty="0">
                <a:solidFill>
                  <a:srgbClr val="C00000"/>
                </a:solidFill>
              </a:rPr>
              <a:t>Unfavorable / high-risk karyotype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0BE46FA-5A34-9B47-BC22-DB9AD8854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55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/>
          <p:cNvSpPr>
            <a:spLocks noChangeAspect="1" noChangeArrowheads="1"/>
          </p:cNvSpPr>
          <p:nvPr/>
        </p:nvSpPr>
        <p:spPr bwMode="auto">
          <a:xfrm>
            <a:off x="6450013" y="152400"/>
            <a:ext cx="3670300" cy="35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9083710" y="6239709"/>
            <a:ext cx="2538535" cy="235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40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Burnett AK et al, Cancer 2007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48"/>
          <a:stretch/>
        </p:blipFill>
        <p:spPr bwMode="auto">
          <a:xfrm>
            <a:off x="1586518" y="1589721"/>
            <a:ext cx="8270915" cy="4529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0154" y="365126"/>
            <a:ext cx="9243646" cy="816559"/>
          </a:xfrm>
        </p:spPr>
        <p:txBody>
          <a:bodyPr/>
          <a:lstStyle/>
          <a:p>
            <a:r>
              <a:rPr lang="en-US" b="1" dirty="0"/>
              <a:t>Expectations with LDAC for AML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09721" y="2533429"/>
            <a:ext cx="22901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LDAC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mOS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~ 4-5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1-yr OS ~ 25%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863104" y="4593059"/>
            <a:ext cx="2960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Few long-term survivors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C7EB39-CC81-BA42-AE17-195DAFE8B30C}"/>
              </a:ext>
            </a:extLst>
          </p:cNvPr>
          <p:cNvSpPr txBox="1"/>
          <p:nvPr/>
        </p:nvSpPr>
        <p:spPr>
          <a:xfrm>
            <a:off x="5698617" y="4100693"/>
            <a:ext cx="1620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Odds ratio 0.60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FD024C-8BF8-DE4B-A8A2-A384825DE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77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Title 1"/>
          <p:cNvSpPr>
            <a:spLocks noGrp="1"/>
          </p:cNvSpPr>
          <p:nvPr>
            <p:ph type="title"/>
          </p:nvPr>
        </p:nvSpPr>
        <p:spPr>
          <a:xfrm>
            <a:off x="2616591" y="302340"/>
            <a:ext cx="8961120" cy="923348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4000" b="1" dirty="0">
                <a:ea typeface="ＭＳ Ｐゴシック" panose="020B0600070205080204" pitchFamily="34" charset="-128"/>
              </a:rPr>
              <a:t>Expectations with HMAs in AML</a:t>
            </a:r>
          </a:p>
        </p:txBody>
      </p:sp>
      <p:pic>
        <p:nvPicPr>
          <p:cNvPr id="12595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91" y="1743021"/>
            <a:ext cx="5633721" cy="4271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1988" y="1743021"/>
            <a:ext cx="5515708" cy="432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 bwMode="auto">
          <a:xfrm>
            <a:off x="7492218" y="6357408"/>
            <a:ext cx="4398818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990575" indent="-38099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523962" indent="-304792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2133547" indent="-304792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743131" indent="-304792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3352716" indent="-304792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962301" indent="-304792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4571886" indent="-304792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5181470" indent="-304792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CCF7C4-83EB-4642-89D9-7F5C854C5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59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the times they are a chang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636" y="731520"/>
            <a:ext cx="6184814" cy="5501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51840" y="1755458"/>
            <a:ext cx="10515600" cy="2852737"/>
          </a:xfrm>
        </p:spPr>
        <p:txBody>
          <a:bodyPr/>
          <a:lstStyle/>
          <a:p>
            <a:r>
              <a:rPr lang="en-US" dirty="0"/>
              <a:t>So what has </a:t>
            </a:r>
            <a:br>
              <a:rPr lang="en-US" dirty="0"/>
            </a:br>
            <a:r>
              <a:rPr lang="en-US" dirty="0"/>
              <a:t>changed!?</a:t>
            </a:r>
            <a:br>
              <a:rPr lang="en-US" dirty="0"/>
            </a:br>
            <a:endParaRPr lang="en-US" sz="44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F8C1DED-7FA6-3A43-B341-BA8C87941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52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70560F8C-C405-4DFA-8E9A-2A59965959BB}"/>
</file>

<file path=customXml/itemProps2.xml><?xml version="1.0" encoding="utf-8"?>
<ds:datastoreItem xmlns:ds="http://schemas.openxmlformats.org/officeDocument/2006/customXml" ds:itemID="{17AA9DEE-56B4-4DB1-822C-C85BA57BF5AD}"/>
</file>

<file path=customXml/itemProps3.xml><?xml version="1.0" encoding="utf-8"?>
<ds:datastoreItem xmlns:ds="http://schemas.openxmlformats.org/officeDocument/2006/customXml" ds:itemID="{C427102B-BCB6-4A79-9928-A946BB98F33C}"/>
</file>

<file path=docProps/app.xml><?xml version="1.0" encoding="utf-8"?>
<Properties xmlns="http://schemas.openxmlformats.org/officeDocument/2006/extended-properties" xmlns:vt="http://schemas.openxmlformats.org/officeDocument/2006/docPropsVTypes">
  <TotalTime>3339</TotalTime>
  <Words>1172</Words>
  <Application>Microsoft Macintosh PowerPoint</Application>
  <PresentationFormat>Widescreen</PresentationFormat>
  <Paragraphs>244</Paragraphs>
  <Slides>20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L Helvetica Light</vt:lpstr>
      <vt:lpstr>Office Theme</vt:lpstr>
      <vt:lpstr>5_Office Theme</vt:lpstr>
      <vt:lpstr>Management of AML in Older Patients Who Are Not Eligible for Intensive Treatment and Who Do Not Have a FLT3 or IDH1/2 Mutation</vt:lpstr>
      <vt:lpstr>PowerPoint Presentation</vt:lpstr>
      <vt:lpstr>Principles of AML Therapy</vt:lpstr>
      <vt:lpstr>Principles of AML Therapy</vt:lpstr>
      <vt:lpstr>What are the expectations for older UNFIT adults with AML?  (circa 2000-2010s)</vt:lpstr>
      <vt:lpstr>What defines an UNFIT patient?</vt:lpstr>
      <vt:lpstr>Expectations with LDAC for AML</vt:lpstr>
      <vt:lpstr>Expectations with HMAs in AML</vt:lpstr>
      <vt:lpstr>So what has  changed!? </vt:lpstr>
      <vt:lpstr>The rapidly evolving treatment landscape of AML </vt:lpstr>
      <vt:lpstr>LDAC ± Glasdegib for newly dx “Unfit” AML</vt:lpstr>
      <vt:lpstr>LDAC +/- Glasdegib in AML and MDS</vt:lpstr>
      <vt:lpstr>Venetoclax: Mechanism of Action</vt:lpstr>
      <vt:lpstr>Lower Intensity Venetoclax Combinations for Newly Dx “Unfit” AML</vt:lpstr>
      <vt:lpstr>LDAC + venetoclax</vt:lpstr>
      <vt:lpstr>HMA + venetoclax</vt:lpstr>
      <vt:lpstr>Response Rates of CR/CRi Rates by Patient Subgroups</vt:lpstr>
      <vt:lpstr>PowerPoint Presentation</vt:lpstr>
      <vt:lpstr>DAC10 + VEN: Outcome of SCT after HMA + VEN</vt:lpstr>
      <vt:lpstr>Conclusion: Novel regimens offer effective and well-tolerated therapy for older individuals with AML!  </vt:lpstr>
    </vt:vector>
  </TitlesOfParts>
  <Manager/>
  <Company>Research To Practice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>www.ResearchToPractice.com</dc:description>
  <cp:lastModifiedBy>Marilyn Fernandez</cp:lastModifiedBy>
  <cp:revision>1011</cp:revision>
  <cp:lastPrinted>2019-10-24T23:28:54Z</cp:lastPrinted>
  <dcterms:created xsi:type="dcterms:W3CDTF">2014-02-14T17:36:23Z</dcterms:created>
  <dcterms:modified xsi:type="dcterms:W3CDTF">2019-12-03T18:32:56Z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