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74.xml" ContentType="application/vnd.openxmlformats-officedocument.presentationml.slide+xml"/>
  <Override PartName="/ppt/presentation.xml" ContentType="application/vnd.openxmlformats-officedocument.presentationml.presentation.main+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58.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8128" r:id="rId1"/>
    <p:sldMasterId id="2147488344" r:id="rId2"/>
    <p:sldMasterId id="2147488367" r:id="rId3"/>
    <p:sldMasterId id="2147488380" r:id="rId4"/>
    <p:sldMasterId id="2147488390" r:id="rId5"/>
    <p:sldMasterId id="2147488415" r:id="rId6"/>
    <p:sldMasterId id="2147488441" r:id="rId7"/>
    <p:sldMasterId id="2147488453" r:id="rId8"/>
    <p:sldMasterId id="2147488479" r:id="rId9"/>
    <p:sldMasterId id="2147488495" r:id="rId10"/>
    <p:sldMasterId id="2147488553" r:id="rId11"/>
  </p:sldMasterIdLst>
  <p:notesMasterIdLst>
    <p:notesMasterId r:id="rId96"/>
  </p:notesMasterIdLst>
  <p:handoutMasterIdLst>
    <p:handoutMasterId r:id="rId97"/>
  </p:handoutMasterIdLst>
  <p:sldIdLst>
    <p:sldId id="2135714468" r:id="rId12"/>
    <p:sldId id="13106" r:id="rId13"/>
    <p:sldId id="13187" r:id="rId14"/>
    <p:sldId id="13204" r:id="rId15"/>
    <p:sldId id="13428" r:id="rId16"/>
    <p:sldId id="2135714509" r:id="rId17"/>
    <p:sldId id="13430" r:id="rId18"/>
    <p:sldId id="13429" r:id="rId19"/>
    <p:sldId id="13467" r:id="rId20"/>
    <p:sldId id="637" r:id="rId21"/>
    <p:sldId id="886" r:id="rId22"/>
    <p:sldId id="825" r:id="rId23"/>
    <p:sldId id="2097" r:id="rId24"/>
    <p:sldId id="655" r:id="rId25"/>
    <p:sldId id="2092" r:id="rId26"/>
    <p:sldId id="2103" r:id="rId27"/>
    <p:sldId id="13217" r:id="rId28"/>
    <p:sldId id="13218" r:id="rId29"/>
    <p:sldId id="13219" r:id="rId30"/>
    <p:sldId id="2135714507" r:id="rId31"/>
    <p:sldId id="2135714456" r:id="rId32"/>
    <p:sldId id="746" r:id="rId33"/>
    <p:sldId id="749" r:id="rId34"/>
    <p:sldId id="750" r:id="rId35"/>
    <p:sldId id="642" r:id="rId36"/>
    <p:sldId id="644" r:id="rId37"/>
    <p:sldId id="745" r:id="rId38"/>
    <p:sldId id="744" r:id="rId39"/>
    <p:sldId id="2135714458" r:id="rId40"/>
    <p:sldId id="2135714503" r:id="rId41"/>
    <p:sldId id="279" r:id="rId42"/>
    <p:sldId id="2851" r:id="rId43"/>
    <p:sldId id="387" r:id="rId44"/>
    <p:sldId id="724" r:id="rId45"/>
    <p:sldId id="2848" r:id="rId46"/>
    <p:sldId id="13231" r:id="rId47"/>
    <p:sldId id="2135714504" r:id="rId48"/>
    <p:sldId id="2853" r:id="rId49"/>
    <p:sldId id="2854" r:id="rId50"/>
    <p:sldId id="2855" r:id="rId51"/>
    <p:sldId id="2135714460" r:id="rId52"/>
    <p:sldId id="2076137027" r:id="rId53"/>
    <p:sldId id="261" r:id="rId54"/>
    <p:sldId id="2134958480" r:id="rId55"/>
    <p:sldId id="2134958481" r:id="rId56"/>
    <p:sldId id="344" r:id="rId57"/>
    <p:sldId id="2076137005" r:id="rId58"/>
    <p:sldId id="2134958491" r:id="rId59"/>
    <p:sldId id="268" r:id="rId60"/>
    <p:sldId id="269" r:id="rId61"/>
    <p:sldId id="273" r:id="rId62"/>
    <p:sldId id="2135714508" r:id="rId63"/>
    <p:sldId id="13235" r:id="rId64"/>
    <p:sldId id="13236" r:id="rId65"/>
    <p:sldId id="13237" r:id="rId66"/>
    <p:sldId id="2135714505" r:id="rId67"/>
    <p:sldId id="2135714459" r:id="rId68"/>
    <p:sldId id="2134958488" r:id="rId69"/>
    <p:sldId id="2134958489" r:id="rId70"/>
    <p:sldId id="2134958490" r:id="rId71"/>
    <p:sldId id="2134958482" r:id="rId72"/>
    <p:sldId id="2134958483" r:id="rId73"/>
    <p:sldId id="2134958484" r:id="rId74"/>
    <p:sldId id="2134958485" r:id="rId75"/>
    <p:sldId id="2134958486" r:id="rId76"/>
    <p:sldId id="2134958487" r:id="rId77"/>
    <p:sldId id="2135714462" r:id="rId78"/>
    <p:sldId id="295" r:id="rId79"/>
    <p:sldId id="591" r:id="rId80"/>
    <p:sldId id="2076137021" r:id="rId81"/>
    <p:sldId id="2076137023" r:id="rId82"/>
    <p:sldId id="2076137025" r:id="rId83"/>
    <p:sldId id="291" r:id="rId84"/>
    <p:sldId id="256" r:id="rId85"/>
    <p:sldId id="2076137014" r:id="rId86"/>
    <p:sldId id="2076137016" r:id="rId87"/>
    <p:sldId id="2076137028" r:id="rId88"/>
    <p:sldId id="274" r:id="rId89"/>
    <p:sldId id="13240" r:id="rId90"/>
    <p:sldId id="13242" r:id="rId91"/>
    <p:sldId id="13246" r:id="rId92"/>
    <p:sldId id="2135714506" r:id="rId93"/>
    <p:sldId id="2135714463" r:id="rId94"/>
    <p:sldId id="2135714464" r:id="rId95"/>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50"/>
    <a:srgbClr val="0432FF"/>
    <a:srgbClr val="FF00FF"/>
    <a:srgbClr val="006697"/>
    <a:srgbClr val="FFFFFF"/>
    <a:srgbClr val="000000"/>
    <a:srgbClr val="002060"/>
    <a:srgbClr val="045190"/>
    <a:srgbClr val="F1C73D"/>
    <a:srgbClr val="0000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6" autoAdjust="0"/>
    <p:restoredTop sz="94522" autoAdjust="0"/>
  </p:normalViewPr>
  <p:slideViewPr>
    <p:cSldViewPr>
      <p:cViewPr varScale="1">
        <p:scale>
          <a:sx n="117" d="100"/>
          <a:sy n="117" d="100"/>
        </p:scale>
        <p:origin x="384" y="168"/>
      </p:cViewPr>
      <p:guideLst>
        <p:guide orient="horz" pos="2160"/>
        <p:guide pos="3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4" d="100"/>
        <a:sy n="114" d="100"/>
      </p:scale>
      <p:origin x="0" y="56960"/>
    </p:cViewPr>
  </p:sorterViewPr>
  <p:notesViewPr>
    <p:cSldViewPr snapToGrid="0" snapToObjects="1">
      <p:cViewPr varScale="1">
        <p:scale>
          <a:sx n="70" d="100"/>
          <a:sy n="70" d="100"/>
        </p:scale>
        <p:origin x="-2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customXml" Target="../customXml/item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customXml" Target="../customXml/item2.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handoutMaster" Target="handoutMasters/handoutMaster1.xml"/><Relationship Id="rId104" Type="http://schemas.openxmlformats.org/officeDocument/2006/relationships/customXml" Target="../customXml/item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presProps" Target="pres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4930065701563"/>
          <c:y val="3.9168011986477083E-2"/>
          <c:w val="0.64909217784814977"/>
          <c:h val="0.86435980066650109"/>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0.2</c:v>
                </c:pt>
                <c:pt idx="1">
                  <c:v>0.8</c:v>
                </c:pt>
              </c:numCache>
            </c:numRef>
          </c:val>
          <c:extLst>
            <c:ext xmlns:c16="http://schemas.microsoft.com/office/drawing/2014/chart" uri="{C3380CC4-5D6E-409C-BE32-E72D297353CC}">
              <c16:uniqueId val="{00000000-5FBC-134D-8081-8A5F92F3D899}"/>
            </c:ext>
          </c:extLst>
        </c:ser>
        <c:ser>
          <c:idx val="1"/>
          <c:order val="1"/>
          <c:tx>
            <c:strRef>
              <c:f>Sheet1!$C$1</c:f>
              <c:strCache>
                <c:ptCount val="1"/>
                <c:pt idx="0">
                  <c:v>Urologist</c:v>
                </c:pt>
              </c:strCache>
            </c:strRef>
          </c:tx>
          <c:spPr>
            <a:solidFill>
              <a:srgbClr val="004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0%</c:formatCode>
                <c:ptCount val="2"/>
                <c:pt idx="0">
                  <c:v>0.32</c:v>
                </c:pt>
                <c:pt idx="1">
                  <c:v>0.68</c:v>
                </c:pt>
              </c:numCache>
            </c:numRef>
          </c:val>
          <c:extLst>
            <c:ext xmlns:c16="http://schemas.microsoft.com/office/drawing/2014/chart" uri="{C3380CC4-5D6E-409C-BE32-E72D297353CC}">
              <c16:uniqueId val="{00000001-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4930065701563"/>
          <c:y val="3.9168011986477083E-2"/>
          <c:w val="0.64909217784814977"/>
          <c:h val="0.86435980066650109"/>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0.08</c:v>
                </c:pt>
                <c:pt idx="1">
                  <c:v>0.12</c:v>
                </c:pt>
                <c:pt idx="2">
                  <c:v>0.16</c:v>
                </c:pt>
                <c:pt idx="3">
                  <c:v>0.2</c:v>
                </c:pt>
                <c:pt idx="4">
                  <c:v>0.44</c:v>
                </c:pt>
              </c:numCache>
            </c:numRef>
          </c:val>
          <c:extLst>
            <c:ext xmlns:c16="http://schemas.microsoft.com/office/drawing/2014/chart" uri="{C3380CC4-5D6E-409C-BE32-E72D297353CC}">
              <c16:uniqueId val="{00000000-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4930065701563"/>
          <c:y val="3.9168011986477083E-2"/>
          <c:w val="0.64909217784814977"/>
          <c:h val="0.86435980066650109"/>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0.12</c:v>
                </c:pt>
                <c:pt idx="1">
                  <c:v>0.88</c:v>
                </c:pt>
              </c:numCache>
            </c:numRef>
          </c:val>
          <c:extLst>
            <c:ext xmlns:c16="http://schemas.microsoft.com/office/drawing/2014/chart" uri="{C3380CC4-5D6E-409C-BE32-E72D297353CC}">
              <c16:uniqueId val="{00000000-5FBC-134D-8081-8A5F92F3D899}"/>
            </c:ext>
          </c:extLst>
        </c:ser>
        <c:ser>
          <c:idx val="1"/>
          <c:order val="1"/>
          <c:tx>
            <c:strRef>
              <c:f>Sheet1!$C$1</c:f>
              <c:strCache>
                <c:ptCount val="1"/>
                <c:pt idx="0">
                  <c:v>Urologist</c:v>
                </c:pt>
              </c:strCache>
            </c:strRef>
          </c:tx>
          <c:spPr>
            <a:solidFill>
              <a:srgbClr val="004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0%</c:formatCode>
                <c:ptCount val="2"/>
                <c:pt idx="0">
                  <c:v>0.16</c:v>
                </c:pt>
                <c:pt idx="1">
                  <c:v>0.84</c:v>
                </c:pt>
              </c:numCache>
            </c:numRef>
          </c:val>
          <c:extLst>
            <c:ext xmlns:c16="http://schemas.microsoft.com/office/drawing/2014/chart" uri="{C3380CC4-5D6E-409C-BE32-E72D297353CC}">
              <c16:uniqueId val="{00000001-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4930065701563"/>
          <c:y val="3.9168011986477083E-2"/>
          <c:w val="0.64909217784814977"/>
          <c:h val="0.86435980066650109"/>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0.2</c:v>
                </c:pt>
                <c:pt idx="1">
                  <c:v>0.8</c:v>
                </c:pt>
              </c:numCache>
            </c:numRef>
          </c:val>
          <c:extLst>
            <c:ext xmlns:c16="http://schemas.microsoft.com/office/drawing/2014/chart" uri="{C3380CC4-5D6E-409C-BE32-E72D297353CC}">
              <c16:uniqueId val="{00000000-5FBC-134D-8081-8A5F92F3D899}"/>
            </c:ext>
          </c:extLst>
        </c:ser>
        <c:ser>
          <c:idx val="1"/>
          <c:order val="1"/>
          <c:tx>
            <c:strRef>
              <c:f>Sheet1!$C$1</c:f>
              <c:strCache>
                <c:ptCount val="1"/>
                <c:pt idx="0">
                  <c:v>Urologist</c:v>
                </c:pt>
              </c:strCache>
            </c:strRef>
          </c:tx>
          <c:spPr>
            <a:solidFill>
              <a:srgbClr val="004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0%</c:formatCode>
                <c:ptCount val="2"/>
                <c:pt idx="0">
                  <c:v>0.2</c:v>
                </c:pt>
                <c:pt idx="1">
                  <c:v>0.8</c:v>
                </c:pt>
              </c:numCache>
            </c:numRef>
          </c:val>
          <c:extLst>
            <c:ext xmlns:c16="http://schemas.microsoft.com/office/drawing/2014/chart" uri="{C3380CC4-5D6E-409C-BE32-E72D297353CC}">
              <c16:uniqueId val="{00000001-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4930065701563"/>
          <c:y val="3.9168011986477083E-2"/>
          <c:w val="0.64909217784814977"/>
          <c:h val="0.86435980066650109"/>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0.16</c:v>
                </c:pt>
                <c:pt idx="1">
                  <c:v>0.26</c:v>
                </c:pt>
                <c:pt idx="2">
                  <c:v>0.22</c:v>
                </c:pt>
                <c:pt idx="3">
                  <c:v>0.36</c:v>
                </c:pt>
              </c:numCache>
            </c:numRef>
          </c:val>
          <c:extLst>
            <c:ext xmlns:c16="http://schemas.microsoft.com/office/drawing/2014/chart" uri="{C3380CC4-5D6E-409C-BE32-E72D297353CC}">
              <c16:uniqueId val="{00000000-5FBC-134D-8081-8A5F92F3D899}"/>
            </c:ext>
          </c:extLst>
        </c:ser>
        <c:ser>
          <c:idx val="1"/>
          <c:order val="1"/>
          <c:tx>
            <c:strRef>
              <c:f>Sheet1!$C$1</c:f>
              <c:strCache>
                <c:ptCount val="1"/>
                <c:pt idx="0">
                  <c:v>Urologist</c:v>
                </c:pt>
              </c:strCache>
            </c:strRef>
          </c:tx>
          <c:spPr>
            <a:solidFill>
              <a:srgbClr val="004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Sheet1!$C$2:$C$5</c:f>
              <c:numCache>
                <c:formatCode>0%</c:formatCode>
                <c:ptCount val="4"/>
                <c:pt idx="0">
                  <c:v>0.28000000000000003</c:v>
                </c:pt>
                <c:pt idx="1">
                  <c:v>0.2</c:v>
                </c:pt>
                <c:pt idx="2">
                  <c:v>0.08</c:v>
                </c:pt>
                <c:pt idx="3">
                  <c:v>0.44</c:v>
                </c:pt>
              </c:numCache>
            </c:numRef>
          </c:val>
          <c:extLst>
            <c:ext xmlns:c16="http://schemas.microsoft.com/office/drawing/2014/chart" uri="{C3380CC4-5D6E-409C-BE32-E72D297353CC}">
              <c16:uniqueId val="{00000001-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02708096630592"/>
          <c:y val="3.3117298133102359E-2"/>
          <c:w val="0.62131439753885953"/>
          <c:h val="0.87041032395275086"/>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0.04</c:v>
                </c:pt>
                <c:pt idx="1">
                  <c:v>0.14000000000000001</c:v>
                </c:pt>
                <c:pt idx="2">
                  <c:v>0.14000000000000001</c:v>
                </c:pt>
                <c:pt idx="3">
                  <c:v>0.24</c:v>
                </c:pt>
                <c:pt idx="4">
                  <c:v>0.44</c:v>
                </c:pt>
              </c:numCache>
            </c:numRef>
          </c:val>
          <c:extLst>
            <c:ext xmlns:c16="http://schemas.microsoft.com/office/drawing/2014/chart" uri="{C3380CC4-5D6E-409C-BE32-E72D297353CC}">
              <c16:uniqueId val="{00000000-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02708096630592"/>
          <c:y val="3.3117298133102359E-2"/>
          <c:w val="0.62131439753885953"/>
          <c:h val="0.87041032395275086"/>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0.32</c:v>
                </c:pt>
                <c:pt idx="1">
                  <c:v>0.12</c:v>
                </c:pt>
                <c:pt idx="2">
                  <c:v>0.16</c:v>
                </c:pt>
                <c:pt idx="3">
                  <c:v>0.16</c:v>
                </c:pt>
                <c:pt idx="4">
                  <c:v>0.24</c:v>
                </c:pt>
              </c:numCache>
            </c:numRef>
          </c:val>
          <c:extLst>
            <c:ext xmlns:c16="http://schemas.microsoft.com/office/drawing/2014/chart" uri="{C3380CC4-5D6E-409C-BE32-E72D297353CC}">
              <c16:uniqueId val="{00000000-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4930065701563"/>
          <c:y val="3.9168011986477083E-2"/>
          <c:w val="0.64909217784814977"/>
          <c:h val="0.86435980066650109"/>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0.28000000000000003</c:v>
                </c:pt>
                <c:pt idx="1">
                  <c:v>0.6</c:v>
                </c:pt>
                <c:pt idx="2">
                  <c:v>0.12</c:v>
                </c:pt>
              </c:numCache>
            </c:numRef>
          </c:val>
          <c:extLst>
            <c:ext xmlns:c16="http://schemas.microsoft.com/office/drawing/2014/chart" uri="{C3380CC4-5D6E-409C-BE32-E72D297353CC}">
              <c16:uniqueId val="{00000000-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4930065701563"/>
          <c:y val="3.9168011986477083E-2"/>
          <c:w val="0.64909217784814977"/>
          <c:h val="0.86435980066650109"/>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0.2</c:v>
                </c:pt>
                <c:pt idx="1">
                  <c:v>0.28000000000000003</c:v>
                </c:pt>
                <c:pt idx="2">
                  <c:v>0.52</c:v>
                </c:pt>
              </c:numCache>
            </c:numRef>
          </c:val>
          <c:extLst>
            <c:ext xmlns:c16="http://schemas.microsoft.com/office/drawing/2014/chart" uri="{C3380CC4-5D6E-409C-BE32-E72D297353CC}">
              <c16:uniqueId val="{00000000-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02708096630592"/>
          <c:y val="3.3117298133102359E-2"/>
          <c:w val="0.62131439753885953"/>
          <c:h val="0.87041032395275086"/>
        </c:manualLayout>
      </c:layout>
      <c:barChart>
        <c:barDir val="bar"/>
        <c:grouping val="clustered"/>
        <c:varyColors val="0"/>
        <c:ser>
          <c:idx val="0"/>
          <c:order val="0"/>
          <c:tx>
            <c:strRef>
              <c:f>Sheet1!$B$1</c:f>
              <c:strCache>
                <c:ptCount val="1"/>
                <c:pt idx="0">
                  <c:v>Med Oncs</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B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0.16</c:v>
                </c:pt>
                <c:pt idx="1">
                  <c:v>0.28000000000000003</c:v>
                </c:pt>
                <c:pt idx="2">
                  <c:v>0.56000000000000005</c:v>
                </c:pt>
              </c:numCache>
            </c:numRef>
          </c:val>
          <c:extLst>
            <c:ext xmlns:c16="http://schemas.microsoft.com/office/drawing/2014/chart" uri="{C3380CC4-5D6E-409C-BE32-E72D297353CC}">
              <c16:uniqueId val="{00000000-5FBC-134D-8081-8A5F92F3D899}"/>
            </c:ext>
          </c:extLst>
        </c:ser>
        <c:dLbls>
          <c:showLegendKey val="0"/>
          <c:showVal val="0"/>
          <c:showCatName val="0"/>
          <c:showSerName val="0"/>
          <c:showPercent val="0"/>
          <c:showBubbleSize val="0"/>
        </c:dLbls>
        <c:gapWidth val="111"/>
        <c:overlap val="-28"/>
        <c:axId val="1140387391"/>
        <c:axId val="1133256415"/>
      </c:barChart>
      <c:catAx>
        <c:axId val="1140387391"/>
        <c:scaling>
          <c:orientation val="minMax"/>
        </c:scaling>
        <c:delete val="0"/>
        <c:axPos val="l"/>
        <c:numFmt formatCode="General" sourceLinked="1"/>
        <c:majorTickMark val="none"/>
        <c:minorTickMark val="none"/>
        <c:tickLblPos val="nextTo"/>
        <c:spPr>
          <a:noFill/>
          <a:ln w="9525" cap="flat" cmpd="sng" algn="ctr">
            <a:solidFill>
              <a:srgbClr val="002B5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33256415"/>
        <c:crosses val="autoZero"/>
        <c:auto val="1"/>
        <c:lblAlgn val="ctr"/>
        <c:lblOffset val="100"/>
        <c:noMultiLvlLbl val="0"/>
      </c:catAx>
      <c:valAx>
        <c:axId val="1133256415"/>
        <c:scaling>
          <c:orientation val="minMax"/>
        </c:scaling>
        <c:delete val="0"/>
        <c:axPos val="b"/>
        <c:numFmt formatCode="0%" sourceLinked="1"/>
        <c:majorTickMark val="none"/>
        <c:minorTickMark val="none"/>
        <c:tickLblPos val="nextTo"/>
        <c:spPr>
          <a:noFill/>
          <a:ln>
            <a:solidFill>
              <a:srgbClr val="002B50"/>
            </a:solidFill>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14038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Breast Cancer</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31094E-EE1B-DC4C-9055-4A48FF0273CD}" type="datetimeFigureOut">
              <a:rPr lang="en-US"/>
              <a:pPr>
                <a:defRPr/>
              </a:pPr>
              <a:t>8/4/20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r>
              <a:rPr lang="en-US"/>
              <a:t>00A_ONS-Breast-17-NL-Intro-Slides_v34fr</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7A620-AB8F-CF46-A88D-87A30D4E58B6}" type="slidenum">
              <a:rPr lang="en-US"/>
              <a:pPr>
                <a:defRPr/>
              </a:pPr>
              <a:t>‹#›</a:t>
            </a:fld>
            <a:endParaRPr lang="en-US"/>
          </a:p>
        </p:txBody>
      </p:sp>
    </p:spTree>
    <p:extLst>
      <p:ext uri="{BB962C8B-B14F-4D97-AF65-F5344CB8AC3E}">
        <p14:creationId xmlns:p14="http://schemas.microsoft.com/office/powerpoint/2010/main" val="385897391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Breast Cancer</a:t>
            </a:r>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00A_ONS-Breast-17-NL-Intro-Slides_v34fr</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1FF50E98-AC92-C54A-ACBD-9B80212ADB1C}" type="slidenum">
              <a:rPr lang="en-US"/>
              <a:pPr>
                <a:defRPr/>
              </a:pPr>
              <a:t>‹#›</a:t>
            </a:fld>
            <a:endParaRPr lang="en-US"/>
          </a:p>
        </p:txBody>
      </p:sp>
    </p:spTree>
    <p:extLst>
      <p:ext uri="{BB962C8B-B14F-4D97-AF65-F5344CB8AC3E}">
        <p14:creationId xmlns:p14="http://schemas.microsoft.com/office/powerpoint/2010/main" val="130499176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819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4014192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723A3-F369-8D49-B78D-8DCA5196BD55}"/>
              </a:ext>
            </a:extLst>
          </p:cNvPr>
          <p:cNvSpPr>
            <a:spLocks noGrp="1" noChangeArrowheads="1"/>
          </p:cNvSpPr>
          <p:nvPr>
            <p:ph type="sldNum"/>
          </p:nvPr>
        </p:nvSpPr>
        <p:spPr>
          <a:ln/>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104B516A-FDF4-064F-842D-D9D77450D9F9}"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E3CCF708-710A-704F-9598-1B0C7EBA2436}"/>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B6ABE862-F7E4-D744-92A4-13E8CCB0EB1F}"/>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17640" anchor="ct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3629944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8530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F7DF3F-8F87-8A41-BBDD-C30AC0A3A4F6}"/>
              </a:ext>
            </a:extLst>
          </p:cNvPr>
          <p:cNvSpPr>
            <a:spLocks noGrp="1" noChangeArrowheads="1"/>
          </p:cNvSpPr>
          <p:nvPr>
            <p:ph type="sldNum"/>
          </p:nvPr>
        </p:nvSpPr>
        <p:spPr>
          <a:ln/>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C8655E1F-E308-A541-9310-1F63E4352660}"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CBE83F8D-F465-7349-A8B9-C55C2E9CF24F}"/>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7DDABBE4-905A-B64E-B739-8A0B7ED47B5C}"/>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60850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7EA30F-28C7-6B45-AEBC-8D72520A216C}"/>
              </a:ext>
            </a:extLst>
          </p:cNvPr>
          <p:cNvSpPr>
            <a:spLocks noGrp="1" noChangeArrowheads="1"/>
          </p:cNvSpPr>
          <p:nvPr>
            <p:ph type="sldNum"/>
          </p:nvPr>
        </p:nvSpPr>
        <p:spPr>
          <a:ln/>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F9C82F52-9EFD-0E44-B7F7-B7F77B7247D4}"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CD6890A6-0FCF-6741-BB8E-A84698D7E18C}"/>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6F7794D8-08B6-4B4A-8BAF-D259043AAFB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8092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34BD6E-49D9-744F-A121-199C2CA0AAD7}"/>
              </a:ext>
            </a:extLst>
          </p:cNvPr>
          <p:cNvSpPr>
            <a:spLocks noGrp="1" noChangeArrowheads="1"/>
          </p:cNvSpPr>
          <p:nvPr>
            <p:ph type="sldNum"/>
          </p:nvPr>
        </p:nvSpPr>
        <p:spPr>
          <a:ln/>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66F846B4-9EF8-4F4E-8605-88EEE0CC92D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BDEEE0BA-6B35-E944-8EAE-487B72DD0FEC}"/>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18BE0FA4-7100-3A4A-BB35-4FC899A7E38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563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98023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C5D42-8AB4-154E-96A0-E691688E216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492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Header Placeholder 3"/>
          <p:cNvSpPr>
            <a:spLocks noGrp="1"/>
          </p:cNvSpPr>
          <p:nvPr>
            <p:ph type="hdr" sz="quarter" idx="10"/>
          </p:nvPr>
        </p:nvSpPr>
        <p:spPr/>
        <p:txBody>
          <a:bodyPr/>
          <a:lstStyle/>
          <a:p>
            <a:pPr marL="0" marR="0" lvl="0" indent="0" algn="l" defTabSz="91428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28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8"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73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32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58DACF-8309-2044-8EF4-AA7C90F4E9AA}"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0150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base" latinLnBrk="0" hangingPunct="1">
              <a:lnSpc>
                <a:spcPct val="100000"/>
              </a:lnSpc>
              <a:spcBef>
                <a:spcPct val="0"/>
              </a:spcBef>
              <a:spcAft>
                <a:spcPct val="0"/>
              </a:spcAft>
              <a:buClrTx/>
              <a:buSzTx/>
              <a:buFontTx/>
              <a:buNone/>
              <a:tabLst/>
              <a:defRPr/>
            </a:pPr>
            <a:fld id="{1BA61DEE-F196-4ABE-A824-DE1201905644}" type="slidenum">
              <a:rPr kumimoji="0" lang="en-GB"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42289"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03904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base" latinLnBrk="0" hangingPunct="1">
              <a:lnSpc>
                <a:spcPct val="100000"/>
              </a:lnSpc>
              <a:spcBef>
                <a:spcPct val="0"/>
              </a:spcBef>
              <a:spcAft>
                <a:spcPct val="0"/>
              </a:spcAft>
              <a:buClrTx/>
              <a:buSzTx/>
              <a:buFontTx/>
              <a:buNone/>
              <a:tabLst/>
              <a:defRPr/>
            </a:pPr>
            <a:fld id="{1BA61DEE-F196-4ABE-A824-DE1201905644}" type="slidenum">
              <a:rPr kumimoji="0" lang="en-GB"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42289"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6298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34D82C-960C-4A4D-8C42-5841235A8A27}"/>
              </a:ext>
            </a:extLst>
          </p:cNvPr>
          <p:cNvSpPr>
            <a:spLocks noGrp="1" noChangeArrowheads="1"/>
          </p:cNvSpPr>
          <p:nvPr>
            <p:ph type="sldNum"/>
          </p:nvPr>
        </p:nvSpPr>
        <p:spPr>
          <a:ln/>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1F7B9D1D-2AEB-1849-B081-66D81F40782D}"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080D4841-3A52-5E43-B14D-578280DC285D}"/>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A00B66C-7989-CD47-90C8-F7AB00E4B12B}"/>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17640" anchor="ct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3424042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FD3B76-6C0B-3740-ABC9-BD49D83F01CE}"/>
              </a:ext>
            </a:extLst>
          </p:cNvPr>
          <p:cNvSpPr>
            <a:spLocks noGrp="1" noChangeArrowheads="1"/>
          </p:cNvSpPr>
          <p:nvPr>
            <p:ph type="sldNum"/>
          </p:nvPr>
        </p:nvSpPr>
        <p:spPr>
          <a:ln/>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0E0D6EB1-48EC-194B-B24C-1FF8C3B713C9}"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512F5D07-52E9-5C40-80CD-E8AC65F8C2BF}"/>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C0664BC5-9F53-A740-85F8-AE9EBBCCE29D}"/>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1. Response to Treatment, According to Subgroup. Panel A shows the rate of complete or partial response to continuous daily treatment with erdafitinib among patients in the selected-regimen group, according to subgroup. The safety profile allowed for a dose escalation from 8 mg to 9 mg of erdafitinib per day in 41 of the 99 patients who met target levels for serum phosphate. Panel B shows the duration and type of response in 47 patients, of whom 40 had a confirmed response (the primary end point) and 7 had an unconfirmed response. All objective responses required confirmation by an additional scan within 6 weeks after the first assessment. Race was reported by the patients. Scores on the Eastern Cooperative Oncology Group (ECOG) scale range from 0 (no disability) to 5 (death).</a:t>
            </a:r>
          </a:p>
        </p:txBody>
      </p:sp>
    </p:spTree>
    <p:extLst>
      <p:ext uri="{BB962C8B-B14F-4D97-AF65-F5344CB8AC3E}">
        <p14:creationId xmlns:p14="http://schemas.microsoft.com/office/powerpoint/2010/main" val="2983941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70295425"/>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92114"/>
      </p:ext>
    </p:extLst>
  </p:cSld>
  <p:clrMapOvr>
    <a:masterClrMapping/>
  </p:clrMapOvr>
  <p:transition spd="slow"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997C-F601-254D-9AB7-3C47AA596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CCB360-6488-1249-8004-18280582AB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9E72B-879C-3940-A3AF-71B3237D5ADB}"/>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5" name="Footer Placeholder 4">
            <a:extLst>
              <a:ext uri="{FF2B5EF4-FFF2-40B4-BE49-F238E27FC236}">
                <a16:creationId xmlns:a16="http://schemas.microsoft.com/office/drawing/2014/main" id="{15E757E9-3677-784A-96E7-088E1FA77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3B33E-53B7-664F-B485-6A5B190CB582}"/>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33943329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51B9-6955-964A-A64B-11874D7FF7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F07339-7EC1-E843-8E6E-EEC9C445B6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CE895C-86A4-7C4E-AFEE-F9320850EB32}"/>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5" name="Footer Placeholder 4">
            <a:extLst>
              <a:ext uri="{FF2B5EF4-FFF2-40B4-BE49-F238E27FC236}">
                <a16:creationId xmlns:a16="http://schemas.microsoft.com/office/drawing/2014/main" id="{3E9C8583-4166-9443-A726-E33491278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F3E69-1C5E-0A4A-8E48-3E658E69BAFB}"/>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3768291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34AE-03F6-B54E-B6BA-32A42ACD7D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939C8-6995-6A42-B666-6C3B222C4A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BBF1D-DB6B-B041-B2A0-D09970CE94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D84D5E-938C-9448-B004-9A9F8F555B2E}"/>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6" name="Footer Placeholder 5">
            <a:extLst>
              <a:ext uri="{FF2B5EF4-FFF2-40B4-BE49-F238E27FC236}">
                <a16:creationId xmlns:a16="http://schemas.microsoft.com/office/drawing/2014/main" id="{04525A76-CC9E-2C4F-A607-304289E3F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E5C02-6240-CC4D-87C4-456AC7804933}"/>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30486779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B860-268D-4C4C-96B4-B2723D6761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7F58F7-1805-7B4F-9901-493A932B17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B0F2EB-9AFF-B94F-B6EF-3B4890D016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8A470F-6FD1-474D-AA1D-E65A8879BA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24C8B3-AE0F-7D4E-8934-1628C5B0D7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B0F4F1-92E9-A246-9FA4-1B7F3A6A3784}"/>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8" name="Footer Placeholder 7">
            <a:extLst>
              <a:ext uri="{FF2B5EF4-FFF2-40B4-BE49-F238E27FC236}">
                <a16:creationId xmlns:a16="http://schemas.microsoft.com/office/drawing/2014/main" id="{1BBEAEF9-4BAF-DA4F-B448-C98F02005B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C67434-79E8-2243-AB72-93DCA3F7CD31}"/>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28592238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3EA5-5B1D-9543-B12B-A7A0971BB7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A6D211-BDCE-5F49-9C26-501564A9606E}"/>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4" name="Footer Placeholder 3">
            <a:extLst>
              <a:ext uri="{FF2B5EF4-FFF2-40B4-BE49-F238E27FC236}">
                <a16:creationId xmlns:a16="http://schemas.microsoft.com/office/drawing/2014/main" id="{8A161E09-73CD-7D40-A36F-77102F1B2E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76FF8-CB9E-7B4E-B5B2-F484EB32C21A}"/>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23629074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1A58A4-3B5A-F540-892E-8D89DFEB29F6}"/>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3" name="Footer Placeholder 2">
            <a:extLst>
              <a:ext uri="{FF2B5EF4-FFF2-40B4-BE49-F238E27FC236}">
                <a16:creationId xmlns:a16="http://schemas.microsoft.com/office/drawing/2014/main" id="{C8E7083D-398B-3A46-8D69-411F6DD955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0DC678-F2CE-044B-86A0-3A440E72A179}"/>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1953831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2C19-126D-8C4B-84CC-AB4B6FC10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11F9C-1D5A-764E-B133-AD319BF945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CDE271-19FE-E44F-920D-B3358DE910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18D5EC-6076-BF4F-AF73-8877CBFBF9FA}"/>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6" name="Footer Placeholder 5">
            <a:extLst>
              <a:ext uri="{FF2B5EF4-FFF2-40B4-BE49-F238E27FC236}">
                <a16:creationId xmlns:a16="http://schemas.microsoft.com/office/drawing/2014/main" id="{734A7252-1E3C-EC4E-894C-927B40E2E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1FF13-973E-2844-A38F-81786816FF88}"/>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3789043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F34E3-BEA3-6E47-886B-6E1BB96A8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A4B66C-29B0-AC49-B34F-0C4BD5D333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D2B9D-DF5D-C547-B87C-F0901D693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828BE3-3C5F-6142-833F-0A844B6CC4A4}"/>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6" name="Footer Placeholder 5">
            <a:extLst>
              <a:ext uri="{FF2B5EF4-FFF2-40B4-BE49-F238E27FC236}">
                <a16:creationId xmlns:a16="http://schemas.microsoft.com/office/drawing/2014/main" id="{AF220425-261C-4943-8FBC-795509BFB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80C9D-E7C9-4E4F-B093-3AC67034AC5D}"/>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30858378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EDA1D-C73E-9944-AAEF-7D51756990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950DD3-F677-594B-BAE8-F3F6BBDAD7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B05AA-B4A8-BD45-BDCA-9FCFCC75C3CC}"/>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5" name="Footer Placeholder 4">
            <a:extLst>
              <a:ext uri="{FF2B5EF4-FFF2-40B4-BE49-F238E27FC236}">
                <a16:creationId xmlns:a16="http://schemas.microsoft.com/office/drawing/2014/main" id="{B64F5E57-3EDC-C44C-8F9F-7C9C75B9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0C339-97E8-4D46-8FAE-6F497C151194}"/>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14060705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865ADE-62C8-9749-AAFF-684EC23FD1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1C5639-EF18-6F41-A4B6-FC84C51C74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F4E94-8FDA-F148-8548-EA8B12D7392A}"/>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5" name="Footer Placeholder 4">
            <a:extLst>
              <a:ext uri="{FF2B5EF4-FFF2-40B4-BE49-F238E27FC236}">
                <a16:creationId xmlns:a16="http://schemas.microsoft.com/office/drawing/2014/main" id="{E9B44205-6EB5-B04B-B1C0-61F1D4A4F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977EA-DB0A-DF42-A83A-7B0180785E5F}"/>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27261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916396"/>
      </p:ext>
    </p:extLst>
  </p:cSld>
  <p:clrMapOvr>
    <a:masterClrMapping/>
  </p:clrMapOvr>
  <p:transition spd="slow"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0504"/>
            <a:ext cx="12209319" cy="838200"/>
          </a:xfrm>
          <a:prstGeom prst="rect">
            <a:avLst/>
          </a:prstGeom>
        </p:spPr>
        <p:txBody>
          <a:bodyPr lIns="91429" tIns="45715" rIns="91429" bIns="45715"/>
          <a:lstStyle>
            <a:lvl1pPr>
              <a:defRPr sz="3177"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0" y="1219200"/>
            <a:ext cx="11447319" cy="5181600"/>
          </a:xfrm>
          <a:prstGeom prst="rect">
            <a:avLst/>
          </a:prstGeom>
        </p:spPr>
        <p:txBody>
          <a:bodyPr lIns="91429" tIns="45715" rIns="91429" bIns="45715"/>
          <a:lstStyle>
            <a:lvl1pPr>
              <a:spcBef>
                <a:spcPts val="0"/>
              </a:spcBef>
              <a:spcAft>
                <a:spcPts val="1059"/>
              </a:spcAft>
              <a:defRPr sz="2471">
                <a:solidFill>
                  <a:schemeClr val="bg1"/>
                </a:solidFill>
              </a:defRPr>
            </a:lvl1pPr>
            <a:lvl2pPr>
              <a:spcBef>
                <a:spcPts val="0"/>
              </a:spcBef>
              <a:spcAft>
                <a:spcPts val="1059"/>
              </a:spcAft>
              <a:defRPr sz="2118">
                <a:solidFill>
                  <a:schemeClr val="bg1"/>
                </a:solidFill>
              </a:defRPr>
            </a:lvl2pPr>
            <a:lvl3pPr>
              <a:spcBef>
                <a:spcPts val="0"/>
              </a:spcBef>
              <a:spcAft>
                <a:spcPts val="1059"/>
              </a:spcAft>
              <a:defRPr sz="1765">
                <a:solidFill>
                  <a:schemeClr val="bg1"/>
                </a:solidFill>
              </a:defRPr>
            </a:lvl3pPr>
            <a:lvl4pPr>
              <a:spcBef>
                <a:spcPts val="0"/>
              </a:spcBef>
              <a:spcAft>
                <a:spcPts val="1059"/>
              </a:spcAft>
              <a:defRPr sz="1588">
                <a:solidFill>
                  <a:schemeClr val="bg1"/>
                </a:solidFill>
              </a:defRPr>
            </a:lvl4pPr>
            <a:lvl5pPr>
              <a:spcBef>
                <a:spcPts val="0"/>
              </a:spcBef>
              <a:spcAft>
                <a:spcPts val="1059"/>
              </a:spcAft>
              <a:defRPr sz="1588">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5" y="6526841"/>
            <a:ext cx="11445394" cy="226084"/>
          </a:xfrm>
          <a:prstGeom prst="rect">
            <a:avLst/>
          </a:prstGeom>
        </p:spPr>
        <p:txBody>
          <a:bodyPr anchor="b"/>
          <a:lstStyle>
            <a:lvl1pPr marL="0" indent="0">
              <a:buNone/>
              <a:defRPr sz="1059" b="1">
                <a:solidFill>
                  <a:schemeClr val="bg1"/>
                </a:solidFill>
              </a:defRPr>
            </a:lvl1pPr>
            <a:lvl2pPr marL="403386" indent="0">
              <a:buNone/>
              <a:defRPr sz="1059">
                <a:solidFill>
                  <a:schemeClr val="bg1"/>
                </a:solidFill>
              </a:defRPr>
            </a:lvl2pPr>
            <a:lvl3pPr marL="806771" indent="0">
              <a:buNone/>
              <a:defRPr sz="1059">
                <a:solidFill>
                  <a:schemeClr val="bg1"/>
                </a:solidFill>
              </a:defRPr>
            </a:lvl3pPr>
            <a:lvl4pPr marL="1210157" indent="0">
              <a:buNone/>
              <a:defRPr sz="1059">
                <a:solidFill>
                  <a:schemeClr val="bg1"/>
                </a:solidFill>
              </a:defRPr>
            </a:lvl4pPr>
            <a:lvl5pPr marL="1613544" indent="0">
              <a:buNone/>
              <a:defRPr sz="1059">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252725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537118" y="6314280"/>
            <a:ext cx="1057983" cy="426720"/>
          </a:xfrm>
          <a:prstGeom prst="rect">
            <a:avLst/>
          </a:prstGeom>
        </p:spPr>
      </p:pic>
      <p:sp>
        <p:nvSpPr>
          <p:cNvPr id="2" name="Title 1"/>
          <p:cNvSpPr>
            <a:spLocks noGrp="1"/>
          </p:cNvSpPr>
          <p:nvPr>
            <p:ph type="title" hasCustomPrompt="1"/>
          </p:nvPr>
        </p:nvSpPr>
        <p:spPr>
          <a:xfrm>
            <a:off x="914400" y="463967"/>
            <a:ext cx="9205384" cy="1069657"/>
          </a:xfrm>
        </p:spPr>
        <p:txBody>
          <a:bodyPr>
            <a:normAutofit/>
          </a:bodyPr>
          <a:lstStyle>
            <a:lvl1pPr>
              <a:lnSpc>
                <a:spcPct val="90000"/>
              </a:lnSpc>
              <a:defRPr sz="3200" cap="none" baseline="0">
                <a:solidFill>
                  <a:schemeClr val="bg1"/>
                </a:solidFill>
              </a:defRPr>
            </a:lvl1pPr>
          </a:lstStyle>
          <a:p>
            <a:r>
              <a:rPr lang="en-US" dirty="0"/>
              <a:t>Click to edit headline for your slide here.</a:t>
            </a:r>
          </a:p>
        </p:txBody>
      </p:sp>
      <p:sp>
        <p:nvSpPr>
          <p:cNvPr id="8" name="Rectangle 7"/>
          <p:cNvSpPr/>
          <p:nvPr userDrawn="1"/>
        </p:nvSpPr>
        <p:spPr>
          <a:xfrm>
            <a:off x="0" y="0"/>
            <a:ext cx="12192000" cy="2438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2" name="Content Placeholder 3"/>
          <p:cNvSpPr>
            <a:spLocks noGrp="1"/>
          </p:cNvSpPr>
          <p:nvPr>
            <p:ph sz="quarter" idx="14"/>
          </p:nvPr>
        </p:nvSpPr>
        <p:spPr>
          <a:xfrm>
            <a:off x="914400" y="1587914"/>
            <a:ext cx="9205384" cy="4687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E0E041CE-D44E-914D-B85F-4D1E25348469}" type="slidenum">
              <a:rPr lang="en-US" smtClean="0"/>
              <a:pPr/>
              <a:t>‹#›</a:t>
            </a:fld>
            <a:endParaRPr lang="en-US" dirty="0"/>
          </a:p>
        </p:txBody>
      </p:sp>
    </p:spTree>
    <p:extLst>
      <p:ext uri="{BB962C8B-B14F-4D97-AF65-F5344CB8AC3E}">
        <p14:creationId xmlns:p14="http://schemas.microsoft.com/office/powerpoint/2010/main" val="11141980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4142640920"/>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cxnSp>
        <p:nvCxnSpPr>
          <p:cNvPr id="4" name="Straight Connector 3"/>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6"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Tree>
    <p:extLst>
      <p:ext uri="{BB962C8B-B14F-4D97-AF65-F5344CB8AC3E}">
        <p14:creationId xmlns:p14="http://schemas.microsoft.com/office/powerpoint/2010/main" val="94755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7725" y="2267713"/>
            <a:ext cx="10674676" cy="1294372"/>
          </a:xfrm>
        </p:spPr>
        <p:txBody>
          <a:bodyPr wrap="square" lIns="0" tIns="0" rIns="0" bIns="0" anchor="ctr" anchorCtr="0">
            <a:spAutoFit/>
          </a:bodyPr>
          <a:lstStyle>
            <a:lvl1pPr>
              <a:lnSpc>
                <a:spcPct val="83000"/>
              </a:lnSpc>
              <a:defRPr sz="5067" cap="all">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07725" y="4076835"/>
            <a:ext cx="10674676" cy="328231"/>
          </a:xfrm>
        </p:spPr>
        <p:txBody>
          <a:bodyPr wrap="square" lIns="0" tIns="0" rIns="0" bIns="0" anchor="ctr" anchorCtr="0">
            <a:spAutoFit/>
          </a:bodyPr>
          <a:lstStyle>
            <a:lvl1pPr marL="0" indent="0" algn="l">
              <a:buNone/>
              <a:defRPr sz="2133" b="0" i="0" cap="none"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Picture Placeholder 16"/>
          <p:cNvSpPr>
            <a:spLocks noGrp="1"/>
          </p:cNvSpPr>
          <p:nvPr>
            <p:ph type="pic" sz="quarter" idx="10"/>
          </p:nvPr>
        </p:nvSpPr>
        <p:spPr>
          <a:xfrm>
            <a:off x="496" y="5071677"/>
            <a:ext cx="12189389" cy="1789499"/>
          </a:xfrm>
          <a:custGeom>
            <a:avLst/>
            <a:gdLst>
              <a:gd name="connsiteX0" fmla="*/ 0 w 9142413"/>
              <a:gd name="connsiteY0" fmla="*/ 0 h 1360841"/>
              <a:gd name="connsiteX1" fmla="*/ 9142413 w 9142413"/>
              <a:gd name="connsiteY1" fmla="*/ 0 h 1360841"/>
              <a:gd name="connsiteX2" fmla="*/ 9142413 w 9142413"/>
              <a:gd name="connsiteY2" fmla="*/ 1360841 h 1360841"/>
              <a:gd name="connsiteX3" fmla="*/ 0 w 9142413"/>
              <a:gd name="connsiteY3" fmla="*/ 1360841 h 1360841"/>
              <a:gd name="connsiteX4" fmla="*/ 0 w 9142413"/>
              <a:gd name="connsiteY4" fmla="*/ 0 h 1360841"/>
              <a:gd name="connsiteX0" fmla="*/ 0 w 9142413"/>
              <a:gd name="connsiteY0" fmla="*/ 0 h 1360841"/>
              <a:gd name="connsiteX1" fmla="*/ 702469 w 9142413"/>
              <a:gd name="connsiteY1" fmla="*/ 1147 h 1360841"/>
              <a:gd name="connsiteX2" fmla="*/ 9142413 w 9142413"/>
              <a:gd name="connsiteY2" fmla="*/ 0 h 1360841"/>
              <a:gd name="connsiteX3" fmla="*/ 9142413 w 9142413"/>
              <a:gd name="connsiteY3" fmla="*/ 1360841 h 1360841"/>
              <a:gd name="connsiteX4" fmla="*/ 0 w 9142413"/>
              <a:gd name="connsiteY4" fmla="*/ 1360841 h 1360841"/>
              <a:gd name="connsiteX5" fmla="*/ 0 w 9142413"/>
              <a:gd name="connsiteY5" fmla="*/ 0 h 1360841"/>
              <a:gd name="connsiteX0" fmla="*/ 0 w 9142413"/>
              <a:gd name="connsiteY0" fmla="*/ 1234 h 1362075"/>
              <a:gd name="connsiteX1" fmla="*/ 702469 w 9142413"/>
              <a:gd name="connsiteY1" fmla="*/ 2381 h 1362075"/>
              <a:gd name="connsiteX2" fmla="*/ 966788 w 9142413"/>
              <a:gd name="connsiteY2" fmla="*/ 0 h 1362075"/>
              <a:gd name="connsiteX3" fmla="*/ 9142413 w 9142413"/>
              <a:gd name="connsiteY3" fmla="*/ 1234 h 1362075"/>
              <a:gd name="connsiteX4" fmla="*/ 9142413 w 9142413"/>
              <a:gd name="connsiteY4" fmla="*/ 1362075 h 1362075"/>
              <a:gd name="connsiteX5" fmla="*/ 0 w 9142413"/>
              <a:gd name="connsiteY5" fmla="*/ 1362075 h 1362075"/>
              <a:gd name="connsiteX6" fmla="*/ 0 w 9142413"/>
              <a:gd name="connsiteY6" fmla="*/ 1234 h 1362075"/>
              <a:gd name="connsiteX0" fmla="*/ 0 w 9142413"/>
              <a:gd name="connsiteY0" fmla="*/ 1234 h 1362075"/>
              <a:gd name="connsiteX1" fmla="*/ 702469 w 9142413"/>
              <a:gd name="connsiteY1" fmla="*/ 2381 h 1362075"/>
              <a:gd name="connsiteX2" fmla="*/ 838200 w 9142413"/>
              <a:gd name="connsiteY2" fmla="*/ 2381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26294 w 9142413"/>
              <a:gd name="connsiteY2" fmla="*/ 240506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26294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9186"/>
              <a:gd name="connsiteY0" fmla="*/ 28327 h 1362075"/>
              <a:gd name="connsiteX1" fmla="*/ 709242 w 9149186"/>
              <a:gd name="connsiteY1" fmla="*/ 2381 h 1362075"/>
              <a:gd name="connsiteX2" fmla="*/ 849735 w 9149186"/>
              <a:gd name="connsiteY2" fmla="*/ 235744 h 1362075"/>
              <a:gd name="connsiteX3" fmla="*/ 973561 w 9149186"/>
              <a:gd name="connsiteY3" fmla="*/ 0 h 1362075"/>
              <a:gd name="connsiteX4" fmla="*/ 9149186 w 9149186"/>
              <a:gd name="connsiteY4" fmla="*/ 1234 h 1362075"/>
              <a:gd name="connsiteX5" fmla="*/ 9149186 w 9149186"/>
              <a:gd name="connsiteY5" fmla="*/ 1362075 h 1362075"/>
              <a:gd name="connsiteX6" fmla="*/ 6773 w 9149186"/>
              <a:gd name="connsiteY6" fmla="*/ 1362075 h 1362075"/>
              <a:gd name="connsiteX7" fmla="*/ 0 w 9149186"/>
              <a:gd name="connsiteY7" fmla="*/ 28327 h 1362075"/>
              <a:gd name="connsiteX0" fmla="*/ 0 w 9149186"/>
              <a:gd name="connsiteY0" fmla="*/ 28327 h 1362075"/>
              <a:gd name="connsiteX1" fmla="*/ 688922 w 9149186"/>
              <a:gd name="connsiteY1" fmla="*/ 29475 h 1362075"/>
              <a:gd name="connsiteX2" fmla="*/ 849735 w 9149186"/>
              <a:gd name="connsiteY2" fmla="*/ 235744 h 1362075"/>
              <a:gd name="connsiteX3" fmla="*/ 973561 w 9149186"/>
              <a:gd name="connsiteY3" fmla="*/ 0 h 1362075"/>
              <a:gd name="connsiteX4" fmla="*/ 9149186 w 9149186"/>
              <a:gd name="connsiteY4" fmla="*/ 1234 h 1362075"/>
              <a:gd name="connsiteX5" fmla="*/ 9149186 w 9149186"/>
              <a:gd name="connsiteY5" fmla="*/ 1362075 h 1362075"/>
              <a:gd name="connsiteX6" fmla="*/ 6773 w 9149186"/>
              <a:gd name="connsiteY6" fmla="*/ 1362075 h 1362075"/>
              <a:gd name="connsiteX7" fmla="*/ 0 w 9149186"/>
              <a:gd name="connsiteY7" fmla="*/ 28327 h 1362075"/>
              <a:gd name="connsiteX0" fmla="*/ 0 w 9149186"/>
              <a:gd name="connsiteY0" fmla="*/ 27093 h 1360841"/>
              <a:gd name="connsiteX1" fmla="*/ 688922 w 9149186"/>
              <a:gd name="connsiteY1" fmla="*/ 28241 h 1360841"/>
              <a:gd name="connsiteX2" fmla="*/ 849735 w 9149186"/>
              <a:gd name="connsiteY2" fmla="*/ 234510 h 1360841"/>
              <a:gd name="connsiteX3" fmla="*/ 953241 w 9149186"/>
              <a:gd name="connsiteY3" fmla="*/ 25860 h 1360841"/>
              <a:gd name="connsiteX4" fmla="*/ 9149186 w 9149186"/>
              <a:gd name="connsiteY4" fmla="*/ 0 h 1360841"/>
              <a:gd name="connsiteX5" fmla="*/ 9149186 w 9149186"/>
              <a:gd name="connsiteY5" fmla="*/ 1360841 h 1360841"/>
              <a:gd name="connsiteX6" fmla="*/ 6773 w 9149186"/>
              <a:gd name="connsiteY6" fmla="*/ 1360841 h 1360841"/>
              <a:gd name="connsiteX7" fmla="*/ 0 w 9149186"/>
              <a:gd name="connsiteY7" fmla="*/ 27093 h 1360841"/>
              <a:gd name="connsiteX0" fmla="*/ 0 w 9149186"/>
              <a:gd name="connsiteY0" fmla="*/ 1233 h 1334981"/>
              <a:gd name="connsiteX1" fmla="*/ 688922 w 9149186"/>
              <a:gd name="connsiteY1" fmla="*/ 2381 h 1334981"/>
              <a:gd name="connsiteX2" fmla="*/ 849735 w 9149186"/>
              <a:gd name="connsiteY2" fmla="*/ 208650 h 1334981"/>
              <a:gd name="connsiteX3" fmla="*/ 953241 w 9149186"/>
              <a:gd name="connsiteY3" fmla="*/ 0 h 1334981"/>
              <a:gd name="connsiteX4" fmla="*/ 9149186 w 9149186"/>
              <a:gd name="connsiteY4" fmla="*/ 1233 h 1334981"/>
              <a:gd name="connsiteX5" fmla="*/ 9149186 w 9149186"/>
              <a:gd name="connsiteY5" fmla="*/ 1334981 h 1334981"/>
              <a:gd name="connsiteX6" fmla="*/ 6773 w 9149186"/>
              <a:gd name="connsiteY6" fmla="*/ 1334981 h 1334981"/>
              <a:gd name="connsiteX7" fmla="*/ 0 w 9149186"/>
              <a:gd name="connsiteY7" fmla="*/ 1233 h 1334981"/>
              <a:gd name="connsiteX0" fmla="*/ 0 w 9149186"/>
              <a:gd name="connsiteY0" fmla="*/ 1233 h 1334981"/>
              <a:gd name="connsiteX1" fmla="*/ 688922 w 9149186"/>
              <a:gd name="connsiteY1" fmla="*/ 2381 h 1334981"/>
              <a:gd name="connsiteX2" fmla="*/ 815868 w 9149186"/>
              <a:gd name="connsiteY2" fmla="*/ 235743 h 1334981"/>
              <a:gd name="connsiteX3" fmla="*/ 953241 w 9149186"/>
              <a:gd name="connsiteY3" fmla="*/ 0 h 1334981"/>
              <a:gd name="connsiteX4" fmla="*/ 9149186 w 9149186"/>
              <a:gd name="connsiteY4" fmla="*/ 1233 h 1334981"/>
              <a:gd name="connsiteX5" fmla="*/ 9149186 w 9149186"/>
              <a:gd name="connsiteY5" fmla="*/ 1334981 h 1334981"/>
              <a:gd name="connsiteX6" fmla="*/ 6773 w 9149186"/>
              <a:gd name="connsiteY6" fmla="*/ 1334981 h 1334981"/>
              <a:gd name="connsiteX7" fmla="*/ 0 w 9149186"/>
              <a:gd name="connsiteY7" fmla="*/ 1233 h 1334981"/>
              <a:gd name="connsiteX0" fmla="*/ 3193 w 9142854"/>
              <a:gd name="connsiteY0" fmla="*/ 5995 h 1334981"/>
              <a:gd name="connsiteX1" fmla="*/ 682590 w 9142854"/>
              <a:gd name="connsiteY1" fmla="*/ 2381 h 1334981"/>
              <a:gd name="connsiteX2" fmla="*/ 809536 w 9142854"/>
              <a:gd name="connsiteY2" fmla="*/ 235743 h 1334981"/>
              <a:gd name="connsiteX3" fmla="*/ 946909 w 9142854"/>
              <a:gd name="connsiteY3" fmla="*/ 0 h 1334981"/>
              <a:gd name="connsiteX4" fmla="*/ 9142854 w 9142854"/>
              <a:gd name="connsiteY4" fmla="*/ 1233 h 1334981"/>
              <a:gd name="connsiteX5" fmla="*/ 9142854 w 9142854"/>
              <a:gd name="connsiteY5" fmla="*/ 1334981 h 1334981"/>
              <a:gd name="connsiteX6" fmla="*/ 441 w 9142854"/>
              <a:gd name="connsiteY6" fmla="*/ 1334981 h 1334981"/>
              <a:gd name="connsiteX7" fmla="*/ 3193 w 9142854"/>
              <a:gd name="connsiteY7" fmla="*/ 5995 h 1334981"/>
              <a:gd name="connsiteX0" fmla="*/ 982 w 9143024"/>
              <a:gd name="connsiteY0" fmla="*/ 0 h 1338511"/>
              <a:gd name="connsiteX1" fmla="*/ 682760 w 9143024"/>
              <a:gd name="connsiteY1" fmla="*/ 5911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0 h 1338511"/>
              <a:gd name="connsiteX1" fmla="*/ 673235 w 9143024"/>
              <a:gd name="connsiteY1" fmla="*/ 1149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0 h 1338511"/>
              <a:gd name="connsiteX1" fmla="*/ 673235 w 9143024"/>
              <a:gd name="connsiteY1" fmla="*/ 1149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3614 h 1342125"/>
              <a:gd name="connsiteX1" fmla="*/ 673235 w 9143024"/>
              <a:gd name="connsiteY1" fmla="*/ 4763 h 1342125"/>
              <a:gd name="connsiteX2" fmla="*/ 809706 w 9143024"/>
              <a:gd name="connsiteY2" fmla="*/ 242887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000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1329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3615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3615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1232 h 1339743"/>
              <a:gd name="connsiteX1" fmla="*/ 668473 w 9143024"/>
              <a:gd name="connsiteY1" fmla="*/ 0 h 1339743"/>
              <a:gd name="connsiteX2" fmla="*/ 804944 w 9143024"/>
              <a:gd name="connsiteY2" fmla="*/ 245267 h 1339743"/>
              <a:gd name="connsiteX3" fmla="*/ 947079 w 9143024"/>
              <a:gd name="connsiteY3" fmla="*/ 0 h 1339743"/>
              <a:gd name="connsiteX4" fmla="*/ 9143024 w 9143024"/>
              <a:gd name="connsiteY4" fmla="*/ 1233 h 1339743"/>
              <a:gd name="connsiteX5" fmla="*/ 9143024 w 9143024"/>
              <a:gd name="connsiteY5" fmla="*/ 1339743 h 1339743"/>
              <a:gd name="connsiteX6" fmla="*/ 611 w 9143024"/>
              <a:gd name="connsiteY6" fmla="*/ 1339743 h 1339743"/>
              <a:gd name="connsiteX7" fmla="*/ 982 w 9143024"/>
              <a:gd name="connsiteY7" fmla="*/ 1232 h 1339743"/>
              <a:gd name="connsiteX0" fmla="*/ 982 w 9143024"/>
              <a:gd name="connsiteY0" fmla="*/ 1232 h 1339743"/>
              <a:gd name="connsiteX1" fmla="*/ 668473 w 9143024"/>
              <a:gd name="connsiteY1" fmla="*/ 0 h 1339743"/>
              <a:gd name="connsiteX2" fmla="*/ 804944 w 9143024"/>
              <a:gd name="connsiteY2" fmla="*/ 245267 h 1339743"/>
              <a:gd name="connsiteX3" fmla="*/ 947079 w 9143024"/>
              <a:gd name="connsiteY3" fmla="*/ 0 h 1339743"/>
              <a:gd name="connsiteX4" fmla="*/ 9143024 w 9143024"/>
              <a:gd name="connsiteY4" fmla="*/ 1233 h 1339743"/>
              <a:gd name="connsiteX5" fmla="*/ 9143024 w 9143024"/>
              <a:gd name="connsiteY5" fmla="*/ 1339743 h 1339743"/>
              <a:gd name="connsiteX6" fmla="*/ 611 w 9143024"/>
              <a:gd name="connsiteY6" fmla="*/ 1339743 h 1339743"/>
              <a:gd name="connsiteX7" fmla="*/ 982 w 9143024"/>
              <a:gd name="connsiteY7"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947079 w 9143024"/>
              <a:gd name="connsiteY4" fmla="*/ 0 h 1339743"/>
              <a:gd name="connsiteX5" fmla="*/ 9143024 w 9143024"/>
              <a:gd name="connsiteY5" fmla="*/ 1233 h 1339743"/>
              <a:gd name="connsiteX6" fmla="*/ 9143024 w 9143024"/>
              <a:gd name="connsiteY6" fmla="*/ 1339743 h 1339743"/>
              <a:gd name="connsiteX7" fmla="*/ 611 w 9143024"/>
              <a:gd name="connsiteY7" fmla="*/ 1339743 h 1339743"/>
              <a:gd name="connsiteX8" fmla="*/ 982 w 9143024"/>
              <a:gd name="connsiteY8"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36430 w 9143024"/>
              <a:gd name="connsiteY4" fmla="*/ 199124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199124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199124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55468 w 9143024"/>
              <a:gd name="connsiteY2" fmla="*/ 232462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8589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2562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3 w 9143024"/>
              <a:gd name="connsiteY3" fmla="*/ 242886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3 w 9143024"/>
              <a:gd name="connsiteY3" fmla="*/ 242886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0 w 9142042"/>
              <a:gd name="connsiteY0" fmla="*/ 1232 h 1339743"/>
              <a:gd name="connsiteX1" fmla="*/ 667491 w 9142042"/>
              <a:gd name="connsiteY1" fmla="*/ 0 h 1339743"/>
              <a:gd name="connsiteX2" fmla="*/ 764011 w 9142042"/>
              <a:gd name="connsiteY2" fmla="*/ 201506 h 1339743"/>
              <a:gd name="connsiteX3" fmla="*/ 803961 w 9142042"/>
              <a:gd name="connsiteY3" fmla="*/ 242886 h 1339743"/>
              <a:gd name="connsiteX4" fmla="*/ 842592 w 9142042"/>
              <a:gd name="connsiteY4" fmla="*/ 199125 h 1339743"/>
              <a:gd name="connsiteX5" fmla="*/ 946097 w 9142042"/>
              <a:gd name="connsiteY5" fmla="*/ 0 h 1339743"/>
              <a:gd name="connsiteX6" fmla="*/ 9142042 w 9142042"/>
              <a:gd name="connsiteY6" fmla="*/ 1233 h 1339743"/>
              <a:gd name="connsiteX7" fmla="*/ 9142042 w 9142042"/>
              <a:gd name="connsiteY7" fmla="*/ 1339743 h 1339743"/>
              <a:gd name="connsiteX8" fmla="*/ 121073 w 9142042"/>
              <a:gd name="connsiteY8" fmla="*/ 1215918 h 1339743"/>
              <a:gd name="connsiteX9" fmla="*/ 0 w 9142042"/>
              <a:gd name="connsiteY9" fmla="*/ 1232 h 1339743"/>
              <a:gd name="connsiteX0" fmla="*/ 982 w 9143024"/>
              <a:gd name="connsiteY0" fmla="*/ 1232 h 1342124"/>
              <a:gd name="connsiteX1" fmla="*/ 668473 w 9143024"/>
              <a:gd name="connsiteY1" fmla="*/ 0 h 1342124"/>
              <a:gd name="connsiteX2" fmla="*/ 764993 w 9143024"/>
              <a:gd name="connsiteY2" fmla="*/ 201506 h 1342124"/>
              <a:gd name="connsiteX3" fmla="*/ 804943 w 9143024"/>
              <a:gd name="connsiteY3" fmla="*/ 242886 h 1342124"/>
              <a:gd name="connsiteX4" fmla="*/ 843574 w 9143024"/>
              <a:gd name="connsiteY4" fmla="*/ 199125 h 1342124"/>
              <a:gd name="connsiteX5" fmla="*/ 947079 w 9143024"/>
              <a:gd name="connsiteY5" fmla="*/ 0 h 1342124"/>
              <a:gd name="connsiteX6" fmla="*/ 9143024 w 9143024"/>
              <a:gd name="connsiteY6" fmla="*/ 1233 h 1342124"/>
              <a:gd name="connsiteX7" fmla="*/ 9143024 w 9143024"/>
              <a:gd name="connsiteY7" fmla="*/ 1339743 h 1342124"/>
              <a:gd name="connsiteX8" fmla="*/ 611 w 9143024"/>
              <a:gd name="connsiteY8" fmla="*/ 1342124 h 1342124"/>
              <a:gd name="connsiteX9" fmla="*/ 982 w 9143024"/>
              <a:gd name="connsiteY9" fmla="*/ 1232 h 1342124"/>
              <a:gd name="connsiteX0" fmla="*/ 371 w 9142413"/>
              <a:gd name="connsiteY0" fmla="*/ 1232 h 1342124"/>
              <a:gd name="connsiteX1" fmla="*/ 667862 w 9142413"/>
              <a:gd name="connsiteY1" fmla="*/ 0 h 1342124"/>
              <a:gd name="connsiteX2" fmla="*/ 764382 w 9142413"/>
              <a:gd name="connsiteY2" fmla="*/ 201506 h 1342124"/>
              <a:gd name="connsiteX3" fmla="*/ 804332 w 9142413"/>
              <a:gd name="connsiteY3" fmla="*/ 242886 h 1342124"/>
              <a:gd name="connsiteX4" fmla="*/ 842963 w 9142413"/>
              <a:gd name="connsiteY4" fmla="*/ 199125 h 1342124"/>
              <a:gd name="connsiteX5" fmla="*/ 946468 w 9142413"/>
              <a:gd name="connsiteY5" fmla="*/ 0 h 1342124"/>
              <a:gd name="connsiteX6" fmla="*/ 9142413 w 9142413"/>
              <a:gd name="connsiteY6" fmla="*/ 1233 h 1342124"/>
              <a:gd name="connsiteX7" fmla="*/ 9142413 w 9142413"/>
              <a:gd name="connsiteY7" fmla="*/ 1339743 h 1342124"/>
              <a:gd name="connsiteX8" fmla="*/ 0 w 9142413"/>
              <a:gd name="connsiteY8" fmla="*/ 1342124 h 1342124"/>
              <a:gd name="connsiteX9" fmla="*/ 371 w 9142413"/>
              <a:gd name="connsiteY9" fmla="*/ 1232 h 1342124"/>
              <a:gd name="connsiteX0" fmla="*/ 371 w 9142413"/>
              <a:gd name="connsiteY0" fmla="*/ 1232 h 1342124"/>
              <a:gd name="connsiteX1" fmla="*/ 667862 w 9142413"/>
              <a:gd name="connsiteY1" fmla="*/ 0 h 1342124"/>
              <a:gd name="connsiteX2" fmla="*/ 764382 w 9142413"/>
              <a:gd name="connsiteY2" fmla="*/ 201506 h 1342124"/>
              <a:gd name="connsiteX3" fmla="*/ 804332 w 9142413"/>
              <a:gd name="connsiteY3" fmla="*/ 242886 h 1342124"/>
              <a:gd name="connsiteX4" fmla="*/ 842963 w 9142413"/>
              <a:gd name="connsiteY4" fmla="*/ 199125 h 1342124"/>
              <a:gd name="connsiteX5" fmla="*/ 946468 w 9142413"/>
              <a:gd name="connsiteY5" fmla="*/ 0 h 1342124"/>
              <a:gd name="connsiteX6" fmla="*/ 9142413 w 9142413"/>
              <a:gd name="connsiteY6" fmla="*/ 1233 h 1342124"/>
              <a:gd name="connsiteX7" fmla="*/ 9142413 w 9142413"/>
              <a:gd name="connsiteY7" fmla="*/ 1339743 h 1342124"/>
              <a:gd name="connsiteX8" fmla="*/ 0 w 9142413"/>
              <a:gd name="connsiteY8" fmla="*/ 1342124 h 1342124"/>
              <a:gd name="connsiteX9" fmla="*/ 371 w 9142413"/>
              <a:gd name="connsiteY9" fmla="*/ 1232 h 1342124"/>
              <a:gd name="connsiteX0" fmla="*/ 0 w 9142042"/>
              <a:gd name="connsiteY0" fmla="*/ 1232 h 1339743"/>
              <a:gd name="connsiteX1" fmla="*/ 667491 w 9142042"/>
              <a:gd name="connsiteY1" fmla="*/ 0 h 1339743"/>
              <a:gd name="connsiteX2" fmla="*/ 764011 w 9142042"/>
              <a:gd name="connsiteY2" fmla="*/ 201506 h 1339743"/>
              <a:gd name="connsiteX3" fmla="*/ 803961 w 9142042"/>
              <a:gd name="connsiteY3" fmla="*/ 242886 h 1339743"/>
              <a:gd name="connsiteX4" fmla="*/ 842592 w 9142042"/>
              <a:gd name="connsiteY4" fmla="*/ 199125 h 1339743"/>
              <a:gd name="connsiteX5" fmla="*/ 946097 w 9142042"/>
              <a:gd name="connsiteY5" fmla="*/ 0 h 1339743"/>
              <a:gd name="connsiteX6" fmla="*/ 9142042 w 9142042"/>
              <a:gd name="connsiteY6" fmla="*/ 1233 h 1339743"/>
              <a:gd name="connsiteX7" fmla="*/ 9142042 w 9142042"/>
              <a:gd name="connsiteY7" fmla="*/ 1339743 h 1339743"/>
              <a:gd name="connsiteX8" fmla="*/ 97260 w 9142042"/>
              <a:gd name="connsiteY8" fmla="*/ 1177817 h 1339743"/>
              <a:gd name="connsiteX9" fmla="*/ 0 w 9142042"/>
              <a:gd name="connsiteY9" fmla="*/ 1232 h 1339743"/>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2042" h="1342124">
                <a:moveTo>
                  <a:pt x="0" y="1232"/>
                </a:moveTo>
                <a:lnTo>
                  <a:pt x="667491" y="0"/>
                </a:lnTo>
                <a:cubicBezTo>
                  <a:pt x="720213" y="108785"/>
                  <a:pt x="750791" y="175313"/>
                  <a:pt x="764011" y="201506"/>
                </a:cubicBezTo>
                <a:cubicBezTo>
                  <a:pt x="777231" y="227699"/>
                  <a:pt x="783720" y="243371"/>
                  <a:pt x="803961" y="242886"/>
                </a:cubicBezTo>
                <a:cubicBezTo>
                  <a:pt x="814677" y="242629"/>
                  <a:pt x="828428" y="227700"/>
                  <a:pt x="842592" y="199125"/>
                </a:cubicBezTo>
                <a:cubicBezTo>
                  <a:pt x="856756" y="170550"/>
                  <a:pt x="880877" y="123469"/>
                  <a:pt x="946097" y="0"/>
                </a:cubicBezTo>
                <a:lnTo>
                  <a:pt x="9142042" y="1233"/>
                </a:lnTo>
                <a:lnTo>
                  <a:pt x="9142042" y="1339743"/>
                </a:lnTo>
                <a:lnTo>
                  <a:pt x="2010" y="1342124"/>
                </a:lnTo>
                <a:cubicBezTo>
                  <a:pt x="-247" y="945166"/>
                  <a:pt x="2258" y="445815"/>
                  <a:pt x="0" y="1232"/>
                </a:cubicBezTo>
                <a:close/>
              </a:path>
            </a:pathLst>
          </a:custGeom>
        </p:spPr>
        <p:txBody>
          <a:bodyPr anchor="ctr" anchorCtr="0"/>
          <a:lstStyle>
            <a:lvl1pPr marL="0" indent="0" algn="ctr">
              <a:buNone/>
              <a:defRPr/>
            </a:lvl1pPr>
          </a:lstStyle>
          <a:p>
            <a:r>
              <a:rPr lang="en-US"/>
              <a:t>Click icon to add picture</a:t>
            </a:r>
            <a:endParaRPr lang="en-US" dirty="0"/>
          </a:p>
        </p:txBody>
      </p:sp>
      <p:sp>
        <p:nvSpPr>
          <p:cNvPr id="6" name="Text Placeholder 5"/>
          <p:cNvSpPr>
            <a:spLocks noGrp="1"/>
          </p:cNvSpPr>
          <p:nvPr>
            <p:ph type="body" sz="quarter" idx="11"/>
          </p:nvPr>
        </p:nvSpPr>
        <p:spPr>
          <a:xfrm>
            <a:off x="6675968" y="605957"/>
            <a:ext cx="4906433" cy="328231"/>
          </a:xfrm>
        </p:spPr>
        <p:txBody>
          <a:bodyPr anchor="ctr" anchorCtr="0">
            <a:spAutoFit/>
          </a:bodyPr>
          <a:lstStyle>
            <a:lvl1pPr marL="0" indent="0" algn="r">
              <a:buNone/>
              <a:defRPr sz="2133">
                <a:solidFill>
                  <a:schemeClr val="bg1"/>
                </a:solidFill>
              </a:defRPr>
            </a:lvl1pPr>
            <a:lvl2pPr marL="306910" indent="0">
              <a:buNone/>
              <a:defRPr/>
            </a:lvl2pPr>
          </a:lstStyle>
          <a:p>
            <a:pPr lvl="0"/>
            <a:r>
              <a:rPr lang="en-US"/>
              <a:t>Edit Master text styles</a:t>
            </a:r>
          </a:p>
        </p:txBody>
      </p:sp>
    </p:spTree>
    <p:extLst>
      <p:ext uri="{BB962C8B-B14F-4D97-AF65-F5344CB8AC3E}">
        <p14:creationId xmlns:p14="http://schemas.microsoft.com/office/powerpoint/2010/main" val="2077509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9" name="Content Placeholder 8"/>
          <p:cNvSpPr>
            <a:spLocks noGrp="1"/>
          </p:cNvSpPr>
          <p:nvPr>
            <p:ph sz="quarter" idx="13"/>
          </p:nvPr>
        </p:nvSpPr>
        <p:spPr>
          <a:xfrm>
            <a:off x="609600" y="1780032"/>
            <a:ext cx="10972801" cy="403656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7"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2251787960"/>
      </p:ext>
    </p:extLst>
  </p:cSld>
  <p:clrMapOvr>
    <a:masterClrMapping/>
  </p:clrMapOvr>
  <p:extLst>
    <p:ext uri="{DCECCB84-F9BA-43D5-87BE-67443E8EF086}">
      <p15:sldGuideLst xmlns:p15="http://schemas.microsoft.com/office/powerpoint/2012/main">
        <p15:guide id="1" orient="horz" pos="2868">
          <p15:clr>
            <a:srgbClr val="FBAE40"/>
          </p15:clr>
        </p15:guide>
        <p15:guide id="2" pos="2880">
          <p15:clr>
            <a:srgbClr val="FBAE40"/>
          </p15:clr>
        </p15:guide>
        <p15:guide id="4" pos="43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7363" y="1949471"/>
            <a:ext cx="10685412" cy="4088141"/>
          </a:xfrm>
        </p:spPr>
        <p:txBody>
          <a:bodyPr anchor="b" anchorCtr="0">
            <a:noAutofit/>
          </a:bodyPr>
          <a:lstStyle>
            <a:lvl1pPr algn="l">
              <a:defRPr sz="7200" b="1" cap="all">
                <a:solidFill>
                  <a:srgbClr val="FFFFFF"/>
                </a:solidFill>
              </a:defRPr>
            </a:lvl1pPr>
          </a:lstStyle>
          <a:p>
            <a:r>
              <a:rPr lang="en-US" dirty="0"/>
              <a:t>Click to edit Master title </a:t>
            </a:r>
            <a:br>
              <a:rPr lang="en-US" dirty="0"/>
            </a:br>
            <a:r>
              <a:rPr lang="en-US" dirty="0"/>
              <a:t>style</a:t>
            </a:r>
          </a:p>
        </p:txBody>
      </p:sp>
    </p:spTree>
    <p:extLst>
      <p:ext uri="{BB962C8B-B14F-4D97-AF65-F5344CB8AC3E}">
        <p14:creationId xmlns:p14="http://schemas.microsoft.com/office/powerpoint/2010/main" val="20144389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0032"/>
            <a:ext cx="5181600" cy="4036568"/>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half" idx="15"/>
          </p:nvPr>
        </p:nvSpPr>
        <p:spPr>
          <a:xfrm>
            <a:off x="6400800" y="1780032"/>
            <a:ext cx="5181600" cy="4036568"/>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1"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7"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Tree>
    <p:extLst>
      <p:ext uri="{BB962C8B-B14F-4D97-AF65-F5344CB8AC3E}">
        <p14:creationId xmlns:p14="http://schemas.microsoft.com/office/powerpoint/2010/main" val="7148059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9" name="Text Placeholder 11"/>
          <p:cNvSpPr>
            <a:spLocks noGrp="1"/>
          </p:cNvSpPr>
          <p:nvPr>
            <p:ph type="body" sz="quarter" idx="13"/>
          </p:nvPr>
        </p:nvSpPr>
        <p:spPr>
          <a:xfrm>
            <a:off x="609600" y="1689917"/>
            <a:ext cx="5181600" cy="406265"/>
          </a:xfrm>
        </p:spPr>
        <p:txBody>
          <a:bodyPr anchor="b" anchorCtr="0">
            <a:noAutofit/>
          </a:bodyPr>
          <a:lstStyle>
            <a:lvl1pPr marL="0" indent="0">
              <a:lnSpc>
                <a:spcPct val="90000"/>
              </a:lnSpc>
              <a:buNone/>
              <a:defRPr sz="2400" b="1"/>
            </a:lvl1pPr>
            <a:lvl2pPr marL="306910" indent="0">
              <a:buNone/>
              <a:defRPr/>
            </a:lvl2pPr>
          </a:lstStyle>
          <a:p>
            <a:pPr lvl="0"/>
            <a:r>
              <a:rPr lang="en-US"/>
              <a:t>Edit Master text styles</a:t>
            </a:r>
          </a:p>
        </p:txBody>
      </p:sp>
      <p:sp>
        <p:nvSpPr>
          <p:cNvPr id="20" name="Text Placeholder 11"/>
          <p:cNvSpPr>
            <a:spLocks noGrp="1"/>
          </p:cNvSpPr>
          <p:nvPr>
            <p:ph type="body" sz="quarter" idx="14"/>
          </p:nvPr>
        </p:nvSpPr>
        <p:spPr>
          <a:xfrm>
            <a:off x="6400800" y="1689917"/>
            <a:ext cx="5181600" cy="406265"/>
          </a:xfrm>
        </p:spPr>
        <p:txBody>
          <a:bodyPr anchor="b" anchorCtr="0">
            <a:noAutofit/>
          </a:bodyPr>
          <a:lstStyle>
            <a:lvl1pPr marL="0" indent="0">
              <a:lnSpc>
                <a:spcPct val="90000"/>
              </a:lnSpc>
              <a:buNone/>
              <a:defRPr sz="2400" b="1"/>
            </a:lvl1pPr>
            <a:lvl2pPr marL="306910" indent="0">
              <a:buNone/>
              <a:defRPr/>
            </a:lvl2pPr>
          </a:lstStyle>
          <a:p>
            <a:pPr lvl="0"/>
            <a:r>
              <a:rPr lang="en-US"/>
              <a:t>Edit Master text styles</a:t>
            </a:r>
          </a:p>
        </p:txBody>
      </p:sp>
      <p:sp>
        <p:nvSpPr>
          <p:cNvPr id="21" name="Content Placeholder 2"/>
          <p:cNvSpPr>
            <a:spLocks noGrp="1"/>
          </p:cNvSpPr>
          <p:nvPr>
            <p:ph sz="half" idx="15"/>
          </p:nvPr>
        </p:nvSpPr>
        <p:spPr>
          <a:xfrm>
            <a:off x="6400800" y="2231137"/>
            <a:ext cx="5181600" cy="3674876"/>
          </a:xfrm>
        </p:spPr>
        <p:txBody>
          <a:bodyPr vert="horz" lIns="0" tIns="0" rIns="0" bIns="0" rtlCol="0">
            <a:noAutofit/>
          </a:bodyPr>
          <a:lstStyle>
            <a:lvl1pPr>
              <a:defRPr lang="en-US"/>
            </a:lvl1pPr>
            <a:lvl2pPr>
              <a:defRPr lang="en-US"/>
            </a:lvl2pPr>
            <a:lvl3pPr>
              <a:defRPr lang="en-US"/>
            </a:lvl3pPr>
            <a:lvl4pPr>
              <a:defRPr lang="en-US"/>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1"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12"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10" name="Content Placeholder 2"/>
          <p:cNvSpPr>
            <a:spLocks noGrp="1"/>
          </p:cNvSpPr>
          <p:nvPr>
            <p:ph sz="half" idx="1"/>
          </p:nvPr>
        </p:nvSpPr>
        <p:spPr>
          <a:xfrm>
            <a:off x="609599" y="2236614"/>
            <a:ext cx="5181600" cy="3669399"/>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91354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7"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8"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Tree>
    <p:extLst>
      <p:ext uri="{BB962C8B-B14F-4D97-AF65-F5344CB8AC3E}">
        <p14:creationId xmlns:p14="http://schemas.microsoft.com/office/powerpoint/2010/main" val="2128929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583731545"/>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6"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25071247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1" y="-20491"/>
            <a:ext cx="6784975" cy="68784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Picture Placeholder 6"/>
          <p:cNvSpPr>
            <a:spLocks noGrp="1"/>
          </p:cNvSpPr>
          <p:nvPr>
            <p:ph type="pic" sz="quarter" idx="10"/>
          </p:nvPr>
        </p:nvSpPr>
        <p:spPr>
          <a:xfrm>
            <a:off x="6784973" y="0"/>
            <a:ext cx="5407027" cy="3918136"/>
          </a:xfrm>
          <a:custGeom>
            <a:avLst/>
            <a:gdLst>
              <a:gd name="connsiteX0" fmla="*/ 0 w 4035853"/>
              <a:gd name="connsiteY0" fmla="*/ 0 h 2697096"/>
              <a:gd name="connsiteX1" fmla="*/ 4035853 w 4035853"/>
              <a:gd name="connsiteY1" fmla="*/ 0 h 2697096"/>
              <a:gd name="connsiteX2" fmla="*/ 4035853 w 4035853"/>
              <a:gd name="connsiteY2" fmla="*/ 2697096 h 2697096"/>
              <a:gd name="connsiteX3" fmla="*/ 0 w 4035853"/>
              <a:gd name="connsiteY3" fmla="*/ 2697096 h 2697096"/>
              <a:gd name="connsiteX4" fmla="*/ 0 w 4035853"/>
              <a:gd name="connsiteY4" fmla="*/ 0 h 2697096"/>
              <a:gd name="connsiteX0" fmla="*/ 0 w 4035853"/>
              <a:gd name="connsiteY0" fmla="*/ 0 h 2700356"/>
              <a:gd name="connsiteX1" fmla="*/ 4035853 w 4035853"/>
              <a:gd name="connsiteY1" fmla="*/ 0 h 2700356"/>
              <a:gd name="connsiteX2" fmla="*/ 4035853 w 4035853"/>
              <a:gd name="connsiteY2" fmla="*/ 2697096 h 2700356"/>
              <a:gd name="connsiteX3" fmla="*/ 323823 w 4035853"/>
              <a:gd name="connsiteY3" fmla="*/ 2700356 h 2700356"/>
              <a:gd name="connsiteX4" fmla="*/ 0 w 4035853"/>
              <a:gd name="connsiteY4" fmla="*/ 2697096 h 2700356"/>
              <a:gd name="connsiteX5" fmla="*/ 0 w 4035853"/>
              <a:gd name="connsiteY5" fmla="*/ 0 h 2700356"/>
              <a:gd name="connsiteX0" fmla="*/ 0 w 4035853"/>
              <a:gd name="connsiteY0" fmla="*/ 0 h 2700356"/>
              <a:gd name="connsiteX1" fmla="*/ 4035853 w 4035853"/>
              <a:gd name="connsiteY1" fmla="*/ 0 h 2700356"/>
              <a:gd name="connsiteX2" fmla="*/ 4035853 w 4035853"/>
              <a:gd name="connsiteY2" fmla="*/ 2697096 h 2700356"/>
              <a:gd name="connsiteX3" fmla="*/ 323823 w 4035853"/>
              <a:gd name="connsiteY3" fmla="*/ 2700356 h 2700356"/>
              <a:gd name="connsiteX4" fmla="*/ 0 w 4035853"/>
              <a:gd name="connsiteY4" fmla="*/ 2697096 h 2700356"/>
              <a:gd name="connsiteX5" fmla="*/ 0 w 4035853"/>
              <a:gd name="connsiteY5"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323823 w 4035853"/>
              <a:gd name="connsiteY4" fmla="*/ 2700356 h 2700645"/>
              <a:gd name="connsiteX5" fmla="*/ 0 w 4035853"/>
              <a:gd name="connsiteY5" fmla="*/ 2697096 h 2700645"/>
              <a:gd name="connsiteX6" fmla="*/ 0 w 4035853"/>
              <a:gd name="connsiteY6" fmla="*/ 0 h 2700645"/>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171423 w 4035853"/>
              <a:gd name="connsiteY4" fmla="*/ 2700356 h 2700645"/>
              <a:gd name="connsiteX5" fmla="*/ 0 w 4035853"/>
              <a:gd name="connsiteY5" fmla="*/ 2697096 h 2700645"/>
              <a:gd name="connsiteX6" fmla="*/ 0 w 4035853"/>
              <a:gd name="connsiteY6" fmla="*/ 0 h 2700645"/>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171423 w 4035853"/>
              <a:gd name="connsiteY4" fmla="*/ 2700356 h 2700645"/>
              <a:gd name="connsiteX5" fmla="*/ 0 w 4035853"/>
              <a:gd name="connsiteY5" fmla="*/ 2697096 h 2700645"/>
              <a:gd name="connsiteX6" fmla="*/ 0 w 4035853"/>
              <a:gd name="connsiteY6" fmla="*/ 0 h 2700645"/>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171423 w 4035853"/>
              <a:gd name="connsiteY4" fmla="*/ 2700356 h 2700356"/>
              <a:gd name="connsiteX5" fmla="*/ 0 w 4035853"/>
              <a:gd name="connsiteY5" fmla="*/ 2697096 h 2700356"/>
              <a:gd name="connsiteX6" fmla="*/ 0 w 4035853"/>
              <a:gd name="connsiteY6" fmla="*/ 0 h 2700356"/>
              <a:gd name="connsiteX0" fmla="*/ 0 w 4035853"/>
              <a:gd name="connsiteY0" fmla="*/ 0 h 2697975"/>
              <a:gd name="connsiteX1" fmla="*/ 4035853 w 4035853"/>
              <a:gd name="connsiteY1" fmla="*/ 0 h 2697975"/>
              <a:gd name="connsiteX2" fmla="*/ 4035853 w 4035853"/>
              <a:gd name="connsiteY2" fmla="*/ 2697096 h 2697975"/>
              <a:gd name="connsiteX3" fmla="*/ 612823 w 4035853"/>
              <a:gd name="connsiteY3" fmla="*/ 2689412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8065"/>
              <a:gd name="connsiteX1" fmla="*/ 4035853 w 4035853"/>
              <a:gd name="connsiteY1" fmla="*/ 0 h 2698065"/>
              <a:gd name="connsiteX2" fmla="*/ 4035853 w 4035853"/>
              <a:gd name="connsiteY2" fmla="*/ 2697096 h 2698065"/>
              <a:gd name="connsiteX3" fmla="*/ 612823 w 4035853"/>
              <a:gd name="connsiteY3" fmla="*/ 2689412 h 2698065"/>
              <a:gd name="connsiteX4" fmla="*/ 171423 w 4035853"/>
              <a:gd name="connsiteY4" fmla="*/ 2697975 h 2698065"/>
              <a:gd name="connsiteX5" fmla="*/ 0 w 4035853"/>
              <a:gd name="connsiteY5" fmla="*/ 2697096 h 2698065"/>
              <a:gd name="connsiteX6" fmla="*/ 0 w 4035853"/>
              <a:gd name="connsiteY6" fmla="*/ 0 h 2698065"/>
              <a:gd name="connsiteX0" fmla="*/ 0 w 4035853"/>
              <a:gd name="connsiteY0" fmla="*/ 0 h 2697975"/>
              <a:gd name="connsiteX1" fmla="*/ 4035853 w 4035853"/>
              <a:gd name="connsiteY1" fmla="*/ 0 h 2697975"/>
              <a:gd name="connsiteX2" fmla="*/ 4035853 w 4035853"/>
              <a:gd name="connsiteY2" fmla="*/ 2697096 h 2697975"/>
              <a:gd name="connsiteX3" fmla="*/ 581867 w 4035853"/>
              <a:gd name="connsiteY3" fmla="*/ 2696556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7975"/>
              <a:gd name="connsiteX1" fmla="*/ 4035853 w 4035853"/>
              <a:gd name="connsiteY1" fmla="*/ 0 h 2697975"/>
              <a:gd name="connsiteX2" fmla="*/ 4035853 w 4035853"/>
              <a:gd name="connsiteY2" fmla="*/ 2697096 h 2697975"/>
              <a:gd name="connsiteX3" fmla="*/ 581867 w 4035853"/>
              <a:gd name="connsiteY3" fmla="*/ 2696556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8071"/>
              <a:gd name="connsiteX1" fmla="*/ 4035853 w 4035853"/>
              <a:gd name="connsiteY1" fmla="*/ 0 h 2698071"/>
              <a:gd name="connsiteX2" fmla="*/ 4035853 w 4035853"/>
              <a:gd name="connsiteY2" fmla="*/ 2697096 h 2698071"/>
              <a:gd name="connsiteX3" fmla="*/ 438992 w 4035853"/>
              <a:gd name="connsiteY3" fmla="*/ 2696556 h 2698071"/>
              <a:gd name="connsiteX4" fmla="*/ 171423 w 4035853"/>
              <a:gd name="connsiteY4" fmla="*/ 2697975 h 2698071"/>
              <a:gd name="connsiteX5" fmla="*/ 0 w 4035853"/>
              <a:gd name="connsiteY5" fmla="*/ 2697096 h 2698071"/>
              <a:gd name="connsiteX6" fmla="*/ 0 w 4035853"/>
              <a:gd name="connsiteY6" fmla="*/ 0 h 2698071"/>
              <a:gd name="connsiteX0" fmla="*/ 0 w 4035853"/>
              <a:gd name="connsiteY0" fmla="*/ 0 h 2698071"/>
              <a:gd name="connsiteX1" fmla="*/ 4035853 w 4035853"/>
              <a:gd name="connsiteY1" fmla="*/ 0 h 2698071"/>
              <a:gd name="connsiteX2" fmla="*/ 4035853 w 4035853"/>
              <a:gd name="connsiteY2" fmla="*/ 2697096 h 2698071"/>
              <a:gd name="connsiteX3" fmla="*/ 441373 w 4035853"/>
              <a:gd name="connsiteY3" fmla="*/ 2696556 h 2698071"/>
              <a:gd name="connsiteX4" fmla="*/ 171423 w 4035853"/>
              <a:gd name="connsiteY4" fmla="*/ 2697975 h 2698071"/>
              <a:gd name="connsiteX5" fmla="*/ 0 w 4035853"/>
              <a:gd name="connsiteY5" fmla="*/ 2697096 h 2698071"/>
              <a:gd name="connsiteX6" fmla="*/ 0 w 4035853"/>
              <a:gd name="connsiteY6" fmla="*/ 0 h 2698071"/>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64279 w 4035853"/>
              <a:gd name="connsiteY4" fmla="*/ 2700356 h 2700356"/>
              <a:gd name="connsiteX5" fmla="*/ 0 w 4035853"/>
              <a:gd name="connsiteY5" fmla="*/ 2697096 h 2700356"/>
              <a:gd name="connsiteX6" fmla="*/ 0 w 4035853"/>
              <a:gd name="connsiteY6" fmla="*/ 0 h 2700356"/>
              <a:gd name="connsiteX0" fmla="*/ 0 w 4035853"/>
              <a:gd name="connsiteY0" fmla="*/ 0 h 2700357"/>
              <a:gd name="connsiteX1" fmla="*/ 4035853 w 4035853"/>
              <a:gd name="connsiteY1" fmla="*/ 0 h 2700357"/>
              <a:gd name="connsiteX2" fmla="*/ 4035853 w 4035853"/>
              <a:gd name="connsiteY2" fmla="*/ 2697096 h 2700357"/>
              <a:gd name="connsiteX3" fmla="*/ 434229 w 4035853"/>
              <a:gd name="connsiteY3" fmla="*/ 2696556 h 2700357"/>
              <a:gd name="connsiteX4" fmla="*/ 164279 w 4035853"/>
              <a:gd name="connsiteY4" fmla="*/ 2700356 h 2700357"/>
              <a:gd name="connsiteX5" fmla="*/ 0 w 4035853"/>
              <a:gd name="connsiteY5" fmla="*/ 2697096 h 2700357"/>
              <a:gd name="connsiteX6" fmla="*/ 0 w 4035853"/>
              <a:gd name="connsiteY6" fmla="*/ 0 h 2700357"/>
              <a:gd name="connsiteX0" fmla="*/ 0 w 4035853"/>
              <a:gd name="connsiteY0" fmla="*/ 0 h 2701319"/>
              <a:gd name="connsiteX1" fmla="*/ 4035853 w 4035853"/>
              <a:gd name="connsiteY1" fmla="*/ 0 h 2701319"/>
              <a:gd name="connsiteX2" fmla="*/ 4035853 w 4035853"/>
              <a:gd name="connsiteY2" fmla="*/ 2697096 h 2701319"/>
              <a:gd name="connsiteX3" fmla="*/ 431848 w 4035853"/>
              <a:gd name="connsiteY3" fmla="*/ 2701319 h 2701319"/>
              <a:gd name="connsiteX4" fmla="*/ 164279 w 4035853"/>
              <a:gd name="connsiteY4" fmla="*/ 2700356 h 2701319"/>
              <a:gd name="connsiteX5" fmla="*/ 0 w 4035853"/>
              <a:gd name="connsiteY5" fmla="*/ 2697096 h 2701319"/>
              <a:gd name="connsiteX6" fmla="*/ 0 w 4035853"/>
              <a:gd name="connsiteY6" fmla="*/ 0 h 2701319"/>
              <a:gd name="connsiteX0" fmla="*/ 0 w 4035853"/>
              <a:gd name="connsiteY0" fmla="*/ 0 h 2701319"/>
              <a:gd name="connsiteX1" fmla="*/ 4035853 w 4035853"/>
              <a:gd name="connsiteY1" fmla="*/ 0 h 2701319"/>
              <a:gd name="connsiteX2" fmla="*/ 4035853 w 4035853"/>
              <a:gd name="connsiteY2" fmla="*/ 2697096 h 2701319"/>
              <a:gd name="connsiteX3" fmla="*/ 431848 w 4035853"/>
              <a:gd name="connsiteY3" fmla="*/ 2701319 h 2701319"/>
              <a:gd name="connsiteX4" fmla="*/ 311945 w 4035853"/>
              <a:gd name="connsiteY4" fmla="*/ 2697956 h 2701319"/>
              <a:gd name="connsiteX5" fmla="*/ 164279 w 4035853"/>
              <a:gd name="connsiteY5" fmla="*/ 2700356 h 2701319"/>
              <a:gd name="connsiteX6" fmla="*/ 0 w 4035853"/>
              <a:gd name="connsiteY6" fmla="*/ 2697096 h 2701319"/>
              <a:gd name="connsiteX7" fmla="*/ 0 w 4035853"/>
              <a:gd name="connsiteY7" fmla="*/ 0 h 2701319"/>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90"/>
              <a:gd name="connsiteX1" fmla="*/ 4035853 w 4035853"/>
              <a:gd name="connsiteY1" fmla="*/ 0 h 2936090"/>
              <a:gd name="connsiteX2" fmla="*/ 4035853 w 4035853"/>
              <a:gd name="connsiteY2" fmla="*/ 2697096 h 2936090"/>
              <a:gd name="connsiteX3" fmla="*/ 431848 w 4035853"/>
              <a:gd name="connsiteY3" fmla="*/ 2701319 h 2936090"/>
              <a:gd name="connsiteX4" fmla="*/ 302420 w 4035853"/>
              <a:gd name="connsiteY4" fmla="*/ 2936082 h 2936090"/>
              <a:gd name="connsiteX5" fmla="*/ 166660 w 4035853"/>
              <a:gd name="connsiteY5" fmla="*/ 2695594 h 2936090"/>
              <a:gd name="connsiteX6" fmla="*/ 0 w 4035853"/>
              <a:gd name="connsiteY6" fmla="*/ 2697096 h 2936090"/>
              <a:gd name="connsiteX7" fmla="*/ 0 w 4035853"/>
              <a:gd name="connsiteY7" fmla="*/ 0 h 2936090"/>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696556 h 2936082"/>
              <a:gd name="connsiteX4" fmla="*/ 302420 w 4035853"/>
              <a:gd name="connsiteY4" fmla="*/ 2936082 h 2936082"/>
              <a:gd name="connsiteX5" fmla="*/ 166660 w 4035853"/>
              <a:gd name="connsiteY5" fmla="*/ 2695594 h 2936082"/>
              <a:gd name="connsiteX6" fmla="*/ 0 w 4035853"/>
              <a:gd name="connsiteY6" fmla="*/ 2697096 h 2936082"/>
              <a:gd name="connsiteX7" fmla="*/ 0 w 4035853"/>
              <a:gd name="connsiteY7" fmla="*/ 0 h 2936082"/>
              <a:gd name="connsiteX0" fmla="*/ 0 w 4035853"/>
              <a:gd name="connsiteY0" fmla="*/ 0 h 2967038"/>
              <a:gd name="connsiteX1" fmla="*/ 4035853 w 4035853"/>
              <a:gd name="connsiteY1" fmla="*/ 0 h 2967038"/>
              <a:gd name="connsiteX2" fmla="*/ 4035853 w 4035853"/>
              <a:gd name="connsiteY2" fmla="*/ 2697096 h 2967038"/>
              <a:gd name="connsiteX3" fmla="*/ 431848 w 4035853"/>
              <a:gd name="connsiteY3" fmla="*/ 2696556 h 2967038"/>
              <a:gd name="connsiteX4" fmla="*/ 300039 w 4035853"/>
              <a:gd name="connsiteY4" fmla="*/ 2967038 h 2967038"/>
              <a:gd name="connsiteX5" fmla="*/ 166660 w 4035853"/>
              <a:gd name="connsiteY5" fmla="*/ 2695594 h 2967038"/>
              <a:gd name="connsiteX6" fmla="*/ 0 w 4035853"/>
              <a:gd name="connsiteY6" fmla="*/ 2697096 h 2967038"/>
              <a:gd name="connsiteX7" fmla="*/ 0 w 4035853"/>
              <a:gd name="connsiteY7" fmla="*/ 0 h 2967038"/>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66660 w 4035853"/>
              <a:gd name="connsiteY5" fmla="*/ 2695594 h 2933700"/>
              <a:gd name="connsiteX6" fmla="*/ 0 w 4035853"/>
              <a:gd name="connsiteY6" fmla="*/ 2697096 h 2933700"/>
              <a:gd name="connsiteX7" fmla="*/ 0 w 4035853"/>
              <a:gd name="connsiteY7" fmla="*/ 0 h 2933700"/>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66660 w 4035853"/>
              <a:gd name="connsiteY5" fmla="*/ 2695594 h 2933700"/>
              <a:gd name="connsiteX6" fmla="*/ 0 w 4035853"/>
              <a:gd name="connsiteY6" fmla="*/ 2697096 h 2933700"/>
              <a:gd name="connsiteX7" fmla="*/ 0 w 4035853"/>
              <a:gd name="connsiteY7" fmla="*/ 0 h 2933700"/>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54811 w 4035853"/>
              <a:gd name="connsiteY5" fmla="*/ 2695594 h 2933700"/>
              <a:gd name="connsiteX6" fmla="*/ 0 w 4035853"/>
              <a:gd name="connsiteY6" fmla="*/ 2697096 h 2933700"/>
              <a:gd name="connsiteX7" fmla="*/ 0 w 4035853"/>
              <a:gd name="connsiteY7" fmla="*/ 0 h 2933700"/>
              <a:gd name="connsiteX0" fmla="*/ 0 w 4035853"/>
              <a:gd name="connsiteY0" fmla="*/ 0 h 2947646"/>
              <a:gd name="connsiteX1" fmla="*/ 4035853 w 4035853"/>
              <a:gd name="connsiteY1" fmla="*/ 0 h 2947646"/>
              <a:gd name="connsiteX2" fmla="*/ 4035853 w 4035853"/>
              <a:gd name="connsiteY2" fmla="*/ 2697096 h 2947646"/>
              <a:gd name="connsiteX3" fmla="*/ 431848 w 4035853"/>
              <a:gd name="connsiteY3" fmla="*/ 2696556 h 2947646"/>
              <a:gd name="connsiteX4" fmla="*/ 341259 w 4035853"/>
              <a:gd name="connsiteY4" fmla="*/ 2895599 h 2947646"/>
              <a:gd name="connsiteX5" fmla="*/ 302420 w 4035853"/>
              <a:gd name="connsiteY5" fmla="*/ 2933700 h 2947646"/>
              <a:gd name="connsiteX6" fmla="*/ 154811 w 4035853"/>
              <a:gd name="connsiteY6" fmla="*/ 2695594 h 2947646"/>
              <a:gd name="connsiteX7" fmla="*/ 0 w 4035853"/>
              <a:gd name="connsiteY7" fmla="*/ 2697096 h 2947646"/>
              <a:gd name="connsiteX8" fmla="*/ 0 w 4035853"/>
              <a:gd name="connsiteY8" fmla="*/ 0 h 2947646"/>
              <a:gd name="connsiteX0" fmla="*/ 0 w 4035853"/>
              <a:gd name="connsiteY0" fmla="*/ 0 h 2947646"/>
              <a:gd name="connsiteX1" fmla="*/ 4035853 w 4035853"/>
              <a:gd name="connsiteY1" fmla="*/ 0 h 2947646"/>
              <a:gd name="connsiteX2" fmla="*/ 4035853 w 4035853"/>
              <a:gd name="connsiteY2" fmla="*/ 2697096 h 2947646"/>
              <a:gd name="connsiteX3" fmla="*/ 431848 w 4035853"/>
              <a:gd name="connsiteY3" fmla="*/ 2696556 h 2947646"/>
              <a:gd name="connsiteX4" fmla="*/ 341259 w 4035853"/>
              <a:gd name="connsiteY4" fmla="*/ 2895599 h 2947646"/>
              <a:gd name="connsiteX5" fmla="*/ 302420 w 4035853"/>
              <a:gd name="connsiteY5" fmla="*/ 2933700 h 2947646"/>
              <a:gd name="connsiteX6" fmla="*/ 154811 w 4035853"/>
              <a:gd name="connsiteY6" fmla="*/ 2695594 h 2947646"/>
              <a:gd name="connsiteX7" fmla="*/ 0 w 4035853"/>
              <a:gd name="connsiteY7" fmla="*/ 2697096 h 2947646"/>
              <a:gd name="connsiteX8" fmla="*/ 0 w 4035853"/>
              <a:gd name="connsiteY8" fmla="*/ 0 h 2947646"/>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7253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6068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6068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4125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1325"/>
              <a:gd name="connsiteX1" fmla="*/ 4035853 w 4035853"/>
              <a:gd name="connsiteY1" fmla="*/ 0 h 2941325"/>
              <a:gd name="connsiteX2" fmla="*/ 4035853 w 4035853"/>
              <a:gd name="connsiteY2" fmla="*/ 2697096 h 2941325"/>
              <a:gd name="connsiteX3" fmla="*/ 431848 w 4035853"/>
              <a:gd name="connsiteY3" fmla="*/ 2696556 h 2941325"/>
              <a:gd name="connsiteX4" fmla="*/ 334149 w 4035853"/>
              <a:gd name="connsiteY4" fmla="*/ 2895599 h 2941325"/>
              <a:gd name="connsiteX5" fmla="*/ 295311 w 4035853"/>
              <a:gd name="connsiteY5" fmla="*/ 2940844 h 2941325"/>
              <a:gd name="connsiteX6" fmla="*/ 260684 w 4035853"/>
              <a:gd name="connsiteY6" fmla="*/ 2893218 h 2941325"/>
              <a:gd name="connsiteX7" fmla="*/ 154811 w 4035853"/>
              <a:gd name="connsiteY7" fmla="*/ 2695594 h 2941325"/>
              <a:gd name="connsiteX8" fmla="*/ 0 w 4035853"/>
              <a:gd name="connsiteY8" fmla="*/ 2697096 h 2941325"/>
              <a:gd name="connsiteX9" fmla="*/ 0 w 4035853"/>
              <a:gd name="connsiteY9" fmla="*/ 0 h 2941325"/>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4811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30005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48969"/>
              <a:gd name="connsiteX1" fmla="*/ 4035853 w 4035853"/>
              <a:gd name="connsiteY1" fmla="*/ 0 h 2948969"/>
              <a:gd name="connsiteX2" fmla="*/ 4035853 w 4035853"/>
              <a:gd name="connsiteY2" fmla="*/ 2697096 h 2948969"/>
              <a:gd name="connsiteX3" fmla="*/ 431848 w 4035853"/>
              <a:gd name="connsiteY3" fmla="*/ 2696556 h 2948969"/>
              <a:gd name="connsiteX4" fmla="*/ 334149 w 4035853"/>
              <a:gd name="connsiteY4" fmla="*/ 2895599 h 2948969"/>
              <a:gd name="connsiteX5" fmla="*/ 300051 w 4035853"/>
              <a:gd name="connsiteY5" fmla="*/ 2938463 h 2948969"/>
              <a:gd name="connsiteX6" fmla="*/ 260684 w 4035853"/>
              <a:gd name="connsiteY6" fmla="*/ 2893218 h 2948969"/>
              <a:gd name="connsiteX7" fmla="*/ 159550 w 4035853"/>
              <a:gd name="connsiteY7" fmla="*/ 2695594 h 2948969"/>
              <a:gd name="connsiteX8" fmla="*/ 0 w 4035853"/>
              <a:gd name="connsiteY8" fmla="*/ 2697096 h 2948969"/>
              <a:gd name="connsiteX9" fmla="*/ 0 w 4035853"/>
              <a:gd name="connsiteY9" fmla="*/ 0 h 2948969"/>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602"/>
              <a:gd name="connsiteX1" fmla="*/ 4035853 w 4035853"/>
              <a:gd name="connsiteY1" fmla="*/ 0 h 2938602"/>
              <a:gd name="connsiteX2" fmla="*/ 4035853 w 4035853"/>
              <a:gd name="connsiteY2" fmla="*/ 2697096 h 2938602"/>
              <a:gd name="connsiteX3" fmla="*/ 431848 w 4035853"/>
              <a:gd name="connsiteY3" fmla="*/ 2696556 h 2938602"/>
              <a:gd name="connsiteX4" fmla="*/ 334149 w 4035853"/>
              <a:gd name="connsiteY4" fmla="*/ 2895599 h 2938602"/>
              <a:gd name="connsiteX5" fmla="*/ 300051 w 4035853"/>
              <a:gd name="connsiteY5" fmla="*/ 2938463 h 2938602"/>
              <a:gd name="connsiteX6" fmla="*/ 260684 w 4035853"/>
              <a:gd name="connsiteY6" fmla="*/ 2893218 h 2938602"/>
              <a:gd name="connsiteX7" fmla="*/ 159550 w 4035853"/>
              <a:gd name="connsiteY7" fmla="*/ 2695594 h 2938602"/>
              <a:gd name="connsiteX8" fmla="*/ 0 w 4035853"/>
              <a:gd name="connsiteY8" fmla="*/ 2697096 h 2938602"/>
              <a:gd name="connsiteX9" fmla="*/ 0 w 4035853"/>
              <a:gd name="connsiteY9" fmla="*/ 0 h 29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5853" h="2938602">
                <a:moveTo>
                  <a:pt x="0" y="0"/>
                </a:moveTo>
                <a:lnTo>
                  <a:pt x="4035853" y="0"/>
                </a:lnTo>
                <a:lnTo>
                  <a:pt x="4035853" y="2697096"/>
                </a:lnTo>
                <a:lnTo>
                  <a:pt x="431848" y="2696556"/>
                </a:lnTo>
                <a:cubicBezTo>
                  <a:pt x="397879" y="2770121"/>
                  <a:pt x="343870" y="2875126"/>
                  <a:pt x="334149" y="2895599"/>
                </a:cubicBezTo>
                <a:cubicBezTo>
                  <a:pt x="324428" y="2916072"/>
                  <a:pt x="321774" y="2936479"/>
                  <a:pt x="300051" y="2938463"/>
                </a:cubicBezTo>
                <a:cubicBezTo>
                  <a:pt x="278328" y="2940447"/>
                  <a:pt x="275806" y="2920996"/>
                  <a:pt x="260684" y="2893218"/>
                </a:cubicBezTo>
                <a:cubicBezTo>
                  <a:pt x="245562" y="2865440"/>
                  <a:pt x="186012" y="2752094"/>
                  <a:pt x="159550" y="2695594"/>
                </a:cubicBezTo>
                <a:lnTo>
                  <a:pt x="0" y="2697096"/>
                </a:lnTo>
                <a:lnTo>
                  <a:pt x="0" y="0"/>
                </a:lnTo>
                <a:close/>
              </a:path>
            </a:pathLst>
          </a:custGeom>
        </p:spPr>
        <p:txBody>
          <a:bodyPr anchor="ctr" anchorCtr="1"/>
          <a:lstStyle>
            <a:lvl1pPr marL="0" indent="0">
              <a:buNone/>
              <a:defRPr>
                <a:solidFill>
                  <a:schemeClr val="tx1"/>
                </a:solidFill>
              </a:defRPr>
            </a:lvl1pPr>
          </a:lstStyle>
          <a:p>
            <a:r>
              <a:rPr lang="en-US"/>
              <a:t>Click icon to add picture</a:t>
            </a:r>
            <a:endParaRPr lang="en-US" dirty="0"/>
          </a:p>
        </p:txBody>
      </p:sp>
      <p:sp>
        <p:nvSpPr>
          <p:cNvPr id="14" name="Content Placeholder 12"/>
          <p:cNvSpPr>
            <a:spLocks noGrp="1"/>
          </p:cNvSpPr>
          <p:nvPr>
            <p:ph sz="quarter" idx="12" hasCustomPrompt="1"/>
          </p:nvPr>
        </p:nvSpPr>
        <p:spPr>
          <a:xfrm>
            <a:off x="6976108" y="4076701"/>
            <a:ext cx="4606291" cy="1955800"/>
          </a:xfrm>
        </p:spPr>
        <p:txBody>
          <a:bodyPr/>
          <a:lstStyle>
            <a:lvl1pPr marL="0" indent="0">
              <a:buNone/>
              <a:defRPr sz="1600" b="1">
                <a:solidFill>
                  <a:schemeClr val="tx1"/>
                </a:solidFill>
              </a:defRPr>
            </a:lvl1pPr>
            <a:lvl2pPr marL="0" indent="0">
              <a:buNone/>
              <a:defRPr sz="1600">
                <a:solidFill>
                  <a:schemeClr val="tx1"/>
                </a:solidFill>
              </a:defRPr>
            </a:lvl2pPr>
            <a:lvl3pPr marL="304792" indent="-304792">
              <a:buFont typeface="Arial" panose="020B0604020202020204" pitchFamily="34" charset="0"/>
              <a:buChar char="•"/>
              <a:defRPr sz="1600">
                <a:solidFill>
                  <a:schemeClr val="tx1"/>
                </a:solidFill>
              </a:defRPr>
            </a:lvl3pPr>
            <a:lvl4pPr marL="621776" indent="-298443">
              <a:buFont typeface="Arial" panose="020B0604020202020204" pitchFamily="34" charset="0"/>
              <a:buChar char="–"/>
              <a:defRPr sz="1600">
                <a:solidFill>
                  <a:schemeClr val="tx1"/>
                </a:solidFill>
              </a:defRPr>
            </a:lvl4pPr>
            <a:lvl5pPr marL="914377">
              <a:defRPr sz="1600">
                <a:solidFill>
                  <a:schemeClr val="tx1"/>
                </a:solidFill>
              </a:defRPr>
            </a:lvl5pPr>
          </a:lstStyle>
          <a:p>
            <a:pPr lvl="0"/>
            <a:r>
              <a:rPr lang="en-US" dirty="0"/>
              <a:t>Caption for content above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bg1"/>
                </a:solidFill>
              </a:defRPr>
            </a:lvl1pPr>
          </a:lstStyle>
          <a:p>
            <a:r>
              <a:rPr lang="en-US"/>
              <a:t>Division Name or Footer</a:t>
            </a:r>
            <a:endParaRPr lang="en-US" dirty="0"/>
          </a:p>
        </p:txBody>
      </p:sp>
      <p:sp>
        <p:nvSpPr>
          <p:cNvPr id="20"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bg1"/>
                </a:solidFill>
              </a:defRPr>
            </a:lvl1pPr>
          </a:lstStyle>
          <a:p>
            <a:fld id="{7FEEEA1A-CB49-3744-AA40-B896987410F9}" type="slidenum">
              <a:rPr lang="en-US" smtClean="0"/>
              <a:pPr/>
              <a:t>‹#›</a:t>
            </a:fld>
            <a:endParaRPr lang="en-US" dirty="0"/>
          </a:p>
        </p:txBody>
      </p:sp>
      <p:sp>
        <p:nvSpPr>
          <p:cNvPr id="12" name="Title 1"/>
          <p:cNvSpPr>
            <a:spLocks noGrp="1"/>
          </p:cNvSpPr>
          <p:nvPr>
            <p:ph type="title"/>
          </p:nvPr>
        </p:nvSpPr>
        <p:spPr>
          <a:xfrm>
            <a:off x="609595" y="1572768"/>
            <a:ext cx="5473460" cy="348813"/>
          </a:xfrm>
        </p:spPr>
        <p:txBody>
          <a:bodyPr vert="horz" lIns="0" tIns="0" rIns="0" bIns="0" rtlCol="0" anchor="b" anchorCtr="0">
            <a:noAutofit/>
          </a:bodyPr>
          <a:lstStyle>
            <a:lvl1pPr>
              <a:defRPr lang="en-US" sz="2667" b="1" i="0" kern="1200" cap="none" dirty="0">
                <a:solidFill>
                  <a:schemeClr val="bg1"/>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15" name="Content Placeholder 12"/>
          <p:cNvSpPr>
            <a:spLocks noGrp="1"/>
          </p:cNvSpPr>
          <p:nvPr>
            <p:ph sz="quarter" idx="11"/>
          </p:nvPr>
        </p:nvSpPr>
        <p:spPr>
          <a:xfrm>
            <a:off x="609601" y="1987296"/>
            <a:ext cx="5473455" cy="3707384"/>
          </a:xfr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00306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
            <a:ext cx="12192000" cy="5362576"/>
          </a:xfrm>
          <a:custGeom>
            <a:avLst/>
            <a:gdLst>
              <a:gd name="connsiteX0" fmla="*/ 0 w 9144000"/>
              <a:gd name="connsiteY0" fmla="*/ 0 h 3783806"/>
              <a:gd name="connsiteX1" fmla="*/ 9144000 w 9144000"/>
              <a:gd name="connsiteY1" fmla="*/ 0 h 3783806"/>
              <a:gd name="connsiteX2" fmla="*/ 9144000 w 9144000"/>
              <a:gd name="connsiteY2" fmla="*/ 3783806 h 3783806"/>
              <a:gd name="connsiteX3" fmla="*/ 0 w 9144000"/>
              <a:gd name="connsiteY3" fmla="*/ 3783806 h 3783806"/>
              <a:gd name="connsiteX4" fmla="*/ 0 w 9144000"/>
              <a:gd name="connsiteY4" fmla="*/ 0 h 3783806"/>
              <a:gd name="connsiteX0" fmla="*/ 0 w 9144000"/>
              <a:gd name="connsiteY0" fmla="*/ 0 h 3783806"/>
              <a:gd name="connsiteX1" fmla="*/ 9144000 w 9144000"/>
              <a:gd name="connsiteY1" fmla="*/ 0 h 3783806"/>
              <a:gd name="connsiteX2" fmla="*/ 9144000 w 9144000"/>
              <a:gd name="connsiteY2" fmla="*/ 3783806 h 3783806"/>
              <a:gd name="connsiteX3" fmla="*/ 723900 w 9144000"/>
              <a:gd name="connsiteY3" fmla="*/ 3781425 h 3783806"/>
              <a:gd name="connsiteX4" fmla="*/ 0 w 9144000"/>
              <a:gd name="connsiteY4" fmla="*/ 3783806 h 3783806"/>
              <a:gd name="connsiteX5" fmla="*/ 0 w 9144000"/>
              <a:gd name="connsiteY5" fmla="*/ 0 h 3783806"/>
              <a:gd name="connsiteX0" fmla="*/ 0 w 9144000"/>
              <a:gd name="connsiteY0" fmla="*/ 0 h 3783806"/>
              <a:gd name="connsiteX1" fmla="*/ 9144000 w 9144000"/>
              <a:gd name="connsiteY1" fmla="*/ 0 h 3783806"/>
              <a:gd name="connsiteX2" fmla="*/ 9144000 w 9144000"/>
              <a:gd name="connsiteY2" fmla="*/ 3783806 h 3783806"/>
              <a:gd name="connsiteX3" fmla="*/ 692944 w 9144000"/>
              <a:gd name="connsiteY3" fmla="*/ 3781425 h 3783806"/>
              <a:gd name="connsiteX4" fmla="*/ 0 w 9144000"/>
              <a:gd name="connsiteY4" fmla="*/ 3783806 h 3783806"/>
              <a:gd name="connsiteX5" fmla="*/ 0 w 9144000"/>
              <a:gd name="connsiteY5" fmla="*/ 0 h 3783806"/>
              <a:gd name="connsiteX0" fmla="*/ 0 w 9144000"/>
              <a:gd name="connsiteY0" fmla="*/ 0 h 3783806"/>
              <a:gd name="connsiteX1" fmla="*/ 9144000 w 9144000"/>
              <a:gd name="connsiteY1" fmla="*/ 0 h 3783806"/>
              <a:gd name="connsiteX2" fmla="*/ 9144000 w 9144000"/>
              <a:gd name="connsiteY2" fmla="*/ 3783806 h 3783806"/>
              <a:gd name="connsiteX3" fmla="*/ 954881 w 9144000"/>
              <a:gd name="connsiteY3" fmla="*/ 3779044 h 3783806"/>
              <a:gd name="connsiteX4" fmla="*/ 692944 w 9144000"/>
              <a:gd name="connsiteY4" fmla="*/ 3781425 h 3783806"/>
              <a:gd name="connsiteX5" fmla="*/ 0 w 9144000"/>
              <a:gd name="connsiteY5" fmla="*/ 3783806 h 3783806"/>
              <a:gd name="connsiteX6" fmla="*/ 0 w 9144000"/>
              <a:gd name="connsiteY6" fmla="*/ 0 h 3783806"/>
              <a:gd name="connsiteX0" fmla="*/ 0 w 9144000"/>
              <a:gd name="connsiteY0" fmla="*/ 0 h 3783806"/>
              <a:gd name="connsiteX1" fmla="*/ 9144000 w 9144000"/>
              <a:gd name="connsiteY1" fmla="*/ 0 h 3783806"/>
              <a:gd name="connsiteX2" fmla="*/ 9144000 w 9144000"/>
              <a:gd name="connsiteY2" fmla="*/ 3783806 h 3783806"/>
              <a:gd name="connsiteX3" fmla="*/ 954881 w 9144000"/>
              <a:gd name="connsiteY3" fmla="*/ 3779044 h 3783806"/>
              <a:gd name="connsiteX4" fmla="*/ 821531 w 9144000"/>
              <a:gd name="connsiteY4" fmla="*/ 3779044 h 3783806"/>
              <a:gd name="connsiteX5" fmla="*/ 692944 w 9144000"/>
              <a:gd name="connsiteY5" fmla="*/ 3781425 h 3783806"/>
              <a:gd name="connsiteX6" fmla="*/ 0 w 9144000"/>
              <a:gd name="connsiteY6" fmla="*/ 3783806 h 3783806"/>
              <a:gd name="connsiteX7" fmla="*/ 0 w 9144000"/>
              <a:gd name="connsiteY7" fmla="*/ 0 h 3783806"/>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44"/>
              <a:gd name="connsiteX1" fmla="*/ 9144000 w 9144000"/>
              <a:gd name="connsiteY1" fmla="*/ 0 h 4024344"/>
              <a:gd name="connsiteX2" fmla="*/ 9144000 w 9144000"/>
              <a:gd name="connsiteY2" fmla="*/ 3783806 h 4024344"/>
              <a:gd name="connsiteX3" fmla="*/ 954881 w 9144000"/>
              <a:gd name="connsiteY3" fmla="*/ 3779044 h 4024344"/>
              <a:gd name="connsiteX4" fmla="*/ 826293 w 9144000"/>
              <a:gd name="connsiteY4" fmla="*/ 4024313 h 4024344"/>
              <a:gd name="connsiteX5" fmla="*/ 692944 w 9144000"/>
              <a:gd name="connsiteY5" fmla="*/ 3781425 h 4024344"/>
              <a:gd name="connsiteX6" fmla="*/ 0 w 9144000"/>
              <a:gd name="connsiteY6" fmla="*/ 3783806 h 4024344"/>
              <a:gd name="connsiteX7" fmla="*/ 0 w 9144000"/>
              <a:gd name="connsiteY7" fmla="*/ 0 h 4024344"/>
              <a:gd name="connsiteX0" fmla="*/ 0 w 9144000"/>
              <a:gd name="connsiteY0" fmla="*/ 0 h 4024665"/>
              <a:gd name="connsiteX1" fmla="*/ 9144000 w 9144000"/>
              <a:gd name="connsiteY1" fmla="*/ 0 h 4024665"/>
              <a:gd name="connsiteX2" fmla="*/ 9144000 w 9144000"/>
              <a:gd name="connsiteY2" fmla="*/ 3783806 h 4024665"/>
              <a:gd name="connsiteX3" fmla="*/ 954881 w 9144000"/>
              <a:gd name="connsiteY3" fmla="*/ 3779044 h 4024665"/>
              <a:gd name="connsiteX4" fmla="*/ 826293 w 9144000"/>
              <a:gd name="connsiteY4" fmla="*/ 4024313 h 4024665"/>
              <a:gd name="connsiteX5" fmla="*/ 692944 w 9144000"/>
              <a:gd name="connsiteY5" fmla="*/ 3781425 h 4024665"/>
              <a:gd name="connsiteX6" fmla="*/ 0 w 9144000"/>
              <a:gd name="connsiteY6" fmla="*/ 3783806 h 4024665"/>
              <a:gd name="connsiteX7" fmla="*/ 0 w 9144000"/>
              <a:gd name="connsiteY7" fmla="*/ 0 h 4024665"/>
              <a:gd name="connsiteX0" fmla="*/ 0 w 9144000"/>
              <a:gd name="connsiteY0" fmla="*/ 0 h 4024519"/>
              <a:gd name="connsiteX1" fmla="*/ 9144000 w 9144000"/>
              <a:gd name="connsiteY1" fmla="*/ 0 h 4024519"/>
              <a:gd name="connsiteX2" fmla="*/ 9144000 w 9144000"/>
              <a:gd name="connsiteY2" fmla="*/ 3783806 h 4024519"/>
              <a:gd name="connsiteX3" fmla="*/ 954881 w 9144000"/>
              <a:gd name="connsiteY3" fmla="*/ 3779044 h 4024519"/>
              <a:gd name="connsiteX4" fmla="*/ 826293 w 9144000"/>
              <a:gd name="connsiteY4" fmla="*/ 4024313 h 4024519"/>
              <a:gd name="connsiteX5" fmla="*/ 692944 w 9144000"/>
              <a:gd name="connsiteY5" fmla="*/ 3781425 h 4024519"/>
              <a:gd name="connsiteX6" fmla="*/ 0 w 9144000"/>
              <a:gd name="connsiteY6" fmla="*/ 3783806 h 4024519"/>
              <a:gd name="connsiteX7" fmla="*/ 0 w 9144000"/>
              <a:gd name="connsiteY7" fmla="*/ 0 h 4024519"/>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8131"/>
              <a:gd name="connsiteX1" fmla="*/ 9144000 w 9144000"/>
              <a:gd name="connsiteY1" fmla="*/ 0 h 4028131"/>
              <a:gd name="connsiteX2" fmla="*/ 9144000 w 9144000"/>
              <a:gd name="connsiteY2" fmla="*/ 3783806 h 4028131"/>
              <a:gd name="connsiteX3" fmla="*/ 964406 w 9144000"/>
              <a:gd name="connsiteY3" fmla="*/ 3781426 h 4028131"/>
              <a:gd name="connsiteX4" fmla="*/ 826293 w 9144000"/>
              <a:gd name="connsiteY4" fmla="*/ 4024313 h 4028131"/>
              <a:gd name="connsiteX5" fmla="*/ 692944 w 9144000"/>
              <a:gd name="connsiteY5" fmla="*/ 3781425 h 4028131"/>
              <a:gd name="connsiteX6" fmla="*/ 0 w 9144000"/>
              <a:gd name="connsiteY6" fmla="*/ 3783806 h 4028131"/>
              <a:gd name="connsiteX7" fmla="*/ 0 w 9144000"/>
              <a:gd name="connsiteY7" fmla="*/ 0 h 4028131"/>
              <a:gd name="connsiteX0" fmla="*/ 0 w 9144000"/>
              <a:gd name="connsiteY0" fmla="*/ 0 h 4024412"/>
              <a:gd name="connsiteX1" fmla="*/ 9144000 w 9144000"/>
              <a:gd name="connsiteY1" fmla="*/ 0 h 4024412"/>
              <a:gd name="connsiteX2" fmla="*/ 9144000 w 9144000"/>
              <a:gd name="connsiteY2" fmla="*/ 3783806 h 4024412"/>
              <a:gd name="connsiteX3" fmla="*/ 964406 w 9144000"/>
              <a:gd name="connsiteY3" fmla="*/ 3781426 h 4024412"/>
              <a:gd name="connsiteX4" fmla="*/ 826293 w 9144000"/>
              <a:gd name="connsiteY4" fmla="*/ 4024313 h 4024412"/>
              <a:gd name="connsiteX5" fmla="*/ 692944 w 9144000"/>
              <a:gd name="connsiteY5" fmla="*/ 3781425 h 4024412"/>
              <a:gd name="connsiteX6" fmla="*/ 0 w 9144000"/>
              <a:gd name="connsiteY6" fmla="*/ 3783806 h 4024412"/>
              <a:gd name="connsiteX7" fmla="*/ 0 w 9144000"/>
              <a:gd name="connsiteY7" fmla="*/ 0 h 4024412"/>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66750 w 9144000"/>
              <a:gd name="connsiteY5" fmla="*/ 3781425 h 4024313"/>
              <a:gd name="connsiteX6" fmla="*/ 0 w 9144000"/>
              <a:gd name="connsiteY6" fmla="*/ 3783806 h 4024313"/>
              <a:gd name="connsiteX7" fmla="*/ 0 w 9144000"/>
              <a:gd name="connsiteY7" fmla="*/ 0 h 4024313"/>
              <a:gd name="connsiteX0" fmla="*/ 0 w 9144000"/>
              <a:gd name="connsiteY0" fmla="*/ 0 h 4024316"/>
              <a:gd name="connsiteX1" fmla="*/ 9144000 w 9144000"/>
              <a:gd name="connsiteY1" fmla="*/ 0 h 4024316"/>
              <a:gd name="connsiteX2" fmla="*/ 9144000 w 9144000"/>
              <a:gd name="connsiteY2" fmla="*/ 3783806 h 4024316"/>
              <a:gd name="connsiteX3" fmla="*/ 945356 w 9144000"/>
              <a:gd name="connsiteY3" fmla="*/ 3786189 h 4024316"/>
              <a:gd name="connsiteX4" fmla="*/ 826293 w 9144000"/>
              <a:gd name="connsiteY4" fmla="*/ 4024313 h 4024316"/>
              <a:gd name="connsiteX5" fmla="*/ 666750 w 9144000"/>
              <a:gd name="connsiteY5" fmla="*/ 3781425 h 4024316"/>
              <a:gd name="connsiteX6" fmla="*/ 0 w 9144000"/>
              <a:gd name="connsiteY6" fmla="*/ 3783806 h 4024316"/>
              <a:gd name="connsiteX7" fmla="*/ 0 w 9144000"/>
              <a:gd name="connsiteY7" fmla="*/ 0 h 4024316"/>
              <a:gd name="connsiteX0" fmla="*/ 0 w 9144000"/>
              <a:gd name="connsiteY0" fmla="*/ 0 h 4029078"/>
              <a:gd name="connsiteX1" fmla="*/ 9144000 w 9144000"/>
              <a:gd name="connsiteY1" fmla="*/ 0 h 4029078"/>
              <a:gd name="connsiteX2" fmla="*/ 9144000 w 9144000"/>
              <a:gd name="connsiteY2" fmla="*/ 3783806 h 4029078"/>
              <a:gd name="connsiteX3" fmla="*/ 945356 w 9144000"/>
              <a:gd name="connsiteY3" fmla="*/ 3786189 h 4029078"/>
              <a:gd name="connsiteX4" fmla="*/ 809624 w 9144000"/>
              <a:gd name="connsiteY4" fmla="*/ 4029075 h 4029078"/>
              <a:gd name="connsiteX5" fmla="*/ 666750 w 9144000"/>
              <a:gd name="connsiteY5" fmla="*/ 3781425 h 4029078"/>
              <a:gd name="connsiteX6" fmla="*/ 0 w 9144000"/>
              <a:gd name="connsiteY6" fmla="*/ 3783806 h 4029078"/>
              <a:gd name="connsiteX7" fmla="*/ 0 w 9144000"/>
              <a:gd name="connsiteY7" fmla="*/ 0 h 4029078"/>
              <a:gd name="connsiteX0" fmla="*/ 0 w 9144000"/>
              <a:gd name="connsiteY0" fmla="*/ 0 h 4029106"/>
              <a:gd name="connsiteX1" fmla="*/ 9144000 w 9144000"/>
              <a:gd name="connsiteY1" fmla="*/ 0 h 4029106"/>
              <a:gd name="connsiteX2" fmla="*/ 9144000 w 9144000"/>
              <a:gd name="connsiteY2" fmla="*/ 3783806 h 4029106"/>
              <a:gd name="connsiteX3" fmla="*/ 945356 w 9144000"/>
              <a:gd name="connsiteY3" fmla="*/ 3786189 h 4029106"/>
              <a:gd name="connsiteX4" fmla="*/ 809624 w 9144000"/>
              <a:gd name="connsiteY4" fmla="*/ 4029075 h 4029106"/>
              <a:gd name="connsiteX5" fmla="*/ 666750 w 9144000"/>
              <a:gd name="connsiteY5" fmla="*/ 3781425 h 4029106"/>
              <a:gd name="connsiteX6" fmla="*/ 0 w 9144000"/>
              <a:gd name="connsiteY6" fmla="*/ 3783806 h 4029106"/>
              <a:gd name="connsiteX7" fmla="*/ 0 w 9144000"/>
              <a:gd name="connsiteY7" fmla="*/ 0 h 4029106"/>
              <a:gd name="connsiteX0" fmla="*/ 0 w 9144000"/>
              <a:gd name="connsiteY0" fmla="*/ 0 h 4029106"/>
              <a:gd name="connsiteX1" fmla="*/ 9144000 w 9144000"/>
              <a:gd name="connsiteY1" fmla="*/ 0 h 4029106"/>
              <a:gd name="connsiteX2" fmla="*/ 9144000 w 9144000"/>
              <a:gd name="connsiteY2" fmla="*/ 3783806 h 4029106"/>
              <a:gd name="connsiteX3" fmla="*/ 945356 w 9144000"/>
              <a:gd name="connsiteY3" fmla="*/ 3786189 h 4029106"/>
              <a:gd name="connsiteX4" fmla="*/ 809624 w 9144000"/>
              <a:gd name="connsiteY4" fmla="*/ 4029075 h 4029106"/>
              <a:gd name="connsiteX5" fmla="*/ 666750 w 9144000"/>
              <a:gd name="connsiteY5" fmla="*/ 3781425 h 4029106"/>
              <a:gd name="connsiteX6" fmla="*/ 0 w 9144000"/>
              <a:gd name="connsiteY6" fmla="*/ 3783806 h 4029106"/>
              <a:gd name="connsiteX7" fmla="*/ 0 w 9144000"/>
              <a:gd name="connsiteY7" fmla="*/ 0 h 4029106"/>
              <a:gd name="connsiteX0" fmla="*/ 0 w 9144000"/>
              <a:gd name="connsiteY0" fmla="*/ 0 h 4039816"/>
              <a:gd name="connsiteX1" fmla="*/ 9144000 w 9144000"/>
              <a:gd name="connsiteY1" fmla="*/ 0 h 4039816"/>
              <a:gd name="connsiteX2" fmla="*/ 9144000 w 9144000"/>
              <a:gd name="connsiteY2" fmla="*/ 3783806 h 4039816"/>
              <a:gd name="connsiteX3" fmla="*/ 945356 w 9144000"/>
              <a:gd name="connsiteY3" fmla="*/ 3786189 h 4039816"/>
              <a:gd name="connsiteX4" fmla="*/ 854869 w 9144000"/>
              <a:gd name="connsiteY4" fmla="*/ 3974305 h 4039816"/>
              <a:gd name="connsiteX5" fmla="*/ 809624 w 9144000"/>
              <a:gd name="connsiteY5" fmla="*/ 4029075 h 4039816"/>
              <a:gd name="connsiteX6" fmla="*/ 666750 w 9144000"/>
              <a:gd name="connsiteY6" fmla="*/ 3781425 h 4039816"/>
              <a:gd name="connsiteX7" fmla="*/ 0 w 9144000"/>
              <a:gd name="connsiteY7" fmla="*/ 3783806 h 4039816"/>
              <a:gd name="connsiteX8" fmla="*/ 0 w 9144000"/>
              <a:gd name="connsiteY8" fmla="*/ 0 h 4039816"/>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4869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4869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88634"/>
              <a:gd name="connsiteX1" fmla="*/ 9144000 w 9144000"/>
              <a:gd name="connsiteY1" fmla="*/ 0 h 4088634"/>
              <a:gd name="connsiteX2" fmla="*/ 9144000 w 9144000"/>
              <a:gd name="connsiteY2" fmla="*/ 3783806 h 4088634"/>
              <a:gd name="connsiteX3" fmla="*/ 945356 w 9144000"/>
              <a:gd name="connsiteY3" fmla="*/ 3786189 h 4088634"/>
              <a:gd name="connsiteX4" fmla="*/ 850106 w 9144000"/>
              <a:gd name="connsiteY4" fmla="*/ 3974305 h 4088634"/>
              <a:gd name="connsiteX5" fmla="*/ 809624 w 9144000"/>
              <a:gd name="connsiteY5" fmla="*/ 4088606 h 4088634"/>
              <a:gd name="connsiteX6" fmla="*/ 766763 w 9144000"/>
              <a:gd name="connsiteY6" fmla="*/ 3983830 h 4088634"/>
              <a:gd name="connsiteX7" fmla="*/ 666750 w 9144000"/>
              <a:gd name="connsiteY7" fmla="*/ 3781425 h 4088634"/>
              <a:gd name="connsiteX8" fmla="*/ 0 w 9144000"/>
              <a:gd name="connsiteY8" fmla="*/ 3783806 h 4088634"/>
              <a:gd name="connsiteX9" fmla="*/ 0 w 9144000"/>
              <a:gd name="connsiteY9" fmla="*/ 0 h 4088634"/>
              <a:gd name="connsiteX0" fmla="*/ 0 w 9144000"/>
              <a:gd name="connsiteY0" fmla="*/ 0 h 4098155"/>
              <a:gd name="connsiteX1" fmla="*/ 9144000 w 9144000"/>
              <a:gd name="connsiteY1" fmla="*/ 0 h 4098155"/>
              <a:gd name="connsiteX2" fmla="*/ 9144000 w 9144000"/>
              <a:gd name="connsiteY2" fmla="*/ 3783806 h 4098155"/>
              <a:gd name="connsiteX3" fmla="*/ 945356 w 9144000"/>
              <a:gd name="connsiteY3" fmla="*/ 3786189 h 4098155"/>
              <a:gd name="connsiteX4" fmla="*/ 850106 w 9144000"/>
              <a:gd name="connsiteY4" fmla="*/ 3974305 h 4098155"/>
              <a:gd name="connsiteX5" fmla="*/ 814386 w 9144000"/>
              <a:gd name="connsiteY5" fmla="*/ 4098131 h 4098155"/>
              <a:gd name="connsiteX6" fmla="*/ 766763 w 9144000"/>
              <a:gd name="connsiteY6" fmla="*/ 3983830 h 4098155"/>
              <a:gd name="connsiteX7" fmla="*/ 666750 w 9144000"/>
              <a:gd name="connsiteY7" fmla="*/ 3781425 h 4098155"/>
              <a:gd name="connsiteX8" fmla="*/ 0 w 9144000"/>
              <a:gd name="connsiteY8" fmla="*/ 3783806 h 4098155"/>
              <a:gd name="connsiteX9" fmla="*/ 0 w 9144000"/>
              <a:gd name="connsiteY9" fmla="*/ 0 h 4098155"/>
              <a:gd name="connsiteX0" fmla="*/ 0 w 9144000"/>
              <a:gd name="connsiteY0" fmla="*/ 0 h 4098155"/>
              <a:gd name="connsiteX1" fmla="*/ 9144000 w 9144000"/>
              <a:gd name="connsiteY1" fmla="*/ 0 h 4098155"/>
              <a:gd name="connsiteX2" fmla="*/ 9144000 w 9144000"/>
              <a:gd name="connsiteY2" fmla="*/ 3783806 h 4098155"/>
              <a:gd name="connsiteX3" fmla="*/ 945356 w 9144000"/>
              <a:gd name="connsiteY3" fmla="*/ 3786189 h 4098155"/>
              <a:gd name="connsiteX4" fmla="*/ 850106 w 9144000"/>
              <a:gd name="connsiteY4" fmla="*/ 3974305 h 4098155"/>
              <a:gd name="connsiteX5" fmla="*/ 802480 w 9144000"/>
              <a:gd name="connsiteY5" fmla="*/ 4098131 h 4098155"/>
              <a:gd name="connsiteX6" fmla="*/ 766763 w 9144000"/>
              <a:gd name="connsiteY6" fmla="*/ 3983830 h 4098155"/>
              <a:gd name="connsiteX7" fmla="*/ 666750 w 9144000"/>
              <a:gd name="connsiteY7" fmla="*/ 3781425 h 4098155"/>
              <a:gd name="connsiteX8" fmla="*/ 0 w 9144000"/>
              <a:gd name="connsiteY8" fmla="*/ 3783806 h 4098155"/>
              <a:gd name="connsiteX9" fmla="*/ 0 w 9144000"/>
              <a:gd name="connsiteY9" fmla="*/ 0 h 4098155"/>
              <a:gd name="connsiteX0" fmla="*/ 0 w 9144000"/>
              <a:gd name="connsiteY0" fmla="*/ 0 h 4099570"/>
              <a:gd name="connsiteX1" fmla="*/ 9144000 w 9144000"/>
              <a:gd name="connsiteY1" fmla="*/ 0 h 4099570"/>
              <a:gd name="connsiteX2" fmla="*/ 9144000 w 9144000"/>
              <a:gd name="connsiteY2" fmla="*/ 3783806 h 4099570"/>
              <a:gd name="connsiteX3" fmla="*/ 945356 w 9144000"/>
              <a:gd name="connsiteY3" fmla="*/ 3786189 h 4099570"/>
              <a:gd name="connsiteX4" fmla="*/ 850106 w 9144000"/>
              <a:gd name="connsiteY4" fmla="*/ 3974305 h 4099570"/>
              <a:gd name="connsiteX5" fmla="*/ 802480 w 9144000"/>
              <a:gd name="connsiteY5" fmla="*/ 4098131 h 4099570"/>
              <a:gd name="connsiteX6" fmla="*/ 766763 w 9144000"/>
              <a:gd name="connsiteY6" fmla="*/ 3983830 h 4099570"/>
              <a:gd name="connsiteX7" fmla="*/ 666750 w 9144000"/>
              <a:gd name="connsiteY7" fmla="*/ 3781425 h 4099570"/>
              <a:gd name="connsiteX8" fmla="*/ 0 w 9144000"/>
              <a:gd name="connsiteY8" fmla="*/ 3783806 h 4099570"/>
              <a:gd name="connsiteX9" fmla="*/ 0 w 9144000"/>
              <a:gd name="connsiteY9" fmla="*/ 0 h 4099570"/>
              <a:gd name="connsiteX0" fmla="*/ 0 w 9144000"/>
              <a:gd name="connsiteY0" fmla="*/ 0 h 4098135"/>
              <a:gd name="connsiteX1" fmla="*/ 9144000 w 9144000"/>
              <a:gd name="connsiteY1" fmla="*/ 0 h 4098135"/>
              <a:gd name="connsiteX2" fmla="*/ 9144000 w 9144000"/>
              <a:gd name="connsiteY2" fmla="*/ 3783806 h 4098135"/>
              <a:gd name="connsiteX3" fmla="*/ 945356 w 9144000"/>
              <a:gd name="connsiteY3" fmla="*/ 3786189 h 4098135"/>
              <a:gd name="connsiteX4" fmla="*/ 850106 w 9144000"/>
              <a:gd name="connsiteY4" fmla="*/ 3974305 h 4098135"/>
              <a:gd name="connsiteX5" fmla="*/ 802480 w 9144000"/>
              <a:gd name="connsiteY5" fmla="*/ 4098131 h 4098135"/>
              <a:gd name="connsiteX6" fmla="*/ 766763 w 9144000"/>
              <a:gd name="connsiteY6" fmla="*/ 3983830 h 4098135"/>
              <a:gd name="connsiteX7" fmla="*/ 666750 w 9144000"/>
              <a:gd name="connsiteY7" fmla="*/ 3781425 h 4098135"/>
              <a:gd name="connsiteX8" fmla="*/ 0 w 9144000"/>
              <a:gd name="connsiteY8" fmla="*/ 3783806 h 4098135"/>
              <a:gd name="connsiteX9" fmla="*/ 0 w 9144000"/>
              <a:gd name="connsiteY9" fmla="*/ 0 h 4098135"/>
              <a:gd name="connsiteX0" fmla="*/ 0 w 9144000"/>
              <a:gd name="connsiteY0" fmla="*/ 0 h 4100517"/>
              <a:gd name="connsiteX1" fmla="*/ 9144000 w 9144000"/>
              <a:gd name="connsiteY1" fmla="*/ 0 h 4100517"/>
              <a:gd name="connsiteX2" fmla="*/ 9144000 w 9144000"/>
              <a:gd name="connsiteY2" fmla="*/ 3783806 h 4100517"/>
              <a:gd name="connsiteX3" fmla="*/ 945356 w 9144000"/>
              <a:gd name="connsiteY3" fmla="*/ 3786189 h 4100517"/>
              <a:gd name="connsiteX4" fmla="*/ 850106 w 9144000"/>
              <a:gd name="connsiteY4" fmla="*/ 3974305 h 4100517"/>
              <a:gd name="connsiteX5" fmla="*/ 816767 w 9144000"/>
              <a:gd name="connsiteY5" fmla="*/ 4100513 h 4100517"/>
              <a:gd name="connsiteX6" fmla="*/ 766763 w 9144000"/>
              <a:gd name="connsiteY6" fmla="*/ 3983830 h 4100517"/>
              <a:gd name="connsiteX7" fmla="*/ 666750 w 9144000"/>
              <a:gd name="connsiteY7" fmla="*/ 3781425 h 4100517"/>
              <a:gd name="connsiteX8" fmla="*/ 0 w 9144000"/>
              <a:gd name="connsiteY8" fmla="*/ 3783806 h 4100517"/>
              <a:gd name="connsiteX9" fmla="*/ 0 w 9144000"/>
              <a:gd name="connsiteY9" fmla="*/ 0 h 4100517"/>
              <a:gd name="connsiteX0" fmla="*/ 0 w 9144000"/>
              <a:gd name="connsiteY0" fmla="*/ 0 h 4021977"/>
              <a:gd name="connsiteX1" fmla="*/ 9144000 w 9144000"/>
              <a:gd name="connsiteY1" fmla="*/ 0 h 4021977"/>
              <a:gd name="connsiteX2" fmla="*/ 9144000 w 9144000"/>
              <a:gd name="connsiteY2" fmla="*/ 3783806 h 4021977"/>
              <a:gd name="connsiteX3" fmla="*/ 945356 w 9144000"/>
              <a:gd name="connsiteY3" fmla="*/ 3786189 h 4021977"/>
              <a:gd name="connsiteX4" fmla="*/ 850106 w 9144000"/>
              <a:gd name="connsiteY4" fmla="*/ 3974305 h 4021977"/>
              <a:gd name="connsiteX5" fmla="*/ 807242 w 9144000"/>
              <a:gd name="connsiteY5" fmla="*/ 4021931 h 4021977"/>
              <a:gd name="connsiteX6" fmla="*/ 766763 w 9144000"/>
              <a:gd name="connsiteY6" fmla="*/ 3983830 h 4021977"/>
              <a:gd name="connsiteX7" fmla="*/ 666750 w 9144000"/>
              <a:gd name="connsiteY7" fmla="*/ 3781425 h 4021977"/>
              <a:gd name="connsiteX8" fmla="*/ 0 w 9144000"/>
              <a:gd name="connsiteY8" fmla="*/ 3783806 h 4021977"/>
              <a:gd name="connsiteX9" fmla="*/ 0 w 9144000"/>
              <a:gd name="connsiteY9" fmla="*/ 0 h 4021977"/>
              <a:gd name="connsiteX0" fmla="*/ 0 w 9144000"/>
              <a:gd name="connsiteY0" fmla="*/ 0 h 4022430"/>
              <a:gd name="connsiteX1" fmla="*/ 9144000 w 9144000"/>
              <a:gd name="connsiteY1" fmla="*/ 0 h 4022430"/>
              <a:gd name="connsiteX2" fmla="*/ 9144000 w 9144000"/>
              <a:gd name="connsiteY2" fmla="*/ 3783806 h 4022430"/>
              <a:gd name="connsiteX3" fmla="*/ 945356 w 9144000"/>
              <a:gd name="connsiteY3" fmla="*/ 3786189 h 4022430"/>
              <a:gd name="connsiteX4" fmla="*/ 850106 w 9144000"/>
              <a:gd name="connsiteY4" fmla="*/ 3974305 h 4022430"/>
              <a:gd name="connsiteX5" fmla="*/ 807242 w 9144000"/>
              <a:gd name="connsiteY5" fmla="*/ 4021931 h 4022430"/>
              <a:gd name="connsiteX6" fmla="*/ 766763 w 9144000"/>
              <a:gd name="connsiteY6" fmla="*/ 3983830 h 4022430"/>
              <a:gd name="connsiteX7" fmla="*/ 666750 w 9144000"/>
              <a:gd name="connsiteY7" fmla="*/ 3781425 h 4022430"/>
              <a:gd name="connsiteX8" fmla="*/ 0 w 9144000"/>
              <a:gd name="connsiteY8" fmla="*/ 3783806 h 4022430"/>
              <a:gd name="connsiteX9" fmla="*/ 0 w 9144000"/>
              <a:gd name="connsiteY9" fmla="*/ 0 h 4022430"/>
              <a:gd name="connsiteX0" fmla="*/ 0 w 9144000"/>
              <a:gd name="connsiteY0" fmla="*/ 0 h 4022430"/>
              <a:gd name="connsiteX1" fmla="*/ 9144000 w 9144000"/>
              <a:gd name="connsiteY1" fmla="*/ 0 h 4022430"/>
              <a:gd name="connsiteX2" fmla="*/ 9144000 w 9144000"/>
              <a:gd name="connsiteY2" fmla="*/ 3783806 h 4022430"/>
              <a:gd name="connsiteX3" fmla="*/ 945356 w 9144000"/>
              <a:gd name="connsiteY3" fmla="*/ 3786189 h 4022430"/>
              <a:gd name="connsiteX4" fmla="*/ 850106 w 9144000"/>
              <a:gd name="connsiteY4" fmla="*/ 3974305 h 4022430"/>
              <a:gd name="connsiteX5" fmla="*/ 807242 w 9144000"/>
              <a:gd name="connsiteY5" fmla="*/ 4021931 h 4022430"/>
              <a:gd name="connsiteX6" fmla="*/ 766763 w 9144000"/>
              <a:gd name="connsiteY6" fmla="*/ 3983830 h 4022430"/>
              <a:gd name="connsiteX7" fmla="*/ 666750 w 9144000"/>
              <a:gd name="connsiteY7" fmla="*/ 3781425 h 4022430"/>
              <a:gd name="connsiteX8" fmla="*/ 0 w 9144000"/>
              <a:gd name="connsiteY8" fmla="*/ 3783806 h 4022430"/>
              <a:gd name="connsiteX9" fmla="*/ 0 w 9144000"/>
              <a:gd name="connsiteY9" fmla="*/ 0 h 4022430"/>
              <a:gd name="connsiteX0" fmla="*/ 0 w 9144000"/>
              <a:gd name="connsiteY0" fmla="*/ 0 h 4024744"/>
              <a:gd name="connsiteX1" fmla="*/ 9144000 w 9144000"/>
              <a:gd name="connsiteY1" fmla="*/ 0 h 4024744"/>
              <a:gd name="connsiteX2" fmla="*/ 9144000 w 9144000"/>
              <a:gd name="connsiteY2" fmla="*/ 3783806 h 4024744"/>
              <a:gd name="connsiteX3" fmla="*/ 945356 w 9144000"/>
              <a:gd name="connsiteY3" fmla="*/ 3786189 h 4024744"/>
              <a:gd name="connsiteX4" fmla="*/ 850106 w 9144000"/>
              <a:gd name="connsiteY4" fmla="*/ 3974305 h 4024744"/>
              <a:gd name="connsiteX5" fmla="*/ 804860 w 9144000"/>
              <a:gd name="connsiteY5" fmla="*/ 4024313 h 4024744"/>
              <a:gd name="connsiteX6" fmla="*/ 766763 w 9144000"/>
              <a:gd name="connsiteY6" fmla="*/ 3983830 h 4024744"/>
              <a:gd name="connsiteX7" fmla="*/ 666750 w 9144000"/>
              <a:gd name="connsiteY7" fmla="*/ 3781425 h 4024744"/>
              <a:gd name="connsiteX8" fmla="*/ 0 w 9144000"/>
              <a:gd name="connsiteY8" fmla="*/ 3783806 h 4024744"/>
              <a:gd name="connsiteX9" fmla="*/ 0 w 9144000"/>
              <a:gd name="connsiteY9" fmla="*/ 0 h 4024744"/>
              <a:gd name="connsiteX0" fmla="*/ 0 w 9144000"/>
              <a:gd name="connsiteY0" fmla="*/ 0 h 4024342"/>
              <a:gd name="connsiteX1" fmla="*/ 9144000 w 9144000"/>
              <a:gd name="connsiteY1" fmla="*/ 0 h 4024342"/>
              <a:gd name="connsiteX2" fmla="*/ 9144000 w 9144000"/>
              <a:gd name="connsiteY2" fmla="*/ 3783806 h 4024342"/>
              <a:gd name="connsiteX3" fmla="*/ 945356 w 9144000"/>
              <a:gd name="connsiteY3" fmla="*/ 3786189 h 4024342"/>
              <a:gd name="connsiteX4" fmla="*/ 850106 w 9144000"/>
              <a:gd name="connsiteY4" fmla="*/ 3974305 h 4024342"/>
              <a:gd name="connsiteX5" fmla="*/ 804860 w 9144000"/>
              <a:gd name="connsiteY5" fmla="*/ 4024313 h 4024342"/>
              <a:gd name="connsiteX6" fmla="*/ 766763 w 9144000"/>
              <a:gd name="connsiteY6" fmla="*/ 3983830 h 4024342"/>
              <a:gd name="connsiteX7" fmla="*/ 666750 w 9144000"/>
              <a:gd name="connsiteY7" fmla="*/ 3781425 h 4024342"/>
              <a:gd name="connsiteX8" fmla="*/ 0 w 9144000"/>
              <a:gd name="connsiteY8" fmla="*/ 3783806 h 4024342"/>
              <a:gd name="connsiteX9" fmla="*/ 0 w 9144000"/>
              <a:gd name="connsiteY9" fmla="*/ 0 h 4024342"/>
              <a:gd name="connsiteX0" fmla="*/ 0 w 9144000"/>
              <a:gd name="connsiteY0" fmla="*/ 0 h 4024342"/>
              <a:gd name="connsiteX1" fmla="*/ 9144000 w 9144000"/>
              <a:gd name="connsiteY1" fmla="*/ 0 h 4024342"/>
              <a:gd name="connsiteX2" fmla="*/ 9144000 w 9144000"/>
              <a:gd name="connsiteY2" fmla="*/ 3783806 h 4024342"/>
              <a:gd name="connsiteX3" fmla="*/ 945356 w 9144000"/>
              <a:gd name="connsiteY3" fmla="*/ 3786189 h 4024342"/>
              <a:gd name="connsiteX4" fmla="*/ 850106 w 9144000"/>
              <a:gd name="connsiteY4" fmla="*/ 3974305 h 4024342"/>
              <a:gd name="connsiteX5" fmla="*/ 804860 w 9144000"/>
              <a:gd name="connsiteY5" fmla="*/ 4024313 h 4024342"/>
              <a:gd name="connsiteX6" fmla="*/ 766763 w 9144000"/>
              <a:gd name="connsiteY6" fmla="*/ 3983830 h 4024342"/>
              <a:gd name="connsiteX7" fmla="*/ 666750 w 9144000"/>
              <a:gd name="connsiteY7" fmla="*/ 3781425 h 4024342"/>
              <a:gd name="connsiteX8" fmla="*/ 0 w 9144000"/>
              <a:gd name="connsiteY8" fmla="*/ 3783806 h 4024342"/>
              <a:gd name="connsiteX9" fmla="*/ 0 w 9144000"/>
              <a:gd name="connsiteY9" fmla="*/ 0 h 4024342"/>
              <a:gd name="connsiteX0" fmla="*/ 0 w 9144000"/>
              <a:gd name="connsiteY0" fmla="*/ 0 h 4024784"/>
              <a:gd name="connsiteX1" fmla="*/ 9144000 w 9144000"/>
              <a:gd name="connsiteY1" fmla="*/ 0 h 4024784"/>
              <a:gd name="connsiteX2" fmla="*/ 9144000 w 9144000"/>
              <a:gd name="connsiteY2" fmla="*/ 3783806 h 4024784"/>
              <a:gd name="connsiteX3" fmla="*/ 945356 w 9144000"/>
              <a:gd name="connsiteY3" fmla="*/ 3786189 h 4024784"/>
              <a:gd name="connsiteX4" fmla="*/ 850106 w 9144000"/>
              <a:gd name="connsiteY4" fmla="*/ 3974305 h 4024784"/>
              <a:gd name="connsiteX5" fmla="*/ 804860 w 9144000"/>
              <a:gd name="connsiteY5" fmla="*/ 4024313 h 4024784"/>
              <a:gd name="connsiteX6" fmla="*/ 766763 w 9144000"/>
              <a:gd name="connsiteY6" fmla="*/ 3983830 h 4024784"/>
              <a:gd name="connsiteX7" fmla="*/ 666750 w 9144000"/>
              <a:gd name="connsiteY7" fmla="*/ 3781425 h 4024784"/>
              <a:gd name="connsiteX8" fmla="*/ 0 w 9144000"/>
              <a:gd name="connsiteY8" fmla="*/ 3783806 h 4024784"/>
              <a:gd name="connsiteX9" fmla="*/ 0 w 9144000"/>
              <a:gd name="connsiteY9" fmla="*/ 0 h 4024784"/>
              <a:gd name="connsiteX0" fmla="*/ 0 w 9144000"/>
              <a:gd name="connsiteY0" fmla="*/ 0 h 4024784"/>
              <a:gd name="connsiteX1" fmla="*/ 9144000 w 9144000"/>
              <a:gd name="connsiteY1" fmla="*/ 0 h 4024784"/>
              <a:gd name="connsiteX2" fmla="*/ 9144000 w 9144000"/>
              <a:gd name="connsiteY2" fmla="*/ 3783806 h 4024784"/>
              <a:gd name="connsiteX3" fmla="*/ 942975 w 9144000"/>
              <a:gd name="connsiteY3" fmla="*/ 3788570 h 4024784"/>
              <a:gd name="connsiteX4" fmla="*/ 850106 w 9144000"/>
              <a:gd name="connsiteY4" fmla="*/ 3974305 h 4024784"/>
              <a:gd name="connsiteX5" fmla="*/ 804860 w 9144000"/>
              <a:gd name="connsiteY5" fmla="*/ 4024313 h 4024784"/>
              <a:gd name="connsiteX6" fmla="*/ 766763 w 9144000"/>
              <a:gd name="connsiteY6" fmla="*/ 3983830 h 4024784"/>
              <a:gd name="connsiteX7" fmla="*/ 666750 w 9144000"/>
              <a:gd name="connsiteY7" fmla="*/ 3781425 h 4024784"/>
              <a:gd name="connsiteX8" fmla="*/ 0 w 9144000"/>
              <a:gd name="connsiteY8" fmla="*/ 3783806 h 4024784"/>
              <a:gd name="connsiteX9" fmla="*/ 0 w 9144000"/>
              <a:gd name="connsiteY9" fmla="*/ 0 h 4024784"/>
              <a:gd name="connsiteX0" fmla="*/ 0 w 9144000"/>
              <a:gd name="connsiteY0" fmla="*/ 0 h 4024870"/>
              <a:gd name="connsiteX1" fmla="*/ 9144000 w 9144000"/>
              <a:gd name="connsiteY1" fmla="*/ 0 h 4024870"/>
              <a:gd name="connsiteX2" fmla="*/ 9144000 w 9144000"/>
              <a:gd name="connsiteY2" fmla="*/ 3783806 h 4024870"/>
              <a:gd name="connsiteX3" fmla="*/ 942975 w 9144000"/>
              <a:gd name="connsiteY3" fmla="*/ 3788570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6750 w 9144000"/>
              <a:gd name="connsiteY7" fmla="*/ 3781425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83806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6750 w 9144000"/>
              <a:gd name="connsiteY7" fmla="*/ 3781425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83806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9131 w 9144000"/>
              <a:gd name="connsiteY7" fmla="*/ 3786188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90950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9131 w 9144000"/>
              <a:gd name="connsiteY7" fmla="*/ 3786188 h 4024870"/>
              <a:gd name="connsiteX8" fmla="*/ 0 w 9144000"/>
              <a:gd name="connsiteY8" fmla="*/ 3783806 h 4024870"/>
              <a:gd name="connsiteX9" fmla="*/ 0 w 9144000"/>
              <a:gd name="connsiteY9" fmla="*/ 0 h 4024870"/>
              <a:gd name="connsiteX0" fmla="*/ 0 w 9144000"/>
              <a:gd name="connsiteY0" fmla="*/ 0 h 4079133"/>
              <a:gd name="connsiteX1" fmla="*/ 9144000 w 9144000"/>
              <a:gd name="connsiteY1" fmla="*/ 0 h 4079133"/>
              <a:gd name="connsiteX2" fmla="*/ 9144000 w 9144000"/>
              <a:gd name="connsiteY2" fmla="*/ 3790950 h 4079133"/>
              <a:gd name="connsiteX3" fmla="*/ 940594 w 9144000"/>
              <a:gd name="connsiteY3" fmla="*/ 3786188 h 4079133"/>
              <a:gd name="connsiteX4" fmla="*/ 850106 w 9144000"/>
              <a:gd name="connsiteY4" fmla="*/ 3971924 h 4079133"/>
              <a:gd name="connsiteX5" fmla="*/ 804860 w 9144000"/>
              <a:gd name="connsiteY5" fmla="*/ 4079082 h 4079133"/>
              <a:gd name="connsiteX6" fmla="*/ 766763 w 9144000"/>
              <a:gd name="connsiteY6" fmla="*/ 3983830 h 4079133"/>
              <a:gd name="connsiteX7" fmla="*/ 669131 w 9144000"/>
              <a:gd name="connsiteY7" fmla="*/ 3786188 h 4079133"/>
              <a:gd name="connsiteX8" fmla="*/ 0 w 9144000"/>
              <a:gd name="connsiteY8" fmla="*/ 3783806 h 4079133"/>
              <a:gd name="connsiteX9" fmla="*/ 0 w 9144000"/>
              <a:gd name="connsiteY9" fmla="*/ 0 h 4079133"/>
              <a:gd name="connsiteX0" fmla="*/ 0 w 9144000"/>
              <a:gd name="connsiteY0" fmla="*/ 0 h 4079133"/>
              <a:gd name="connsiteX1" fmla="*/ 9144000 w 9144000"/>
              <a:gd name="connsiteY1" fmla="*/ 0 h 4079133"/>
              <a:gd name="connsiteX2" fmla="*/ 9144000 w 9144000"/>
              <a:gd name="connsiteY2" fmla="*/ 3790950 h 4079133"/>
              <a:gd name="connsiteX3" fmla="*/ 940594 w 9144000"/>
              <a:gd name="connsiteY3" fmla="*/ 3786188 h 4079133"/>
              <a:gd name="connsiteX4" fmla="*/ 850106 w 9144000"/>
              <a:gd name="connsiteY4" fmla="*/ 3971924 h 4079133"/>
              <a:gd name="connsiteX5" fmla="*/ 804860 w 9144000"/>
              <a:gd name="connsiteY5" fmla="*/ 4079082 h 4079133"/>
              <a:gd name="connsiteX6" fmla="*/ 766763 w 9144000"/>
              <a:gd name="connsiteY6" fmla="*/ 3983830 h 4079133"/>
              <a:gd name="connsiteX7" fmla="*/ 669131 w 9144000"/>
              <a:gd name="connsiteY7" fmla="*/ 3786188 h 4079133"/>
              <a:gd name="connsiteX8" fmla="*/ 0 w 9144000"/>
              <a:gd name="connsiteY8" fmla="*/ 3783806 h 4079133"/>
              <a:gd name="connsiteX9" fmla="*/ 0 w 9144000"/>
              <a:gd name="connsiteY9" fmla="*/ 0 h 407913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4860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1943"/>
              <a:gd name="connsiteX1" fmla="*/ 9144000 w 9144000"/>
              <a:gd name="connsiteY1" fmla="*/ 0 h 4021943"/>
              <a:gd name="connsiteX2" fmla="*/ 9144000 w 9144000"/>
              <a:gd name="connsiteY2" fmla="*/ 3790950 h 4021943"/>
              <a:gd name="connsiteX3" fmla="*/ 940594 w 9144000"/>
              <a:gd name="connsiteY3" fmla="*/ 3786188 h 4021943"/>
              <a:gd name="connsiteX4" fmla="*/ 850106 w 9144000"/>
              <a:gd name="connsiteY4" fmla="*/ 3971924 h 4021943"/>
              <a:gd name="connsiteX5" fmla="*/ 804860 w 9144000"/>
              <a:gd name="connsiteY5" fmla="*/ 4021932 h 4021943"/>
              <a:gd name="connsiteX6" fmla="*/ 766763 w 9144000"/>
              <a:gd name="connsiteY6" fmla="*/ 3983830 h 4021943"/>
              <a:gd name="connsiteX7" fmla="*/ 669131 w 9144000"/>
              <a:gd name="connsiteY7" fmla="*/ 3786188 h 4021943"/>
              <a:gd name="connsiteX8" fmla="*/ 0 w 9144000"/>
              <a:gd name="connsiteY8" fmla="*/ 3783806 h 4021943"/>
              <a:gd name="connsiteX9" fmla="*/ 0 w 9144000"/>
              <a:gd name="connsiteY9" fmla="*/ 0 h 4021943"/>
              <a:gd name="connsiteX0" fmla="*/ 0 w 9144000"/>
              <a:gd name="connsiteY0" fmla="*/ 0 h 4021943"/>
              <a:gd name="connsiteX1" fmla="*/ 9144000 w 9144000"/>
              <a:gd name="connsiteY1" fmla="*/ 0 h 4021943"/>
              <a:gd name="connsiteX2" fmla="*/ 9144000 w 9144000"/>
              <a:gd name="connsiteY2" fmla="*/ 3790950 h 4021943"/>
              <a:gd name="connsiteX3" fmla="*/ 940594 w 9144000"/>
              <a:gd name="connsiteY3" fmla="*/ 3786188 h 4021943"/>
              <a:gd name="connsiteX4" fmla="*/ 850106 w 9144000"/>
              <a:gd name="connsiteY4" fmla="*/ 3971924 h 4021943"/>
              <a:gd name="connsiteX5" fmla="*/ 804860 w 9144000"/>
              <a:gd name="connsiteY5" fmla="*/ 4021932 h 4021943"/>
              <a:gd name="connsiteX6" fmla="*/ 766763 w 9144000"/>
              <a:gd name="connsiteY6" fmla="*/ 3983830 h 4021943"/>
              <a:gd name="connsiteX7" fmla="*/ 669131 w 9144000"/>
              <a:gd name="connsiteY7" fmla="*/ 3786188 h 4021943"/>
              <a:gd name="connsiteX8" fmla="*/ 0 w 9144000"/>
              <a:gd name="connsiteY8" fmla="*/ 3783806 h 4021943"/>
              <a:gd name="connsiteX9" fmla="*/ 0 w 9144000"/>
              <a:gd name="connsiteY9" fmla="*/ 0 h 4021943"/>
              <a:gd name="connsiteX0" fmla="*/ 0 w 9144000"/>
              <a:gd name="connsiteY0" fmla="*/ 0 h 4021932"/>
              <a:gd name="connsiteX1" fmla="*/ 9144000 w 9144000"/>
              <a:gd name="connsiteY1" fmla="*/ 0 h 4021932"/>
              <a:gd name="connsiteX2" fmla="*/ 9144000 w 9144000"/>
              <a:gd name="connsiteY2" fmla="*/ 3790950 h 4021932"/>
              <a:gd name="connsiteX3" fmla="*/ 940594 w 9144000"/>
              <a:gd name="connsiteY3" fmla="*/ 3786188 h 4021932"/>
              <a:gd name="connsiteX4" fmla="*/ 850106 w 9144000"/>
              <a:gd name="connsiteY4" fmla="*/ 3971924 h 4021932"/>
              <a:gd name="connsiteX5" fmla="*/ 804860 w 9144000"/>
              <a:gd name="connsiteY5" fmla="*/ 4021932 h 4021932"/>
              <a:gd name="connsiteX6" fmla="*/ 762000 w 9144000"/>
              <a:gd name="connsiteY6" fmla="*/ 3971923 h 4021932"/>
              <a:gd name="connsiteX7" fmla="*/ 669131 w 9144000"/>
              <a:gd name="connsiteY7" fmla="*/ 3786188 h 4021932"/>
              <a:gd name="connsiteX8" fmla="*/ 0 w 9144000"/>
              <a:gd name="connsiteY8" fmla="*/ 3783806 h 4021932"/>
              <a:gd name="connsiteX9" fmla="*/ 0 w 9144000"/>
              <a:gd name="connsiteY9" fmla="*/ 0 h 4021932"/>
              <a:gd name="connsiteX0" fmla="*/ 0 w 9144000"/>
              <a:gd name="connsiteY0" fmla="*/ 0 h 4021932"/>
              <a:gd name="connsiteX1" fmla="*/ 9144000 w 9144000"/>
              <a:gd name="connsiteY1" fmla="*/ 0 h 4021932"/>
              <a:gd name="connsiteX2" fmla="*/ 9144000 w 9144000"/>
              <a:gd name="connsiteY2" fmla="*/ 3790950 h 4021932"/>
              <a:gd name="connsiteX3" fmla="*/ 940594 w 9144000"/>
              <a:gd name="connsiteY3" fmla="*/ 3786188 h 4021932"/>
              <a:gd name="connsiteX4" fmla="*/ 850106 w 9144000"/>
              <a:gd name="connsiteY4" fmla="*/ 3971924 h 4021932"/>
              <a:gd name="connsiteX5" fmla="*/ 804860 w 9144000"/>
              <a:gd name="connsiteY5" fmla="*/ 4021932 h 4021932"/>
              <a:gd name="connsiteX6" fmla="*/ 762000 w 9144000"/>
              <a:gd name="connsiteY6" fmla="*/ 3971923 h 4021932"/>
              <a:gd name="connsiteX7" fmla="*/ 669131 w 9144000"/>
              <a:gd name="connsiteY7" fmla="*/ 3786188 h 4021932"/>
              <a:gd name="connsiteX8" fmla="*/ 0 w 9144000"/>
              <a:gd name="connsiteY8" fmla="*/ 3783806 h 4021932"/>
              <a:gd name="connsiteX9" fmla="*/ 0 w 9144000"/>
              <a:gd name="connsiteY9" fmla="*/ 0 h 402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4021932">
                <a:moveTo>
                  <a:pt x="0" y="0"/>
                </a:moveTo>
                <a:lnTo>
                  <a:pt x="9144000" y="0"/>
                </a:lnTo>
                <a:lnTo>
                  <a:pt x="9144000" y="3790950"/>
                </a:lnTo>
                <a:lnTo>
                  <a:pt x="940594" y="3786188"/>
                </a:lnTo>
                <a:cubicBezTo>
                  <a:pt x="897334" y="3870326"/>
                  <a:pt x="872728" y="3931443"/>
                  <a:pt x="850106" y="3971924"/>
                </a:cubicBezTo>
                <a:cubicBezTo>
                  <a:pt x="827484" y="4012405"/>
                  <a:pt x="819544" y="4021932"/>
                  <a:pt x="804860" y="4021932"/>
                </a:cubicBezTo>
                <a:cubicBezTo>
                  <a:pt x="790176" y="4021932"/>
                  <a:pt x="778668" y="4001292"/>
                  <a:pt x="762000" y="3971923"/>
                </a:cubicBezTo>
                <a:cubicBezTo>
                  <a:pt x="738188" y="3930648"/>
                  <a:pt x="711200" y="3876675"/>
                  <a:pt x="669131" y="3786188"/>
                </a:cubicBezTo>
                <a:lnTo>
                  <a:pt x="0" y="3783806"/>
                </a:lnTo>
                <a:lnTo>
                  <a:pt x="0" y="0"/>
                </a:lnTo>
                <a:close/>
              </a:path>
            </a:pathLst>
          </a:custGeom>
        </p:spPr>
        <p:txBody>
          <a:bodyPr anchor="ctr" anchorCtr="0"/>
          <a:lstStyle>
            <a:lvl1pPr marL="0" indent="0" algn="ctr">
              <a:buNone/>
              <a:defRPr/>
            </a:lvl1pPr>
          </a:lstStyle>
          <a:p>
            <a:r>
              <a:rPr lang="en-US"/>
              <a:t>Click icon to add picture</a:t>
            </a:r>
            <a:endParaRPr lang="en-US" dirty="0"/>
          </a:p>
        </p:txBody>
      </p:sp>
      <p:sp>
        <p:nvSpPr>
          <p:cNvPr id="4" name="TextBox 3"/>
          <p:cNvSpPr txBox="1"/>
          <p:nvPr userDrawn="1"/>
        </p:nvSpPr>
        <p:spPr>
          <a:xfrm>
            <a:off x="796873" y="5455427"/>
            <a:ext cx="4365507" cy="707886"/>
          </a:xfrm>
          <a:prstGeom prst="rect">
            <a:avLst/>
          </a:prstGeom>
          <a:noFill/>
        </p:spPr>
        <p:txBody>
          <a:bodyPr wrap="square" rtlCol="0">
            <a:spAutoFit/>
          </a:bodyPr>
          <a:lstStyle/>
          <a:p>
            <a:r>
              <a:rPr lang="en-US" sz="4000" b="1" dirty="0">
                <a:solidFill>
                  <a:srgbClr val="FFFFFF"/>
                </a:solidFill>
                <a:latin typeface="+mj-lt"/>
              </a:rPr>
              <a:t>THANK</a:t>
            </a:r>
            <a:r>
              <a:rPr lang="en-US" sz="4000" b="1" baseline="0" dirty="0">
                <a:solidFill>
                  <a:srgbClr val="FFFFFF"/>
                </a:solidFill>
                <a:latin typeface="+mj-lt"/>
              </a:rPr>
              <a:t> YOU</a:t>
            </a:r>
            <a:endParaRPr lang="en-US" sz="4000" b="1" dirty="0">
              <a:solidFill>
                <a:srgbClr val="FFFFFF"/>
              </a:solidFill>
              <a:latin typeface="+mj-lt"/>
            </a:endParaRPr>
          </a:p>
        </p:txBody>
      </p:sp>
    </p:spTree>
    <p:extLst>
      <p:ext uri="{BB962C8B-B14F-4D97-AF65-F5344CB8AC3E}">
        <p14:creationId xmlns:p14="http://schemas.microsoft.com/office/powerpoint/2010/main" val="34993270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ank You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1048"/>
            <a:ext cx="3308096" cy="4035553"/>
          </a:xfrm>
        </p:spPr>
        <p:txBody>
          <a:bodyPr vert="horz" lIns="0" tIns="0" rIns="0" bIns="0" rtlCol="0">
            <a:noAutofit/>
          </a:bodyPr>
          <a:lstStyle>
            <a:lvl1pPr marL="0" indent="0">
              <a:spcBef>
                <a:spcPts val="2000"/>
              </a:spcBef>
              <a:buNone/>
              <a:defRPr lang="en-US" sz="1600" b="1" dirty="0">
                <a:solidFill>
                  <a:schemeClr val="accent1"/>
                </a:solidFill>
              </a:defRPr>
            </a:lvl1pPr>
            <a:lvl2pPr marL="455073" indent="-455073">
              <a:spcBef>
                <a:spcPts val="0"/>
              </a:spcBef>
              <a:buNone/>
              <a:defRPr lang="en-US" sz="16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7" name="Title 1"/>
          <p:cNvSpPr>
            <a:spLocks noGrp="1"/>
          </p:cNvSpPr>
          <p:nvPr>
            <p:ph type="title"/>
          </p:nvPr>
        </p:nvSpPr>
        <p:spPr>
          <a:xfrm>
            <a:off x="609599" y="609600"/>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5" name="Text Placeholder 4"/>
          <p:cNvSpPr>
            <a:spLocks noGrp="1"/>
          </p:cNvSpPr>
          <p:nvPr>
            <p:ph type="body" sz="quarter" idx="20"/>
          </p:nvPr>
        </p:nvSpPr>
        <p:spPr>
          <a:xfrm>
            <a:off x="609600" y="1268985"/>
            <a:ext cx="10972800" cy="291592"/>
          </a:xfrm>
        </p:spPr>
        <p:txBody>
          <a:bodyPr/>
          <a:lstStyle>
            <a:lvl1pPr marL="0" indent="0">
              <a:buNone/>
              <a:defRPr sz="1867"/>
            </a:lvl1pPr>
            <a:lvl2pPr marL="306910" indent="0">
              <a:buNone/>
              <a:defRPr/>
            </a:lvl2pPr>
          </a:lstStyle>
          <a:p>
            <a:pPr lvl="0"/>
            <a:r>
              <a:rPr lang="en-US"/>
              <a:t>Edit Master text styles</a:t>
            </a:r>
          </a:p>
        </p:txBody>
      </p:sp>
      <p:sp>
        <p:nvSpPr>
          <p:cNvPr id="15" name="Content Placeholder 2"/>
          <p:cNvSpPr>
            <a:spLocks noGrp="1"/>
          </p:cNvSpPr>
          <p:nvPr>
            <p:ph sz="half" idx="21"/>
          </p:nvPr>
        </p:nvSpPr>
        <p:spPr>
          <a:xfrm>
            <a:off x="4267200" y="1781048"/>
            <a:ext cx="3308096" cy="4035553"/>
          </a:xfrm>
        </p:spPr>
        <p:txBody>
          <a:bodyPr vert="horz" lIns="0" tIns="0" rIns="0" bIns="0" rtlCol="0">
            <a:noAutofit/>
          </a:bodyPr>
          <a:lstStyle>
            <a:lvl1pPr marL="0" indent="0">
              <a:spcBef>
                <a:spcPts val="2000"/>
              </a:spcBef>
              <a:buNone/>
              <a:defRPr lang="en-US" sz="1600" b="1" dirty="0">
                <a:solidFill>
                  <a:schemeClr val="accent1"/>
                </a:solidFill>
              </a:defRPr>
            </a:lvl1pPr>
            <a:lvl2pPr marL="455073" indent="-455073">
              <a:spcBef>
                <a:spcPts val="0"/>
              </a:spcBef>
              <a:buNone/>
              <a:defRPr lang="en-US" sz="16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16" name="Content Placeholder 2"/>
          <p:cNvSpPr>
            <a:spLocks noGrp="1"/>
          </p:cNvSpPr>
          <p:nvPr>
            <p:ph sz="half" idx="22"/>
          </p:nvPr>
        </p:nvSpPr>
        <p:spPr>
          <a:xfrm>
            <a:off x="7924800" y="1781048"/>
            <a:ext cx="3308096" cy="4035553"/>
          </a:xfrm>
        </p:spPr>
        <p:txBody>
          <a:bodyPr vert="horz" lIns="0" tIns="0" rIns="0" bIns="0" rtlCol="0">
            <a:noAutofit/>
          </a:bodyPr>
          <a:lstStyle>
            <a:lvl1pPr marL="0" indent="0">
              <a:spcBef>
                <a:spcPts val="2000"/>
              </a:spcBef>
              <a:buNone/>
              <a:defRPr lang="en-US" sz="1600" b="1" dirty="0">
                <a:solidFill>
                  <a:schemeClr val="accent1"/>
                </a:solidFill>
              </a:defRPr>
            </a:lvl1pPr>
            <a:lvl2pPr marL="455073" indent="-455073">
              <a:spcBef>
                <a:spcPts val="0"/>
              </a:spcBef>
              <a:buNone/>
              <a:defRPr lang="en-US" sz="16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17"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8"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15207191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Title Slide - Blank">
    <p:spTree>
      <p:nvGrpSpPr>
        <p:cNvPr id="1" name=""/>
        <p:cNvGrpSpPr/>
        <p:nvPr/>
      </p:nvGrpSpPr>
      <p:grpSpPr>
        <a:xfrm>
          <a:off x="0" y="0"/>
          <a:ext cx="0" cy="0"/>
          <a:chOff x="0" y="0"/>
          <a:chExt cx="0" cy="0"/>
        </a:xfrm>
      </p:grpSpPr>
      <p:sp>
        <p:nvSpPr>
          <p:cNvPr id="21" name="Title 8"/>
          <p:cNvSpPr>
            <a:spLocks noGrp="1"/>
          </p:cNvSpPr>
          <p:nvPr>
            <p:ph type="title" hasCustomPrompt="1"/>
          </p:nvPr>
        </p:nvSpPr>
        <p:spPr>
          <a:xfrm>
            <a:off x="348960" y="1933201"/>
            <a:ext cx="11040000" cy="506116"/>
          </a:xfrm>
          <a:prstGeom prst="rect">
            <a:avLst/>
          </a:prstGeom>
        </p:spPr>
        <p:txBody>
          <a:bodyPr vert="horz" lIns="0" rIns="0"/>
          <a:lstStyle>
            <a:lvl1pPr algn="l">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6190839"/>
            <a:ext cx="8640000" cy="190800"/>
          </a:xfrm>
          <a:prstGeom prst="rect">
            <a:avLst/>
          </a:prstGeom>
        </p:spPr>
        <p:txBody>
          <a:bodyPr vert="horz"/>
          <a:lstStyle>
            <a:lvl1pPr marL="0" indent="0">
              <a:lnSpc>
                <a:spcPts val="1100"/>
              </a:lnSpc>
              <a:spcBef>
                <a:spcPts val="0"/>
              </a:spcBef>
              <a:buNone/>
              <a:defRPr sz="1400" b="1">
                <a:solidFill>
                  <a:srgbClr val="000000"/>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87999" y="6397089"/>
            <a:ext cx="8640000" cy="190800"/>
          </a:xfrm>
          <a:prstGeom prst="rect">
            <a:avLst/>
          </a:prstGeom>
        </p:spPr>
        <p:txBody>
          <a:bodyPr vert="horz"/>
          <a:lstStyle>
            <a:lvl1pPr marL="0" indent="0">
              <a:lnSpc>
                <a:spcPts val="1100"/>
              </a:lnSpc>
              <a:spcBef>
                <a:spcPts val="0"/>
              </a:spcBef>
              <a:buNone/>
              <a:defRPr sz="1200">
                <a:solidFill>
                  <a:srgbClr val="000000"/>
                </a:solidFill>
                <a:latin typeface="Arial" pitchFamily="34" charset="0"/>
                <a:cs typeface="Arial" pitchFamily="34" charset="0"/>
              </a:defRPr>
            </a:lvl1pPr>
          </a:lstStyle>
          <a:p>
            <a:pPr lvl="0"/>
            <a:r>
              <a:rPr lang="en-GB" noProof="0" dirty="0"/>
              <a:t>Click to add event title</a:t>
            </a:r>
          </a:p>
        </p:txBody>
      </p:sp>
      <p:sp>
        <p:nvSpPr>
          <p:cNvPr id="15" name="Text Placeholder 29"/>
          <p:cNvSpPr>
            <a:spLocks noGrp="1"/>
          </p:cNvSpPr>
          <p:nvPr>
            <p:ph type="body" sz="quarter" idx="15" hasCustomPrompt="1"/>
          </p:nvPr>
        </p:nvSpPr>
        <p:spPr>
          <a:xfrm>
            <a:off x="9504000" y="6190839"/>
            <a:ext cx="2496000" cy="190800"/>
          </a:xfrm>
          <a:prstGeom prst="rect">
            <a:avLst/>
          </a:prstGeom>
        </p:spPr>
        <p:txBody>
          <a:bodyPr vert="horz"/>
          <a:lstStyle>
            <a:lvl1pPr marL="0" indent="0">
              <a:lnSpc>
                <a:spcPts val="1100"/>
              </a:lnSpc>
              <a:spcBef>
                <a:spcPts val="0"/>
              </a:spcBef>
              <a:buNone/>
              <a:defRPr sz="1200" baseline="0">
                <a:solidFill>
                  <a:srgbClr val="000000"/>
                </a:solidFill>
                <a:latin typeface="Arial" pitchFamily="34" charset="0"/>
                <a:cs typeface="Arial" pitchFamily="34" charset="0"/>
              </a:defRPr>
            </a:lvl1pPr>
          </a:lstStyle>
          <a:p>
            <a:pPr lvl="0"/>
            <a:r>
              <a:rPr lang="en-GB" noProof="0" dirty="0"/>
              <a:t>Confidential statement</a:t>
            </a:r>
          </a:p>
        </p:txBody>
      </p:sp>
      <p:sp>
        <p:nvSpPr>
          <p:cNvPr id="16" name="Text Placeholder 29"/>
          <p:cNvSpPr>
            <a:spLocks noGrp="1"/>
          </p:cNvSpPr>
          <p:nvPr>
            <p:ph type="body" sz="quarter" idx="13" hasCustomPrompt="1"/>
          </p:nvPr>
        </p:nvSpPr>
        <p:spPr>
          <a:xfrm>
            <a:off x="9504000" y="6397089"/>
            <a:ext cx="2496000" cy="190800"/>
          </a:xfrm>
          <a:prstGeom prst="rect">
            <a:avLst/>
          </a:prstGeom>
        </p:spPr>
        <p:txBody>
          <a:bodyPr vert="horz"/>
          <a:lstStyle>
            <a:lvl1pPr marL="0" indent="0">
              <a:lnSpc>
                <a:spcPts val="1100"/>
              </a:lnSpc>
              <a:spcBef>
                <a:spcPts val="0"/>
              </a:spcBef>
              <a:buNone/>
              <a:defRPr sz="1200">
                <a:solidFill>
                  <a:srgbClr val="000000"/>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67764756"/>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ntent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7118" y="6314280"/>
            <a:ext cx="1057983" cy="426720"/>
          </a:xfrm>
          <a:prstGeom prst="rect">
            <a:avLst/>
          </a:prstGeom>
        </p:spPr>
      </p:pic>
      <p:sp>
        <p:nvSpPr>
          <p:cNvPr id="2" name="Title 1"/>
          <p:cNvSpPr>
            <a:spLocks noGrp="1"/>
          </p:cNvSpPr>
          <p:nvPr>
            <p:ph type="title" hasCustomPrompt="1"/>
          </p:nvPr>
        </p:nvSpPr>
        <p:spPr>
          <a:xfrm>
            <a:off x="914400" y="463967"/>
            <a:ext cx="9205384" cy="1069657"/>
          </a:xfrm>
        </p:spPr>
        <p:txBody>
          <a:bodyPr>
            <a:normAutofit/>
          </a:bodyPr>
          <a:lstStyle>
            <a:lvl1pPr>
              <a:lnSpc>
                <a:spcPct val="90000"/>
              </a:lnSpc>
              <a:defRPr sz="3200" cap="none" baseline="0">
                <a:solidFill>
                  <a:schemeClr val="bg1"/>
                </a:solidFill>
              </a:defRPr>
            </a:lvl1pPr>
          </a:lstStyle>
          <a:p>
            <a:r>
              <a:rPr lang="en-US" dirty="0"/>
              <a:t>Click to edit headline for your slide here.</a:t>
            </a:r>
          </a:p>
        </p:txBody>
      </p:sp>
      <p:sp>
        <p:nvSpPr>
          <p:cNvPr id="8" name="Rectangle 7"/>
          <p:cNvSpPr/>
          <p:nvPr userDrawn="1"/>
        </p:nvSpPr>
        <p:spPr>
          <a:xfrm>
            <a:off x="0" y="0"/>
            <a:ext cx="12192000" cy="2438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2" name="Content Placeholder 3"/>
          <p:cNvSpPr>
            <a:spLocks noGrp="1"/>
          </p:cNvSpPr>
          <p:nvPr>
            <p:ph sz="quarter" idx="14"/>
          </p:nvPr>
        </p:nvSpPr>
        <p:spPr>
          <a:xfrm>
            <a:off x="914400" y="1587914"/>
            <a:ext cx="9205384" cy="4687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E0E041CE-D44E-914D-B85F-4D1E25348469}" type="slidenum">
              <a:rPr lang="en-US" smtClean="0"/>
              <a:pPr/>
              <a:t>‹#›</a:t>
            </a:fld>
            <a:endParaRPr lang="en-US" dirty="0"/>
          </a:p>
        </p:txBody>
      </p:sp>
    </p:spTree>
    <p:extLst>
      <p:ext uri="{BB962C8B-B14F-4D97-AF65-F5344CB8AC3E}">
        <p14:creationId xmlns:p14="http://schemas.microsoft.com/office/powerpoint/2010/main" val="11321052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1" y="847447"/>
            <a:ext cx="11562463" cy="2160000"/>
          </a:xfrm>
          <a:prstGeom prst="rect">
            <a:avLst/>
          </a:prstGeom>
        </p:spPr>
        <p:txBody>
          <a:bodyPr lIns="0" rIns="0"/>
          <a:lstStyle>
            <a:lvl1pPr marL="271456" indent="-271456">
              <a:lnSpc>
                <a:spcPct val="100000"/>
              </a:lnSpc>
              <a:spcBef>
                <a:spcPts val="600"/>
              </a:spcBef>
              <a:spcAft>
                <a:spcPts val="600"/>
              </a:spcAft>
              <a:buClr>
                <a:schemeClr val="tx2"/>
              </a:buClr>
              <a:buFont typeface="Arial" pitchFamily="34" charset="0"/>
              <a:buChar char="•"/>
              <a:defRPr sz="1800">
                <a:solidFill>
                  <a:schemeClr val="tx1"/>
                </a:solidFill>
                <a:latin typeface="Arial" pitchFamily="34" charset="0"/>
                <a:cs typeface="Arial" pitchFamily="34" charset="0"/>
              </a:defRPr>
            </a:lvl1pPr>
            <a:lvl2pPr marL="539737" indent="-268281">
              <a:lnSpc>
                <a:spcPct val="100000"/>
              </a:lnSpc>
              <a:spcBef>
                <a:spcPts val="0"/>
              </a:spcBef>
              <a:spcAft>
                <a:spcPts val="300"/>
              </a:spcAft>
              <a:defRPr sz="16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Title 8"/>
          <p:cNvSpPr>
            <a:spLocks noGrp="1"/>
          </p:cNvSpPr>
          <p:nvPr>
            <p:ph type="title" hasCustomPrompt="1"/>
          </p:nvPr>
        </p:nvSpPr>
        <p:spPr>
          <a:xfrm>
            <a:off x="316083" y="188913"/>
            <a:ext cx="11563181" cy="414000"/>
          </a:xfrm>
          <a:prstGeom prst="rect">
            <a:avLst/>
          </a:prstGeom>
        </p:spPr>
        <p:txBody>
          <a:bodyPr vert="horz" lIns="0" rIns="0"/>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9" name="Slide Number Placeholder 5"/>
          <p:cNvSpPr>
            <a:spLocks noGrp="1"/>
          </p:cNvSpPr>
          <p:nvPr>
            <p:ph type="sldNum" sz="quarter" idx="4"/>
          </p:nvPr>
        </p:nvSpPr>
        <p:spPr>
          <a:xfrm>
            <a:off x="11332560" y="6533101"/>
            <a:ext cx="528000" cy="279180"/>
          </a:xfrm>
          <a:prstGeom prst="rect">
            <a:avLst/>
          </a:prstGeom>
        </p:spPr>
        <p:txBody>
          <a:bodyPr vert="horz" lIns="0" tIns="46800" rIns="0" bIns="46800" rtlCol="0" anchor="b" anchorCtr="0"/>
          <a:lstStyle>
            <a:lvl1pPr algn="r">
              <a:defRPr sz="1200" b="0">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3" name="Text Placeholder 2"/>
          <p:cNvSpPr>
            <a:spLocks noGrp="1"/>
          </p:cNvSpPr>
          <p:nvPr>
            <p:ph type="body" sz="quarter" idx="16"/>
          </p:nvPr>
        </p:nvSpPr>
        <p:spPr>
          <a:xfrm>
            <a:off x="317501" y="6446203"/>
            <a:ext cx="10807700" cy="368300"/>
          </a:xfrm>
          <a:prstGeom prst="rect">
            <a:avLst/>
          </a:prstGeom>
        </p:spPr>
        <p:txBody>
          <a:bodyPr lIns="0" rIns="0" anchor="b"/>
          <a:lstStyle>
            <a:lvl1pPr marL="0" indent="0">
              <a:spcBef>
                <a:spcPts val="0"/>
              </a:spcBef>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Tree>
    <p:extLst>
      <p:ext uri="{BB962C8B-B14F-4D97-AF65-F5344CB8AC3E}">
        <p14:creationId xmlns:p14="http://schemas.microsoft.com/office/powerpoint/2010/main" val="1748778274"/>
      </p:ext>
    </p:extLst>
  </p:cSld>
  <p:clrMapOvr>
    <a:masterClrMapping/>
  </p:clrMapOvr>
  <p:extLst>
    <p:ext uri="{DCECCB84-F9BA-43D5-87BE-67443E8EF086}">
      <p15:sldGuideLst xmlns:p15="http://schemas.microsoft.com/office/powerpoint/2012/main">
        <p15:guide id="1" pos="197">
          <p15:clr>
            <a:srgbClr val="FBAE40"/>
          </p15:clr>
        </p15:guide>
        <p15:guide id="2" pos="748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155" indent="-457155">
              <a:buClr>
                <a:srgbClr val="00B050"/>
              </a:buClr>
              <a:buFont typeface="Arial" panose="020B0604020202020204" pitchFamily="34" charset="0"/>
              <a:buChar char="•"/>
              <a:defRPr>
                <a:solidFill>
                  <a:schemeClr val="bg1"/>
                </a:solidFill>
                <a:latin typeface="Calibri" charset="0"/>
                <a:ea typeface="Calibri" charset="0"/>
                <a:cs typeface="Calibri" charset="0"/>
              </a:defRPr>
            </a:lvl1pPr>
            <a:lvl2pPr marL="990502" indent="-380962">
              <a:buClr>
                <a:srgbClr val="00B050"/>
              </a:buClr>
              <a:buFont typeface="Arial" panose="020B0604020202020204" pitchFamily="34" charset="0"/>
              <a:buChar char="•"/>
              <a:defRPr>
                <a:solidFill>
                  <a:schemeClr val="bg1"/>
                </a:solidFill>
                <a:latin typeface="Calibri" charset="0"/>
                <a:ea typeface="Calibri" charset="0"/>
                <a:cs typeface="Calibri" charset="0"/>
              </a:defRPr>
            </a:lvl2pPr>
            <a:lvl3pPr marL="1523849" indent="-304768">
              <a:buClr>
                <a:srgbClr val="00B050"/>
              </a:buClr>
              <a:buFont typeface="Arial" panose="020B0604020202020204" pitchFamily="34" charset="0"/>
              <a:buChar char="•"/>
              <a:defRPr>
                <a:solidFill>
                  <a:schemeClr val="bg1"/>
                </a:solidFill>
                <a:latin typeface="Calibri" charset="0"/>
                <a:ea typeface="Calibri" charset="0"/>
                <a:cs typeface="Calibri" charset="0"/>
              </a:defRPr>
            </a:lvl3pPr>
            <a:lvl4pPr marL="2133387" indent="-304768">
              <a:buClr>
                <a:srgbClr val="00B050"/>
              </a:buClr>
              <a:buFont typeface="Arial" panose="020B0604020202020204" pitchFamily="34" charset="0"/>
              <a:buChar char="•"/>
              <a:defRPr>
                <a:solidFill>
                  <a:schemeClr val="bg1"/>
                </a:solidFill>
                <a:latin typeface="Calibri" charset="0"/>
                <a:ea typeface="Calibri" charset="0"/>
                <a:cs typeface="Calibri" charset="0"/>
              </a:defRPr>
            </a:lvl4pPr>
            <a:lvl5pPr marL="2742926" indent="-304768">
              <a:buClr>
                <a:srgbClr val="00B050"/>
              </a:buClr>
              <a:buFont typeface="Arial" panose="020B0604020202020204" pitchFamily="34" charset="0"/>
              <a:buChar char="•"/>
              <a:defRPr>
                <a:solidFill>
                  <a:schemeClr val="bg1"/>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1512F7-0039-F249-B0ED-B0A545D7C127}" type="datetimeFigureOut">
              <a:rPr lang="en-US" smtClean="0">
                <a:solidFill>
                  <a:prstClr val="black">
                    <a:tint val="75000"/>
                  </a:prstClr>
                </a:solidFill>
              </a:rPr>
              <a:pPr/>
              <a:t>8/4/20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C22BBC-CD36-E94C-B78A-FF1602AA487C}" type="slidenum">
              <a:rPr lang="en-US" smtClean="0">
                <a:solidFill>
                  <a:prstClr val="black">
                    <a:tint val="75000"/>
                  </a:prstClr>
                </a:solidFill>
              </a:rPr>
              <a:pPr/>
              <a:t>‹#›</a:t>
            </a:fld>
            <a:endParaRPr lang="en-US">
              <a:solidFill>
                <a:prstClr val="black">
                  <a:tint val="75000"/>
                </a:prstClr>
              </a:solidFill>
            </a:endParaRPr>
          </a:p>
        </p:txBody>
      </p:sp>
      <p:sp>
        <p:nvSpPr>
          <p:cNvPr id="7" name="Title 1"/>
          <p:cNvSpPr>
            <a:spLocks noGrp="1"/>
          </p:cNvSpPr>
          <p:nvPr>
            <p:ph type="ctrTitle" hasCustomPrompt="1"/>
          </p:nvPr>
        </p:nvSpPr>
        <p:spPr>
          <a:xfrm>
            <a:off x="609601" y="27121"/>
            <a:ext cx="10972800" cy="1104995"/>
          </a:xfrm>
        </p:spPr>
        <p:txBody>
          <a:bodyPr>
            <a:normAutofit/>
          </a:bodyPr>
          <a:lstStyle>
            <a:lvl1pPr algn="ctr">
              <a:lnSpc>
                <a:spcPct val="90000"/>
              </a:lnSpc>
              <a:defRPr sz="4000" b="1">
                <a:solidFill>
                  <a:srgbClr val="FFFFFF"/>
                </a:solidFill>
                <a:latin typeface="Calibri" charset="0"/>
                <a:ea typeface="Calibri" charset="0"/>
                <a:cs typeface="Calibri" charset="0"/>
              </a:defRPr>
            </a:lvl1pPr>
          </a:lstStyle>
          <a:p>
            <a:r>
              <a:rPr lang="en-US" dirty="0"/>
              <a:t>Click To Edit Master Title Style</a:t>
            </a:r>
          </a:p>
        </p:txBody>
      </p:sp>
    </p:spTree>
    <p:extLst>
      <p:ext uri="{BB962C8B-B14F-4D97-AF65-F5344CB8AC3E}">
        <p14:creationId xmlns:p14="http://schemas.microsoft.com/office/powerpoint/2010/main" val="15386639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buClr>
                <a:srgbClr val="00B050"/>
              </a:buClr>
              <a:defRPr sz="4000">
                <a:solidFill>
                  <a:schemeClr val="bg1"/>
                </a:solidFill>
                <a:latin typeface="Calibri" charset="0"/>
                <a:ea typeface="Calibri" charset="0"/>
                <a:cs typeface="Calibri" charset="0"/>
              </a:defRPr>
            </a:lvl1pPr>
            <a:lvl2pPr>
              <a:buClr>
                <a:srgbClr val="00B050"/>
              </a:buClr>
              <a:defRPr sz="3600">
                <a:solidFill>
                  <a:schemeClr val="bg1"/>
                </a:solidFill>
                <a:latin typeface="Calibri" charset="0"/>
                <a:ea typeface="Calibri" charset="0"/>
                <a:cs typeface="Calibri" charset="0"/>
              </a:defRPr>
            </a:lvl2pPr>
            <a:lvl3pPr>
              <a:buClr>
                <a:srgbClr val="00B050"/>
              </a:buClr>
              <a:defRPr sz="2800">
                <a:solidFill>
                  <a:schemeClr val="bg1"/>
                </a:solidFill>
                <a:latin typeface="Calibri" charset="0"/>
                <a:ea typeface="Calibri" charset="0"/>
                <a:cs typeface="Calibri" charset="0"/>
              </a:defRPr>
            </a:lvl3pPr>
            <a:lvl4pPr>
              <a:buClr>
                <a:srgbClr val="00B050"/>
              </a:buClr>
              <a:defRPr sz="2400">
                <a:solidFill>
                  <a:schemeClr val="bg1"/>
                </a:solidFill>
                <a:latin typeface="Calibri" charset="0"/>
                <a:ea typeface="Calibri" charset="0"/>
                <a:cs typeface="Calibri" charset="0"/>
              </a:defRPr>
            </a:lvl4pPr>
            <a:lvl5pPr>
              <a:buClr>
                <a:srgbClr val="00B050"/>
              </a:buClr>
              <a:defRPr sz="2400">
                <a:solidFill>
                  <a:schemeClr val="bg1"/>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09539"/>
            <a:fld id="{001512F7-0039-F249-B0ED-B0A545D7C127}" type="datetimeFigureOut">
              <a:rPr lang="en-US" smtClean="0">
                <a:solidFill>
                  <a:prstClr val="black">
                    <a:tint val="75000"/>
                  </a:prstClr>
                </a:solidFill>
              </a:rPr>
              <a:pPr defTabSz="609539"/>
              <a:t>8/4/20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0BC22BBC-CD36-E94C-B78A-FF1602AA487C}" type="slidenum">
              <a:rPr lang="en-US" smtClean="0">
                <a:solidFill>
                  <a:prstClr val="black">
                    <a:tint val="75000"/>
                  </a:prstClr>
                </a:solidFill>
              </a:rPr>
              <a:pPr defTabSz="609539"/>
              <a:t>‹#›</a:t>
            </a:fld>
            <a:endParaRPr lang="en-US">
              <a:solidFill>
                <a:prstClr val="black">
                  <a:tint val="75000"/>
                </a:prstClr>
              </a:solidFill>
            </a:endParaRPr>
          </a:p>
        </p:txBody>
      </p:sp>
      <p:sp>
        <p:nvSpPr>
          <p:cNvPr id="7" name="Title 1"/>
          <p:cNvSpPr>
            <a:spLocks noGrp="1"/>
          </p:cNvSpPr>
          <p:nvPr>
            <p:ph type="ctrTitle" hasCustomPrompt="1"/>
          </p:nvPr>
        </p:nvSpPr>
        <p:spPr>
          <a:xfrm>
            <a:off x="609601" y="27117"/>
            <a:ext cx="10972800" cy="1161603"/>
          </a:xfrm>
        </p:spPr>
        <p:txBody>
          <a:bodyPr>
            <a:normAutofit/>
          </a:bodyPr>
          <a:lstStyle>
            <a:lvl1pPr algn="ctr">
              <a:lnSpc>
                <a:spcPct val="90000"/>
              </a:lnSpc>
              <a:defRPr sz="4000" b="1">
                <a:solidFill>
                  <a:srgbClr val="FFFFFF"/>
                </a:solidFill>
                <a:latin typeface="Calibri" charset="0"/>
                <a:ea typeface="Calibri" charset="0"/>
                <a:cs typeface="Calibri" charset="0"/>
              </a:defRPr>
            </a:lvl1pPr>
          </a:lstStyle>
          <a:p>
            <a:r>
              <a:rPr lang="en-US" dirty="0"/>
              <a:t>Click To Edit Master Title Style</a:t>
            </a:r>
          </a:p>
        </p:txBody>
      </p:sp>
    </p:spTree>
    <p:extLst>
      <p:ext uri="{BB962C8B-B14F-4D97-AF65-F5344CB8AC3E}">
        <p14:creationId xmlns:p14="http://schemas.microsoft.com/office/powerpoint/2010/main" val="2142239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9169" y="188916"/>
            <a:ext cx="11133667" cy="1008061"/>
          </a:xfrm>
        </p:spPr>
        <p:txBody>
          <a:bodyPr/>
          <a:lstStyle>
            <a:lvl1pPr>
              <a:defRPr sz="3200">
                <a:solidFill>
                  <a:srgbClr val="000000"/>
                </a:solidFill>
              </a:defRPr>
            </a:lvl1pPr>
          </a:lstStyle>
          <a:p>
            <a:r>
              <a:rPr lang="en-US"/>
              <a:t>Click to edit Master title style</a:t>
            </a:r>
            <a:endParaRPr lang="en-GB" dirty="0"/>
          </a:p>
        </p:txBody>
      </p:sp>
      <p:sp>
        <p:nvSpPr>
          <p:cNvPr id="5" name="Text Placeholder 13"/>
          <p:cNvSpPr>
            <a:spLocks noGrp="1"/>
          </p:cNvSpPr>
          <p:nvPr>
            <p:ph type="body" sz="quarter" idx="13" hasCustomPrompt="1"/>
          </p:nvPr>
        </p:nvSpPr>
        <p:spPr>
          <a:xfrm>
            <a:off x="529168" y="6311904"/>
            <a:ext cx="5465232" cy="390525"/>
          </a:xfr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197601" y="6311904"/>
            <a:ext cx="5465232" cy="390525"/>
          </a:xfr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spTree>
    <p:extLst>
      <p:ext uri="{BB962C8B-B14F-4D97-AF65-F5344CB8AC3E}">
        <p14:creationId xmlns:p14="http://schemas.microsoft.com/office/powerpoint/2010/main" val="133705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97877913"/>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1">
                <a:solidFill>
                  <a:schemeClr val="tx2"/>
                </a:solidFill>
              </a:defRPr>
            </a:lvl1pPr>
            <a:lvl2pPr marL="256004" indent="-256004">
              <a:buFont typeface="Arial" panose="020B0604020202020204" pitchFamily="34" charset="0"/>
              <a:buChar char="•"/>
              <a:defRPr/>
            </a:lvl2pPr>
            <a:lvl3pPr marL="755822" indent="-341339">
              <a:buFont typeface="Arial" panose="020B0604020202020204" pitchFamily="34" charset="0"/>
              <a:buChar char="–"/>
              <a:defRPr/>
            </a:lvl3pPr>
            <a:lvl4pPr marL="1182496" indent="-268195">
              <a:buFont typeface="Arial" panose="020B0604020202020204" pitchFamily="34" charset="0"/>
              <a:buChar char="•"/>
              <a:defRPr/>
            </a:lvl4pPr>
            <a:lvl5pPr marL="1609168" indent="-304768">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6" y="6436636"/>
            <a:ext cx="662940" cy="318092"/>
          </a:xfrm>
          <a:prstGeom prst="rect">
            <a:avLst/>
          </a:prstGeom>
        </p:spPr>
        <p:txBody>
          <a:bodyPr vert="horz" lIns="91432" tIns="45716" rIns="91432" bIns="45716" rtlCol="0" anchor="ctr"/>
          <a:lstStyle>
            <a:lvl1pPr algn="r">
              <a:defRPr lang="en-US" sz="1467" smtClean="0"/>
            </a:lvl1pPr>
          </a:lstStyle>
          <a:p>
            <a:fld id="{AF1AFCDA-ABCC-4704-AB71-48FDE4F2FA4C}" type="slidenum">
              <a:rPr lang="en-US" smtClean="0"/>
              <a:pPr/>
              <a:t>‹#›</a:t>
            </a:fld>
            <a:endParaRPr lang="en-US" dirty="0"/>
          </a:p>
        </p:txBody>
      </p:sp>
      <p:sp>
        <p:nvSpPr>
          <p:cNvPr id="5" name="Text Placeholder 4"/>
          <p:cNvSpPr>
            <a:spLocks noGrp="1"/>
          </p:cNvSpPr>
          <p:nvPr>
            <p:ph type="body" sz="quarter" idx="10" hasCustomPrompt="1"/>
          </p:nvPr>
        </p:nvSpPr>
        <p:spPr>
          <a:xfrm>
            <a:off x="9665821" y="1"/>
            <a:ext cx="2526183" cy="249283"/>
          </a:xfrm>
        </p:spPr>
        <p:txBody>
          <a:bodyPr/>
          <a:lstStyle>
            <a:lvl1pPr algn="r">
              <a:defRPr sz="1067"/>
            </a:lvl1pPr>
          </a:lstStyle>
          <a:p>
            <a:pPr lvl="0"/>
            <a:r>
              <a:rPr lang="en-US" dirty="0"/>
              <a:t>Study Name</a:t>
            </a:r>
          </a:p>
        </p:txBody>
      </p:sp>
    </p:spTree>
    <p:extLst>
      <p:ext uri="{BB962C8B-B14F-4D97-AF65-F5344CB8AC3E}">
        <p14:creationId xmlns:p14="http://schemas.microsoft.com/office/powerpoint/2010/main" val="2138280584"/>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6"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8"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7" name="Text Placeholder 2"/>
          <p:cNvSpPr>
            <a:spLocks noGrp="1"/>
          </p:cNvSpPr>
          <p:nvPr>
            <p:ph idx="1"/>
          </p:nvPr>
        </p:nvSpPr>
        <p:spPr>
          <a:xfrm>
            <a:off x="609600" y="1780032"/>
            <a:ext cx="10972801" cy="401893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9577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custDataLst>
      <p:tags r:id="rId1"/>
    </p:custDataLst>
    <p:extLst>
      <p:ext uri="{BB962C8B-B14F-4D97-AF65-F5344CB8AC3E}">
        <p14:creationId xmlns:p14="http://schemas.microsoft.com/office/powerpoint/2010/main" val="7965958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91440" tIns="45720" rIns="91440" bIns="45720">
            <a:normAutofit/>
          </a:bodyPr>
          <a:lstStyle>
            <a:lvl1pPr>
              <a:lnSpc>
                <a:spcPct val="90000"/>
              </a:lnSpc>
              <a:defRPr sz="5333" b="1" cap="none" spc="131">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4"/>
            <a:ext cx="9382611" cy="924363"/>
          </a:xfrm>
          <a:prstGeom prst="rect">
            <a:avLst/>
          </a:prstGeom>
        </p:spPr>
        <p:txBody>
          <a:bodyPr lIns="91440" tIns="45720" rIns="91440" bIns="45720">
            <a:normAutofit/>
          </a:bodyPr>
          <a:lstStyle>
            <a:lvl1pPr marL="0" indent="0" algn="l">
              <a:lnSpc>
                <a:spcPct val="90000"/>
              </a:lnSpc>
              <a:spcBef>
                <a:spcPts val="1200"/>
              </a:spcBef>
              <a:buNone/>
              <a:defRPr sz="2400" spc="31" baseline="0">
                <a:solidFill>
                  <a:schemeClr val="tx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6"/>
            <a:ext cx="9392139" cy="1227813"/>
          </a:xfrm>
          <a:prstGeom prst="rect">
            <a:avLst/>
          </a:prstGeom>
        </p:spPr>
        <p:txBody>
          <a:bodyPr lIns="91440" tIns="45720" rIns="91440" bIns="45720">
            <a:noAutofit/>
          </a:bodyPr>
          <a:lstStyle>
            <a:lvl1pPr marL="0" indent="0">
              <a:buNone/>
              <a:defRPr sz="3200" b="0" spc="31">
                <a:solidFill>
                  <a:schemeClr val="tx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a:t>&lt;Authors&gt;</a:t>
            </a:r>
            <a:endParaRPr lang="en-US" dirty="0"/>
          </a:p>
        </p:txBody>
      </p:sp>
    </p:spTree>
    <p:custDataLst>
      <p:tags r:id="rId1"/>
    </p:custDataLst>
    <p:extLst>
      <p:ext uri="{BB962C8B-B14F-4D97-AF65-F5344CB8AC3E}">
        <p14:creationId xmlns:p14="http://schemas.microsoft.com/office/powerpoint/2010/main" val="24243559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619545"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6365194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8"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9" name="Title Placeholder 1"/>
          <p:cNvSpPr>
            <a:spLocks noGrp="1"/>
          </p:cNvSpPr>
          <p:nvPr>
            <p:ph type="title"/>
          </p:nvPr>
        </p:nvSpPr>
        <p:spPr>
          <a:xfrm>
            <a:off x="609601" y="1048512"/>
            <a:ext cx="10972799" cy="418576"/>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12" name="Text Placeholder 2"/>
          <p:cNvSpPr>
            <a:spLocks noGrp="1"/>
          </p:cNvSpPr>
          <p:nvPr>
            <p:ph idx="1"/>
          </p:nvPr>
        </p:nvSpPr>
        <p:spPr>
          <a:xfrm>
            <a:off x="609599" y="1780032"/>
            <a:ext cx="5181600" cy="401893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idx="10"/>
          </p:nvPr>
        </p:nvSpPr>
        <p:spPr>
          <a:xfrm>
            <a:off x="6400800" y="1780032"/>
            <a:ext cx="5181600" cy="401893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38739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pic>
        <p:nvPicPr>
          <p:cNvPr id="4" name="Immagin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9033" y="6194427"/>
            <a:ext cx="2432051"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13410021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2"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2"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8"/>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2" y="5856000"/>
            <a:ext cx="2211700" cy="42056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11" name="Picture 10">
            <a:extLst>
              <a:ext uri="{FF2B5EF4-FFF2-40B4-BE49-F238E27FC236}">
                <a16:creationId xmlns:a16="http://schemas.microsoft.com/office/drawing/2014/main" id="{B63FDB71-CA93-4675-9EC2-3A49227BE0AF}"/>
              </a:ext>
            </a:extLst>
          </p:cNvPr>
          <p:cNvPicPr>
            <a:picLocks noChangeAspect="1"/>
          </p:cNvPicPr>
          <p:nvPr userDrawn="1"/>
        </p:nvPicPr>
        <p:blipFill>
          <a:blip r:embed="rId2"/>
          <a:stretch>
            <a:fillRect/>
          </a:stretch>
        </p:blipFill>
        <p:spPr>
          <a:xfrm>
            <a:off x="559951" y="522773"/>
            <a:ext cx="2582400" cy="503065"/>
          </a:xfrm>
          <a:prstGeom prst="rect">
            <a:avLst/>
          </a:prstGeom>
        </p:spPr>
      </p:pic>
    </p:spTree>
    <p:extLst>
      <p:ext uri="{BB962C8B-B14F-4D97-AF65-F5344CB8AC3E}">
        <p14:creationId xmlns:p14="http://schemas.microsoft.com/office/powerpoint/2010/main" val="9866759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6159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322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112962805"/>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936201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8"/>
            <a:ext cx="5101167" cy="431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7" y="1906588"/>
            <a:ext cx="5103283" cy="431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4312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0588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17823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0810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22759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88607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4111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8" y="569914"/>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4"/>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51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42533862"/>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13846368"/>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96741"/>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370864016"/>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89495788"/>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838732"/>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4F21AC-05EC-4119-8B65-88E2F3473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4057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365AA2-8924-4132-97A9-30C5E4D286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20" r="2180" b="35452"/>
          <a:stretch/>
        </p:blipFill>
        <p:spPr>
          <a:xfrm>
            <a:off x="-1" y="2398059"/>
            <a:ext cx="12192001" cy="4459942"/>
          </a:xfrm>
          <a:prstGeom prst="rect">
            <a:avLst/>
          </a:prstGeom>
        </p:spPr>
      </p:pic>
      <p:sp>
        <p:nvSpPr>
          <p:cNvPr id="4" name="Rectangle 3">
            <a:extLst>
              <a:ext uri="{FF2B5EF4-FFF2-40B4-BE49-F238E27FC236}">
                <a16:creationId xmlns:a16="http://schemas.microsoft.com/office/drawing/2014/main" id="{C17A247B-D59B-4716-BCC6-ADE37C3B2ECD}"/>
              </a:ext>
            </a:extLst>
          </p:cNvPr>
          <p:cNvSpPr/>
          <p:nvPr userDrawn="1"/>
        </p:nvSpPr>
        <p:spPr>
          <a:xfrm>
            <a:off x="-1" y="3232087"/>
            <a:ext cx="12192001" cy="362557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9BD554-D1F9-4222-AB89-E1F5E292EE01}"/>
              </a:ext>
            </a:extLst>
          </p:cNvPr>
          <p:cNvSpPr>
            <a:spLocks noGrp="1"/>
          </p:cNvSpPr>
          <p:nvPr>
            <p:ph type="sldNum" sz="quarter" idx="12"/>
          </p:nvPr>
        </p:nvSpPr>
        <p:spPr/>
        <p:txBody>
          <a:bodyPr/>
          <a:lstStyle>
            <a:lvl1pPr>
              <a:defRPr>
                <a:solidFill>
                  <a:schemeClr val="bg1"/>
                </a:solidFill>
              </a:defRPr>
            </a:lvl1pPr>
          </a:lstStyle>
          <a:p>
            <a:fld id="{279CCD15-C04E-47B5-9C84-62DC1C88A95B}" type="slidenum">
              <a:rPr lang="en-US" smtClean="0"/>
              <a:pPr/>
              <a:t>‹#›</a:t>
            </a:fld>
            <a:endParaRPr lang="en-US"/>
          </a:p>
        </p:txBody>
      </p:sp>
      <p:sp>
        <p:nvSpPr>
          <p:cNvPr id="2" name="Title 1">
            <a:extLst>
              <a:ext uri="{FF2B5EF4-FFF2-40B4-BE49-F238E27FC236}">
                <a16:creationId xmlns:a16="http://schemas.microsoft.com/office/drawing/2014/main" id="{D9545FCE-980D-482D-931B-EEBFEC781588}"/>
              </a:ext>
            </a:extLst>
          </p:cNvPr>
          <p:cNvSpPr>
            <a:spLocks noGrp="1"/>
          </p:cNvSpPr>
          <p:nvPr>
            <p:ph type="ctrTitle"/>
          </p:nvPr>
        </p:nvSpPr>
        <p:spPr>
          <a:xfrm>
            <a:off x="359923" y="0"/>
            <a:ext cx="11472154" cy="2387600"/>
          </a:xfrm>
        </p:spPr>
        <p:txBody>
          <a:bodyPr anchor="b"/>
          <a:lstStyle>
            <a:lvl1pPr algn="ctr">
              <a:defRPr sz="6000" b="1">
                <a:solidFill>
                  <a:schemeClr val="accent3"/>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2B5DF67E-06BF-44E0-A8B4-527A479BDF8B}"/>
              </a:ext>
            </a:extLst>
          </p:cNvPr>
          <p:cNvSpPr>
            <a:spLocks noGrp="1"/>
          </p:cNvSpPr>
          <p:nvPr>
            <p:ph type="subTitle" idx="1"/>
          </p:nvPr>
        </p:nvSpPr>
        <p:spPr>
          <a:xfrm>
            <a:off x="359923" y="2972268"/>
            <a:ext cx="11472154" cy="1655762"/>
          </a:xfrm>
        </p:spPr>
        <p:txBody>
          <a:bodyPr>
            <a:normAutofit/>
          </a:bodyPr>
          <a:lstStyle>
            <a:lvl1pPr marL="0" indent="0" algn="ctr">
              <a:buNone/>
              <a:defRPr sz="2800" b="1">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5074226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9130-34B0-448E-AA29-C5E75EBB2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D8598-5AB2-4314-AD12-AE5888035F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CEAE871-EFC6-4853-9C22-F313CFF7809E}"/>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3025661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98FA-ADC5-4AE8-A9F2-280A55CA6208}"/>
              </a:ext>
            </a:extLst>
          </p:cNvPr>
          <p:cNvSpPr>
            <a:spLocks noGrp="1"/>
          </p:cNvSpPr>
          <p:nvPr>
            <p:ph type="title"/>
          </p:nvPr>
        </p:nvSpPr>
        <p:spPr>
          <a:xfrm>
            <a:off x="831850" y="1709738"/>
            <a:ext cx="10515600" cy="1977045"/>
          </a:xfrm>
        </p:spPr>
        <p:txBody>
          <a:bodyPr anchor="b">
            <a:normAutofit/>
          </a:bodyPr>
          <a:lstStyle>
            <a:lvl1pPr>
              <a:defRPr sz="4800"/>
            </a:lvl1pPr>
          </a:lstStyle>
          <a:p>
            <a:r>
              <a:rPr lang="en-US"/>
              <a:t>Click to edit Master title style</a:t>
            </a:r>
          </a:p>
        </p:txBody>
      </p:sp>
      <p:sp>
        <p:nvSpPr>
          <p:cNvPr id="4" name="Date Placeholder 3">
            <a:extLst>
              <a:ext uri="{FF2B5EF4-FFF2-40B4-BE49-F238E27FC236}">
                <a16:creationId xmlns:a16="http://schemas.microsoft.com/office/drawing/2014/main" id="{7DE47411-0671-4F92-B0A0-70639B30D55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526BE2B-F8C4-4E70-98D4-259DC6C72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4CE0C-0F5D-457D-A573-D26D18537F1C}"/>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3068803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3542-1D79-453D-87E8-DA5EC125DD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0EA61-EBE1-4CF8-A5F4-593D5910FFCD}"/>
              </a:ext>
            </a:extLst>
          </p:cNvPr>
          <p:cNvSpPr>
            <a:spLocks noGrp="1"/>
          </p:cNvSpPr>
          <p:nvPr>
            <p:ph sz="half" idx="1"/>
          </p:nvPr>
        </p:nvSpPr>
        <p:spPr>
          <a:xfrm>
            <a:off x="303179" y="1430524"/>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13230-96E8-4D60-84AA-4F09701E6A9C}"/>
              </a:ext>
            </a:extLst>
          </p:cNvPr>
          <p:cNvSpPr>
            <a:spLocks noGrp="1"/>
          </p:cNvSpPr>
          <p:nvPr>
            <p:ph sz="half" idx="2"/>
          </p:nvPr>
        </p:nvSpPr>
        <p:spPr>
          <a:xfrm>
            <a:off x="5987375" y="1430524"/>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FC3824-3197-4B91-B410-4AFF29EF048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7951C95-6F47-476F-B1F7-80128954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B6D752-8C9E-4281-8E65-C4742C9C3EE7}"/>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3261883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69F5-B41A-4A35-82C6-572A0FC63771}"/>
              </a:ext>
            </a:extLst>
          </p:cNvPr>
          <p:cNvSpPr>
            <a:spLocks noGrp="1"/>
          </p:cNvSpPr>
          <p:nvPr>
            <p:ph type="title"/>
          </p:nvPr>
        </p:nvSpPr>
        <p:spPr>
          <a:xfrm>
            <a:off x="304800" y="-4173"/>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EA00FC-5548-48DD-8A51-97153B152F08}"/>
              </a:ext>
            </a:extLst>
          </p:cNvPr>
          <p:cNvSpPr>
            <a:spLocks noGrp="1"/>
          </p:cNvSpPr>
          <p:nvPr>
            <p:ph type="body" idx="1"/>
          </p:nvPr>
        </p:nvSpPr>
        <p:spPr>
          <a:xfrm>
            <a:off x="304800" y="1126689"/>
            <a:ext cx="5157787" cy="823912"/>
          </a:xfrm>
        </p:spPr>
        <p:txBody>
          <a:bodyPr anchor="b">
            <a:normAutofit/>
          </a:bodyPr>
          <a:lstStyle>
            <a:lvl1pPr marL="0" indent="0">
              <a:buNone/>
              <a:defRPr sz="3200" b="1">
                <a:solidFill>
                  <a:schemeClr val="accent6">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E31B0A-6D81-4672-A3C3-EEFC0753BDEF}"/>
              </a:ext>
            </a:extLst>
          </p:cNvPr>
          <p:cNvSpPr>
            <a:spLocks noGrp="1"/>
          </p:cNvSpPr>
          <p:nvPr>
            <p:ph sz="half" idx="2"/>
          </p:nvPr>
        </p:nvSpPr>
        <p:spPr>
          <a:xfrm>
            <a:off x="304800" y="2001440"/>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D9B7239-B7FC-4628-B360-289D9E5DD64E}"/>
              </a:ext>
            </a:extLst>
          </p:cNvPr>
          <p:cNvSpPr>
            <a:spLocks noGrp="1"/>
          </p:cNvSpPr>
          <p:nvPr>
            <p:ph type="body" sz="quarter" idx="3"/>
          </p:nvPr>
        </p:nvSpPr>
        <p:spPr>
          <a:xfrm>
            <a:off x="5637212" y="1126689"/>
            <a:ext cx="5183188" cy="823912"/>
          </a:xfrm>
        </p:spPr>
        <p:txBody>
          <a:bodyPr anchor="b">
            <a:normAutofit/>
          </a:bodyPr>
          <a:lstStyle>
            <a:lvl1pPr marL="0" indent="0">
              <a:buNone/>
              <a:defRPr sz="3200" b="1">
                <a:solidFill>
                  <a:schemeClr val="accent6">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B87BE0-88F2-49B4-BF08-230FC9B0B6AF}"/>
              </a:ext>
            </a:extLst>
          </p:cNvPr>
          <p:cNvSpPr>
            <a:spLocks noGrp="1"/>
          </p:cNvSpPr>
          <p:nvPr>
            <p:ph sz="quarter" idx="4"/>
          </p:nvPr>
        </p:nvSpPr>
        <p:spPr>
          <a:xfrm>
            <a:off x="5637212" y="2001440"/>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203B1A-8250-4DCE-8F49-ECC132D90E1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088A25B5-A7E9-47E6-AA00-7C1BDE16D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31AE99B-01C4-45DC-A0BC-FABF90A5CE67}"/>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336500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E49B5-C4E6-45FD-8537-5E6F0CE02F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CEC2E-2648-41DA-97A6-7296FFD982D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8B584618-73A9-46CF-9107-D486E7A681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BF9F869-EB48-4ED9-B7B4-29E4EDA553E3}"/>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1368312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FA07A5-3FCF-4464-8AE6-025F8962B3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588FCADE-1FDF-454E-97A1-10F3D39EA7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ABA53F1-E1EC-41E7-8B56-571199E29BE5}"/>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2749800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5ECB22B-D1FA-4510-B12A-4ABC863122CC}"/>
              </a:ext>
            </a:extLst>
          </p:cNvPr>
          <p:cNvSpPr>
            <a:spLocks noGrp="1"/>
          </p:cNvSpPr>
          <p:nvPr>
            <p:ph type="body" sz="quarter" idx="11" hasCustomPrompt="1"/>
          </p:nvPr>
        </p:nvSpPr>
        <p:spPr>
          <a:xfrm>
            <a:off x="889794" y="6511347"/>
            <a:ext cx="10245567" cy="271276"/>
          </a:xfrm>
          <a:prstGeom prst="rect">
            <a:avLst/>
          </a:prstGeom>
        </p:spPr>
        <p:txBody>
          <a:bodyPr bIns="0" anchor="b"/>
          <a:lstStyle>
            <a:lvl1pPr marL="0" indent="0">
              <a:spcBef>
                <a:spcPts val="150"/>
              </a:spcBef>
              <a:buFontTx/>
              <a:buNone/>
              <a:defRPr sz="600"/>
            </a:lvl1pPr>
            <a:lvl2pPr marL="457189" indent="0">
              <a:buFontTx/>
              <a:buNone/>
              <a:defRPr sz="600"/>
            </a:lvl2pPr>
            <a:lvl3pPr marL="914378" indent="0">
              <a:buFontTx/>
              <a:buNone/>
              <a:defRPr sz="600"/>
            </a:lvl3pPr>
            <a:lvl4pPr marL="1371566" indent="0">
              <a:buFontTx/>
              <a:buNone/>
              <a:defRPr sz="600"/>
            </a:lvl4pPr>
            <a:lvl5pPr marL="1828754" indent="0">
              <a:buFontTx/>
              <a:buNone/>
              <a:defRPr sz="600"/>
            </a:lvl5pPr>
          </a:lstStyle>
          <a:p>
            <a:pPr lvl="0"/>
            <a:r>
              <a:rPr lang="en-US" dirty="0"/>
              <a:t>References</a:t>
            </a:r>
          </a:p>
        </p:txBody>
      </p:sp>
      <p:sp>
        <p:nvSpPr>
          <p:cNvPr id="6" name="Slide Number Placeholder 5"/>
          <p:cNvSpPr>
            <a:spLocks noGrp="1"/>
          </p:cNvSpPr>
          <p:nvPr>
            <p:ph type="sldNum" sz="quarter" idx="4"/>
          </p:nvPr>
        </p:nvSpPr>
        <p:spPr>
          <a:xfrm>
            <a:off x="424500" y="6403347"/>
            <a:ext cx="27432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a:solidFill>
                <a:srgbClr val="000000"/>
              </a:solidFill>
            </a:endParaRPr>
          </a:p>
        </p:txBody>
      </p:sp>
      <p:sp>
        <p:nvSpPr>
          <p:cNvPr id="5" name="Title 8"/>
          <p:cNvSpPr>
            <a:spLocks noGrp="1"/>
          </p:cNvSpPr>
          <p:nvPr>
            <p:ph type="title" hasCustomPrompt="1"/>
          </p:nvPr>
        </p:nvSpPr>
        <p:spPr>
          <a:xfrm>
            <a:off x="316085" y="192000"/>
            <a:ext cx="11687535" cy="672000"/>
          </a:xfrm>
          <a:prstGeom prst="rect">
            <a:avLst/>
          </a:prstGeom>
        </p:spPr>
        <p:txBody>
          <a:bodyPr vert="horz"/>
          <a:lstStyle>
            <a:lvl1pPr algn="l">
              <a:lnSpc>
                <a:spcPct val="100000"/>
              </a:lnSpc>
              <a:defRPr sz="1800" b="1" baseline="0">
                <a:solidFill>
                  <a:srgbClr val="830051"/>
                </a:solidFill>
                <a:latin typeface="Arial" pitchFamily="34" charset="0"/>
                <a:cs typeface="Arial" pitchFamily="34" charset="0"/>
              </a:defRPr>
            </a:lvl1pPr>
          </a:lstStyle>
          <a:p>
            <a:r>
              <a:rPr lang="en-GB" noProof="0" dirty="0"/>
              <a:t>Click to add title</a:t>
            </a:r>
          </a:p>
        </p:txBody>
      </p:sp>
      <p:sp>
        <p:nvSpPr>
          <p:cNvPr id="3" name="Content Placeholder 2">
            <a:extLst>
              <a:ext uri="{FF2B5EF4-FFF2-40B4-BE49-F238E27FC236}">
                <a16:creationId xmlns:a16="http://schemas.microsoft.com/office/drawing/2014/main" id="{39EEC608-DCB4-4F19-9034-836F81A9D3C9}"/>
              </a:ext>
            </a:extLst>
          </p:cNvPr>
          <p:cNvSpPr>
            <a:spLocks noGrp="1"/>
          </p:cNvSpPr>
          <p:nvPr>
            <p:ph sz="quarter" idx="10"/>
          </p:nvPr>
        </p:nvSpPr>
        <p:spPr>
          <a:xfrm>
            <a:off x="315914" y="1137921"/>
            <a:ext cx="11469687" cy="4859655"/>
          </a:xfrm>
          <a:prstGeom prst="rect">
            <a:avLst/>
          </a:prstGeom>
        </p:spPr>
        <p:txBody>
          <a:bodyPr/>
          <a:lstStyle>
            <a:lvl1pPr marL="171450" indent="-171450">
              <a:spcBef>
                <a:spcPts val="900"/>
              </a:spcBef>
              <a:buClr>
                <a:schemeClr val="tx2"/>
              </a:buClr>
              <a:defRPr sz="1500"/>
            </a:lvl1pPr>
            <a:lvl2pPr marL="685800" indent="-171450">
              <a:spcBef>
                <a:spcPts val="450"/>
              </a:spcBef>
              <a:buClr>
                <a:schemeClr val="tx2"/>
              </a:buClr>
              <a:defRPr sz="1500"/>
            </a:lvl2pPr>
            <a:lvl3pPr marL="1113235" indent="-171450">
              <a:buClr>
                <a:schemeClr val="tx2"/>
              </a:buClr>
              <a:buFont typeface="Wingdings" panose="05000000000000000000" pitchFamily="2" charset="2"/>
              <a:buChar char="§"/>
              <a:defRPr sz="1350"/>
            </a:lvl3pPr>
            <a:lvl4pPr marL="1540669" indent="-171450">
              <a:spcBef>
                <a:spcPts val="225"/>
              </a:spcBef>
              <a:buClr>
                <a:schemeClr val="tx2"/>
              </a:buClr>
              <a:buFont typeface="Courier New" panose="02070309020205020404" pitchFamily="49" charset="0"/>
              <a:buChar char="o"/>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49148067"/>
      </p:ext>
    </p:extLst>
  </p:cSld>
  <p:clrMapOvr>
    <a:masterClrMapping/>
  </p:clrMapOvr>
  <p:extLst>
    <p:ext uri="{DCECCB84-F9BA-43D5-87BE-67443E8EF086}">
      <p15:sldGuideLst xmlns:p15="http://schemas.microsoft.com/office/powerpoint/2012/main">
        <p15:guide id="1" pos="3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533">
              <a:latin typeface="Corbel" pitchFamily="34" charset="0"/>
            </a:endParaRPr>
          </a:p>
        </p:txBody>
      </p:sp>
      <p:sp useBgFill="1">
        <p:nvSpPr>
          <p:cNvPr id="13" name="Rounded Rectangle 12"/>
          <p:cNvSpPr/>
          <p:nvPr/>
        </p:nvSpPr>
        <p:spPr>
          <a:xfrm>
            <a:off x="87084" y="69757"/>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9" name="Subtitle 8"/>
          <p:cNvSpPr>
            <a:spLocks noGrp="1"/>
          </p:cNvSpPr>
          <p:nvPr>
            <p:ph type="subTitle" idx="1"/>
          </p:nvPr>
        </p:nvSpPr>
        <p:spPr>
          <a:xfrm>
            <a:off x="1727200" y="3352800"/>
            <a:ext cx="8534400" cy="1600200"/>
          </a:xfrm>
        </p:spPr>
        <p:txBody>
          <a:bodyPr/>
          <a:lstStyle>
            <a:lvl1pPr marL="0" indent="0" algn="ctr">
              <a:buNone/>
              <a:defRPr sz="3467">
                <a:solidFill>
                  <a:schemeClr val="tx1"/>
                </a:solidFill>
                <a:latin typeface="Corbel" pitchFamily="34" charset="0"/>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a:t>Click to edit Master subtitle style</a:t>
            </a:r>
            <a:endParaRPr kumimoji="0" lang="en-US" dirty="0"/>
          </a:p>
        </p:txBody>
      </p:sp>
      <p:sp>
        <p:nvSpPr>
          <p:cNvPr id="28" name="Date Placeholder 27"/>
          <p:cNvSpPr>
            <a:spLocks noGrp="1"/>
          </p:cNvSpPr>
          <p:nvPr>
            <p:ph type="dt" sz="half" idx="10"/>
          </p:nvPr>
        </p:nvSpPr>
        <p:spPr/>
        <p:txBody>
          <a:bodyPr/>
          <a:lstStyle>
            <a:lvl1pPr>
              <a:defRPr>
                <a:latin typeface="Corbel" pitchFamily="34" charset="0"/>
              </a:defRPr>
            </a:lvl1pPr>
          </a:lstStyle>
          <a:p>
            <a:fld id="{EF78783C-1892-42EB-85F6-BC4AA7118DAC}" type="datetime1">
              <a:rPr lang="en-US" smtClean="0"/>
              <a:t>8/4/20</a:t>
            </a:fld>
            <a:endParaRPr lang="en-US" dirty="0"/>
          </a:p>
        </p:txBody>
      </p:sp>
      <p:sp>
        <p:nvSpPr>
          <p:cNvPr id="17" name="Footer Placeholder 16"/>
          <p:cNvSpPr>
            <a:spLocks noGrp="1"/>
          </p:cNvSpPr>
          <p:nvPr>
            <p:ph type="ftr" sz="quarter" idx="11"/>
          </p:nvPr>
        </p:nvSpPr>
        <p:spPr/>
        <p:txBody>
          <a:bodyPr/>
          <a:lstStyle>
            <a:lvl1pPr>
              <a:defRPr>
                <a:latin typeface="Corbel" pitchFamily="34" charset="0"/>
              </a:defRPr>
            </a:lvl1pPr>
          </a:lstStyle>
          <a:p>
            <a:r>
              <a:rPr lang="en-US"/>
              <a:t>Confidential for CTPM Use Only</a:t>
            </a:r>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867">
                <a:solidFill>
                  <a:srgbClr val="FFFFFF"/>
                </a:solidFill>
                <a:latin typeface="Corbel" pitchFamily="34" charset="0"/>
              </a:defRPr>
            </a:lvl1pPr>
          </a:lstStyle>
          <a:p>
            <a:fld id="{B6F15528-21DE-4FAA-801E-634DDDAF4B2B}" type="slidenum">
              <a:rPr lang="en-US" smtClean="0"/>
              <a:pPr/>
              <a:t>‹#›</a:t>
            </a:fld>
            <a:endParaRPr lang="en-US" dirty="0"/>
          </a:p>
        </p:txBody>
      </p:sp>
      <p:sp>
        <p:nvSpPr>
          <p:cNvPr id="7" name="Rectangle 6"/>
          <p:cNvSpPr/>
          <p:nvPr/>
        </p:nvSpPr>
        <p:spPr>
          <a:xfrm>
            <a:off x="83910"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10" name="Rectangle 9"/>
          <p:cNvSpPr/>
          <p:nvPr/>
        </p:nvSpPr>
        <p:spPr>
          <a:xfrm>
            <a:off x="83910" y="1396721"/>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11" name="Rectangle 10"/>
          <p:cNvSpPr/>
          <p:nvPr/>
        </p:nvSpPr>
        <p:spPr>
          <a:xfrm>
            <a:off x="83910"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8" name="Title 7"/>
          <p:cNvSpPr>
            <a:spLocks noGrp="1"/>
          </p:cNvSpPr>
          <p:nvPr>
            <p:ph type="ctrTitle"/>
          </p:nvPr>
        </p:nvSpPr>
        <p:spPr>
          <a:xfrm>
            <a:off x="609600" y="1505932"/>
            <a:ext cx="10972800" cy="1470025"/>
          </a:xfrm>
        </p:spPr>
        <p:txBody>
          <a:bodyPr anchor="ctr"/>
          <a:lstStyle>
            <a:lvl1pPr algn="ctr">
              <a:defRPr lang="en-US" dirty="0">
                <a:solidFill>
                  <a:srgbClr val="FFFFFF"/>
                </a:solidFill>
                <a:latin typeface="Corbel" pitchFamily="34" charset="0"/>
              </a:defRPr>
            </a:lvl1pPr>
          </a:lstStyle>
          <a:p>
            <a:r>
              <a:rPr kumimoji="0" lang="en-US"/>
              <a:t>Click to edit Master title style</a:t>
            </a:r>
            <a:endParaRPr kumimoji="0" lang="en-US" dirty="0"/>
          </a:p>
        </p:txBody>
      </p:sp>
      <p:pic>
        <p:nvPicPr>
          <p:cNvPr id="14" name="Picture 1" descr="MDACC_CMYK_TC_tag_V.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46217" y="6008688"/>
            <a:ext cx="180128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376767" y="5838825"/>
            <a:ext cx="11370733" cy="79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548732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4141831430"/>
      </p:ext>
    </p:extLst>
  </p:cSld>
  <p:clrMapOvr>
    <a:masterClrMapping/>
  </p:clrMapOvr>
  <p:transition spd="slow"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769600" cy="1143000"/>
          </a:xfrm>
        </p:spPr>
        <p:txBody>
          <a:bodyPr anchor="ctr"/>
          <a:lstStyle>
            <a:lvl1pPr>
              <a:defRPr>
                <a:latin typeface="Corbel" pitchFamily="34" charset="0"/>
              </a:defRPr>
            </a:lvl1pPr>
          </a:lstStyle>
          <a:p>
            <a:r>
              <a:rPr kumimoji="0" lang="en-US" dirty="0"/>
              <a:t>Click to edit Master title style</a:t>
            </a:r>
          </a:p>
        </p:txBody>
      </p:sp>
      <p:sp>
        <p:nvSpPr>
          <p:cNvPr id="4" name="Date Placeholder 3"/>
          <p:cNvSpPr>
            <a:spLocks noGrp="1"/>
          </p:cNvSpPr>
          <p:nvPr>
            <p:ph type="dt" sz="half" idx="10"/>
          </p:nvPr>
        </p:nvSpPr>
        <p:spPr/>
        <p:txBody>
          <a:bodyPr/>
          <a:lstStyle>
            <a:lvl1pPr>
              <a:defRPr>
                <a:latin typeface="Corbel" pitchFamily="34" charset="0"/>
              </a:defRPr>
            </a:lvl1pPr>
          </a:lstStyle>
          <a:p>
            <a:fld id="{090CA091-501C-44F3-A605-CF59DA14B81C}" type="datetime1">
              <a:rPr lang="en-US" smtClean="0"/>
              <a:t>8/4/20</a:t>
            </a:fld>
            <a:endParaRPr lang="en-US"/>
          </a:p>
        </p:txBody>
      </p:sp>
      <p:sp>
        <p:nvSpPr>
          <p:cNvPr id="5" name="Footer Placeholder 4"/>
          <p:cNvSpPr>
            <a:spLocks noGrp="1"/>
          </p:cNvSpPr>
          <p:nvPr>
            <p:ph type="ftr" sz="quarter" idx="11"/>
          </p:nvPr>
        </p:nvSpPr>
        <p:spPr/>
        <p:txBody>
          <a:bodyPr/>
          <a:lstStyle>
            <a:lvl1pPr>
              <a:defRPr>
                <a:latin typeface="Corbel" pitchFamily="34" charset="0"/>
              </a:defRPr>
            </a:lvl1pPr>
          </a:lstStyle>
          <a:p>
            <a:r>
              <a:rPr lang="en-US"/>
              <a:t>Confidential for CTPM Use Only</a:t>
            </a:r>
          </a:p>
        </p:txBody>
      </p:sp>
      <p:sp>
        <p:nvSpPr>
          <p:cNvPr id="6" name="Slide Number Placeholder 5"/>
          <p:cNvSpPr>
            <a:spLocks noGrp="1"/>
          </p:cNvSpPr>
          <p:nvPr>
            <p:ph type="sldNum" sz="quarter" idx="12"/>
          </p:nvPr>
        </p:nvSpPr>
        <p:spPr/>
        <p:txBody>
          <a:bodyPr/>
          <a:lstStyle>
            <a:lvl1pPr>
              <a:defRPr>
                <a:latin typeface="Corbel" pitchFamily="34" charset="0"/>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2800" y="1447800"/>
            <a:ext cx="10769600" cy="4572000"/>
          </a:xfrm>
        </p:spPr>
        <p:txBody>
          <a:bodyPr vert="horz">
            <a:normAutofit/>
          </a:bodyPr>
          <a:lstStyle>
            <a:lvl1pPr marL="609585" indent="-609585">
              <a:buFont typeface="Arial" panose="020B0604020202020204" pitchFamily="34" charset="0"/>
              <a:buChar char="•"/>
              <a:defRPr sz="3733">
                <a:latin typeface="Corbel" pitchFamily="34" charset="0"/>
              </a:defRPr>
            </a:lvl1pPr>
            <a:lvl2pPr marL="731502" indent="-304792">
              <a:buFont typeface="Wingdings" panose="05000000000000000000" pitchFamily="2" charset="2"/>
              <a:buChar char="§"/>
              <a:defRPr sz="3200">
                <a:latin typeface="Corbel" pitchFamily="34" charset="0"/>
              </a:defRPr>
            </a:lvl2pPr>
            <a:lvl3pPr marL="1249649" indent="-457189">
              <a:buFont typeface="Courier New" panose="02070309020205020404" pitchFamily="49" charset="0"/>
              <a:buChar char="o"/>
              <a:defRPr sz="2933">
                <a:latin typeface="Corbel" pitchFamily="34" charset="0"/>
              </a:defRPr>
            </a:lvl3pPr>
            <a:lvl4pPr marL="1615400" indent="-457189">
              <a:buFont typeface="Arial" panose="020B0604020202020204" pitchFamily="34" charset="0"/>
              <a:buChar char="•"/>
              <a:defRPr sz="2667">
                <a:latin typeface="Corbel" pitchFamily="34" charset="0"/>
              </a:defRPr>
            </a:lvl4pPr>
            <a:lvl5pPr marL="1981150" indent="-457189">
              <a:buClr>
                <a:schemeClr val="accent1"/>
              </a:buClr>
              <a:buFont typeface="Arial" panose="020B0604020202020204" pitchFamily="34" charset="0"/>
              <a:buChar char="•"/>
              <a:defRPr sz="2400">
                <a:latin typeface="Corbe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898107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Reference">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769600" cy="1143000"/>
          </a:xfrm>
        </p:spPr>
        <p:txBody>
          <a:bodyPr anchor="ctr"/>
          <a:lstStyle>
            <a:lvl1pPr>
              <a:defRPr>
                <a:latin typeface="Corbel" pitchFamily="34" charset="0"/>
              </a:defRPr>
            </a:lvl1pPr>
          </a:lstStyle>
          <a:p>
            <a:r>
              <a:rPr kumimoji="0" lang="en-US" dirty="0"/>
              <a:t>Click to edit Master title style</a:t>
            </a:r>
          </a:p>
        </p:txBody>
      </p:sp>
      <p:sp>
        <p:nvSpPr>
          <p:cNvPr id="4" name="Date Placeholder 3"/>
          <p:cNvSpPr>
            <a:spLocks noGrp="1"/>
          </p:cNvSpPr>
          <p:nvPr>
            <p:ph type="dt" sz="half" idx="10"/>
          </p:nvPr>
        </p:nvSpPr>
        <p:spPr/>
        <p:txBody>
          <a:bodyPr/>
          <a:lstStyle>
            <a:lvl1pPr>
              <a:defRPr>
                <a:latin typeface="Corbel" pitchFamily="34" charset="0"/>
              </a:defRPr>
            </a:lvl1pPr>
          </a:lstStyle>
          <a:p>
            <a:fld id="{C2CD374D-B93C-4C45-87B5-B9D975F77BE0}" type="datetime1">
              <a:rPr lang="en-US" smtClean="0"/>
              <a:t>8/4/20</a:t>
            </a:fld>
            <a:endParaRPr lang="en-US"/>
          </a:p>
        </p:txBody>
      </p:sp>
      <p:sp>
        <p:nvSpPr>
          <p:cNvPr id="5" name="Footer Placeholder 4"/>
          <p:cNvSpPr>
            <a:spLocks noGrp="1"/>
          </p:cNvSpPr>
          <p:nvPr>
            <p:ph type="ftr" sz="quarter" idx="11"/>
          </p:nvPr>
        </p:nvSpPr>
        <p:spPr/>
        <p:txBody>
          <a:bodyPr/>
          <a:lstStyle>
            <a:lvl1pPr>
              <a:defRPr>
                <a:latin typeface="Corbel" pitchFamily="34" charset="0"/>
              </a:defRPr>
            </a:lvl1pPr>
          </a:lstStyle>
          <a:p>
            <a:r>
              <a:rPr lang="en-US"/>
              <a:t>Confidential for CTPM Use Only</a:t>
            </a:r>
          </a:p>
        </p:txBody>
      </p:sp>
      <p:sp>
        <p:nvSpPr>
          <p:cNvPr id="6" name="Slide Number Placeholder 5"/>
          <p:cNvSpPr>
            <a:spLocks noGrp="1"/>
          </p:cNvSpPr>
          <p:nvPr>
            <p:ph type="sldNum" sz="quarter" idx="12"/>
          </p:nvPr>
        </p:nvSpPr>
        <p:spPr/>
        <p:txBody>
          <a:bodyPr/>
          <a:lstStyle>
            <a:lvl1pPr>
              <a:defRPr>
                <a:latin typeface="Corbel" pitchFamily="34" charset="0"/>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2800" y="1447800"/>
            <a:ext cx="10769600" cy="4572000"/>
          </a:xfrm>
        </p:spPr>
        <p:txBody>
          <a:bodyPr vert="horz">
            <a:normAutofit/>
          </a:bodyPr>
          <a:lstStyle>
            <a:lvl1pPr marL="609585" indent="-609585">
              <a:buFont typeface="Arial" panose="020B0604020202020204" pitchFamily="34" charset="0"/>
              <a:buChar char="•"/>
              <a:defRPr sz="3733">
                <a:latin typeface="Corbel" pitchFamily="34" charset="0"/>
              </a:defRPr>
            </a:lvl1pPr>
            <a:lvl2pPr marL="883898" indent="-457189">
              <a:buFont typeface="Arial" panose="020B0604020202020204" pitchFamily="34" charset="0"/>
              <a:buChar char="•"/>
              <a:defRPr sz="3200">
                <a:latin typeface="Corbel" pitchFamily="34" charset="0"/>
              </a:defRPr>
            </a:lvl2pPr>
            <a:lvl3pPr marL="1249649" indent="-457189">
              <a:buFont typeface="Arial" panose="020B0604020202020204" pitchFamily="34" charset="0"/>
              <a:buChar char="•"/>
              <a:defRPr sz="2933">
                <a:latin typeface="Corbel" pitchFamily="34" charset="0"/>
              </a:defRPr>
            </a:lvl3pPr>
            <a:lvl4pPr marL="1615400" indent="-457189">
              <a:buFont typeface="Arial" panose="020B0604020202020204" pitchFamily="34" charset="0"/>
              <a:buChar char="•"/>
              <a:defRPr sz="2667">
                <a:latin typeface="Corbel" pitchFamily="34" charset="0"/>
              </a:defRPr>
            </a:lvl4pPr>
            <a:lvl5pPr marL="1904952" indent="-380990">
              <a:buClr>
                <a:schemeClr val="accent1"/>
              </a:buClr>
              <a:buFont typeface="Arial" panose="020B0604020202020204" pitchFamily="34" charset="0"/>
              <a:buChar char="•"/>
              <a:defRPr sz="2400">
                <a:latin typeface="Corbe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ext Placeholder 6"/>
          <p:cNvSpPr>
            <a:spLocks noGrp="1"/>
          </p:cNvSpPr>
          <p:nvPr>
            <p:ph type="body" sz="quarter" idx="13"/>
          </p:nvPr>
        </p:nvSpPr>
        <p:spPr>
          <a:xfrm>
            <a:off x="7823200" y="6248400"/>
            <a:ext cx="3962400" cy="457200"/>
          </a:xfrm>
        </p:spPr>
        <p:txBody>
          <a:bodyPr>
            <a:normAutofit/>
          </a:bodyPr>
          <a:lstStyle>
            <a:lvl1pPr marL="0" indent="0">
              <a:buNone/>
              <a:defRPr sz="2133">
                <a:latin typeface="Corbel" panose="020B0503020204020204" pitchFamily="34" charset="0"/>
              </a:defRPr>
            </a:lvl1pPr>
          </a:lstStyle>
          <a:p>
            <a:pPr lvl="0"/>
            <a:endParaRPr lang="en-US" dirty="0"/>
          </a:p>
        </p:txBody>
      </p:sp>
    </p:spTree>
    <p:extLst>
      <p:ext uri="{BB962C8B-B14F-4D97-AF65-F5344CB8AC3E}">
        <p14:creationId xmlns:p14="http://schemas.microsoft.com/office/powerpoint/2010/main" val="166574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533">
              <a:latin typeface="Corbel" pitchFamily="34" charset="0"/>
            </a:endParaRPr>
          </a:p>
        </p:txBody>
      </p:sp>
      <p:sp useBgFill="1">
        <p:nvSpPr>
          <p:cNvPr id="10" name="Rounded Rectangle 9"/>
          <p:cNvSpPr/>
          <p:nvPr/>
        </p:nvSpPr>
        <p:spPr>
          <a:xfrm>
            <a:off x="87084" y="69757"/>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2" name="Title 1"/>
          <p:cNvSpPr>
            <a:spLocks noGrp="1"/>
          </p:cNvSpPr>
          <p:nvPr>
            <p:ph type="title"/>
          </p:nvPr>
        </p:nvSpPr>
        <p:spPr>
          <a:xfrm>
            <a:off x="963084" y="952501"/>
            <a:ext cx="10363200" cy="1362075"/>
          </a:xfrm>
        </p:spPr>
        <p:txBody>
          <a:bodyPr anchor="b" anchorCtr="0"/>
          <a:lstStyle>
            <a:lvl1pPr algn="l">
              <a:buNone/>
              <a:defRPr sz="5333" b="0" cap="none">
                <a:latin typeface="Corbel" pitchFamily="34" charset="0"/>
              </a:defRPr>
            </a:lvl1pPr>
          </a:lstStyle>
          <a:p>
            <a:r>
              <a:rPr kumimoji="0" lang="en-US" dirty="0"/>
              <a:t>Click to edit Master title style</a:t>
            </a:r>
          </a:p>
        </p:txBody>
      </p:sp>
      <p:sp>
        <p:nvSpPr>
          <p:cNvPr id="3" name="Text Placeholder 2"/>
          <p:cNvSpPr>
            <a:spLocks noGrp="1"/>
          </p:cNvSpPr>
          <p:nvPr>
            <p:ph type="body" idx="1"/>
          </p:nvPr>
        </p:nvSpPr>
        <p:spPr>
          <a:xfrm>
            <a:off x="963084" y="2547938"/>
            <a:ext cx="10363200" cy="1338263"/>
          </a:xfrm>
        </p:spPr>
        <p:txBody>
          <a:bodyPr anchor="t" anchorCtr="0">
            <a:normAutofit/>
          </a:bodyPr>
          <a:lstStyle>
            <a:lvl1pPr marL="0" indent="0">
              <a:buNone/>
              <a:defRPr sz="4267">
                <a:solidFill>
                  <a:schemeClr val="tx1"/>
                </a:solidFill>
                <a:latin typeface="Corbel" pitchFamily="34" charset="0"/>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lvl1pPr>
              <a:defRPr>
                <a:latin typeface="Corbel" pitchFamily="34" charset="0"/>
              </a:defRPr>
            </a:lvl1pPr>
          </a:lstStyle>
          <a:p>
            <a:fld id="{15860EC1-733A-4E13-97FE-142F3C5F1F6A}" type="datetime1">
              <a:rPr lang="en-US" smtClean="0"/>
              <a:t>8/4/20</a:t>
            </a:fld>
            <a:endParaRPr lang="en-US"/>
          </a:p>
        </p:txBody>
      </p:sp>
      <p:sp>
        <p:nvSpPr>
          <p:cNvPr id="5" name="Footer Placeholder 4"/>
          <p:cNvSpPr>
            <a:spLocks noGrp="1"/>
          </p:cNvSpPr>
          <p:nvPr>
            <p:ph type="ftr" sz="quarter" idx="11"/>
          </p:nvPr>
        </p:nvSpPr>
        <p:spPr>
          <a:xfrm>
            <a:off x="1066800" y="6172200"/>
            <a:ext cx="5334000" cy="457200"/>
          </a:xfrm>
        </p:spPr>
        <p:txBody>
          <a:bodyPr/>
          <a:lstStyle>
            <a:lvl1pPr>
              <a:defRPr>
                <a:latin typeface="Corbel" pitchFamily="34" charset="0"/>
              </a:defRPr>
            </a:lvl1pPr>
          </a:lstStyle>
          <a:p>
            <a:r>
              <a:rPr lang="en-US"/>
              <a:t>Confidential for CTPM Use Only</a:t>
            </a:r>
          </a:p>
        </p:txBody>
      </p:sp>
      <p:sp>
        <p:nvSpPr>
          <p:cNvPr id="7" name="Rectangle 6"/>
          <p:cNvSpPr/>
          <p:nvPr/>
        </p:nvSpPr>
        <p:spPr>
          <a:xfrm flipV="1">
            <a:off x="92551"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8" name="Rectangle 7"/>
          <p:cNvSpPr/>
          <p:nvPr/>
        </p:nvSpPr>
        <p:spPr>
          <a:xfrm>
            <a:off x="92197" y="2341477"/>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9" name="Rectangle 8"/>
          <p:cNvSpPr/>
          <p:nvPr/>
        </p:nvSpPr>
        <p:spPr>
          <a:xfrm>
            <a:off x="91077"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6" name="Slide Number Placeholder 5"/>
          <p:cNvSpPr>
            <a:spLocks noGrp="1"/>
          </p:cNvSpPr>
          <p:nvPr>
            <p:ph type="sldNum" sz="quarter" idx="12"/>
          </p:nvPr>
        </p:nvSpPr>
        <p:spPr>
          <a:xfrm>
            <a:off x="195072" y="6208776"/>
            <a:ext cx="609600" cy="457200"/>
          </a:xfrm>
        </p:spPr>
        <p:txBody>
          <a:bodyPr/>
          <a:lstStyle>
            <a:lvl1pPr>
              <a:defRPr>
                <a:latin typeface="Corbe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2398693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7299" y="274639"/>
            <a:ext cx="10995103" cy="1143000"/>
          </a:xfrm>
        </p:spPr>
        <p:txBody>
          <a:bodyPr anchor="ctr"/>
          <a:lstStyle>
            <a:lvl1pPr>
              <a:defRPr>
                <a:latin typeface="Corbel" pitchFamily="34" charset="0"/>
              </a:defRPr>
            </a:lvl1pPr>
          </a:lstStyle>
          <a:p>
            <a:r>
              <a:rPr kumimoji="0" lang="en-US" dirty="0"/>
              <a:t>Click to edit Master title style</a:t>
            </a:r>
          </a:p>
        </p:txBody>
      </p:sp>
      <p:sp>
        <p:nvSpPr>
          <p:cNvPr id="5" name="Date Placeholder 4"/>
          <p:cNvSpPr>
            <a:spLocks noGrp="1"/>
          </p:cNvSpPr>
          <p:nvPr>
            <p:ph type="dt" sz="half" idx="10"/>
          </p:nvPr>
        </p:nvSpPr>
        <p:spPr>
          <a:xfrm>
            <a:off x="8028259" y="6191249"/>
            <a:ext cx="3503341" cy="476251"/>
          </a:xfrm>
        </p:spPr>
        <p:txBody>
          <a:bodyPr/>
          <a:lstStyle>
            <a:lvl1pPr>
              <a:defRPr>
                <a:latin typeface="Corbel" pitchFamily="34" charset="0"/>
              </a:defRPr>
            </a:lvl1pPr>
          </a:lstStyle>
          <a:p>
            <a:fld id="{AB690A11-96DA-4554-959A-809AB5B0DA99}" type="datetime1">
              <a:rPr lang="en-US" smtClean="0"/>
              <a:t>8/4/20</a:t>
            </a:fld>
            <a:endParaRPr lang="en-US"/>
          </a:p>
        </p:txBody>
      </p:sp>
      <p:sp>
        <p:nvSpPr>
          <p:cNvPr id="6" name="Footer Placeholder 5"/>
          <p:cNvSpPr>
            <a:spLocks noGrp="1"/>
          </p:cNvSpPr>
          <p:nvPr>
            <p:ph type="ftr" sz="quarter" idx="11"/>
          </p:nvPr>
        </p:nvSpPr>
        <p:spPr>
          <a:xfrm>
            <a:off x="897053" y="6172200"/>
            <a:ext cx="5605347" cy="457200"/>
          </a:xfrm>
        </p:spPr>
        <p:txBody>
          <a:bodyPr/>
          <a:lstStyle>
            <a:lvl1pPr>
              <a:defRPr>
                <a:latin typeface="Corbel" pitchFamily="34" charset="0"/>
              </a:defRPr>
            </a:lvl1pPr>
          </a:lstStyle>
          <a:p>
            <a:r>
              <a:rPr lang="en-US"/>
              <a:t>Confidential for CTPM Use Only</a:t>
            </a:r>
          </a:p>
        </p:txBody>
      </p:sp>
      <p:sp>
        <p:nvSpPr>
          <p:cNvPr id="7" name="Slide Number Placeholder 6"/>
          <p:cNvSpPr>
            <a:spLocks noGrp="1"/>
          </p:cNvSpPr>
          <p:nvPr>
            <p:ph type="sldNum" sz="quarter" idx="12"/>
          </p:nvPr>
        </p:nvSpPr>
        <p:spPr>
          <a:xfrm>
            <a:off x="157901" y="6210300"/>
            <a:ext cx="646771" cy="457200"/>
          </a:xfrm>
        </p:spPr>
        <p:txBody>
          <a:bodyPr/>
          <a:lstStyle>
            <a:lvl1pPr>
              <a:defRPr>
                <a:latin typeface="Corbel" pitchFamily="34" charset="0"/>
              </a:defRPr>
            </a:lvl1p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5303520" cy="4572000"/>
          </a:xfrm>
        </p:spPr>
        <p:txBody>
          <a:bodyPr vert="horz"/>
          <a:lstStyle>
            <a:lvl1pPr marL="609585" indent="-609585">
              <a:buFont typeface="Arial" panose="020B0604020202020204" pitchFamily="34" charset="0"/>
              <a:buChar char="•"/>
              <a:defRPr>
                <a:latin typeface="Corbel" pitchFamily="34" charset="0"/>
              </a:defRPr>
            </a:lvl1pPr>
            <a:lvl2pPr marL="883898" indent="-457189">
              <a:buFont typeface="Arial" panose="020B0604020202020204" pitchFamily="34" charset="0"/>
              <a:buChar char="•"/>
              <a:defRPr>
                <a:latin typeface="Corbel" pitchFamily="34" charset="0"/>
              </a:defRPr>
            </a:lvl2pPr>
            <a:lvl3pPr marL="1249649" indent="-457189">
              <a:buFont typeface="Arial" panose="020B0604020202020204" pitchFamily="34" charset="0"/>
              <a:buChar char="•"/>
              <a:defRPr>
                <a:latin typeface="Corbel" pitchFamily="34" charset="0"/>
              </a:defRPr>
            </a:lvl3pPr>
            <a:lvl4pPr marL="1615400" indent="-457189">
              <a:buFont typeface="Arial" panose="020B0604020202020204" pitchFamily="34" charset="0"/>
              <a:buChar char="•"/>
              <a:defRPr>
                <a:latin typeface="Corbel" pitchFamily="34" charset="0"/>
              </a:defRPr>
            </a:lvl4pPr>
            <a:lvl5pPr>
              <a:defRPr>
                <a:latin typeface="Corbe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6273800" y="1447800"/>
            <a:ext cx="5303520" cy="4572000"/>
          </a:xfrm>
        </p:spPr>
        <p:txBody>
          <a:bodyPr vert="horz"/>
          <a:lstStyle>
            <a:lvl1pPr marL="609585" indent="-609585">
              <a:buFont typeface="Arial" panose="020B0604020202020204" pitchFamily="34" charset="0"/>
              <a:buChar char="•"/>
              <a:defRPr>
                <a:latin typeface="Corbel" pitchFamily="34" charset="0"/>
              </a:defRPr>
            </a:lvl1pPr>
            <a:lvl2pPr marL="883898" indent="-457189">
              <a:buFont typeface="Arial" panose="020B0604020202020204" pitchFamily="34" charset="0"/>
              <a:buChar char="•"/>
              <a:defRPr>
                <a:latin typeface="Corbel" pitchFamily="34" charset="0"/>
              </a:defRPr>
            </a:lvl2pPr>
            <a:lvl3pPr marL="1249649" indent="-457189">
              <a:buFont typeface="Arial" panose="020B0604020202020204" pitchFamily="34" charset="0"/>
              <a:buChar char="•"/>
              <a:defRPr>
                <a:latin typeface="Corbel" pitchFamily="34" charset="0"/>
              </a:defRPr>
            </a:lvl3pPr>
            <a:lvl4pPr marL="1615400" indent="-457189">
              <a:buFont typeface="Arial" panose="020B0604020202020204" pitchFamily="34" charset="0"/>
              <a:buChar char="•"/>
              <a:defRPr>
                <a:latin typeface="Corbel" pitchFamily="34" charset="0"/>
              </a:defRPr>
            </a:lvl4pPr>
            <a:lvl5pPr>
              <a:defRPr>
                <a:latin typeface="Corbe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71788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ctr" anchorCtr="0"/>
          <a:lstStyle>
            <a:lvl1pPr>
              <a:defRPr>
                <a:latin typeface="Corbel" pitchFamily="34" charset="0"/>
              </a:defRPr>
            </a:lvl1pPr>
          </a:lstStyle>
          <a:p>
            <a:r>
              <a:rPr kumimoji="0" lang="en-US" dirty="0"/>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3200" b="1">
                <a:solidFill>
                  <a:schemeClr val="accent1"/>
                </a:solidFill>
                <a:latin typeface="Corbel" pitchFamily="34" charset="0"/>
                <a:ea typeface="+mj-ea"/>
                <a:cs typeface="+mj-cs"/>
              </a:defRPr>
            </a:lvl1pPr>
            <a:lvl2pPr>
              <a:buNone/>
              <a:defRPr sz="2667" b="1"/>
            </a:lvl2pPr>
            <a:lvl3pPr>
              <a:buNone/>
              <a:defRPr sz="2400" b="1"/>
            </a:lvl3pPr>
            <a:lvl4pPr>
              <a:buNone/>
              <a:defRPr sz="2133" b="1"/>
            </a:lvl4pPr>
            <a:lvl5pPr>
              <a:buNone/>
              <a:defRPr sz="2133"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3200" b="1">
                <a:solidFill>
                  <a:schemeClr val="accent1"/>
                </a:solidFill>
                <a:latin typeface="Corbel" pitchFamily="34" charset="0"/>
                <a:ea typeface="+mj-ea"/>
                <a:cs typeface="+mj-cs"/>
              </a:defRPr>
            </a:lvl1pPr>
            <a:lvl2pPr>
              <a:buNone/>
              <a:defRPr sz="2667" b="1"/>
            </a:lvl2pPr>
            <a:lvl3pPr>
              <a:buNone/>
              <a:defRPr sz="2400" b="1"/>
            </a:lvl3pPr>
            <a:lvl4pPr>
              <a:buNone/>
              <a:defRPr sz="2133" b="1"/>
            </a:lvl4pPr>
            <a:lvl5pPr>
              <a:buNone/>
              <a:defRPr sz="2133"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lvl1pPr>
              <a:defRPr>
                <a:latin typeface="Corbel" pitchFamily="34" charset="0"/>
              </a:defRPr>
            </a:lvl1pPr>
          </a:lstStyle>
          <a:p>
            <a:fld id="{7A2209AB-2F57-4C63-B560-6B76346F19A4}" type="datetime1">
              <a:rPr lang="en-US" smtClean="0"/>
              <a:t>8/4/20</a:t>
            </a:fld>
            <a:endParaRPr lang="en-US"/>
          </a:p>
        </p:txBody>
      </p:sp>
      <p:sp>
        <p:nvSpPr>
          <p:cNvPr id="8" name="Footer Placeholder 7"/>
          <p:cNvSpPr>
            <a:spLocks noGrp="1"/>
          </p:cNvSpPr>
          <p:nvPr>
            <p:ph type="ftr" sz="quarter" idx="11"/>
          </p:nvPr>
        </p:nvSpPr>
        <p:spPr/>
        <p:txBody>
          <a:bodyPr/>
          <a:lstStyle>
            <a:lvl1pPr>
              <a:defRPr>
                <a:latin typeface="Corbel" pitchFamily="34" charset="0"/>
              </a:defRPr>
            </a:lvl1pPr>
          </a:lstStyle>
          <a:p>
            <a:r>
              <a:rPr lang="en-US"/>
              <a:t>Confidential for CTPM Use Only</a:t>
            </a:r>
          </a:p>
        </p:txBody>
      </p:sp>
      <p:sp>
        <p:nvSpPr>
          <p:cNvPr id="9" name="Slide Number Placeholder 8"/>
          <p:cNvSpPr>
            <a:spLocks noGrp="1"/>
          </p:cNvSpPr>
          <p:nvPr>
            <p:ph type="sldNum" sz="quarter" idx="12"/>
          </p:nvPr>
        </p:nvSpPr>
        <p:spPr/>
        <p:txBody>
          <a:bodyPr/>
          <a:lstStyle>
            <a:lvl1pPr>
              <a:defRPr>
                <a:latin typeface="Corbel" pitchFamily="34" charset="0"/>
              </a:defRPr>
            </a:lvl1p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1219200" y="2247900"/>
            <a:ext cx="4978400" cy="3886200"/>
          </a:xfrm>
        </p:spPr>
        <p:txBody>
          <a:bodyPr vert="horz"/>
          <a:lstStyle>
            <a:lvl1pPr marL="609585" indent="-609585">
              <a:buFont typeface="Arial" panose="020B0604020202020204" pitchFamily="34" charset="0"/>
              <a:buChar char="•"/>
              <a:defRPr>
                <a:latin typeface="Corbel" pitchFamily="34" charset="0"/>
              </a:defRPr>
            </a:lvl1pPr>
            <a:lvl2pPr marL="883898" indent="-457189">
              <a:buFont typeface="Arial" panose="020B0604020202020204" pitchFamily="34" charset="0"/>
              <a:buChar char="•"/>
              <a:defRPr>
                <a:latin typeface="Corbel" pitchFamily="34" charset="0"/>
              </a:defRPr>
            </a:lvl2pPr>
            <a:lvl3pPr marL="1249649" indent="-457189">
              <a:buFont typeface="Arial" panose="020B0604020202020204" pitchFamily="34" charset="0"/>
              <a:buChar char="•"/>
              <a:defRPr>
                <a:latin typeface="Corbel" pitchFamily="34" charset="0"/>
              </a:defRPr>
            </a:lvl3pPr>
            <a:lvl4pPr marL="1615400" indent="-457189">
              <a:buFont typeface="Arial" panose="020B0604020202020204" pitchFamily="34" charset="0"/>
              <a:buChar char="•"/>
              <a:defRPr>
                <a:latin typeface="Corbel" pitchFamily="34" charset="0"/>
              </a:defRPr>
            </a:lvl4pPr>
            <a:lvl5pPr>
              <a:defRPr>
                <a:latin typeface="Corbe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half" idx="4"/>
          </p:nvPr>
        </p:nvSpPr>
        <p:spPr>
          <a:xfrm>
            <a:off x="6604000" y="2247900"/>
            <a:ext cx="4978400" cy="3886200"/>
          </a:xfrm>
        </p:spPr>
        <p:txBody>
          <a:bodyPr vert="horz"/>
          <a:lstStyle>
            <a:lvl1pPr marL="609585" indent="-609585">
              <a:buFont typeface="Arial" panose="020B0604020202020204" pitchFamily="34" charset="0"/>
              <a:buChar char="•"/>
              <a:defRPr>
                <a:latin typeface="Corbel" pitchFamily="34" charset="0"/>
              </a:defRPr>
            </a:lvl1pPr>
            <a:lvl2pPr marL="883898" indent="-457189">
              <a:buFont typeface="Arial" panose="020B0604020202020204" pitchFamily="34" charset="0"/>
              <a:buChar char="•"/>
              <a:defRPr>
                <a:latin typeface="Corbel" pitchFamily="34" charset="0"/>
              </a:defRPr>
            </a:lvl2pPr>
            <a:lvl3pPr marL="1249649" indent="-457189">
              <a:buFont typeface="Arial" panose="020B0604020202020204" pitchFamily="34" charset="0"/>
              <a:buChar char="•"/>
              <a:defRPr>
                <a:latin typeface="Corbel" pitchFamily="34" charset="0"/>
              </a:defRPr>
            </a:lvl3pPr>
            <a:lvl4pPr marL="1615400" indent="-457189">
              <a:buFont typeface="Arial" panose="020B0604020202020204" pitchFamily="34" charset="0"/>
              <a:buChar char="•"/>
              <a:defRPr>
                <a:latin typeface="Corbel" pitchFamily="34" charset="0"/>
              </a:defRPr>
            </a:lvl4pPr>
            <a:lvl5pPr>
              <a:defRPr>
                <a:latin typeface="Corbe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311268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769600" cy="1143000"/>
          </a:xfrm>
        </p:spPr>
        <p:txBody>
          <a:bodyPr anchor="ctr"/>
          <a:lstStyle>
            <a:lvl1pPr>
              <a:defRPr>
                <a:latin typeface="Corbel" panose="020B0503020204020204" pitchFamily="34" charset="0"/>
              </a:defRPr>
            </a:lvl1pPr>
          </a:lstStyle>
          <a:p>
            <a:r>
              <a:rPr kumimoji="0" lang="en-US" dirty="0"/>
              <a:t>Click to edit Master title style</a:t>
            </a:r>
          </a:p>
        </p:txBody>
      </p:sp>
      <p:sp>
        <p:nvSpPr>
          <p:cNvPr id="3" name="Date Placeholder 2"/>
          <p:cNvSpPr>
            <a:spLocks noGrp="1"/>
          </p:cNvSpPr>
          <p:nvPr>
            <p:ph type="dt" sz="half" idx="10"/>
          </p:nvPr>
        </p:nvSpPr>
        <p:spPr/>
        <p:txBody>
          <a:bodyPr/>
          <a:lstStyle/>
          <a:p>
            <a:fld id="{708F4116-890D-4401-B263-E93827252BE0}" type="datetime1">
              <a:rPr lang="en-US" smtClean="0"/>
              <a:t>8/4/20</a:t>
            </a:fld>
            <a:endParaRPr lang="en-US"/>
          </a:p>
        </p:txBody>
      </p:sp>
      <p:sp>
        <p:nvSpPr>
          <p:cNvPr id="4" name="Footer Placeholder 3"/>
          <p:cNvSpPr>
            <a:spLocks noGrp="1"/>
          </p:cNvSpPr>
          <p:nvPr>
            <p:ph type="ftr" sz="quarter" idx="11"/>
          </p:nvPr>
        </p:nvSpPr>
        <p:spPr/>
        <p:txBody>
          <a:bodyPr/>
          <a:lstStyle/>
          <a:p>
            <a:r>
              <a:rPr lang="en-US"/>
              <a:t>Confidential for CTPM Use Only</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71456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42921-A984-404D-9E15-F5E8DD3581FA}" type="datetime1">
              <a:rPr lang="en-US" smtClean="0"/>
              <a:t>8/4/20</a:t>
            </a:fld>
            <a:endParaRPr lang="en-US"/>
          </a:p>
        </p:txBody>
      </p:sp>
      <p:sp>
        <p:nvSpPr>
          <p:cNvPr id="3" name="Footer Placeholder 2"/>
          <p:cNvSpPr>
            <a:spLocks noGrp="1"/>
          </p:cNvSpPr>
          <p:nvPr>
            <p:ph type="ftr" sz="quarter" idx="11"/>
          </p:nvPr>
        </p:nvSpPr>
        <p:spPr/>
        <p:txBody>
          <a:bodyPr/>
          <a:lstStyle/>
          <a:p>
            <a:r>
              <a:rPr lang="en-US"/>
              <a:t>Confidential for CTPM Use Only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1954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533">
              <a:latin typeface="Corbel" pitchFamily="34" charset="0"/>
            </a:endParaRPr>
          </a:p>
        </p:txBody>
      </p:sp>
      <p:sp>
        <p:nvSpPr>
          <p:cNvPr id="2" name="Title 1"/>
          <p:cNvSpPr>
            <a:spLocks noGrp="1"/>
          </p:cNvSpPr>
          <p:nvPr>
            <p:ph type="title"/>
          </p:nvPr>
        </p:nvSpPr>
        <p:spPr>
          <a:xfrm>
            <a:off x="1219200" y="273051"/>
            <a:ext cx="10363200" cy="1143000"/>
          </a:xfrm>
        </p:spPr>
        <p:txBody>
          <a:bodyPr anchor="t" anchorCtr="0"/>
          <a:lstStyle>
            <a:lvl1pPr algn="l">
              <a:buNone/>
              <a:defRPr sz="5333" b="0">
                <a:latin typeface="Corbel"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2400">
                <a:latin typeface="Corbel" pitchFamily="34" charset="0"/>
              </a:defRPr>
            </a:lvl1pPr>
            <a:lvl2pPr>
              <a:buNone/>
              <a:defRPr sz="1600"/>
            </a:lvl2pPr>
            <a:lvl3pPr>
              <a:buNone/>
              <a:defRPr sz="1333"/>
            </a:lvl3pPr>
            <a:lvl4pPr>
              <a:buNone/>
              <a:defRPr sz="1200"/>
            </a:lvl4pPr>
            <a:lvl5pPr>
              <a:buNone/>
              <a:defRPr sz="12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lvl1pPr>
              <a:defRPr>
                <a:latin typeface="Corbel" pitchFamily="34" charset="0"/>
              </a:defRPr>
            </a:lvl1pPr>
          </a:lstStyle>
          <a:p>
            <a:fld id="{4987EC7F-2263-4B78-87C7-B36406FA1751}" type="datetime1">
              <a:rPr lang="en-US" smtClean="0"/>
              <a:t>8/4/20</a:t>
            </a:fld>
            <a:endParaRPr lang="en-US"/>
          </a:p>
        </p:txBody>
      </p:sp>
      <p:sp>
        <p:nvSpPr>
          <p:cNvPr id="6" name="Footer Placeholder 5"/>
          <p:cNvSpPr>
            <a:spLocks noGrp="1"/>
          </p:cNvSpPr>
          <p:nvPr>
            <p:ph type="ftr" sz="quarter" idx="11"/>
          </p:nvPr>
        </p:nvSpPr>
        <p:spPr/>
        <p:txBody>
          <a:bodyPr/>
          <a:lstStyle>
            <a:lvl1pPr>
              <a:defRPr>
                <a:latin typeface="Corbel" pitchFamily="34" charset="0"/>
              </a:defRPr>
            </a:lvl1pPr>
          </a:lstStyle>
          <a:p>
            <a:r>
              <a:rPr lang="en-US"/>
              <a:t>Confidential for CTPM Use Only</a:t>
            </a:r>
          </a:p>
        </p:txBody>
      </p:sp>
      <p:sp>
        <p:nvSpPr>
          <p:cNvPr id="7" name="Slide Number Placeholder 6"/>
          <p:cNvSpPr>
            <a:spLocks noGrp="1"/>
          </p:cNvSpPr>
          <p:nvPr>
            <p:ph type="sldNum" sz="quarter" idx="12"/>
          </p:nvPr>
        </p:nvSpPr>
        <p:spPr/>
        <p:txBody>
          <a:bodyPr/>
          <a:lstStyle>
            <a:lvl1pPr>
              <a:defRPr>
                <a:latin typeface="Corbel" pitchFamily="34" charset="0"/>
              </a:defRPr>
            </a:lvl1p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lvl1pPr marL="609585" indent="-609585">
              <a:buFont typeface="Arial" panose="020B0604020202020204" pitchFamily="34" charset="0"/>
              <a:buChar char="•"/>
              <a:defRPr>
                <a:latin typeface="Corbel" pitchFamily="34" charset="0"/>
              </a:defRPr>
            </a:lvl1pPr>
            <a:lvl2pPr marL="883898" indent="-457189">
              <a:buFont typeface="Arial" panose="020B0604020202020204" pitchFamily="34" charset="0"/>
              <a:buChar char="•"/>
              <a:defRPr>
                <a:latin typeface="Corbel" pitchFamily="34" charset="0"/>
              </a:defRPr>
            </a:lvl2pPr>
            <a:lvl3pPr marL="1249649" indent="-457189">
              <a:buFont typeface="Arial" panose="020B0604020202020204" pitchFamily="34" charset="0"/>
              <a:buChar char="•"/>
              <a:defRPr>
                <a:latin typeface="Corbel" pitchFamily="34" charset="0"/>
              </a:defRPr>
            </a:lvl3pPr>
            <a:lvl4pPr marL="1615400" indent="-457189">
              <a:buFont typeface="Arial" panose="020B0604020202020204" pitchFamily="34" charset="0"/>
              <a:buChar char="•"/>
              <a:defRPr>
                <a:latin typeface="Corbel" pitchFamily="34" charset="0"/>
              </a:defRPr>
            </a:lvl4pPr>
            <a:lvl5pPr marL="1981150" indent="-457189">
              <a:buFont typeface="Arial" panose="020B0604020202020204" pitchFamily="34" charset="0"/>
              <a:buChar char="•"/>
              <a:defRPr>
                <a:latin typeface="Corbe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67586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5"/>
            <a:ext cx="12192000" cy="249161"/>
          </a:xfrm>
        </p:spPr>
        <p:txBody>
          <a:bodyPr lIns="91430" bIns="45715"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10" indent="0">
              <a:spcBef>
                <a:spcPts val="0"/>
              </a:spcBef>
              <a:buNone/>
              <a:defRPr sz="1200"/>
            </a:lvl2pPr>
            <a:lvl3pPr marL="460364" indent="0">
              <a:spcBef>
                <a:spcPts val="0"/>
              </a:spcBef>
              <a:buNone/>
              <a:defRPr sz="1200"/>
            </a:lvl3pPr>
            <a:lvl4pPr marL="687375" indent="0">
              <a:spcBef>
                <a:spcPts val="0"/>
              </a:spcBef>
              <a:buNone/>
              <a:defRPr sz="1200"/>
            </a:lvl4pPr>
            <a:lvl5pPr marL="914385"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6" y="7"/>
            <a:ext cx="1722361" cy="309639"/>
          </a:xfrm>
        </p:spPr>
        <p:txBody>
          <a:bodyPr lIns="91430" bIns="45715"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10" indent="0">
              <a:spcBef>
                <a:spcPts val="0"/>
              </a:spcBef>
              <a:buNone/>
              <a:defRPr sz="1200"/>
            </a:lvl2pPr>
            <a:lvl3pPr marL="460364" indent="0">
              <a:spcBef>
                <a:spcPts val="0"/>
              </a:spcBef>
              <a:buNone/>
              <a:defRPr sz="1200"/>
            </a:lvl3pPr>
            <a:lvl4pPr marL="687375" indent="0">
              <a:spcBef>
                <a:spcPts val="0"/>
              </a:spcBef>
              <a:buNone/>
              <a:defRPr sz="1200"/>
            </a:lvl4pPr>
            <a:lvl5pPr marL="914385"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182110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1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547233"/>
      </p:ext>
    </p:extLst>
  </p:cSld>
  <p:clrMapOvr>
    <a:masterClrMapping/>
  </p:clrMapOvr>
  <p:transition spd="slow"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484723" y="6"/>
            <a:ext cx="205316" cy="1691217"/>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5" name="Rectangle 4"/>
          <p:cNvSpPr/>
          <p:nvPr/>
        </p:nvSpPr>
        <p:spPr>
          <a:xfrm>
            <a:off x="484723" y="1691219"/>
            <a:ext cx="205316" cy="1805516"/>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6" name="Rectangle 5"/>
          <p:cNvSpPr/>
          <p:nvPr/>
        </p:nvSpPr>
        <p:spPr>
          <a:xfrm>
            <a:off x="484723" y="3496733"/>
            <a:ext cx="205316" cy="25484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7" name="Rectangle 6"/>
          <p:cNvSpPr/>
          <p:nvPr/>
        </p:nvSpPr>
        <p:spPr>
          <a:xfrm>
            <a:off x="8521701" y="6252639"/>
            <a:ext cx="3088217" cy="605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pic>
        <p:nvPicPr>
          <p:cNvPr id="8" name="Picture 13"/>
          <p:cNvPicPr>
            <a:picLocks noChangeAspect="1"/>
          </p:cNvPicPr>
          <p:nvPr/>
        </p:nvPicPr>
        <p:blipFill>
          <a:blip r:embed="rId2"/>
          <a:srcRect/>
          <a:stretch>
            <a:fillRect/>
          </a:stretch>
        </p:blipFill>
        <p:spPr bwMode="auto">
          <a:xfrm>
            <a:off x="484729" y="459319"/>
            <a:ext cx="4652433" cy="1703916"/>
          </a:xfrm>
          <a:prstGeom prst="rect">
            <a:avLst/>
          </a:prstGeom>
          <a:noFill/>
          <a:ln w="9525">
            <a:noFill/>
            <a:miter lim="800000"/>
            <a:headEnd/>
            <a:tailEnd/>
          </a:ln>
        </p:spPr>
      </p:pic>
      <p:sp>
        <p:nvSpPr>
          <p:cNvPr id="2" name="Title 1"/>
          <p:cNvSpPr>
            <a:spLocks noGrp="1"/>
          </p:cNvSpPr>
          <p:nvPr>
            <p:ph type="ctrTitle"/>
          </p:nvPr>
        </p:nvSpPr>
        <p:spPr>
          <a:xfrm>
            <a:off x="1945895" y="2194902"/>
            <a:ext cx="9266239" cy="1470025"/>
          </a:xfrm>
        </p:spPr>
        <p:txBody>
          <a:bodyPr>
            <a:normAutofit/>
          </a:bodyPr>
          <a:lstStyle>
            <a:lvl1pPr algn="l">
              <a:defRPr sz="4000" b="1" i="0">
                <a:latin typeface="+mj-lt"/>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946147" y="4292605"/>
            <a:ext cx="9265987" cy="1752601"/>
          </a:xfrm>
        </p:spPr>
        <p:txBody>
          <a:bodyPr>
            <a:normAutofit/>
          </a:bodyPr>
          <a:lstStyle>
            <a:lvl1pPr marL="0" indent="0" algn="l">
              <a:buNone/>
              <a:defRPr sz="1800" b="0" i="0">
                <a:solidFill>
                  <a:srgbClr val="00000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67358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5" name="Rectangle 4"/>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6" name="Rectangle 5"/>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2" name="Title 1"/>
          <p:cNvSpPr>
            <a:spLocks noGrp="1"/>
          </p:cNvSpPr>
          <p:nvPr>
            <p:ph type="title"/>
          </p:nvPr>
        </p:nvSpPr>
        <p:spPr>
          <a:xfrm>
            <a:off x="1020851" y="297663"/>
            <a:ext cx="10239828" cy="782663"/>
          </a:xfrm>
        </p:spPr>
        <p:txBody>
          <a:bodyPr/>
          <a:lstStyle>
            <a:lvl1pPr algn="l">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1020851" y="1202969"/>
            <a:ext cx="1023982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365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6" name="Rectangle 5"/>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7" name="Rectangle 6"/>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2" name="Title 1"/>
          <p:cNvSpPr>
            <a:spLocks noGrp="1"/>
          </p:cNvSpPr>
          <p:nvPr>
            <p:ph type="title"/>
          </p:nvPr>
        </p:nvSpPr>
        <p:spPr>
          <a:xfrm>
            <a:off x="1013578" y="330706"/>
            <a:ext cx="10198707" cy="751937"/>
          </a:xfrm>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1013579" y="1223453"/>
            <a:ext cx="49493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23453"/>
            <a:ext cx="50146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491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3907" y="256040"/>
            <a:ext cx="10196285" cy="811232"/>
          </a:xfrm>
        </p:spPr>
        <p:txBody>
          <a:bodyPr/>
          <a:lstStyle>
            <a:lvl1pPr>
              <a:defRPr>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1003907" y="1429009"/>
            <a:ext cx="4992611"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03907" y="2068769"/>
            <a:ext cx="499261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9009"/>
            <a:ext cx="5006824"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769"/>
            <a:ext cx="50068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301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43381"/>
            <a:ext cx="10196285" cy="948411"/>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994870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209221"/>
            <a:ext cx="10196285" cy="1859783"/>
          </a:xfrm>
        </p:spPr>
        <p:txBody>
          <a:bodyPr anchor="t">
            <a:no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489797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536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9E34-5E46-CB4B-AB43-7D8BE7E4AC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9284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2"/>
            <a:ext cx="7006269" cy="553999"/>
          </a:xfrm>
        </p:spPr>
        <p:txBody>
          <a:bodyPr anchor="b">
            <a:noAutofit/>
          </a:bodyPr>
          <a:lstStyle>
            <a:lvl1pPr>
              <a:defRPr sz="3200" cap="all" baseline="0"/>
            </a:lvl1pPr>
          </a:lstStyle>
          <a:p>
            <a:r>
              <a:rPr lang="en-US"/>
              <a:t>Click to edit Master title style</a:t>
            </a:r>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3744622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484723" y="0"/>
            <a:ext cx="205316" cy="1690688"/>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484723" y="1690689"/>
            <a:ext cx="205316" cy="180498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484723" y="3495676"/>
            <a:ext cx="205316" cy="2549525"/>
          </a:xfrm>
          <a:prstGeom prst="rect">
            <a:avLst/>
          </a:prstGeom>
          <a:solidFill>
            <a:srgbClr val="FFF5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12" descr="MSK_logo_bevl_hor_r_pos_d.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7330" y="771525"/>
            <a:ext cx="401531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945895" y="2194902"/>
            <a:ext cx="9266239" cy="1470025"/>
          </a:xfrm>
        </p:spPr>
        <p:txBody>
          <a:bodyPr>
            <a:normAutofit/>
          </a:bodyPr>
          <a:lstStyle>
            <a:lvl1pPr algn="l">
              <a:defRPr sz="4000" b="1" i="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66279" y="4292600"/>
            <a:ext cx="10245853" cy="1752600"/>
          </a:xfrm>
        </p:spPr>
        <p:txBody>
          <a:bodyPr>
            <a:normAutofit/>
          </a:bodyPr>
          <a:lstStyle>
            <a:lvl1pPr marL="0" indent="0" algn="l">
              <a:buNone/>
              <a:defRPr sz="1800" b="0" i="0">
                <a:solidFill>
                  <a:srgbClr val="000000"/>
                </a:solidFill>
                <a:latin typeface="Corbel"/>
                <a:cs typeface="Corbe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3094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062554"/>
      </p:ext>
    </p:extLst>
  </p:cSld>
  <p:clrMapOvr>
    <a:masterClrMapping/>
  </p:clrMapOvr>
  <p:transition spd="slow"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484723" y="971555"/>
            <a:ext cx="205316" cy="401639"/>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484723" y="1373192"/>
            <a:ext cx="205316" cy="703263"/>
          </a:xfrm>
          <a:prstGeom prst="rect">
            <a:avLst/>
          </a:prstGeom>
          <a:solidFill>
            <a:srgbClr val="FFF5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1020851" y="297663"/>
            <a:ext cx="10239828" cy="782663"/>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1020851" y="1202969"/>
            <a:ext cx="1023982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020233"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BFE3EBDD-03BD-9E4D-86CF-8F05071741F9}" type="datetimeFigureOut">
              <a:rPr lang="en-US"/>
              <a:pPr>
                <a:defRPr/>
              </a:pPr>
              <a:t>8/4/20</a:t>
            </a:fld>
            <a:endParaRPr lang="en-US"/>
          </a:p>
        </p:txBody>
      </p:sp>
      <p:sp>
        <p:nvSpPr>
          <p:cNvPr id="8" name="Footer Placeholder 4"/>
          <p:cNvSpPr>
            <a:spLocks noGrp="1"/>
          </p:cNvSpPr>
          <p:nvPr>
            <p:ph type="ftr" sz="quarter" idx="11"/>
          </p:nvPr>
        </p:nvSpPr>
        <p:spPr>
          <a:xfrm>
            <a:off x="4214284" y="6356352"/>
            <a:ext cx="3860800"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415867"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951D1C46-40BB-0947-88F7-1BC94A56B553}" type="slidenum">
              <a:rPr lang="en-US"/>
              <a:pPr>
                <a:defRPr/>
              </a:pPr>
              <a:t>‹#›</a:t>
            </a:fld>
            <a:endParaRPr lang="en-US"/>
          </a:p>
        </p:txBody>
      </p:sp>
    </p:spTree>
    <p:extLst>
      <p:ext uri="{BB962C8B-B14F-4D97-AF65-F5344CB8AC3E}">
        <p14:creationId xmlns:p14="http://schemas.microsoft.com/office/powerpoint/2010/main" val="1938631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484723" y="971555"/>
            <a:ext cx="205316" cy="401639"/>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p:nvSpPr>
        <p:spPr>
          <a:xfrm>
            <a:off x="484723" y="1373192"/>
            <a:ext cx="205316" cy="703263"/>
          </a:xfrm>
          <a:prstGeom prst="rect">
            <a:avLst/>
          </a:prstGeom>
          <a:solidFill>
            <a:srgbClr val="FFF5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1013578" y="330706"/>
            <a:ext cx="10198707" cy="75193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13579" y="1223453"/>
            <a:ext cx="49493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23453"/>
            <a:ext cx="50146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0"/>
          </p:nvPr>
        </p:nvSpPr>
        <p:spPr>
          <a:xfrm>
            <a:off x="1013884" y="6356352"/>
            <a:ext cx="2614083"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EBAEB730-B027-234D-B413-65C984C97FDE}" type="datetimeFigureOut">
              <a:rPr lang="en-US"/>
              <a:pPr>
                <a:defRPr/>
              </a:pPr>
              <a:t>8/4/20</a:t>
            </a:fld>
            <a:endParaRPr lang="en-US"/>
          </a:p>
        </p:txBody>
      </p:sp>
      <p:sp>
        <p:nvSpPr>
          <p:cNvPr id="9" name="Footer Placeholder 5"/>
          <p:cNvSpPr>
            <a:spLocks noGrp="1"/>
          </p:cNvSpPr>
          <p:nvPr>
            <p:ph type="ftr" sz="quarter" idx="11"/>
          </p:nvPr>
        </p:nvSpPr>
        <p:spPr>
          <a:xfrm>
            <a:off x="4057651" y="6356352"/>
            <a:ext cx="3860800" cy="365125"/>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367184"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E1306629-3B55-DC47-9F4A-D46D6F3B29FF}" type="slidenum">
              <a:rPr lang="en-US"/>
              <a:pPr>
                <a:defRPr/>
              </a:pPr>
              <a:t>‹#›</a:t>
            </a:fld>
            <a:endParaRPr lang="en-US"/>
          </a:p>
        </p:txBody>
      </p:sp>
    </p:spTree>
    <p:extLst>
      <p:ext uri="{BB962C8B-B14F-4D97-AF65-F5344CB8AC3E}">
        <p14:creationId xmlns:p14="http://schemas.microsoft.com/office/powerpoint/2010/main" val="353047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3907" y="256040"/>
            <a:ext cx="10196285" cy="81123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3907" y="1429009"/>
            <a:ext cx="4992611"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03907" y="2068769"/>
            <a:ext cx="499261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9009"/>
            <a:ext cx="5006824"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769"/>
            <a:ext cx="50068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03300"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64338754-E917-1242-95EB-9964BD73798B}" type="datetimeFigureOut">
              <a:rPr lang="en-US"/>
              <a:pPr>
                <a:defRPr/>
              </a:pPr>
              <a:t>8/4/20</a:t>
            </a:fld>
            <a:endParaRPr lang="en-US"/>
          </a:p>
        </p:txBody>
      </p:sp>
      <p:sp>
        <p:nvSpPr>
          <p:cNvPr id="8" name="Footer Placeholder 7"/>
          <p:cNvSpPr>
            <a:spLocks noGrp="1"/>
          </p:cNvSpPr>
          <p:nvPr>
            <p:ph type="ftr" sz="quarter" idx="11"/>
          </p:nvPr>
        </p:nvSpPr>
        <p:spPr>
          <a:xfrm>
            <a:off x="4165600" y="6356352"/>
            <a:ext cx="3860800" cy="365125"/>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8354484"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8264FDAA-3563-6C47-89F6-7CE2AFE666E0}" type="slidenum">
              <a:rPr lang="en-US"/>
              <a:pPr>
                <a:defRPr/>
              </a:pPr>
              <a:t>‹#›</a:t>
            </a:fld>
            <a:endParaRPr lang="en-US"/>
          </a:p>
        </p:txBody>
      </p:sp>
    </p:spTree>
    <p:extLst>
      <p:ext uri="{BB962C8B-B14F-4D97-AF65-F5344CB8AC3E}">
        <p14:creationId xmlns:p14="http://schemas.microsoft.com/office/powerpoint/2010/main" val="3150145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43381"/>
            <a:ext cx="10196285" cy="948411"/>
          </a:xfrm>
        </p:spPr>
        <p:txBody>
          <a:bodyPr/>
          <a:lstStyle/>
          <a:p>
            <a:r>
              <a:rPr lang="en-US"/>
              <a:t>Click to edit Master title style</a:t>
            </a:r>
          </a:p>
        </p:txBody>
      </p:sp>
      <p:sp>
        <p:nvSpPr>
          <p:cNvPr id="3" name="Date Placeholder 2"/>
          <p:cNvSpPr>
            <a:spLocks noGrp="1"/>
          </p:cNvSpPr>
          <p:nvPr>
            <p:ph type="dt" sz="half" idx="10"/>
          </p:nvPr>
        </p:nvSpPr>
        <p:spPr>
          <a:xfrm>
            <a:off x="1016000"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55DF409-B9E8-1D41-95D2-84F425582F45}" type="datetimeFigureOut">
              <a:rPr lang="en-US"/>
              <a:pPr>
                <a:defRPr/>
              </a:pPr>
              <a:t>8/4/20</a:t>
            </a:fld>
            <a:endParaRPr lang="en-US"/>
          </a:p>
        </p:txBody>
      </p:sp>
      <p:sp>
        <p:nvSpPr>
          <p:cNvPr id="4" name="Footer Placeholder 3"/>
          <p:cNvSpPr>
            <a:spLocks noGrp="1"/>
          </p:cNvSpPr>
          <p:nvPr>
            <p:ph type="ftr" sz="quarter" idx="11"/>
          </p:nvPr>
        </p:nvSpPr>
        <p:spPr>
          <a:xfrm>
            <a:off x="4178300" y="6356352"/>
            <a:ext cx="3860800" cy="365125"/>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367184"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A5D8F957-BA1B-B948-AC10-529F8CC2D1EB}" type="slidenum">
              <a:rPr lang="en-US"/>
              <a:pPr>
                <a:defRPr/>
              </a:pPr>
              <a:t>‹#›</a:t>
            </a:fld>
            <a:endParaRPr lang="en-US"/>
          </a:p>
        </p:txBody>
      </p:sp>
    </p:spTree>
    <p:extLst>
      <p:ext uri="{BB962C8B-B14F-4D97-AF65-F5344CB8AC3E}">
        <p14:creationId xmlns:p14="http://schemas.microsoft.com/office/powerpoint/2010/main" val="2066640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209221"/>
            <a:ext cx="10196285" cy="1859783"/>
          </a:xfrm>
        </p:spPr>
        <p:txBody>
          <a:bodyPr anchor="t">
            <a:noAutofit/>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a:xfrm>
            <a:off x="1016000"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F4BFA5E2-8A42-174A-A167-256BDF915FB3}" type="datetimeFigureOut">
              <a:rPr lang="en-US"/>
              <a:pPr>
                <a:defRPr/>
              </a:pPr>
              <a:t>8/4/20</a:t>
            </a:fld>
            <a:endParaRPr lang="en-US"/>
          </a:p>
        </p:txBody>
      </p:sp>
      <p:sp>
        <p:nvSpPr>
          <p:cNvPr id="4" name="Footer Placeholder 3"/>
          <p:cNvSpPr>
            <a:spLocks noGrp="1"/>
          </p:cNvSpPr>
          <p:nvPr>
            <p:ph type="ftr" sz="quarter" idx="11"/>
          </p:nvPr>
        </p:nvSpPr>
        <p:spPr>
          <a:xfrm>
            <a:off x="4178300" y="6356352"/>
            <a:ext cx="3860800" cy="365125"/>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367184"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A6A65D6D-D5A3-224D-B0F8-40B9B84AF3BD}" type="slidenum">
              <a:rPr lang="en-US"/>
              <a:pPr>
                <a:defRPr/>
              </a:pPr>
              <a:t>‹#›</a:t>
            </a:fld>
            <a:endParaRPr lang="en-US"/>
          </a:p>
        </p:txBody>
      </p:sp>
    </p:spTree>
    <p:extLst>
      <p:ext uri="{BB962C8B-B14F-4D97-AF65-F5344CB8AC3E}">
        <p14:creationId xmlns:p14="http://schemas.microsoft.com/office/powerpoint/2010/main" val="3211511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64167"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860C6AD0-07EA-6F44-8CEB-62766D6F1072}" type="datetimeFigureOut">
              <a:rPr lang="en-US"/>
              <a:pPr>
                <a:defRPr/>
              </a:pPr>
              <a:t>8/4/20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057900"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06D12D22-1B00-5E4B-94B7-C3DA675EC085}" type="slidenum">
              <a:rPr lang="en-US"/>
              <a:pPr>
                <a:defRPr/>
              </a:pPr>
              <a:t>‹#›</a:t>
            </a:fld>
            <a:endParaRPr lang="en-US"/>
          </a:p>
        </p:txBody>
      </p:sp>
    </p:spTree>
    <p:extLst>
      <p:ext uri="{BB962C8B-B14F-4D97-AF65-F5344CB8AC3E}">
        <p14:creationId xmlns:p14="http://schemas.microsoft.com/office/powerpoint/2010/main" val="1280035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1215512"/>
            <a:ext cx="4158653" cy="747621"/>
          </a:xfrm>
        </p:spPr>
        <p:txBody>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5551715" y="1215515"/>
            <a:ext cx="5660571" cy="49106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2" y="1963139"/>
            <a:ext cx="4158653" cy="416303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1016000"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42C2A281-754D-7646-A0BF-F81F977AD2C1}" type="datetimeFigureOut">
              <a:rPr lang="en-US"/>
              <a:pPr>
                <a:defRPr/>
              </a:pPr>
              <a:t>8/4/20</a:t>
            </a:fld>
            <a:endParaRPr lang="en-US"/>
          </a:p>
        </p:txBody>
      </p:sp>
      <p:sp>
        <p:nvSpPr>
          <p:cNvPr id="6" name="Footer Placeholder 5"/>
          <p:cNvSpPr>
            <a:spLocks noGrp="1"/>
          </p:cNvSpPr>
          <p:nvPr>
            <p:ph type="ftr" sz="quarter" idx="11"/>
          </p:nvPr>
        </p:nvSpPr>
        <p:spPr>
          <a:xfrm>
            <a:off x="4178300" y="6356352"/>
            <a:ext cx="3860800"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057900"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F83ED74C-E14A-714E-BC71-F6DF916421B3}" type="slidenum">
              <a:rPr lang="en-US"/>
              <a:pPr>
                <a:defRPr/>
              </a:pPr>
              <a:t>‹#›</a:t>
            </a:fld>
            <a:endParaRPr lang="en-US"/>
          </a:p>
        </p:txBody>
      </p:sp>
    </p:spTree>
    <p:extLst>
      <p:ext uri="{BB962C8B-B14F-4D97-AF65-F5344CB8AC3E}">
        <p14:creationId xmlns:p14="http://schemas.microsoft.com/office/powerpoint/2010/main" val="3962588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01"/>
            <a:ext cx="8822263"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20" y="968375"/>
            <a:ext cx="8822263" cy="37592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20" y="5367343"/>
            <a:ext cx="8822263"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1028700"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57741C9B-F1A7-4F47-AAB0-B10E7D519390}" type="datetimeFigureOut">
              <a:rPr lang="en-US"/>
              <a:pPr>
                <a:defRPr/>
              </a:pPr>
              <a:t>8/4/20</a:t>
            </a:fld>
            <a:endParaRPr lang="en-US"/>
          </a:p>
        </p:txBody>
      </p:sp>
      <p:sp>
        <p:nvSpPr>
          <p:cNvPr id="6" name="Footer Placeholder 5"/>
          <p:cNvSpPr>
            <a:spLocks noGrp="1"/>
          </p:cNvSpPr>
          <p:nvPr>
            <p:ph type="ftr" sz="quarter" idx="11"/>
          </p:nvPr>
        </p:nvSpPr>
        <p:spPr>
          <a:xfrm>
            <a:off x="4178300" y="6356352"/>
            <a:ext cx="3860800"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367184" y="6356352"/>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charset="0"/>
              </a:defRPr>
            </a:lvl1pPr>
          </a:lstStyle>
          <a:p>
            <a:pPr>
              <a:defRPr/>
            </a:pPr>
            <a:fld id="{183A260C-9B4A-E64D-AFE7-B7DDD7D56DEE}" type="slidenum">
              <a:rPr lang="en-US"/>
              <a:pPr>
                <a:defRPr/>
              </a:pPr>
              <a:t>‹#›</a:t>
            </a:fld>
            <a:endParaRPr lang="en-US"/>
          </a:p>
        </p:txBody>
      </p:sp>
    </p:spTree>
    <p:extLst>
      <p:ext uri="{BB962C8B-B14F-4D97-AF65-F5344CB8AC3E}">
        <p14:creationId xmlns:p14="http://schemas.microsoft.com/office/powerpoint/2010/main" val="2722529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660414" y="6222231"/>
            <a:ext cx="10539228" cy="342900"/>
          </a:xfrm>
        </p:spPr>
        <p:txBody>
          <a:bodyPr anchor="b">
            <a:noAutofit/>
          </a:bodyPr>
          <a:lstStyle>
            <a:lvl1pPr marL="0" indent="0">
              <a:spcBef>
                <a:spcPts val="0"/>
              </a:spcBef>
              <a:buNone/>
              <a:defRPr sz="900">
                <a:solidFill>
                  <a:srgbClr val="08777D"/>
                </a:solidFill>
              </a:defRPr>
            </a:lvl1pPr>
            <a:lvl2pPr marL="457189" indent="0">
              <a:buNone/>
              <a:defRPr sz="1000">
                <a:solidFill>
                  <a:srgbClr val="08777D"/>
                </a:solidFill>
              </a:defRPr>
            </a:lvl2pPr>
            <a:lvl3pPr marL="914377" indent="0">
              <a:buNone/>
              <a:defRPr sz="1000">
                <a:solidFill>
                  <a:srgbClr val="08777D"/>
                </a:solidFill>
              </a:defRPr>
            </a:lvl3pPr>
            <a:lvl4pPr marL="1371566" indent="0">
              <a:buNone/>
              <a:defRPr sz="1000">
                <a:solidFill>
                  <a:srgbClr val="08777D"/>
                </a:solidFill>
              </a:defRPr>
            </a:lvl4pPr>
            <a:lvl5pPr marL="1828754" indent="0">
              <a:buNone/>
              <a:defRPr sz="1000">
                <a:solidFill>
                  <a:srgbClr val="08777D"/>
                </a:solidFill>
              </a:defRPr>
            </a:lvl5pPr>
          </a:lstStyle>
          <a:p>
            <a:pPr lvl="0"/>
            <a:r>
              <a:rPr lang="en-US" dirty="0"/>
              <a:t>Click to edit Master text styles</a:t>
            </a:r>
          </a:p>
        </p:txBody>
      </p:sp>
      <p:sp>
        <p:nvSpPr>
          <p:cNvPr id="3" name="Content Placeholder 2"/>
          <p:cNvSpPr>
            <a:spLocks noGrp="1"/>
          </p:cNvSpPr>
          <p:nvPr>
            <p:ph idx="1"/>
          </p:nvPr>
        </p:nvSpPr>
        <p:spPr/>
        <p:txBody>
          <a:bodyPr>
            <a:noAutofit/>
          </a:bodyPr>
          <a:lstStyle>
            <a:lvl1pPr marL="287331" indent="-287331">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1466705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265224" y="1310400"/>
            <a:ext cx="5609617" cy="4888800"/>
          </a:xfrm>
        </p:spPr>
        <p:txBody>
          <a:bodyPr>
            <a:noAutofit/>
          </a:bodyPr>
          <a:lstStyle>
            <a:lvl1pPr marL="287331" indent="-287331">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5563" y="1310400"/>
            <a:ext cx="5718075" cy="4888800"/>
          </a:xfrm>
        </p:spPr>
        <p:txBody>
          <a:bodyPr>
            <a:noAutofit/>
          </a:bodyPr>
          <a:lstStyle>
            <a:lvl1pPr marL="287331" indent="-287331">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p:cNvSpPr>
            <a:spLocks noGrp="1"/>
          </p:cNvSpPr>
          <p:nvPr>
            <p:ph type="body" sz="quarter" idx="11"/>
          </p:nvPr>
        </p:nvSpPr>
        <p:spPr>
          <a:xfrm>
            <a:off x="658381" y="6220631"/>
            <a:ext cx="10555436" cy="342900"/>
          </a:xfrm>
        </p:spPr>
        <p:txBody>
          <a:bodyPr anchor="b">
            <a:noAutofit/>
          </a:bodyPr>
          <a:lstStyle>
            <a:lvl1pPr marL="0" indent="0">
              <a:spcBef>
                <a:spcPts val="0"/>
              </a:spcBef>
              <a:buNone/>
              <a:defRPr sz="900">
                <a:solidFill>
                  <a:srgbClr val="08777D"/>
                </a:solidFill>
              </a:defRPr>
            </a:lvl1pPr>
            <a:lvl2pPr marL="457189" indent="0">
              <a:buNone/>
              <a:defRPr sz="1000">
                <a:solidFill>
                  <a:srgbClr val="08777D"/>
                </a:solidFill>
              </a:defRPr>
            </a:lvl2pPr>
            <a:lvl3pPr marL="914377" indent="0">
              <a:buNone/>
              <a:defRPr sz="1000">
                <a:solidFill>
                  <a:srgbClr val="08777D"/>
                </a:solidFill>
              </a:defRPr>
            </a:lvl3pPr>
            <a:lvl4pPr marL="1371566" indent="0">
              <a:buNone/>
              <a:defRPr sz="1000">
                <a:solidFill>
                  <a:srgbClr val="08777D"/>
                </a:solidFill>
              </a:defRPr>
            </a:lvl4pPr>
            <a:lvl5pPr marL="1828754" indent="0">
              <a:buNone/>
              <a:defRPr sz="1000">
                <a:solidFill>
                  <a:srgbClr val="08777D"/>
                </a:solidFill>
              </a:defRPr>
            </a:lvl5pPr>
          </a:lstStyle>
          <a:p>
            <a:pPr lvl="0"/>
            <a:r>
              <a:rPr lang="en-US" dirty="0"/>
              <a:t>Click to edit Master text styles</a:t>
            </a:r>
          </a:p>
        </p:txBody>
      </p:sp>
    </p:spTree>
    <p:extLst>
      <p:ext uri="{BB962C8B-B14F-4D97-AF65-F5344CB8AC3E}">
        <p14:creationId xmlns:p14="http://schemas.microsoft.com/office/powerpoint/2010/main" val="2972292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2871921372"/>
      </p:ext>
    </p:extLst>
  </p:cSld>
  <p:clrMapOvr>
    <a:masterClrMapping/>
  </p:clrMapOvr>
  <p:transition spd="slow"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169640"/>
            <a:ext cx="11582400" cy="4419600"/>
          </a:xfrm>
        </p:spPr>
        <p:txBody>
          <a:bodyPr/>
          <a:lstStyle>
            <a:lvl2pP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203200" y="5765800"/>
            <a:ext cx="11684000" cy="508000"/>
          </a:xfrm>
        </p:spPr>
        <p:txBody>
          <a:bodyPr anchor="b"/>
          <a:lstStyle>
            <a:lvl1pPr marL="0" indent="0">
              <a:spcBef>
                <a:spcPts val="0"/>
              </a:spcBef>
              <a:buNone/>
              <a:defRPr sz="1000">
                <a:solidFill>
                  <a:schemeClr val="tx2"/>
                </a:solidFill>
              </a:defRPr>
            </a:lvl1pPr>
          </a:lstStyle>
          <a:p>
            <a:pPr lvl="0"/>
            <a:r>
              <a:rPr lang="en-US" dirty="0"/>
              <a:t>Click to edit Footnote</a:t>
            </a:r>
          </a:p>
        </p:txBody>
      </p:sp>
      <p:sp>
        <p:nvSpPr>
          <p:cNvPr id="7" name="Slide Number Placeholder 6"/>
          <p:cNvSpPr>
            <a:spLocks noGrp="1"/>
          </p:cNvSpPr>
          <p:nvPr>
            <p:ph type="sldNum" sz="quarter" idx="14"/>
          </p:nvPr>
        </p:nvSpPr>
        <p:spPr>
          <a:xfrm>
            <a:off x="11280576" y="6357333"/>
            <a:ext cx="864096" cy="654215"/>
          </a:xfrm>
          <a:prstGeom prst="rect">
            <a:avLst/>
          </a:prstGeom>
        </p:spPr>
        <p:txBody>
          <a:bodyPr/>
          <a:lstStyle/>
          <a:p>
            <a:fld id="{9607CB9E-35F1-4705-B0EA-6F6157DD55D6}" type="slidenum">
              <a:rPr lang="en-US" smtClean="0"/>
              <a:pPr/>
              <a:t>‹#›</a:t>
            </a:fld>
            <a:endParaRPr lang="en-US"/>
          </a:p>
        </p:txBody>
      </p:sp>
    </p:spTree>
    <p:extLst>
      <p:ext uri="{BB962C8B-B14F-4D97-AF65-F5344CB8AC3E}">
        <p14:creationId xmlns:p14="http://schemas.microsoft.com/office/powerpoint/2010/main" val="2283843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E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3772" y="246088"/>
            <a:ext cx="11362944" cy="86868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Text Placeholder 2"/>
          <p:cNvSpPr>
            <a:spLocks noGrp="1"/>
          </p:cNvSpPr>
          <p:nvPr>
            <p:ph type="body" sz="quarter" idx="15"/>
          </p:nvPr>
        </p:nvSpPr>
        <p:spPr>
          <a:xfrm>
            <a:off x="-1902" y="6161088"/>
            <a:ext cx="11419083" cy="696912"/>
          </a:xfrm>
        </p:spPr>
        <p:txBody>
          <a:bodyPr anchor="b">
            <a:noAutofit/>
          </a:bodyPr>
          <a:lstStyle>
            <a:lvl1pPr marL="0" indent="0">
              <a:lnSpc>
                <a:spcPct val="90000"/>
              </a:lnSpc>
              <a:spcBef>
                <a:spcPts val="0"/>
              </a:spcBef>
              <a:buFontTx/>
              <a:buNone/>
              <a:defRPr sz="1400" b="0">
                <a:solidFill>
                  <a:srgbClr val="262626"/>
                </a:solidFill>
              </a:defRPr>
            </a:lvl1pPr>
          </a:lstStyle>
          <a:p>
            <a:pPr lvl="0"/>
            <a:r>
              <a:rPr lang="en-US"/>
              <a:t>Edit Master text styles</a:t>
            </a:r>
          </a:p>
        </p:txBody>
      </p:sp>
    </p:spTree>
    <p:extLst>
      <p:ext uri="{BB962C8B-B14F-4D97-AF65-F5344CB8AC3E}">
        <p14:creationId xmlns:p14="http://schemas.microsoft.com/office/powerpoint/2010/main" val="3987609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E_Content ">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1902" y="6161088"/>
            <a:ext cx="11419083" cy="696912"/>
          </a:xfrm>
        </p:spPr>
        <p:txBody>
          <a:bodyPr anchor="b">
            <a:noAutofit/>
          </a:bodyPr>
          <a:lstStyle>
            <a:lvl1pPr marL="0" indent="0">
              <a:lnSpc>
                <a:spcPct val="90000"/>
              </a:lnSpc>
              <a:spcBef>
                <a:spcPts val="0"/>
              </a:spcBef>
              <a:buFontTx/>
              <a:buNone/>
              <a:defRPr sz="1400" b="0">
                <a:solidFill>
                  <a:srgbClr val="262626"/>
                </a:solidFill>
              </a:defRPr>
            </a:lvl1pPr>
          </a:lstStyle>
          <a:p>
            <a:pPr lvl="0"/>
            <a:r>
              <a:rPr lang="en-US"/>
              <a:t>Edit Master text styles</a:t>
            </a:r>
          </a:p>
        </p:txBody>
      </p:sp>
      <p:sp>
        <p:nvSpPr>
          <p:cNvPr id="8" name="Title Placeholder 1"/>
          <p:cNvSpPr>
            <a:spLocks noGrp="1"/>
          </p:cNvSpPr>
          <p:nvPr>
            <p:ph type="title"/>
          </p:nvPr>
        </p:nvSpPr>
        <p:spPr>
          <a:xfrm>
            <a:off x="453772" y="246088"/>
            <a:ext cx="11362944" cy="86868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4" name="Content Placeholder 3"/>
          <p:cNvSpPr>
            <a:spLocks noGrp="1"/>
          </p:cNvSpPr>
          <p:nvPr>
            <p:ph sz="quarter" idx="16"/>
          </p:nvPr>
        </p:nvSpPr>
        <p:spPr>
          <a:xfrm>
            <a:off x="453785" y="1609344"/>
            <a:ext cx="1096340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510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6"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6" y="3370145"/>
            <a:ext cx="6643649" cy="672000"/>
          </a:xfrm>
        </p:spPr>
        <p:txBody>
          <a:bodyPr>
            <a:noAutofit/>
          </a:bodyPr>
          <a:lstStyle>
            <a:lvl1pPr marL="0" indent="0" algn="l">
              <a:buNone/>
              <a:defRPr sz="2400">
                <a:solidFill>
                  <a:schemeClr val="tx1"/>
                </a:solidFill>
                <a:latin typeface="Arial Narrow"/>
                <a:cs typeface="Arial Narrow"/>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86811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929598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38595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475514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8523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62824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871887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0157"/>
      </p:ext>
    </p:extLst>
  </p:cSld>
  <p:clrMapOvr>
    <a:masterClrMapping/>
  </p:clrMapOvr>
  <p:transition spd="slow"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84794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583725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756906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43812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1" y="571500"/>
            <a:ext cx="2599267"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71500"/>
            <a:ext cx="75946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90661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267" y="5715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60929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48267" y="5715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981200"/>
            <a:ext cx="5080000" cy="4114800"/>
          </a:xfrm>
        </p:spPr>
        <p:txBody>
          <a:bodyPr/>
          <a:lstStyle/>
          <a:p>
            <a:pPr lvl="0"/>
            <a:endParaRPr lang="en-US" noProof="0"/>
          </a:p>
        </p:txBody>
      </p:sp>
    </p:spTree>
    <p:extLst>
      <p:ext uri="{BB962C8B-B14F-4D97-AF65-F5344CB8AC3E}">
        <p14:creationId xmlns:p14="http://schemas.microsoft.com/office/powerpoint/2010/main" val="395114347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209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722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131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76656697"/>
      </p:ext>
    </p:extLst>
  </p:cSld>
  <p:clrMapOvr>
    <a:masterClrMapping/>
  </p:clrMapOvr>
  <p:transition spd="slow"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381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7"/>
            <a:ext cx="5389033" cy="639763"/>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3776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317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9789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51"/>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4824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5371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291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1518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8/4/20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8737043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8/4/20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129542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142932249"/>
      </p:ext>
    </p:extLst>
  </p:cSld>
  <p:clrMapOvr>
    <a:masterClrMapping/>
  </p:clrMapOvr>
  <p:transition spd="slow"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8/4/20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88058182"/>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8/4/20</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1452657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8/4/20</a:t>
            </a:fld>
            <a:endParaRPr lang="en-US"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848879343"/>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8/4/20</a:t>
            </a:fld>
            <a:endParaRPr lang="en-US"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5010414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4495320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8/4/20</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241720871"/>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8/4/20</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209753823"/>
      </p:ext>
    </p:extLst>
  </p:cSld>
  <p:clrMapOvr>
    <a:masterClrMapping/>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8/4/20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911044174"/>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8/4/20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593130983"/>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08EE8-30FF-CA45-AC8D-12D67A32D9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525C4-23DC-8D41-8FA3-1CE86585F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4673E-A459-8E47-9C5F-81660F601D08}"/>
              </a:ext>
            </a:extLst>
          </p:cNvPr>
          <p:cNvSpPr>
            <a:spLocks noGrp="1"/>
          </p:cNvSpPr>
          <p:nvPr>
            <p:ph type="dt" sz="half" idx="10"/>
          </p:nvPr>
        </p:nvSpPr>
        <p:spPr/>
        <p:txBody>
          <a:bodyPr/>
          <a:lstStyle/>
          <a:p>
            <a:fld id="{598A6D72-1C82-974B-BFCA-294F2FA5226B}" type="datetimeFigureOut">
              <a:rPr lang="en-US" smtClean="0"/>
              <a:t>8/4/20</a:t>
            </a:fld>
            <a:endParaRPr lang="en-US"/>
          </a:p>
        </p:txBody>
      </p:sp>
      <p:sp>
        <p:nvSpPr>
          <p:cNvPr id="5" name="Footer Placeholder 4">
            <a:extLst>
              <a:ext uri="{FF2B5EF4-FFF2-40B4-BE49-F238E27FC236}">
                <a16:creationId xmlns:a16="http://schemas.microsoft.com/office/drawing/2014/main" id="{2D6C8B6E-8571-8240-AF20-5FB1169F7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E26A0-3676-FA4E-AA61-D2A03DCD60B9}"/>
              </a:ext>
            </a:extLst>
          </p:cNvPr>
          <p:cNvSpPr>
            <a:spLocks noGrp="1"/>
          </p:cNvSpPr>
          <p:nvPr>
            <p:ph type="sldNum" sz="quarter" idx="12"/>
          </p:nvPr>
        </p:nvSpPr>
        <p:spPr/>
        <p:txBody>
          <a:bodyPr/>
          <a:lstStyle/>
          <a:p>
            <a:fld id="{88B34F8A-9A9B-B844-8665-35755FAC018D}" type="slidenum">
              <a:rPr lang="en-US" smtClean="0"/>
              <a:t>‹#›</a:t>
            </a:fld>
            <a:endParaRPr lang="en-US"/>
          </a:p>
        </p:txBody>
      </p:sp>
    </p:spTree>
    <p:extLst>
      <p:ext uri="{BB962C8B-B14F-4D97-AF65-F5344CB8AC3E}">
        <p14:creationId xmlns:p14="http://schemas.microsoft.com/office/powerpoint/2010/main" val="2075825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theme" Target="../theme/theme1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1.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8.emf"/><Relationship Id="rId5" Type="http://schemas.openxmlformats.org/officeDocument/2006/relationships/slideLayout" Target="../slideLayouts/slideLayout44.xml"/><Relationship Id="rId10"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10.emf"/><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13.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12.emf"/><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6" Type="http://schemas.openxmlformats.org/officeDocument/2006/relationships/theme" Target="../theme/theme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8270520"/>
      </p:ext>
    </p:extLst>
  </p:cSld>
  <p:clrMap bg1="lt1" tx1="dk1" bg2="lt2" tx2="dk2" accent1="accent1" accent2="accent2" accent3="accent3" accent4="accent4" accent5="accent5" accent6="accent6" hlink="hlink" folHlink="folHlink"/>
  <p:sldLayoutIdLst>
    <p:sldLayoutId id="2147488129" r:id="rId1"/>
    <p:sldLayoutId id="2147488130" r:id="rId2"/>
    <p:sldLayoutId id="2147488131" r:id="rId3"/>
    <p:sldLayoutId id="2147488132" r:id="rId4"/>
    <p:sldLayoutId id="2147488133" r:id="rId5"/>
    <p:sldLayoutId id="2147488134" r:id="rId6"/>
    <p:sldLayoutId id="2147488135" r:id="rId7"/>
    <p:sldLayoutId id="2147488136" r:id="rId8"/>
    <p:sldLayoutId id="2147488137" r:id="rId9"/>
    <p:sldLayoutId id="2147488138" r:id="rId10"/>
    <p:sldLayoutId id="2147488139" r:id="rId11"/>
    <p:sldLayoutId id="2147488140" r:id="rId12"/>
    <p:sldLayoutId id="2147488141" r:id="rId13"/>
    <p:sldLayoutId id="2147488143" r:id="rId14"/>
    <p:sldLayoutId id="2147488145" r:id="rId15"/>
    <p:sldLayoutId id="2147488146" r:id="rId16"/>
    <p:sldLayoutId id="2147488149" r:id="rId17"/>
    <p:sldLayoutId id="2147488162" r:id="rId18"/>
    <p:sldLayoutId id="2147488163" r:id="rId19"/>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3413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599" y="1048512"/>
            <a:ext cx="10972800" cy="418576"/>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09601" y="1784021"/>
            <a:ext cx="10972799" cy="401893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0"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596534548"/>
      </p:ext>
    </p:extLst>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 id="2147488507" r:id="rId12"/>
    <p:sldLayoutId id="2147488508" r:id="rId13"/>
    <p:sldLayoutId id="2147488509" r:id="rId14"/>
    <p:sldLayoutId id="2147488510" r:id="rId15"/>
    <p:sldLayoutId id="2147488511" r:id="rId16"/>
    <p:sldLayoutId id="2147488512" r:id="rId17"/>
    <p:sldLayoutId id="2147488513" r:id="rId18"/>
    <p:sldLayoutId id="2147488514" r:id="rId19"/>
    <p:sldLayoutId id="2147488515" r:id="rId20"/>
    <p:sldLayoutId id="2147488516" r:id="rId21"/>
    <p:sldLayoutId id="2147488517" r:id="rId22"/>
    <p:sldLayoutId id="2147488518" r:id="rId23"/>
    <p:sldLayoutId id="2147488519" r:id="rId24"/>
  </p:sldLayoutIdLst>
  <p:hf hdr="0" dt="0"/>
  <p:txStyles>
    <p:titleStyle>
      <a:lvl1pPr algn="l" defTabSz="457189" rtl="0" eaLnBrk="1" latinLnBrk="0" hangingPunct="1">
        <a:lnSpc>
          <a:spcPct val="85000"/>
        </a:lnSpc>
        <a:spcBef>
          <a:spcPct val="0"/>
        </a:spcBef>
        <a:buNone/>
        <a:defRPr lang="en-US" sz="3200" b="1" i="0" kern="1200" cap="none" dirty="0">
          <a:solidFill>
            <a:schemeClr val="tx2"/>
          </a:solidFill>
          <a:latin typeface="+mj-lt"/>
          <a:ea typeface="+mj-ea"/>
          <a:cs typeface="+mj-cs"/>
        </a:defRPr>
      </a:lvl1pPr>
    </p:titleStyle>
    <p:bodyStyle>
      <a:lvl1pPr marL="306910" indent="-306910" algn="l" defTabSz="457189" rtl="0" eaLnBrk="1" latinLnBrk="0" hangingPunct="1">
        <a:lnSpc>
          <a:spcPct val="100000"/>
        </a:lnSpc>
        <a:spcBef>
          <a:spcPts val="1067"/>
        </a:spcBef>
        <a:buClr>
          <a:schemeClr val="tx2"/>
        </a:buClr>
        <a:buFont typeface="Arial"/>
        <a:buChar char="•"/>
        <a:defRPr sz="2133" kern="1200">
          <a:solidFill>
            <a:schemeClr val="tx1"/>
          </a:solidFill>
          <a:latin typeface="+mn-lt"/>
          <a:ea typeface="+mn-ea"/>
          <a:cs typeface="+mn-cs"/>
        </a:defRPr>
      </a:lvl1pPr>
      <a:lvl2pPr marL="609585" indent="-309026" algn="l" defTabSz="457189" rtl="0" eaLnBrk="1" latinLnBrk="0" hangingPunct="1">
        <a:lnSpc>
          <a:spcPct val="100000"/>
        </a:lnSpc>
        <a:spcBef>
          <a:spcPts val="1067"/>
        </a:spcBef>
        <a:buClr>
          <a:schemeClr val="tx2"/>
        </a:buClr>
        <a:buFont typeface="Arial"/>
        <a:buChar char="–"/>
        <a:defRPr sz="1867" kern="1200">
          <a:solidFill>
            <a:schemeClr val="tx1"/>
          </a:solidFill>
          <a:latin typeface="+mn-lt"/>
          <a:ea typeface="+mn-ea"/>
          <a:cs typeface="+mn-cs"/>
        </a:defRPr>
      </a:lvl2pPr>
      <a:lvl3pPr marL="912261" indent="-304792" algn="l" defTabSz="457189" rtl="0" eaLnBrk="1" latinLnBrk="0" hangingPunct="1">
        <a:lnSpc>
          <a:spcPct val="100000"/>
        </a:lnSpc>
        <a:spcBef>
          <a:spcPts val="1067"/>
        </a:spcBef>
        <a:buClr>
          <a:schemeClr val="tx2"/>
        </a:buClr>
        <a:buFont typeface="Arial"/>
        <a:buChar char="•"/>
        <a:defRPr sz="1600" kern="1200">
          <a:solidFill>
            <a:schemeClr val="tx1"/>
          </a:solidFill>
          <a:latin typeface="+mn-lt"/>
          <a:ea typeface="+mn-ea"/>
          <a:cs typeface="+mn-cs"/>
        </a:defRPr>
      </a:lvl3pPr>
      <a:lvl4pPr marL="1219170" indent="-306910" algn="l" defTabSz="457189" rtl="0" eaLnBrk="1" latinLnBrk="0" hangingPunct="1">
        <a:lnSpc>
          <a:spcPct val="100000"/>
        </a:lnSpc>
        <a:spcBef>
          <a:spcPts val="1067"/>
        </a:spcBef>
        <a:buClr>
          <a:schemeClr val="tx2"/>
        </a:buClr>
        <a:buFont typeface="Arial"/>
        <a:buChar char="–"/>
        <a:defRPr sz="1600" kern="1200">
          <a:solidFill>
            <a:schemeClr val="tx1"/>
          </a:solidFill>
          <a:latin typeface="+mn-lt"/>
          <a:ea typeface="+mn-ea"/>
          <a:cs typeface="+mn-cs"/>
        </a:defRPr>
      </a:lvl4pPr>
      <a:lvl5pPr marL="1526079" indent="-306910" algn="l" defTabSz="457189" rtl="0" eaLnBrk="1" latinLnBrk="0" hangingPunct="1">
        <a:lnSpc>
          <a:spcPct val="100000"/>
        </a:lnSpc>
        <a:spcBef>
          <a:spcPts val="1067"/>
        </a:spcBef>
        <a:buClr>
          <a:schemeClr val="tx2"/>
        </a:buClr>
        <a:buFont typeface="Arial" panose="020B0604020202020204" pitchFamily="34" charset="0"/>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72">
          <p15:clr>
            <a:srgbClr val="F26B43"/>
          </p15:clr>
        </p15:guide>
        <p15:guide id="2" pos="5472">
          <p15:clr>
            <a:srgbClr val="F26B43"/>
          </p15:clr>
        </p15:guide>
        <p15:guide id="3" orient="horz" pos="492">
          <p15:clr>
            <a:srgbClr val="F26B43"/>
          </p15:clr>
        </p15:guide>
        <p15:guide id="4" pos="288">
          <p15:clr>
            <a:srgbClr val="F26B43"/>
          </p15:clr>
        </p15:guide>
        <p15:guide id="5" orient="horz" pos="274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8"/>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710896109"/>
      </p:ext>
    </p:extLst>
  </p:cSld>
  <p:clrMap bg1="lt1" tx1="dk1" bg2="lt2" tx2="dk2" accent1="accent1" accent2="accent2" accent3="accent3" accent4="accent4" accent5="accent5" accent6="accent6" hlink="hlink" folHlink="folHlink"/>
  <p:sldLayoutIdLst>
    <p:sldLayoutId id="2147488554" r:id="rId1"/>
    <p:sldLayoutId id="2147488555" r:id="rId2"/>
    <p:sldLayoutId id="2147488556" r:id="rId3"/>
    <p:sldLayoutId id="2147488557" r:id="rId4"/>
    <p:sldLayoutId id="2147488558" r:id="rId5"/>
    <p:sldLayoutId id="2147488559" r:id="rId6"/>
    <p:sldLayoutId id="2147488560" r:id="rId7"/>
    <p:sldLayoutId id="2147488561" r:id="rId8"/>
    <p:sldLayoutId id="2147488562" r:id="rId9"/>
    <p:sldLayoutId id="2147488563" r:id="rId10"/>
    <p:sldLayoutId id="2147488564" r:id="rId11"/>
  </p:sldLayoutIdLst>
  <p:txStyles>
    <p:title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p:titleStyle>
    <p:bodyStyle>
      <a:lvl1pPr marL="430213" indent="-323850" algn="l" defTabSz="457200" rtl="0" fontAlgn="base" hangingPunct="0">
        <a:lnSpc>
          <a:spcPct val="112000"/>
        </a:lnSpc>
        <a:spcBef>
          <a:spcPct val="0"/>
        </a:spcBef>
        <a:spcAft>
          <a:spcPts val="1425"/>
        </a:spcAft>
        <a:buClr>
          <a:srgbClr val="000000"/>
        </a:buClr>
        <a:buSzPct val="45000"/>
        <a:buFont typeface="StarSymbol" charset="0"/>
        <a:buChar char="●"/>
        <a:defRPr sz="3200">
          <a:solidFill>
            <a:srgbClr val="000000"/>
          </a:solidFill>
          <a:latin typeface="+mn-lt"/>
          <a:ea typeface="+mn-ea"/>
          <a:cs typeface="+mn-cs"/>
        </a:defRPr>
      </a:lvl1pPr>
      <a:lvl2pPr marL="862013" indent="-285750" algn="l" defTabSz="457200" rtl="0" fontAlgn="base" hangingPunct="0">
        <a:lnSpc>
          <a:spcPct val="112000"/>
        </a:lnSpc>
        <a:spcBef>
          <a:spcPct val="0"/>
        </a:spcBef>
        <a:spcAft>
          <a:spcPts val="1138"/>
        </a:spcAft>
        <a:buClr>
          <a:srgbClr val="000000"/>
        </a:buClr>
        <a:buSzPct val="75000"/>
        <a:buFont typeface="StarSymbol" charset="0"/>
        <a:buChar char="–"/>
        <a:defRPr sz="2800">
          <a:solidFill>
            <a:srgbClr val="000000"/>
          </a:solidFill>
          <a:latin typeface="+mn-lt"/>
          <a:ea typeface="+mn-ea"/>
          <a:cs typeface="+mn-cs"/>
        </a:defRPr>
      </a:lvl2pPr>
      <a:lvl3pPr marL="1293813" indent="-215900" algn="l" defTabSz="457200" rtl="0" fontAlgn="base" hangingPunct="0">
        <a:lnSpc>
          <a:spcPct val="112000"/>
        </a:lnSpc>
        <a:spcBef>
          <a:spcPct val="0"/>
        </a:spcBef>
        <a:spcAft>
          <a:spcPts val="850"/>
        </a:spcAft>
        <a:buClr>
          <a:srgbClr val="000000"/>
        </a:buClr>
        <a:buSzPct val="45000"/>
        <a:buFont typeface="StarSymbol" charset="0"/>
        <a:buChar char="●"/>
        <a:defRPr sz="2400">
          <a:solidFill>
            <a:srgbClr val="000000"/>
          </a:solidFill>
          <a:latin typeface="+mn-lt"/>
          <a:ea typeface="+mn-ea"/>
          <a:cs typeface="+mn-cs"/>
        </a:defRPr>
      </a:lvl3pPr>
      <a:lvl4pPr marL="1725613" indent="-214313" algn="l" defTabSz="457200" rtl="0" fontAlgn="base" hangingPunct="0">
        <a:lnSpc>
          <a:spcPct val="112000"/>
        </a:lnSpc>
        <a:spcBef>
          <a:spcPct val="0"/>
        </a:spcBef>
        <a:spcAft>
          <a:spcPts val="575"/>
        </a:spcAft>
        <a:buClr>
          <a:srgbClr val="000000"/>
        </a:buClr>
        <a:buSzPct val="75000"/>
        <a:buFont typeface="StarSymbol" charset="0"/>
        <a:buChar char="–"/>
        <a:defRPr sz="2000">
          <a:solidFill>
            <a:srgbClr val="000000"/>
          </a:solidFill>
          <a:latin typeface="+mn-lt"/>
          <a:ea typeface="+mn-ea"/>
          <a:cs typeface="+mn-cs"/>
        </a:defRPr>
      </a:lvl4pPr>
      <a:lvl5pPr marL="21574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5pPr>
      <a:lvl6pPr marL="26146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6pPr>
      <a:lvl7pPr marL="30718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7pPr>
      <a:lvl8pPr marL="35290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8pPr>
      <a:lvl9pPr marL="39862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F6F9D-B57C-4A3C-8C06-C0031BB8BDC3}"/>
              </a:ext>
            </a:extLst>
          </p:cNvPr>
          <p:cNvSpPr>
            <a:spLocks noGrp="1"/>
          </p:cNvSpPr>
          <p:nvPr>
            <p:ph type="title"/>
          </p:nvPr>
        </p:nvSpPr>
        <p:spPr>
          <a:xfrm>
            <a:off x="303179" y="247650"/>
            <a:ext cx="11622932" cy="8223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BB33D1-054A-4FF8-AA6A-09AE9D6E68F0}"/>
              </a:ext>
            </a:extLst>
          </p:cNvPr>
          <p:cNvSpPr>
            <a:spLocks noGrp="1"/>
          </p:cNvSpPr>
          <p:nvPr>
            <p:ph type="body" idx="1"/>
          </p:nvPr>
        </p:nvSpPr>
        <p:spPr>
          <a:xfrm>
            <a:off x="303179" y="1459149"/>
            <a:ext cx="11622932" cy="4600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98B49070-DE90-4329-A251-39E8124FA595}"/>
              </a:ext>
            </a:extLst>
          </p:cNvPr>
          <p:cNvSpPr>
            <a:spLocks noGrp="1"/>
          </p:cNvSpPr>
          <p:nvPr>
            <p:ph type="sldNum" sz="quarter" idx="4"/>
          </p:nvPr>
        </p:nvSpPr>
        <p:spPr>
          <a:xfrm>
            <a:off x="9448800" y="649253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CCD15-C04E-47B5-9C84-62DC1C88A95B}" type="slidenum">
              <a:rPr lang="en-US" smtClean="0"/>
              <a:t>‹#›</a:t>
            </a:fld>
            <a:endParaRPr lang="en-US"/>
          </a:p>
        </p:txBody>
      </p:sp>
    </p:spTree>
    <p:extLst>
      <p:ext uri="{BB962C8B-B14F-4D97-AF65-F5344CB8AC3E}">
        <p14:creationId xmlns:p14="http://schemas.microsoft.com/office/powerpoint/2010/main" val="1517085617"/>
      </p:ext>
    </p:extLst>
  </p:cSld>
  <p:clrMap bg1="lt1" tx1="dk1" bg2="lt2" tx2="dk2" accent1="accent1" accent2="accent2" accent3="accent3" accent4="accent4" accent5="accent5" accent6="accent6" hlink="hlink" folHlink="folHlink"/>
  <p:sldLayoutIdLst>
    <p:sldLayoutId id="2147488345" r:id="rId1"/>
    <p:sldLayoutId id="2147488346" r:id="rId2"/>
    <p:sldLayoutId id="2147488347" r:id="rId3"/>
    <p:sldLayoutId id="2147488348" r:id="rId4"/>
    <p:sldLayoutId id="2147488349" r:id="rId5"/>
    <p:sldLayoutId id="2147488350" r:id="rId6"/>
    <p:sldLayoutId id="2147488351" r:id="rId7"/>
    <p:sldLayoutId id="2147488352" r:id="rId8"/>
    <p:sldLayoutId id="2147488353" r:id="rId9"/>
  </p:sldLayoutIdLst>
  <p:hf hdr="0" ftr="0" dt="0"/>
  <p:txStyles>
    <p:titleStyle>
      <a:lvl1pPr algn="l" defTabSz="914400" rtl="0" eaLnBrk="1" latinLnBrk="0" hangingPunct="1">
        <a:lnSpc>
          <a:spcPct val="90000"/>
        </a:lnSpc>
        <a:spcBef>
          <a:spcPct val="0"/>
        </a:spcBef>
        <a:buNone/>
        <a:defRPr sz="3600" b="1"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lumMod val="75000"/>
          </a:schemeClr>
        </a:buClr>
        <a:buFont typeface="Wingdings" panose="05000000000000000000"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panose="05000000000000000000" pitchFamily="2" charset="2"/>
        <a:buChar char="§"/>
        <a:defRPr sz="2400" kern="1200">
          <a:solidFill>
            <a:schemeClr val="tx1"/>
          </a:solidFill>
          <a:latin typeface="+mn-lt"/>
          <a:ea typeface="+mn-ea"/>
          <a:cs typeface="+mn-cs"/>
        </a:defRPr>
      </a:lvl3pPr>
      <a:lvl4pPr marL="1546225" indent="-174625" algn="l" defTabSz="914400" rtl="0" eaLnBrk="1" latinLnBrk="0" hangingPunct="1">
        <a:lnSpc>
          <a:spcPct val="90000"/>
        </a:lnSpc>
        <a:spcBef>
          <a:spcPts val="500"/>
        </a:spcBef>
        <a:buClr>
          <a:schemeClr val="accent6">
            <a:lumMod val="75000"/>
          </a:schemeClr>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3996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64">
          <p15:clr>
            <a:srgbClr val="F26B43"/>
          </p15:clr>
        </p15:guide>
        <p15:guide id="4" orient="horz" pos="504">
          <p15:clr>
            <a:srgbClr val="F26B43"/>
          </p15:clr>
        </p15:guide>
        <p15:guide id="5" orient="horz" pos="960">
          <p15:clr>
            <a:srgbClr val="F26B43"/>
          </p15:clr>
        </p15:guide>
        <p15:guide id="6" orient="horz" pos="4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533"/>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533"/>
          </a:p>
        </p:txBody>
      </p:sp>
      <p:sp>
        <p:nvSpPr>
          <p:cNvPr id="22" name="Title Placeholder 21"/>
          <p:cNvSpPr>
            <a:spLocks noGrp="1"/>
          </p:cNvSpPr>
          <p:nvPr>
            <p:ph type="title"/>
          </p:nvPr>
        </p:nvSpPr>
        <p:spPr>
          <a:xfrm>
            <a:off x="914400" y="274639"/>
            <a:ext cx="10668000" cy="1143000"/>
          </a:xfrm>
          <a:prstGeom prst="rect">
            <a:avLst/>
          </a:prstGeom>
        </p:spPr>
        <p:txBody>
          <a:bodyPr bIns="91440" anchor="b" anchorCtr="0">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914400" y="1447800"/>
            <a:ext cx="106680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4" name="Date Placeholder 13"/>
          <p:cNvSpPr>
            <a:spLocks noGrp="1"/>
          </p:cNvSpPr>
          <p:nvPr>
            <p:ph type="dt" sz="half" idx="2"/>
          </p:nvPr>
        </p:nvSpPr>
        <p:spPr>
          <a:xfrm>
            <a:off x="8229600" y="6191249"/>
            <a:ext cx="3302000" cy="476251"/>
          </a:xfrm>
          <a:prstGeom prst="rect">
            <a:avLst/>
          </a:prstGeom>
        </p:spPr>
        <p:txBody>
          <a:bodyPr anchor="ctr" anchorCtr="0"/>
          <a:lstStyle>
            <a:lvl1pPr algn="r" eaLnBrk="1" latinLnBrk="0" hangingPunct="1">
              <a:defRPr kumimoji="0" sz="1867">
                <a:solidFill>
                  <a:schemeClr val="tx2"/>
                </a:solidFill>
              </a:defRPr>
            </a:lvl1pPr>
          </a:lstStyle>
          <a:p>
            <a:fld id="{50D76F66-4E30-4B70-A9EB-6007C5049915}" type="datetime1">
              <a:rPr lang="en-US" smtClean="0"/>
              <a:t>8/4/20</a:t>
            </a:fld>
            <a:endParaRPr lang="en-US" dirty="0"/>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867">
                <a:solidFill>
                  <a:schemeClr val="tx2"/>
                </a:solidFill>
              </a:defRPr>
            </a:lvl1pPr>
          </a:lstStyle>
          <a:p>
            <a:r>
              <a:rPr lang="en-US"/>
              <a:t>Confidential for CTPM Use Only</a:t>
            </a:r>
            <a:endParaRPr lang="en-US" dirty="0"/>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867">
                <a:solidFill>
                  <a:srgbClr val="FFFFFF"/>
                </a:solidFill>
                <a:latin typeface="+mj-lt"/>
                <a:ea typeface="+mj-ea"/>
                <a:cs typeface="+mj-cs"/>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72768769"/>
      </p:ext>
    </p:extLst>
  </p:cSld>
  <p:clrMap bg1="lt1" tx1="dk1" bg2="lt2" tx2="dk2" accent1="accent1" accent2="accent2" accent3="accent3" accent4="accent4" accent5="accent5" accent6="accent6" hlink="hlink" folHlink="folHlink"/>
  <p:sldLayoutIdLst>
    <p:sldLayoutId id="2147488368" r:id="rId1"/>
    <p:sldLayoutId id="2147488369" r:id="rId2"/>
    <p:sldLayoutId id="2147488370" r:id="rId3"/>
    <p:sldLayoutId id="2147488371" r:id="rId4"/>
    <p:sldLayoutId id="2147488372" r:id="rId5"/>
    <p:sldLayoutId id="2147488373" r:id="rId6"/>
    <p:sldLayoutId id="2147488374" r:id="rId7"/>
    <p:sldLayoutId id="2147488375" r:id="rId8"/>
    <p:sldLayoutId id="2147488376" r:id="rId9"/>
    <p:sldLayoutId id="2147488377" r:id="rId10"/>
    <p:sldLayoutId id="2147488379" r:id="rId11"/>
  </p:sldLayoutIdLst>
  <p:hf sldNum="0" hdr="0" ftr="0" dt="0"/>
  <p:txStyles>
    <p:titleStyle>
      <a:lvl1pPr algn="l" rtl="0" eaLnBrk="1" latinLnBrk="0" hangingPunct="1">
        <a:spcBef>
          <a:spcPct val="0"/>
        </a:spcBef>
        <a:buNone/>
        <a:defRPr kumimoji="0" sz="5333" kern="1200">
          <a:solidFill>
            <a:schemeClr val="tx1"/>
          </a:solidFill>
          <a:latin typeface="+mj-lt"/>
          <a:ea typeface="+mj-ea"/>
          <a:cs typeface="+mj-cs"/>
        </a:defRPr>
      </a:lvl1pPr>
    </p:titleStyle>
    <p:bodyStyle>
      <a:lvl1pPr marL="365751" indent="-365751" algn="l" rtl="0" eaLnBrk="1" latinLnBrk="0" hangingPunct="1">
        <a:spcBef>
          <a:spcPts val="773"/>
        </a:spcBef>
        <a:buClr>
          <a:schemeClr val="accent1"/>
        </a:buClr>
        <a:buSzPct val="85000"/>
        <a:buFont typeface="Wingdings 2"/>
        <a:buChar char=""/>
        <a:defRPr kumimoji="0" sz="3467" kern="1200">
          <a:solidFill>
            <a:schemeClr val="tx1"/>
          </a:solidFill>
          <a:latin typeface="+mn-lt"/>
          <a:ea typeface="+mn-ea"/>
          <a:cs typeface="+mn-cs"/>
        </a:defRPr>
      </a:lvl1pPr>
      <a:lvl2pPr marL="731502" indent="-304792" algn="l" rtl="0" eaLnBrk="1" latinLnBrk="0" hangingPunct="1">
        <a:spcBef>
          <a:spcPts val="493"/>
        </a:spcBef>
        <a:buClr>
          <a:schemeClr val="accent2"/>
        </a:buClr>
        <a:buSzPct val="85000"/>
        <a:buFont typeface="Wingdings 2"/>
        <a:buChar char=""/>
        <a:defRPr kumimoji="0" sz="3200" kern="1200">
          <a:solidFill>
            <a:schemeClr val="tx1"/>
          </a:solidFill>
          <a:latin typeface="+mn-lt"/>
          <a:ea typeface="+mn-ea"/>
          <a:cs typeface="+mn-cs"/>
        </a:defRPr>
      </a:lvl2pPr>
      <a:lvl3pPr marL="1097253" indent="-304792" algn="l" rtl="0" eaLnBrk="1" latinLnBrk="0" hangingPunct="1">
        <a:spcBef>
          <a:spcPts val="493"/>
        </a:spcBef>
        <a:buClr>
          <a:schemeClr val="accent1">
            <a:tint val="60000"/>
          </a:schemeClr>
        </a:buClr>
        <a:buSzPct val="85000"/>
        <a:buFont typeface="Wingdings 2"/>
        <a:buChar char=""/>
        <a:defRPr kumimoji="0" sz="2667" kern="1200">
          <a:solidFill>
            <a:schemeClr val="tx1"/>
          </a:solidFill>
          <a:latin typeface="+mn-lt"/>
          <a:ea typeface="+mn-ea"/>
          <a:cs typeface="+mn-cs"/>
        </a:defRPr>
      </a:lvl3pPr>
      <a:lvl4pPr marL="1463003" indent="-304792" algn="l" rtl="0" eaLnBrk="1" latinLnBrk="0" hangingPunct="1">
        <a:spcBef>
          <a:spcPts val="493"/>
        </a:spcBef>
        <a:buClr>
          <a:schemeClr val="accent3"/>
        </a:buClr>
        <a:buSzPct val="80000"/>
        <a:buFont typeface="Wingdings 2"/>
        <a:buChar char=""/>
        <a:defRPr kumimoji="0" sz="2667" kern="1200">
          <a:solidFill>
            <a:schemeClr val="tx1"/>
          </a:solidFill>
          <a:latin typeface="+mn-lt"/>
          <a:ea typeface="+mn-ea"/>
          <a:cs typeface="+mn-cs"/>
        </a:defRPr>
      </a:lvl4pPr>
      <a:lvl5pPr marL="1828754" indent="-304792" algn="l" rtl="0" eaLnBrk="1" latinLnBrk="0" hangingPunct="1">
        <a:spcBef>
          <a:spcPts val="493"/>
        </a:spcBef>
        <a:buClr>
          <a:schemeClr val="accent3"/>
        </a:buClr>
        <a:buFontTx/>
        <a:buChar char="o"/>
        <a:defRPr kumimoji="0" sz="2667" kern="1200">
          <a:solidFill>
            <a:schemeClr val="tx1"/>
          </a:solidFill>
          <a:latin typeface="+mn-lt"/>
          <a:ea typeface="+mn-ea"/>
          <a:cs typeface="+mn-cs"/>
        </a:defRPr>
      </a:lvl5pPr>
      <a:lvl6pPr marL="2194505" indent="-304792" algn="l" rtl="0" eaLnBrk="1" latinLnBrk="0" hangingPunct="1">
        <a:spcBef>
          <a:spcPts val="493"/>
        </a:spcBef>
        <a:buClr>
          <a:schemeClr val="accent3"/>
        </a:buClr>
        <a:buChar char="•"/>
        <a:defRPr kumimoji="0" sz="2400" kern="1200" baseline="0">
          <a:solidFill>
            <a:schemeClr val="tx1"/>
          </a:solidFill>
          <a:latin typeface="+mn-lt"/>
          <a:ea typeface="+mn-ea"/>
          <a:cs typeface="+mn-cs"/>
        </a:defRPr>
      </a:lvl6pPr>
      <a:lvl7pPr marL="2560256" indent="-304792" algn="l" rtl="0" eaLnBrk="1" latinLnBrk="0" hangingPunct="1">
        <a:spcBef>
          <a:spcPts val="493"/>
        </a:spcBef>
        <a:buClr>
          <a:schemeClr val="accent2"/>
        </a:buClr>
        <a:buChar char="•"/>
        <a:defRPr kumimoji="0" sz="2400" kern="1200">
          <a:solidFill>
            <a:schemeClr val="tx1"/>
          </a:solidFill>
          <a:latin typeface="+mn-lt"/>
          <a:ea typeface="+mn-ea"/>
          <a:cs typeface="+mn-cs"/>
        </a:defRPr>
      </a:lvl7pPr>
      <a:lvl8pPr marL="2926007" indent="-304792" algn="l" rtl="0" eaLnBrk="1" latinLnBrk="0" hangingPunct="1">
        <a:spcBef>
          <a:spcPts val="493"/>
        </a:spcBef>
        <a:buClr>
          <a:schemeClr val="accent1">
            <a:tint val="60000"/>
          </a:schemeClr>
        </a:buClr>
        <a:buChar char="•"/>
        <a:defRPr kumimoji="0" sz="2400" kern="1200">
          <a:solidFill>
            <a:schemeClr val="tx1"/>
          </a:solidFill>
          <a:latin typeface="+mn-lt"/>
          <a:ea typeface="+mn-ea"/>
          <a:cs typeface="+mn-cs"/>
        </a:defRPr>
      </a:lvl8pPr>
      <a:lvl9pPr marL="3291758" indent="-304792" algn="l" rtl="0" eaLnBrk="1" latinLnBrk="0" hangingPunct="1">
        <a:spcBef>
          <a:spcPts val="493"/>
        </a:spcBef>
        <a:buClr>
          <a:schemeClr val="accent2">
            <a:tint val="60000"/>
          </a:schemeClr>
        </a:buClr>
        <a:buChar char="•"/>
        <a:defRPr kumimoji="0" sz="24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116417"/>
            <a:ext cx="9992784" cy="97366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219200" y="1223439"/>
            <a:ext cx="9992784" cy="45275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8" name="Rectangle 7"/>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9" name="Rectangle 8"/>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pic>
        <p:nvPicPr>
          <p:cNvPr id="1031" name="Picture 1"/>
          <p:cNvPicPr>
            <a:picLocks noChangeAspect="1"/>
          </p:cNvPicPr>
          <p:nvPr/>
        </p:nvPicPr>
        <p:blipFill>
          <a:blip r:embed="rId11"/>
          <a:srcRect/>
          <a:stretch>
            <a:fillRect/>
          </a:stretch>
        </p:blipFill>
        <p:spPr bwMode="auto">
          <a:xfrm>
            <a:off x="9206439" y="6026152"/>
            <a:ext cx="2722033" cy="996949"/>
          </a:xfrm>
          <a:prstGeom prst="rect">
            <a:avLst/>
          </a:prstGeom>
          <a:noFill/>
          <a:ln w="9525">
            <a:noFill/>
            <a:miter lim="800000"/>
            <a:headEnd/>
            <a:tailEnd/>
          </a:ln>
        </p:spPr>
      </p:pic>
    </p:spTree>
    <p:extLst>
      <p:ext uri="{BB962C8B-B14F-4D97-AF65-F5344CB8AC3E}">
        <p14:creationId xmlns:p14="http://schemas.microsoft.com/office/powerpoint/2010/main" val="2696041516"/>
      </p:ext>
    </p:extLst>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 id="2147488387" r:id="rId7"/>
    <p:sldLayoutId id="2147488388" r:id="rId8"/>
    <p:sldLayoutId id="2147488389" r:id="rId9"/>
  </p:sldLayoutIdLst>
  <p:txStyles>
    <p:titleStyle>
      <a:lvl1pPr algn="l" defTabSz="457189" rtl="0" eaLnBrk="1" fontAlgn="base" hangingPunct="1">
        <a:spcBef>
          <a:spcPct val="0"/>
        </a:spcBef>
        <a:spcAft>
          <a:spcPct val="0"/>
        </a:spcAft>
        <a:defRPr sz="2933" b="1" kern="1200">
          <a:solidFill>
            <a:schemeClr val="tx1"/>
          </a:solidFill>
          <a:latin typeface="Georgia"/>
          <a:ea typeface="ＭＳ Ｐゴシック" charset="0"/>
          <a:cs typeface="Georgia"/>
        </a:defRPr>
      </a:lvl1pPr>
      <a:lvl2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2pPr>
      <a:lvl3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3pPr>
      <a:lvl4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4pPr>
      <a:lvl5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5pPr>
      <a:lvl6pPr marL="457189" algn="l" defTabSz="457189" rtl="0" eaLnBrk="1" fontAlgn="base" hangingPunct="1">
        <a:spcBef>
          <a:spcPct val="0"/>
        </a:spcBef>
        <a:spcAft>
          <a:spcPct val="0"/>
        </a:spcAft>
        <a:defRPr sz="3000" b="1">
          <a:solidFill>
            <a:schemeClr val="tx1"/>
          </a:solidFill>
          <a:latin typeface="Georgia" charset="0"/>
          <a:ea typeface="ＭＳ Ｐゴシック" charset="0"/>
        </a:defRPr>
      </a:lvl6pPr>
      <a:lvl7pPr marL="914377" algn="l" defTabSz="457189" rtl="0" eaLnBrk="1" fontAlgn="base" hangingPunct="1">
        <a:spcBef>
          <a:spcPct val="0"/>
        </a:spcBef>
        <a:spcAft>
          <a:spcPct val="0"/>
        </a:spcAft>
        <a:defRPr sz="3000" b="1">
          <a:solidFill>
            <a:schemeClr val="tx1"/>
          </a:solidFill>
          <a:latin typeface="Georgia" charset="0"/>
          <a:ea typeface="ＭＳ Ｐゴシック" charset="0"/>
        </a:defRPr>
      </a:lvl7pPr>
      <a:lvl8pPr marL="1371566" algn="l" defTabSz="457189" rtl="0" eaLnBrk="1" fontAlgn="base" hangingPunct="1">
        <a:spcBef>
          <a:spcPct val="0"/>
        </a:spcBef>
        <a:spcAft>
          <a:spcPct val="0"/>
        </a:spcAft>
        <a:defRPr sz="3000" b="1">
          <a:solidFill>
            <a:schemeClr val="tx1"/>
          </a:solidFill>
          <a:latin typeface="Georgia" charset="0"/>
          <a:ea typeface="ＭＳ Ｐゴシック" charset="0"/>
        </a:defRPr>
      </a:lvl8pPr>
      <a:lvl9pPr marL="1828754" algn="l" defTabSz="457189" rtl="0" eaLnBrk="1" fontAlgn="base" hangingPunct="1">
        <a:spcBef>
          <a:spcPct val="0"/>
        </a:spcBef>
        <a:spcAft>
          <a:spcPct val="0"/>
        </a:spcAft>
        <a:defRPr sz="3000" b="1">
          <a:solidFill>
            <a:schemeClr val="tx1"/>
          </a:solidFill>
          <a:latin typeface="Georgia" charset="0"/>
          <a:ea typeface="ＭＳ Ｐゴシック" charset="0"/>
        </a:defRPr>
      </a:lvl9pPr>
    </p:titleStyle>
    <p:bodyStyle>
      <a:lvl1pPr marL="226478" indent="-226478" algn="l" defTabSz="457189" rtl="0" eaLnBrk="1" fontAlgn="base" hangingPunct="1">
        <a:spcBef>
          <a:spcPct val="20000"/>
        </a:spcBef>
        <a:spcAft>
          <a:spcPct val="0"/>
        </a:spcAft>
        <a:buClr>
          <a:srgbClr val="2986E2"/>
        </a:buClr>
        <a:buFont typeface="Arial" charset="0"/>
        <a:buChar char="•"/>
        <a:defRPr sz="3200" kern="1200">
          <a:solidFill>
            <a:schemeClr val="tx1"/>
          </a:solidFill>
          <a:latin typeface="Arial"/>
          <a:ea typeface="ＭＳ Ｐゴシック" charset="0"/>
          <a:cs typeface="Arial"/>
        </a:defRPr>
      </a:lvl1pPr>
      <a:lvl2pPr marL="742932" indent="-285744" algn="l" defTabSz="457189" rtl="0" eaLnBrk="1" fontAlgn="base" hangingPunct="1">
        <a:spcBef>
          <a:spcPct val="20000"/>
        </a:spcBef>
        <a:spcAft>
          <a:spcPct val="0"/>
        </a:spcAft>
        <a:buClr>
          <a:srgbClr val="2986E2"/>
        </a:buClr>
        <a:buFont typeface="Arial" charset="0"/>
        <a:buChar char="–"/>
        <a:defRPr sz="2800" kern="1200">
          <a:solidFill>
            <a:schemeClr val="tx1"/>
          </a:solidFill>
          <a:latin typeface="Arial"/>
          <a:ea typeface="ＭＳ Ｐゴシック" charset="0"/>
          <a:cs typeface="Arial"/>
        </a:defRPr>
      </a:lvl2pPr>
      <a:lvl3pPr marL="1142971" indent="-228594" algn="l" defTabSz="457189" rtl="0" eaLnBrk="1" fontAlgn="base" hangingPunct="1">
        <a:spcBef>
          <a:spcPct val="20000"/>
        </a:spcBef>
        <a:spcAft>
          <a:spcPct val="0"/>
        </a:spcAft>
        <a:buClr>
          <a:srgbClr val="2986E2"/>
        </a:buClr>
        <a:buFont typeface="Arial" charset="0"/>
        <a:buChar char="•"/>
        <a:defRPr kern="1200">
          <a:solidFill>
            <a:schemeClr val="tx1"/>
          </a:solidFill>
          <a:latin typeface="Arial"/>
          <a:ea typeface="ＭＳ Ｐゴシック" charset="0"/>
          <a:cs typeface="Arial"/>
        </a:defRPr>
      </a:lvl3pPr>
      <a:lvl4pPr marL="1600160"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4pPr>
      <a:lvl5pPr marL="2057349"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115888"/>
            <a:ext cx="9992784"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219200" y="1223965"/>
            <a:ext cx="9992784"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2192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solidFill>
                <a:latin typeface="Corbel"/>
                <a:ea typeface="+mn-ea"/>
                <a:cs typeface="Corbel"/>
              </a:defRPr>
            </a:lvl1pPr>
          </a:lstStyle>
          <a:p>
            <a:pPr>
              <a:defRPr/>
            </a:pPr>
            <a:endParaRPr lang="en-US"/>
          </a:p>
        </p:txBody>
      </p:sp>
      <p:sp>
        <p:nvSpPr>
          <p:cNvPr id="7" name="Rectangle 6"/>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p:nvSpPr>
        <p:spPr>
          <a:xfrm>
            <a:off x="484723" y="971555"/>
            <a:ext cx="205316" cy="401639"/>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Rectangle 8"/>
          <p:cNvSpPr/>
          <p:nvPr/>
        </p:nvSpPr>
        <p:spPr>
          <a:xfrm>
            <a:off x="484723" y="1373192"/>
            <a:ext cx="205316" cy="703263"/>
          </a:xfrm>
          <a:prstGeom prst="rect">
            <a:avLst/>
          </a:prstGeom>
          <a:solidFill>
            <a:srgbClr val="FFF5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032" name="Picture 2" descr="MSK_logo_bevl_hor_s_pos_d.pdf"/>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390467" y="6105528"/>
            <a:ext cx="3151717"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6522914"/>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2" r:id="rId11"/>
    <p:sldLayoutId id="2147488409" r:id="rId12"/>
    <p:sldLayoutId id="2147488412" r:id="rId13"/>
    <p:sldLayoutId id="2147488413" r:id="rId14"/>
    <p:sldLayoutId id="2147488414" r:id="rId15"/>
  </p:sldLayoutIdLst>
  <p:txStyles>
    <p:titleStyle>
      <a:lvl1pPr algn="l" defTabSz="457189" rtl="0" eaLnBrk="0" fontAlgn="base" hangingPunct="0">
        <a:spcBef>
          <a:spcPct val="0"/>
        </a:spcBef>
        <a:spcAft>
          <a:spcPct val="0"/>
        </a:spcAft>
        <a:defRPr sz="3000" b="1" kern="1200">
          <a:solidFill>
            <a:schemeClr val="tx1"/>
          </a:solidFill>
          <a:latin typeface="Georgia"/>
          <a:ea typeface="MS PGothic" pitchFamily="34" charset="-128"/>
          <a:cs typeface="Georgia"/>
        </a:defRPr>
      </a:lvl1pPr>
      <a:lvl2pPr algn="l" defTabSz="457189" rtl="0" eaLnBrk="0" fontAlgn="base" hangingPunct="0">
        <a:spcBef>
          <a:spcPct val="0"/>
        </a:spcBef>
        <a:spcAft>
          <a:spcPct val="0"/>
        </a:spcAft>
        <a:defRPr sz="3000" b="1">
          <a:solidFill>
            <a:schemeClr val="tx1"/>
          </a:solidFill>
          <a:latin typeface="Georgia" charset="0"/>
          <a:ea typeface="MS PGothic" pitchFamily="34" charset="-128"/>
          <a:cs typeface="Georgia" pitchFamily="18" charset="0"/>
        </a:defRPr>
      </a:lvl2pPr>
      <a:lvl3pPr algn="l" defTabSz="457189" rtl="0" eaLnBrk="0" fontAlgn="base" hangingPunct="0">
        <a:spcBef>
          <a:spcPct val="0"/>
        </a:spcBef>
        <a:spcAft>
          <a:spcPct val="0"/>
        </a:spcAft>
        <a:defRPr sz="3000" b="1">
          <a:solidFill>
            <a:schemeClr val="tx1"/>
          </a:solidFill>
          <a:latin typeface="Georgia" charset="0"/>
          <a:ea typeface="MS PGothic" pitchFamily="34" charset="-128"/>
          <a:cs typeface="Georgia" pitchFamily="18" charset="0"/>
        </a:defRPr>
      </a:lvl3pPr>
      <a:lvl4pPr algn="l" defTabSz="457189" rtl="0" eaLnBrk="0" fontAlgn="base" hangingPunct="0">
        <a:spcBef>
          <a:spcPct val="0"/>
        </a:spcBef>
        <a:spcAft>
          <a:spcPct val="0"/>
        </a:spcAft>
        <a:defRPr sz="3000" b="1">
          <a:solidFill>
            <a:schemeClr val="tx1"/>
          </a:solidFill>
          <a:latin typeface="Georgia" charset="0"/>
          <a:ea typeface="MS PGothic" pitchFamily="34" charset="-128"/>
          <a:cs typeface="Georgia" pitchFamily="18" charset="0"/>
        </a:defRPr>
      </a:lvl4pPr>
      <a:lvl5pPr algn="l" defTabSz="457189" rtl="0" eaLnBrk="0" fontAlgn="base" hangingPunct="0">
        <a:spcBef>
          <a:spcPct val="0"/>
        </a:spcBef>
        <a:spcAft>
          <a:spcPct val="0"/>
        </a:spcAft>
        <a:defRPr sz="3000" b="1">
          <a:solidFill>
            <a:schemeClr val="tx1"/>
          </a:solidFill>
          <a:latin typeface="Georgia" charset="0"/>
          <a:ea typeface="MS PGothic" pitchFamily="34" charset="-128"/>
          <a:cs typeface="Georgia" pitchFamily="18" charset="0"/>
        </a:defRPr>
      </a:lvl5pPr>
      <a:lvl6pPr marL="457189" algn="l" defTabSz="457189" rtl="0" eaLnBrk="1" fontAlgn="base" hangingPunct="1">
        <a:spcBef>
          <a:spcPct val="0"/>
        </a:spcBef>
        <a:spcAft>
          <a:spcPct val="0"/>
        </a:spcAft>
        <a:defRPr sz="3000" b="1">
          <a:solidFill>
            <a:schemeClr val="tx1"/>
          </a:solidFill>
          <a:latin typeface="Georgia" charset="0"/>
          <a:ea typeface="ＭＳ Ｐゴシック" charset="0"/>
        </a:defRPr>
      </a:lvl6pPr>
      <a:lvl7pPr marL="914377" algn="l" defTabSz="457189" rtl="0" eaLnBrk="1" fontAlgn="base" hangingPunct="1">
        <a:spcBef>
          <a:spcPct val="0"/>
        </a:spcBef>
        <a:spcAft>
          <a:spcPct val="0"/>
        </a:spcAft>
        <a:defRPr sz="3000" b="1">
          <a:solidFill>
            <a:schemeClr val="tx1"/>
          </a:solidFill>
          <a:latin typeface="Georgia" charset="0"/>
          <a:ea typeface="ＭＳ Ｐゴシック" charset="0"/>
        </a:defRPr>
      </a:lvl7pPr>
      <a:lvl8pPr marL="1371566" algn="l" defTabSz="457189" rtl="0" eaLnBrk="1" fontAlgn="base" hangingPunct="1">
        <a:spcBef>
          <a:spcPct val="0"/>
        </a:spcBef>
        <a:spcAft>
          <a:spcPct val="0"/>
        </a:spcAft>
        <a:defRPr sz="3000" b="1">
          <a:solidFill>
            <a:schemeClr val="tx1"/>
          </a:solidFill>
          <a:latin typeface="Georgia" charset="0"/>
          <a:ea typeface="ＭＳ Ｐゴシック" charset="0"/>
        </a:defRPr>
      </a:lvl8pPr>
      <a:lvl9pPr marL="1828754" algn="l" defTabSz="457189" rtl="0" eaLnBrk="1" fontAlgn="base" hangingPunct="1">
        <a:spcBef>
          <a:spcPct val="0"/>
        </a:spcBef>
        <a:spcAft>
          <a:spcPct val="0"/>
        </a:spcAft>
        <a:defRPr sz="3000" b="1">
          <a:solidFill>
            <a:schemeClr val="tx1"/>
          </a:solidFill>
          <a:latin typeface="Georgia" charset="0"/>
          <a:ea typeface="ＭＳ Ｐゴシック" charset="0"/>
        </a:defRPr>
      </a:lvl9pPr>
    </p:titleStyle>
    <p:bodyStyle>
      <a:lvl1pPr marL="227008" indent="-227008" algn="l" defTabSz="457189" rtl="0" eaLnBrk="0" fontAlgn="base" hangingPunct="0">
        <a:spcBef>
          <a:spcPct val="20000"/>
        </a:spcBef>
        <a:spcAft>
          <a:spcPct val="0"/>
        </a:spcAft>
        <a:buClr>
          <a:srgbClr val="2986E2"/>
        </a:buClr>
        <a:buFont typeface="Arial" charset="0"/>
        <a:buChar char="•"/>
        <a:defRPr sz="3200" kern="1200">
          <a:solidFill>
            <a:schemeClr val="tx1"/>
          </a:solidFill>
          <a:latin typeface="Corbel"/>
          <a:ea typeface="MS PGothic" pitchFamily="34" charset="-128"/>
          <a:cs typeface="Corbel"/>
        </a:defRPr>
      </a:lvl1pPr>
      <a:lvl2pPr marL="742932" indent="-285744" algn="l" defTabSz="457189" rtl="0" eaLnBrk="0" fontAlgn="base" hangingPunct="0">
        <a:spcBef>
          <a:spcPct val="20000"/>
        </a:spcBef>
        <a:spcAft>
          <a:spcPct val="0"/>
        </a:spcAft>
        <a:buClr>
          <a:srgbClr val="2986E2"/>
        </a:buClr>
        <a:buFont typeface="Arial" charset="0"/>
        <a:buChar char="–"/>
        <a:defRPr sz="2800" kern="1200">
          <a:solidFill>
            <a:schemeClr val="tx1"/>
          </a:solidFill>
          <a:latin typeface="Corbel"/>
          <a:ea typeface="MS PGothic" pitchFamily="34" charset="-128"/>
          <a:cs typeface="Corbel"/>
        </a:defRPr>
      </a:lvl2pPr>
      <a:lvl3pPr marL="1142971" indent="-228594" algn="l" defTabSz="457189" rtl="0" eaLnBrk="0" fontAlgn="base" hangingPunct="0">
        <a:spcBef>
          <a:spcPct val="20000"/>
        </a:spcBef>
        <a:spcAft>
          <a:spcPct val="0"/>
        </a:spcAft>
        <a:buClr>
          <a:srgbClr val="2986E2"/>
        </a:buClr>
        <a:buFont typeface="Arial" charset="0"/>
        <a:buChar char="•"/>
        <a:defRPr sz="2400" kern="1200">
          <a:solidFill>
            <a:schemeClr val="tx1"/>
          </a:solidFill>
          <a:latin typeface="Corbel"/>
          <a:ea typeface="MS PGothic" pitchFamily="34" charset="-128"/>
          <a:cs typeface="Corbel"/>
        </a:defRPr>
      </a:lvl3pPr>
      <a:lvl4pPr marL="1600160" indent="-228594" algn="l" defTabSz="457189" rtl="0" eaLnBrk="0" fontAlgn="base" hangingPunct="0">
        <a:spcBef>
          <a:spcPct val="20000"/>
        </a:spcBef>
        <a:spcAft>
          <a:spcPct val="0"/>
        </a:spcAft>
        <a:buClr>
          <a:srgbClr val="2986E2"/>
        </a:buClr>
        <a:buFont typeface="Arial" charset="0"/>
        <a:buChar char="–"/>
        <a:defRPr sz="2000" kern="1200">
          <a:solidFill>
            <a:schemeClr val="tx1"/>
          </a:solidFill>
          <a:latin typeface="Corbel"/>
          <a:ea typeface="MS PGothic" pitchFamily="34" charset="-128"/>
          <a:cs typeface="Corbel"/>
        </a:defRPr>
      </a:lvl4pPr>
      <a:lvl5pPr marL="2057349" indent="-228594" algn="l" defTabSz="457189" rtl="0" eaLnBrk="0" fontAlgn="base" hangingPunct="0">
        <a:spcBef>
          <a:spcPct val="20000"/>
        </a:spcBef>
        <a:spcAft>
          <a:spcPct val="0"/>
        </a:spcAft>
        <a:buClr>
          <a:srgbClr val="2986E2"/>
        </a:buClr>
        <a:buFont typeface="Arial" charset="0"/>
        <a:buChar char="»"/>
        <a:defRPr sz="2000" kern="1200">
          <a:solidFill>
            <a:schemeClr val="tx1"/>
          </a:solidFill>
          <a:latin typeface="Corbel"/>
          <a:ea typeface="MS PGothic" pitchFamily="34" charset="-128"/>
          <a:cs typeface="Corbe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48267" y="5715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2868" tIns="45243" rIns="92868" bIns="45243"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2868" tIns="45243" rIns="92868" bIns="452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32" descr="mono_gold_trans.EPS">
            <a:extLst>
              <a:ext uri="{FF2B5EF4-FFF2-40B4-BE49-F238E27FC236}">
                <a16:creationId xmlns:a16="http://schemas.microsoft.com/office/drawing/2014/main" id="{D4D828AB-3C17-B549-A43C-396D2BFF67FF}"/>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804723" y="5715000"/>
            <a:ext cx="965200"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6" descr="seal_gold_trans.EPS">
            <a:extLst>
              <a:ext uri="{FF2B5EF4-FFF2-40B4-BE49-F238E27FC236}">
                <a16:creationId xmlns:a16="http://schemas.microsoft.com/office/drawing/2014/main" id="{68436711-04F5-7241-902C-69997FEE4D77}"/>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0166548" y="5708650"/>
            <a:ext cx="598488"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2C1B92C8-1CBA-C546-A9B2-75C460BB0AB4}"/>
              </a:ext>
            </a:extLst>
          </p:cNvPr>
          <p:cNvSpPr>
            <a:spLocks noChangeArrowheads="1"/>
          </p:cNvSpPr>
          <p:nvPr userDrawn="1"/>
        </p:nvSpPr>
        <p:spPr bwMode="auto">
          <a:xfrm>
            <a:off x="10128448" y="6288088"/>
            <a:ext cx="1722438"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D6C850"/>
                </a:solidFill>
                <a:latin typeface="Baskerville Old Face" charset="0"/>
                <a:cs typeface="Baskerville Old Face" charset="0"/>
              </a:rPr>
              <a:t>USC Institute of Urology</a:t>
            </a:r>
          </a:p>
        </p:txBody>
      </p:sp>
    </p:spTree>
    <p:extLst>
      <p:ext uri="{BB962C8B-B14F-4D97-AF65-F5344CB8AC3E}">
        <p14:creationId xmlns:p14="http://schemas.microsoft.com/office/powerpoint/2010/main" val="820123017"/>
      </p:ext>
    </p:extLst>
  </p:cSld>
  <p:clrMap bg1="dk2" tx1="lt1" bg2="dk1" tx2="lt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 id="2147488427" r:id="rId12"/>
    <p:sldLayoutId id="2147488428" r:id="rId13"/>
  </p:sldLayoutIdLst>
  <p:transition>
    <p:fade/>
  </p:transition>
  <p:txStyles>
    <p:titleStyle>
      <a:lvl1pPr algn="ctr" defTabSz="919163" rtl="0" eaLnBrk="0" fontAlgn="base" hangingPunct="0">
        <a:spcBef>
          <a:spcPct val="0"/>
        </a:spcBef>
        <a:spcAft>
          <a:spcPct val="0"/>
        </a:spcAft>
        <a:defRPr sz="3600" b="1">
          <a:solidFill>
            <a:srgbClr val="FFFF99"/>
          </a:solidFill>
          <a:latin typeface="+mj-lt"/>
          <a:ea typeface="+mj-ea"/>
          <a:cs typeface="+mj-cs"/>
        </a:defRPr>
      </a:lvl1pPr>
      <a:lvl2pPr algn="ctr" defTabSz="919163" rtl="0" eaLnBrk="0" fontAlgn="base" hangingPunct="0">
        <a:spcBef>
          <a:spcPct val="0"/>
        </a:spcBef>
        <a:spcAft>
          <a:spcPct val="0"/>
        </a:spcAft>
        <a:defRPr sz="3600" b="1">
          <a:solidFill>
            <a:srgbClr val="FFFF00"/>
          </a:solidFill>
          <a:latin typeface="Arial" pitchFamily="34" charset="0"/>
        </a:defRPr>
      </a:lvl2pPr>
      <a:lvl3pPr algn="ctr" defTabSz="919163" rtl="0" eaLnBrk="0" fontAlgn="base" hangingPunct="0">
        <a:spcBef>
          <a:spcPct val="0"/>
        </a:spcBef>
        <a:spcAft>
          <a:spcPct val="0"/>
        </a:spcAft>
        <a:defRPr sz="3600" b="1">
          <a:solidFill>
            <a:srgbClr val="FFFF00"/>
          </a:solidFill>
          <a:latin typeface="Arial" pitchFamily="34" charset="0"/>
        </a:defRPr>
      </a:lvl3pPr>
      <a:lvl4pPr algn="ctr" defTabSz="919163" rtl="0" eaLnBrk="0" fontAlgn="base" hangingPunct="0">
        <a:spcBef>
          <a:spcPct val="0"/>
        </a:spcBef>
        <a:spcAft>
          <a:spcPct val="0"/>
        </a:spcAft>
        <a:defRPr sz="3600" b="1">
          <a:solidFill>
            <a:srgbClr val="FFFF00"/>
          </a:solidFill>
          <a:latin typeface="Arial" pitchFamily="34" charset="0"/>
        </a:defRPr>
      </a:lvl4pPr>
      <a:lvl5pPr algn="ctr" defTabSz="919163" rtl="0" eaLnBrk="0" fontAlgn="base" hangingPunct="0">
        <a:spcBef>
          <a:spcPct val="0"/>
        </a:spcBef>
        <a:spcAft>
          <a:spcPct val="0"/>
        </a:spcAft>
        <a:defRPr sz="3600" b="1">
          <a:solidFill>
            <a:srgbClr val="FFFF00"/>
          </a:solidFill>
          <a:latin typeface="Arial" pitchFamily="34" charset="0"/>
        </a:defRPr>
      </a:lvl5pPr>
      <a:lvl6pPr marL="457200" algn="ctr" defTabSz="919163" rtl="0" fontAlgn="base">
        <a:spcBef>
          <a:spcPct val="0"/>
        </a:spcBef>
        <a:spcAft>
          <a:spcPct val="0"/>
        </a:spcAft>
        <a:defRPr sz="3600" b="1">
          <a:solidFill>
            <a:srgbClr val="FFFF00"/>
          </a:solidFill>
          <a:latin typeface="Arial" pitchFamily="34" charset="0"/>
        </a:defRPr>
      </a:lvl6pPr>
      <a:lvl7pPr marL="914400" algn="ctr" defTabSz="919163" rtl="0" fontAlgn="base">
        <a:spcBef>
          <a:spcPct val="0"/>
        </a:spcBef>
        <a:spcAft>
          <a:spcPct val="0"/>
        </a:spcAft>
        <a:defRPr sz="3600" b="1">
          <a:solidFill>
            <a:srgbClr val="FFFF00"/>
          </a:solidFill>
          <a:latin typeface="Arial" pitchFamily="34" charset="0"/>
        </a:defRPr>
      </a:lvl7pPr>
      <a:lvl8pPr marL="1371600" algn="ctr" defTabSz="919163" rtl="0" fontAlgn="base">
        <a:spcBef>
          <a:spcPct val="0"/>
        </a:spcBef>
        <a:spcAft>
          <a:spcPct val="0"/>
        </a:spcAft>
        <a:defRPr sz="3600" b="1">
          <a:solidFill>
            <a:srgbClr val="FFFF00"/>
          </a:solidFill>
          <a:latin typeface="Arial" pitchFamily="34" charset="0"/>
        </a:defRPr>
      </a:lvl8pPr>
      <a:lvl9pPr marL="1828800" algn="ctr" defTabSz="919163" rtl="0" fontAlgn="base">
        <a:spcBef>
          <a:spcPct val="0"/>
        </a:spcBef>
        <a:spcAft>
          <a:spcPct val="0"/>
        </a:spcAft>
        <a:defRPr sz="3600" b="1">
          <a:solidFill>
            <a:srgbClr val="FFFF00"/>
          </a:solidFill>
          <a:latin typeface="Arial" pitchFamily="34" charset="0"/>
        </a:defRPr>
      </a:lvl9pPr>
    </p:titleStyle>
    <p:bodyStyle>
      <a:lvl1pPr marL="346075" indent="-346075" algn="l" defTabSz="919163" rtl="0" eaLnBrk="0" fontAlgn="base" hangingPunct="0">
        <a:spcBef>
          <a:spcPct val="20000"/>
        </a:spcBef>
        <a:spcAft>
          <a:spcPct val="0"/>
        </a:spcAft>
        <a:buSzPct val="100000"/>
        <a:buChar char="•"/>
        <a:defRPr sz="3000" b="1">
          <a:solidFill>
            <a:srgbClr val="FFFFFF"/>
          </a:solidFill>
          <a:latin typeface="+mn-lt"/>
          <a:ea typeface="+mn-ea"/>
          <a:cs typeface="+mn-cs"/>
        </a:defRPr>
      </a:lvl1pPr>
      <a:lvl2pPr marL="747713" indent="-230188" algn="l" defTabSz="919163" rtl="0" eaLnBrk="0" fontAlgn="base" hangingPunct="0">
        <a:spcBef>
          <a:spcPct val="20000"/>
        </a:spcBef>
        <a:spcAft>
          <a:spcPct val="0"/>
        </a:spcAft>
        <a:buSzPct val="100000"/>
        <a:buChar char="–"/>
        <a:defRPr sz="2700" b="1">
          <a:solidFill>
            <a:srgbClr val="FFFFFF"/>
          </a:solidFill>
          <a:latin typeface="+mn-lt"/>
        </a:defRPr>
      </a:lvl2pPr>
      <a:lvl3pPr marL="1147763" indent="-228600" algn="l" defTabSz="919163" rtl="0" eaLnBrk="0" fontAlgn="base" hangingPunct="0">
        <a:spcBef>
          <a:spcPct val="20000"/>
        </a:spcBef>
        <a:spcAft>
          <a:spcPct val="0"/>
        </a:spcAft>
        <a:buSzPct val="100000"/>
        <a:buChar char="•"/>
        <a:defRPr sz="2400" b="1">
          <a:solidFill>
            <a:srgbClr val="FFFFFF"/>
          </a:solidFill>
          <a:latin typeface="+mn-lt"/>
        </a:defRPr>
      </a:lvl3pPr>
      <a:lvl4pPr marL="1608138" indent="-228600" algn="l" defTabSz="919163" rtl="0" eaLnBrk="0" fontAlgn="base" hangingPunct="0">
        <a:spcBef>
          <a:spcPct val="20000"/>
        </a:spcBef>
        <a:spcAft>
          <a:spcPct val="0"/>
        </a:spcAft>
        <a:buSzPct val="100000"/>
        <a:buChar char="–"/>
        <a:defRPr sz="2000" b="1">
          <a:solidFill>
            <a:srgbClr val="FFFFFF"/>
          </a:solidFill>
          <a:latin typeface="+mn-lt"/>
        </a:defRPr>
      </a:lvl4pPr>
      <a:lvl5pPr marL="2066925" indent="-228600" algn="l" defTabSz="919163" rtl="0" eaLnBrk="0" fontAlgn="base" hangingPunct="0">
        <a:spcBef>
          <a:spcPct val="20000"/>
        </a:spcBef>
        <a:spcAft>
          <a:spcPct val="0"/>
        </a:spcAft>
        <a:buSzPct val="100000"/>
        <a:buChar char="•"/>
        <a:defRPr sz="2000" b="1">
          <a:solidFill>
            <a:srgbClr val="FFFFFF"/>
          </a:solidFill>
          <a:latin typeface="+mn-lt"/>
        </a:defRPr>
      </a:lvl5pPr>
      <a:lvl6pPr marL="2524125" indent="-228600" algn="l" defTabSz="919163" rtl="0" fontAlgn="base">
        <a:spcBef>
          <a:spcPct val="20000"/>
        </a:spcBef>
        <a:spcAft>
          <a:spcPct val="0"/>
        </a:spcAft>
        <a:buSzPct val="100000"/>
        <a:buChar char="•"/>
        <a:defRPr sz="2000" b="1">
          <a:solidFill>
            <a:srgbClr val="FFFFFF"/>
          </a:solidFill>
          <a:latin typeface="+mn-lt"/>
        </a:defRPr>
      </a:lvl6pPr>
      <a:lvl7pPr marL="2981325" indent="-228600" algn="l" defTabSz="919163" rtl="0" fontAlgn="base">
        <a:spcBef>
          <a:spcPct val="20000"/>
        </a:spcBef>
        <a:spcAft>
          <a:spcPct val="0"/>
        </a:spcAft>
        <a:buSzPct val="100000"/>
        <a:buChar char="•"/>
        <a:defRPr sz="2000" b="1">
          <a:solidFill>
            <a:srgbClr val="FFFFFF"/>
          </a:solidFill>
          <a:latin typeface="+mn-lt"/>
        </a:defRPr>
      </a:lvl7pPr>
      <a:lvl8pPr marL="3438525" indent="-228600" algn="l" defTabSz="919163" rtl="0" fontAlgn="base">
        <a:spcBef>
          <a:spcPct val="20000"/>
        </a:spcBef>
        <a:spcAft>
          <a:spcPct val="0"/>
        </a:spcAft>
        <a:buSzPct val="100000"/>
        <a:buChar char="•"/>
        <a:defRPr sz="2000" b="1">
          <a:solidFill>
            <a:srgbClr val="FFFFFF"/>
          </a:solidFill>
          <a:latin typeface="+mn-lt"/>
        </a:defRPr>
      </a:lvl8pPr>
      <a:lvl9pPr marL="3895725" indent="-228600" algn="l" defTabSz="919163" rtl="0" fontAlgn="base">
        <a:spcBef>
          <a:spcPct val="20000"/>
        </a:spcBef>
        <a:spcAft>
          <a:spcPct val="0"/>
        </a:spcAft>
        <a:buSzPct val="100000"/>
        <a:buChar char="•"/>
        <a:defRPr sz="2000" b="1">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6527C086-CCEA-400C-AC30-97926E307B22}" type="datetimeFigureOut">
              <a:rPr lang="en-US" smtClean="0">
                <a:solidFill>
                  <a:prstClr val="black">
                    <a:tint val="75000"/>
                  </a:prstClr>
                </a:solidFill>
              </a:rPr>
              <a:pPr/>
              <a:t>8/4/20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E2A5AF4C-622E-435F-A66D-1178ED473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547964"/>
      </p:ext>
    </p:extLst>
  </p:cSld>
  <p:clrMap bg1="lt1" tx1="dk1" bg2="lt2" tx2="dk2" accent1="accent1" accent2="accent2" accent3="accent3" accent4="accent4" accent5="accent5" accent6="accent6" hlink="hlink" folHlink="folHlink"/>
  <p:sldLayoutIdLst>
    <p:sldLayoutId id="2147488442" r:id="rId1"/>
    <p:sldLayoutId id="2147488443" r:id="rId2"/>
    <p:sldLayoutId id="2147488444" r:id="rId3"/>
    <p:sldLayoutId id="2147488445" r:id="rId4"/>
    <p:sldLayoutId id="2147488446" r:id="rId5"/>
    <p:sldLayoutId id="2147488447" r:id="rId6"/>
    <p:sldLayoutId id="2147488448" r:id="rId7"/>
    <p:sldLayoutId id="2147488449" r:id="rId8"/>
    <p:sldLayoutId id="2147488450" r:id="rId9"/>
    <p:sldLayoutId id="2147488451" r:id="rId10"/>
    <p:sldLayoutId id="2147488452"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8/4/20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946C6079-E36A-D046-A49B-FBB1A85E7B91}"/>
              </a:ext>
            </a:extLst>
          </p:cNvPr>
          <p:cNvSpPr txBox="1"/>
          <p:nvPr userDrawn="1"/>
        </p:nvSpPr>
        <p:spPr>
          <a:xfrm>
            <a:off x="10429878" y="6515102"/>
            <a:ext cx="184730" cy="276999"/>
          </a:xfrm>
          <a:prstGeom prst="rect">
            <a:avLst/>
          </a:prstGeom>
          <a:noFill/>
        </p:spPr>
        <p:txBody>
          <a:bodyPr wrap="none" rtlCol="0">
            <a:spAutoFit/>
          </a:bodyPr>
          <a:lstStyle/>
          <a:p>
            <a:endParaRPr lang="en-US" sz="1200" dirty="0"/>
          </a:p>
        </p:txBody>
      </p:sp>
    </p:spTree>
    <p:extLst>
      <p:ext uri="{BB962C8B-B14F-4D97-AF65-F5344CB8AC3E}">
        <p14:creationId xmlns:p14="http://schemas.microsoft.com/office/powerpoint/2010/main" val="636601459"/>
      </p:ext>
    </p:extLst>
  </p:cSld>
  <p:clrMap bg1="lt1" tx1="dk1" bg2="lt2" tx2="dk2" accent1="accent1" accent2="accent2" accent3="accent3" accent4="accent4" accent5="accent5" accent6="accent6" hlink="hlink" folHlink="folHlink"/>
  <p:sldLayoutIdLst>
    <p:sldLayoutId id="2147488454" r:id="rId1"/>
    <p:sldLayoutId id="2147488455" r:id="rId2"/>
    <p:sldLayoutId id="2147488456" r:id="rId3"/>
    <p:sldLayoutId id="2147488457" r:id="rId4"/>
    <p:sldLayoutId id="2147488458" r:id="rId5"/>
    <p:sldLayoutId id="2147488459" r:id="rId6"/>
    <p:sldLayoutId id="2147488460" r:id="rId7"/>
    <p:sldLayoutId id="2147488461" r:id="rId8"/>
    <p:sldLayoutId id="2147488462" r:id="rId9"/>
    <p:sldLayoutId id="2147488463" r:id="rId10"/>
    <p:sldLayoutId id="21474884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1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C69FA-2E5C-DB4E-B4F5-9E3820E0F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058BF1-3A62-2942-A36F-444583F65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11D19-C00F-3A45-9DCC-9ED01A2A3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A6D72-1C82-974B-BFCA-294F2FA5226B}" type="datetimeFigureOut">
              <a:rPr lang="en-US" smtClean="0"/>
              <a:t>8/4/20</a:t>
            </a:fld>
            <a:endParaRPr lang="en-US"/>
          </a:p>
        </p:txBody>
      </p:sp>
      <p:sp>
        <p:nvSpPr>
          <p:cNvPr id="5" name="Footer Placeholder 4">
            <a:extLst>
              <a:ext uri="{FF2B5EF4-FFF2-40B4-BE49-F238E27FC236}">
                <a16:creationId xmlns:a16="http://schemas.microsoft.com/office/drawing/2014/main" id="{56393D50-B9E7-A74D-A688-2DC2555C8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4E98E3-EEFF-5847-90BB-D85EDCE28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34F8A-9A9B-B844-8665-35755FAC018D}" type="slidenum">
              <a:rPr lang="en-US" smtClean="0"/>
              <a:t>‹#›</a:t>
            </a:fld>
            <a:endParaRPr lang="en-US"/>
          </a:p>
        </p:txBody>
      </p:sp>
    </p:spTree>
    <p:extLst>
      <p:ext uri="{BB962C8B-B14F-4D97-AF65-F5344CB8AC3E}">
        <p14:creationId xmlns:p14="http://schemas.microsoft.com/office/powerpoint/2010/main" val="1780821877"/>
      </p:ext>
    </p:extLst>
  </p:cSld>
  <p:clrMap bg1="lt1" tx1="dk1" bg2="lt2" tx2="dk2" accent1="accent1" accent2="accent2" accent3="accent3" accent4="accent4" accent5="accent5" accent6="accent6" hlink="hlink" folHlink="folHlink"/>
  <p:sldLayoutIdLst>
    <p:sldLayoutId id="2147488480" r:id="rId1"/>
    <p:sldLayoutId id="2147488481" r:id="rId2"/>
    <p:sldLayoutId id="2147488482" r:id="rId3"/>
    <p:sldLayoutId id="2147488483" r:id="rId4"/>
    <p:sldLayoutId id="2147488484" r:id="rId5"/>
    <p:sldLayoutId id="2147488485" r:id="rId6"/>
    <p:sldLayoutId id="2147488486" r:id="rId7"/>
    <p:sldLayoutId id="2147488487" r:id="rId8"/>
    <p:sldLayoutId id="2147488488" r:id="rId9"/>
    <p:sldLayoutId id="2147488489" r:id="rId10"/>
    <p:sldLayoutId id="2147488490" r:id="rId11"/>
    <p:sldLayoutId id="2147488491" r:id="rId12"/>
    <p:sldLayoutId id="2147488492" r:id="rId13"/>
    <p:sldLayoutId id="2147488493" r:id="rId14"/>
    <p:sldLayoutId id="214748849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9.xml"/><Relationship Id="rId1" Type="http://schemas.openxmlformats.org/officeDocument/2006/relationships/tags" Target="../tags/tag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9.xml"/><Relationship Id="rId1" Type="http://schemas.openxmlformats.org/officeDocument/2006/relationships/tags" Target="../tags/tag4.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fda.gov/drugs/drug-approvals-and-databases/fda-approves-avelumab-urothelial-carcinoma-maintenance-treatment" TargetMode="Externa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9.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1.xml"/><Relationship Id="rId4" Type="http://schemas.openxmlformats.org/officeDocument/2006/relationships/image" Target="../media/image4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932363" y="5703888"/>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ＭＳ Ｐゴシック" charset="-128"/>
              </a:rPr>
              <a:t>Neil Love, MD</a:t>
            </a:r>
          </a:p>
        </p:txBody>
      </p:sp>
      <p:sp>
        <p:nvSpPr>
          <p:cNvPr id="8" name="Text Box 7"/>
          <p:cNvSpPr txBox="1">
            <a:spLocks noChangeArrowheads="1"/>
          </p:cNvSpPr>
          <p:nvPr/>
        </p:nvSpPr>
        <p:spPr bwMode="auto">
          <a:xfrm>
            <a:off x="5469066" y="4284663"/>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9" name="Rectangle 8"/>
          <p:cNvSpPr>
            <a:spLocks noChangeArrowheads="1"/>
          </p:cNvSpPr>
          <p:nvPr/>
        </p:nvSpPr>
        <p:spPr bwMode="auto">
          <a:xfrm>
            <a:off x="0" y="0"/>
            <a:ext cx="12192000" cy="398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ts val="1800"/>
              </a:spcBef>
              <a:spcAft>
                <a:spcPts val="0"/>
              </a:spcAft>
              <a:buClrTx/>
              <a:buSzTx/>
              <a:buFontTx/>
              <a:buNone/>
              <a:tabLst/>
              <a:defRPr/>
            </a:pPr>
            <a: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t>The Current and Future Role of Immune </a:t>
            </a:r>
            <a:b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br>
            <a: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t>Checkpoint Inhibitors and Other Novel Therapies </a:t>
            </a:r>
            <a:b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br>
            <a: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t>in Urothelial Bladder Cancer</a:t>
            </a:r>
          </a:p>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Thursday, July 9, 2020</a:t>
            </a:r>
            <a:b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b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5:00 PM – 6:00 PM ET</a:t>
            </a:r>
          </a:p>
        </p:txBody>
      </p:sp>
      <p:sp>
        <p:nvSpPr>
          <p:cNvPr id="6" name="Text Box 6">
            <a:extLst>
              <a:ext uri="{FF2B5EF4-FFF2-40B4-BE49-F238E27FC236}">
                <a16:creationId xmlns:a16="http://schemas.microsoft.com/office/drawing/2014/main" id="{A1CF853B-C7D7-E346-B0DF-B9F31F41F192}"/>
              </a:ext>
            </a:extLst>
          </p:cNvPr>
          <p:cNvSpPr txBox="1">
            <a:spLocks noChangeArrowheads="1"/>
          </p:cNvSpPr>
          <p:nvPr/>
        </p:nvSpPr>
        <p:spPr bwMode="auto">
          <a:xfrm>
            <a:off x="1716473" y="4724400"/>
            <a:ext cx="50292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t>Arjun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128"/>
              </a:rPr>
              <a:t>Balar</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t>, MD</a:t>
            </a:r>
            <a:b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b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128"/>
              </a:rPr>
              <a:t>Siamak</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128"/>
              </a:rPr>
              <a:t>Daneshmand</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t>, MD</a:t>
            </a:r>
          </a:p>
        </p:txBody>
      </p:sp>
      <p:sp>
        <p:nvSpPr>
          <p:cNvPr id="10" name="Text Box 6">
            <a:extLst>
              <a:ext uri="{FF2B5EF4-FFF2-40B4-BE49-F238E27FC236}">
                <a16:creationId xmlns:a16="http://schemas.microsoft.com/office/drawing/2014/main" id="{8A487B31-0999-8147-A985-FC5CC66D7901}"/>
              </a:ext>
            </a:extLst>
          </p:cNvPr>
          <p:cNvSpPr txBox="1">
            <a:spLocks noChangeArrowheads="1"/>
          </p:cNvSpPr>
          <p:nvPr/>
        </p:nvSpPr>
        <p:spPr bwMode="auto">
          <a:xfrm>
            <a:off x="6722935" y="4724400"/>
            <a:ext cx="4814339"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t>Ashish M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128"/>
              </a:rPr>
              <a:t>Kamat</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t>, MD, MBBS</a:t>
            </a:r>
            <a:b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br>
            <a:r>
              <a:rPr kumimoji="0" lang="en-US" sz="2200" b="1" i="0" u="none" strike="noStrike" kern="1200" cap="none" spc="0" normalizeH="0" baseline="0" noProof="0" dirty="0">
                <a:ln>
                  <a:noFill/>
                </a:ln>
                <a:solidFill>
                  <a:srgbClr val="002B50"/>
                </a:solidFill>
                <a:effectLst/>
                <a:uLnTx/>
                <a:uFillTx/>
                <a:latin typeface="Arial" charset="0"/>
                <a:ea typeface="ＭＳ Ｐゴシック" charset="-128"/>
              </a:rPr>
              <a:t>Jonathan E Rosenberg, MD</a:t>
            </a:r>
          </a:p>
        </p:txBody>
      </p:sp>
    </p:spTree>
    <p:extLst>
      <p:ext uri="{BB962C8B-B14F-4D97-AF65-F5344CB8AC3E}">
        <p14:creationId xmlns:p14="http://schemas.microsoft.com/office/powerpoint/2010/main" val="482487927"/>
      </p:ext>
    </p:extLst>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106844" y="1600200"/>
            <a:ext cx="9978312" cy="469552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09600" y="6316817"/>
            <a:ext cx="11176000" cy="261610"/>
          </a:xfrm>
          <a:prstGeom prst="rect">
            <a:avLst/>
          </a:prstGeom>
          <a:noFill/>
        </p:spPr>
        <p:txBody>
          <a:bodyPr wrap="square">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Kitamura H et al, Cancers 2011;3:3055-72</a:t>
            </a:r>
            <a:r>
              <a:rPr kumimoji="0" lang="en-U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altLang="en-U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Shelley MD et al, Cochrane Database of Systemic Reviews 2006;2:1-29		 Slide: Noah Hahn</a:t>
            </a:r>
            <a:endParaRPr kumimoji="0" lang="en-U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 name="TextBox 2"/>
          <p:cNvSpPr txBox="1"/>
          <p:nvPr/>
        </p:nvSpPr>
        <p:spPr>
          <a:xfrm>
            <a:off x="1066800" y="1646103"/>
            <a:ext cx="2795080" cy="338554"/>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Innate Immunity</a:t>
            </a:r>
          </a:p>
        </p:txBody>
      </p:sp>
      <p:sp>
        <p:nvSpPr>
          <p:cNvPr id="7" name="TextBox 6"/>
          <p:cNvSpPr txBox="1"/>
          <p:nvPr/>
        </p:nvSpPr>
        <p:spPr>
          <a:xfrm>
            <a:off x="9092120" y="1646103"/>
            <a:ext cx="2795080" cy="338554"/>
          </a:xfrm>
          <a:prstGeom prst="rect">
            <a:avLst/>
          </a:prstGeom>
          <a:noFill/>
        </p:spPr>
        <p:txBody>
          <a:bodyPr wrap="square" rtlCol="0">
            <a:spAutoFit/>
          </a:bodyPr>
          <a:lstStyle/>
          <a:p>
            <a:pPr marL="0" marR="0" lvl="0" indent="0" algn="just" defTabSz="914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Adaptive Immunity</a:t>
            </a:r>
          </a:p>
        </p:txBody>
      </p:sp>
      <p:sp>
        <p:nvSpPr>
          <p:cNvPr id="9" name="TextBox 8"/>
          <p:cNvSpPr txBox="1"/>
          <p:nvPr/>
        </p:nvSpPr>
        <p:spPr>
          <a:xfrm>
            <a:off x="1066800" y="4767697"/>
            <a:ext cx="838200" cy="276999"/>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IDO1</a:t>
            </a:r>
          </a:p>
        </p:txBody>
      </p:sp>
      <p:sp>
        <p:nvSpPr>
          <p:cNvPr id="10" name="TextBox 9"/>
          <p:cNvSpPr txBox="1"/>
          <p:nvPr/>
        </p:nvSpPr>
        <p:spPr>
          <a:xfrm>
            <a:off x="984381" y="5181118"/>
            <a:ext cx="838200" cy="276999"/>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KIR2DL</a:t>
            </a:r>
          </a:p>
        </p:txBody>
      </p:sp>
      <p:sp>
        <p:nvSpPr>
          <p:cNvPr id="12" name="TextBox 11"/>
          <p:cNvSpPr txBox="1"/>
          <p:nvPr/>
        </p:nvSpPr>
        <p:spPr>
          <a:xfrm>
            <a:off x="1066800" y="5455357"/>
            <a:ext cx="838200" cy="276999"/>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4-1BB</a:t>
            </a:r>
          </a:p>
        </p:txBody>
      </p:sp>
      <p:sp>
        <p:nvSpPr>
          <p:cNvPr id="13" name="TextBox 12"/>
          <p:cNvSpPr txBox="1"/>
          <p:nvPr/>
        </p:nvSpPr>
        <p:spPr>
          <a:xfrm>
            <a:off x="967254" y="4451840"/>
            <a:ext cx="838200" cy="276999"/>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CSF-1R</a:t>
            </a:r>
          </a:p>
        </p:txBody>
      </p:sp>
      <p:sp>
        <p:nvSpPr>
          <p:cNvPr id="14" name="TextBox 13"/>
          <p:cNvSpPr txBox="1"/>
          <p:nvPr/>
        </p:nvSpPr>
        <p:spPr>
          <a:xfrm>
            <a:off x="1066800" y="4191001"/>
            <a:ext cx="1219200" cy="276999"/>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CD40</a:t>
            </a:r>
          </a:p>
        </p:txBody>
      </p:sp>
      <p:sp>
        <p:nvSpPr>
          <p:cNvPr id="15" name="TextBox 14"/>
          <p:cNvSpPr txBox="1"/>
          <p:nvPr/>
        </p:nvSpPr>
        <p:spPr>
          <a:xfrm>
            <a:off x="1066800" y="2987083"/>
            <a:ext cx="1219200" cy="276999"/>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STING</a:t>
            </a:r>
          </a:p>
        </p:txBody>
      </p:sp>
      <p:sp>
        <p:nvSpPr>
          <p:cNvPr id="16" name="Oval 15"/>
          <p:cNvSpPr/>
          <p:nvPr/>
        </p:nvSpPr>
        <p:spPr bwMode="auto">
          <a:xfrm>
            <a:off x="984381" y="1931402"/>
            <a:ext cx="1530220" cy="644033"/>
          </a:xfrm>
          <a:prstGeom prst="ellipse">
            <a:avLst/>
          </a:prstGeom>
          <a:noFill/>
          <a:ln w="539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7" name="TextBox 16"/>
          <p:cNvSpPr txBox="1"/>
          <p:nvPr/>
        </p:nvSpPr>
        <p:spPr>
          <a:xfrm>
            <a:off x="1077338" y="2071367"/>
            <a:ext cx="1589663" cy="338554"/>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PD-1/PD-L1</a:t>
            </a:r>
          </a:p>
        </p:txBody>
      </p:sp>
      <p:sp>
        <p:nvSpPr>
          <p:cNvPr id="19" name="TextBox 18"/>
          <p:cNvSpPr txBox="1"/>
          <p:nvPr/>
        </p:nvSpPr>
        <p:spPr>
          <a:xfrm>
            <a:off x="9829800" y="2556302"/>
            <a:ext cx="1219200" cy="276999"/>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4-1BB</a:t>
            </a:r>
          </a:p>
        </p:txBody>
      </p:sp>
      <p:sp>
        <p:nvSpPr>
          <p:cNvPr id="20" name="TextBox 19"/>
          <p:cNvSpPr txBox="1"/>
          <p:nvPr/>
        </p:nvSpPr>
        <p:spPr>
          <a:xfrm>
            <a:off x="9829800" y="2833301"/>
            <a:ext cx="1219200" cy="276999"/>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CTLA-4</a:t>
            </a:r>
          </a:p>
        </p:txBody>
      </p:sp>
      <p:sp>
        <p:nvSpPr>
          <p:cNvPr id="21" name="TextBox 20"/>
          <p:cNvSpPr txBox="1"/>
          <p:nvPr/>
        </p:nvSpPr>
        <p:spPr>
          <a:xfrm>
            <a:off x="9829800" y="3110299"/>
            <a:ext cx="1219200" cy="276999"/>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OX40</a:t>
            </a:r>
          </a:p>
        </p:txBody>
      </p:sp>
      <p:sp>
        <p:nvSpPr>
          <p:cNvPr id="22" name="TextBox 21"/>
          <p:cNvSpPr txBox="1"/>
          <p:nvPr/>
        </p:nvSpPr>
        <p:spPr>
          <a:xfrm>
            <a:off x="9829800" y="3387299"/>
            <a:ext cx="1219200" cy="276999"/>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GITR</a:t>
            </a:r>
          </a:p>
        </p:txBody>
      </p:sp>
      <p:sp>
        <p:nvSpPr>
          <p:cNvPr id="23" name="TextBox 22"/>
          <p:cNvSpPr txBox="1"/>
          <p:nvPr/>
        </p:nvSpPr>
        <p:spPr>
          <a:xfrm>
            <a:off x="9829800" y="3657573"/>
            <a:ext cx="1219200" cy="276999"/>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TIM3</a:t>
            </a:r>
          </a:p>
        </p:txBody>
      </p:sp>
      <p:sp>
        <p:nvSpPr>
          <p:cNvPr id="24" name="TextBox 23"/>
          <p:cNvSpPr txBox="1"/>
          <p:nvPr/>
        </p:nvSpPr>
        <p:spPr>
          <a:xfrm>
            <a:off x="9829800" y="4066402"/>
            <a:ext cx="1219200" cy="276999"/>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ADA2R</a:t>
            </a:r>
          </a:p>
        </p:txBody>
      </p:sp>
      <p:sp>
        <p:nvSpPr>
          <p:cNvPr id="25" name="TextBox 24"/>
          <p:cNvSpPr txBox="1"/>
          <p:nvPr/>
        </p:nvSpPr>
        <p:spPr>
          <a:xfrm>
            <a:off x="9829800" y="4475204"/>
            <a:ext cx="1219200" cy="276999"/>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Ag Vaccines</a:t>
            </a:r>
          </a:p>
        </p:txBody>
      </p:sp>
      <p:sp>
        <p:nvSpPr>
          <p:cNvPr id="26" name="TextBox 25"/>
          <p:cNvSpPr txBox="1"/>
          <p:nvPr/>
        </p:nvSpPr>
        <p:spPr>
          <a:xfrm>
            <a:off x="9829800" y="4752202"/>
            <a:ext cx="1219200" cy="276999"/>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rAdIfN</a:t>
            </a: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/Syn3</a:t>
            </a:r>
          </a:p>
        </p:txBody>
      </p:sp>
      <p:sp>
        <p:nvSpPr>
          <p:cNvPr id="27" name="TextBox 26"/>
          <p:cNvSpPr txBox="1"/>
          <p:nvPr/>
        </p:nvSpPr>
        <p:spPr>
          <a:xfrm>
            <a:off x="9525001" y="2189269"/>
            <a:ext cx="1589663" cy="338554"/>
          </a:xfrm>
          <a:prstGeom prst="rect">
            <a:avLst/>
          </a:prstGeom>
          <a:noFill/>
        </p:spPr>
        <p:txBody>
          <a:bodyPr wrap="square" rtlCol="0">
            <a:spAutoFit/>
          </a:bodyPr>
          <a:lstStyle/>
          <a:p>
            <a:pPr marL="0" marR="0" lvl="0" indent="0" algn="r" defTabSz="914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PD-1/PD-L1</a:t>
            </a:r>
          </a:p>
        </p:txBody>
      </p:sp>
      <p:sp>
        <p:nvSpPr>
          <p:cNvPr id="28" name="Oval 27"/>
          <p:cNvSpPr/>
          <p:nvPr/>
        </p:nvSpPr>
        <p:spPr bwMode="auto">
          <a:xfrm>
            <a:off x="9621733" y="2036529"/>
            <a:ext cx="1530220" cy="644033"/>
          </a:xfrm>
          <a:prstGeom prst="ellipse">
            <a:avLst/>
          </a:prstGeom>
          <a:noFill/>
          <a:ln w="539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29" name="Title 1">
            <a:extLst>
              <a:ext uri="{FF2B5EF4-FFF2-40B4-BE49-F238E27FC236}">
                <a16:creationId xmlns:a16="http://schemas.microsoft.com/office/drawing/2014/main" id="{B4C812A3-3655-4B4F-B2EA-3550C320B383}"/>
              </a:ext>
            </a:extLst>
          </p:cNvPr>
          <p:cNvSpPr>
            <a:spLocks noGrp="1"/>
          </p:cNvSpPr>
          <p:nvPr>
            <p:ph type="title"/>
          </p:nvPr>
        </p:nvSpPr>
        <p:spPr>
          <a:xfrm>
            <a:off x="812800" y="274639"/>
            <a:ext cx="10769600" cy="1143000"/>
          </a:xfrm>
        </p:spPr>
        <p:txBody>
          <a:bodyPr>
            <a:normAutofit/>
          </a:bodyPr>
          <a:lstStyle/>
          <a:p>
            <a:r>
              <a:rPr lang="en-US" sz="4800" dirty="0"/>
              <a:t>BCG: Mechanism of Action</a:t>
            </a:r>
          </a:p>
        </p:txBody>
      </p:sp>
      <p:sp>
        <p:nvSpPr>
          <p:cNvPr id="30" name="TextBox 29">
            <a:extLst>
              <a:ext uri="{FF2B5EF4-FFF2-40B4-BE49-F238E27FC236}">
                <a16:creationId xmlns:a16="http://schemas.microsoft.com/office/drawing/2014/main" id="{D268605E-4AE5-F244-A5A8-930BE3AF75F3}"/>
              </a:ext>
            </a:extLst>
          </p:cNvPr>
          <p:cNvSpPr txBox="1"/>
          <p:nvPr/>
        </p:nvSpPr>
        <p:spPr>
          <a:xfrm>
            <a:off x="8535420" y="112773"/>
            <a:ext cx="3481787" cy="307777"/>
          </a:xfrm>
          <a:prstGeom prst="rect">
            <a:avLst/>
          </a:prstGeom>
          <a:noFill/>
        </p:spPr>
        <p:txBody>
          <a:bodyPr wrap="none" rtlCol="0">
            <a:spAutoFit/>
          </a:bodyPr>
          <a:lstStyle/>
          <a:p>
            <a:r>
              <a:rPr lang="en-US" sz="1400" dirty="0"/>
              <a:t>Courtesy of Ashish M </a:t>
            </a:r>
            <a:r>
              <a:rPr lang="en-US" sz="1400" dirty="0" err="1"/>
              <a:t>Kamat</a:t>
            </a:r>
            <a:r>
              <a:rPr lang="en-US" sz="1400" dirty="0"/>
              <a:t>, MD, MBBS </a:t>
            </a:r>
          </a:p>
        </p:txBody>
      </p:sp>
    </p:spTree>
    <p:extLst>
      <p:ext uri="{BB962C8B-B14F-4D97-AF65-F5344CB8AC3E}">
        <p14:creationId xmlns:p14="http://schemas.microsoft.com/office/powerpoint/2010/main" val="263706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6905" y="1371602"/>
            <a:ext cx="8554844" cy="3897207"/>
          </a:xfrm>
          <a:prstGeom prst="rect">
            <a:avLst/>
          </a:prstGeom>
        </p:spPr>
      </p:pic>
      <p:sp>
        <p:nvSpPr>
          <p:cNvPr id="3" name="TextBox 2"/>
          <p:cNvSpPr txBox="1"/>
          <p:nvPr/>
        </p:nvSpPr>
        <p:spPr>
          <a:xfrm>
            <a:off x="2829623" y="5567118"/>
            <a:ext cx="6705600" cy="954107"/>
          </a:xfrm>
          <a:prstGeom prst="rect">
            <a:avLst/>
          </a:prstGeom>
          <a:solidFill>
            <a:schemeClr val="bg1"/>
          </a:solidFill>
        </p:spPr>
        <p:txBody>
          <a:bodyPr wrap="square" lIns="91440" tIns="45720" rIns="91440" bIns="4572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1.2 Million Doses of BCG used globally for Bladder Cancer</a:t>
            </a:r>
          </a:p>
        </p:txBody>
      </p:sp>
      <p:sp>
        <p:nvSpPr>
          <p:cNvPr id="6" name="TextBox 5"/>
          <p:cNvSpPr txBox="1"/>
          <p:nvPr/>
        </p:nvSpPr>
        <p:spPr>
          <a:xfrm>
            <a:off x="2208851" y="2667001"/>
            <a:ext cx="2743200" cy="1446550"/>
          </a:xfrm>
          <a:prstGeom prst="rect">
            <a:avLst/>
          </a:prstGeom>
          <a:noFill/>
        </p:spPr>
        <p:txBody>
          <a:bodyPr wrap="square" lIns="91440" tIns="45720" rIns="91440" bIns="4572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E197E"/>
                </a:solidFill>
                <a:effectLst/>
                <a:uLnTx/>
                <a:uFillTx/>
                <a:latin typeface="Corbel" panose="020B0503020204020204" pitchFamily="34" charset="0"/>
                <a:ea typeface="+mn-ea"/>
                <a:cs typeface="Arial" panose="020B0604020202020204" pitchFamily="34" charset="0"/>
              </a:rPr>
              <a:t>BCG is the ORIGINAL </a:t>
            </a:r>
          </a:p>
        </p:txBody>
      </p:sp>
      <p:sp>
        <p:nvSpPr>
          <p:cNvPr id="5" name="TextBox 4">
            <a:extLst>
              <a:ext uri="{FF2B5EF4-FFF2-40B4-BE49-F238E27FC236}">
                <a16:creationId xmlns:a16="http://schemas.microsoft.com/office/drawing/2014/main" id="{048ACD68-0C0E-4C4C-891F-72B32A55B199}"/>
              </a:ext>
            </a:extLst>
          </p:cNvPr>
          <p:cNvSpPr txBox="1"/>
          <p:nvPr/>
        </p:nvSpPr>
        <p:spPr>
          <a:xfrm>
            <a:off x="8535420" y="112773"/>
            <a:ext cx="3481787" cy="307777"/>
          </a:xfrm>
          <a:prstGeom prst="rect">
            <a:avLst/>
          </a:prstGeom>
          <a:noFill/>
        </p:spPr>
        <p:txBody>
          <a:bodyPr wrap="none" rtlCol="0">
            <a:spAutoFit/>
          </a:bodyPr>
          <a:lstStyle/>
          <a:p>
            <a:r>
              <a:rPr lang="en-US" sz="1400" dirty="0"/>
              <a:t>Courtesy of Ashish M </a:t>
            </a:r>
            <a:r>
              <a:rPr lang="en-US" sz="1400" dirty="0" err="1"/>
              <a:t>Kamat</a:t>
            </a:r>
            <a:r>
              <a:rPr lang="en-US" sz="1400" dirty="0"/>
              <a:t>, MD, MBBS </a:t>
            </a:r>
          </a:p>
        </p:txBody>
      </p:sp>
    </p:spTree>
    <p:extLst>
      <p:ext uri="{BB962C8B-B14F-4D97-AF65-F5344CB8AC3E}">
        <p14:creationId xmlns:p14="http://schemas.microsoft.com/office/powerpoint/2010/main" val="284197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z="4400" dirty="0"/>
              <a:t>BCG Failure: ~ 30% at 1 yr; ~ 40% at 2-3 yrs</a:t>
            </a:r>
          </a:p>
        </p:txBody>
      </p:sp>
      <p:pic>
        <p:nvPicPr>
          <p:cNvPr id="5" name="Platshållare för innehåll 4"/>
          <p:cNvPicPr>
            <a:picLocks noGrp="1" noChangeAspect="1"/>
          </p:cNvPicPr>
          <p:nvPr>
            <p:ph sz="quarter" idx="1"/>
          </p:nvPr>
        </p:nvPicPr>
        <p:blipFill>
          <a:blip r:embed="rId2"/>
          <a:stretch>
            <a:fillRect/>
          </a:stretch>
        </p:blipFill>
        <p:spPr>
          <a:xfrm>
            <a:off x="1879600" y="1295400"/>
            <a:ext cx="8432800" cy="4800600"/>
          </a:xfrm>
        </p:spPr>
      </p:pic>
      <p:sp>
        <p:nvSpPr>
          <p:cNvPr id="4" name="Platshållare för text 3"/>
          <p:cNvSpPr>
            <a:spLocks noGrp="1"/>
          </p:cNvSpPr>
          <p:nvPr>
            <p:ph type="body" sz="quarter" idx="13"/>
          </p:nvPr>
        </p:nvSpPr>
        <p:spPr>
          <a:xfrm>
            <a:off x="2819400" y="6354761"/>
            <a:ext cx="8991600" cy="457200"/>
          </a:xfrm>
        </p:spPr>
        <p:txBody>
          <a:bodyPr anchor="b">
            <a:noAutofit/>
          </a:bodyPr>
          <a:lstStyle/>
          <a:p>
            <a:pPr algn="r"/>
            <a:r>
              <a:rPr lang="sv-SE" dirty="0"/>
              <a:t>Hemdan et al. J Urol 2014; 191: 1244. </a:t>
            </a:r>
            <a:r>
              <a:rPr lang="sv-SE" dirty="0" err="1"/>
              <a:t>Courtesy</a:t>
            </a:r>
            <a:r>
              <a:rPr lang="sv-SE" dirty="0"/>
              <a:t> </a:t>
            </a:r>
            <a:r>
              <a:rPr lang="sv-SE" dirty="0" err="1"/>
              <a:t>of</a:t>
            </a:r>
            <a:r>
              <a:rPr lang="sv-SE" dirty="0"/>
              <a:t> </a:t>
            </a:r>
            <a:r>
              <a:rPr lang="sv-SE" dirty="0" err="1"/>
              <a:t>Ashish</a:t>
            </a:r>
            <a:r>
              <a:rPr lang="sv-SE" dirty="0"/>
              <a:t> M </a:t>
            </a:r>
            <a:r>
              <a:rPr lang="sv-SE" dirty="0" err="1"/>
              <a:t>Kamat</a:t>
            </a:r>
            <a:r>
              <a:rPr lang="sv-SE" dirty="0"/>
              <a:t>, MD, MBBS</a:t>
            </a:r>
          </a:p>
        </p:txBody>
      </p:sp>
    </p:spTree>
    <p:extLst>
      <p:ext uri="{BB962C8B-B14F-4D97-AF65-F5344CB8AC3E}">
        <p14:creationId xmlns:p14="http://schemas.microsoft.com/office/powerpoint/2010/main" val="640652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9B4B5964-B0C5-4145-BBE8-9E7758304F39}"/>
              </a:ext>
            </a:extLst>
          </p:cNvPr>
          <p:cNvSpPr txBox="1">
            <a:spLocks/>
          </p:cNvSpPr>
          <p:nvPr/>
        </p:nvSpPr>
        <p:spPr>
          <a:xfrm>
            <a:off x="812800" y="274639"/>
            <a:ext cx="10769600" cy="1143000"/>
          </a:xfrm>
          <a:prstGeom prst="rect">
            <a:avLst/>
          </a:prstGeom>
        </p:spPr>
        <p:txBody>
          <a:bodyPr bIns="121920" anchor="ctr" anchorCtr="0">
            <a:normAutofit/>
          </a:bodyPr>
          <a:lstStyle>
            <a:defPPr>
              <a:defRPr lang="en-US"/>
            </a:defPPr>
            <a:lvl1pPr marL="0" algn="r" defTabSz="914400" rtl="0" eaLnBrk="1" latinLnBrk="0" hangingPunct="1">
              <a:defRPr kumimoji="0" sz="1400" kern="1200">
                <a:solidFill>
                  <a:schemeClr val="tx2"/>
                </a:solidFill>
                <a:latin typeface="Corbe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ts val="800"/>
              </a:spcAft>
              <a:buClrTx/>
              <a:buSzTx/>
              <a:buFontTx/>
              <a:buNone/>
              <a:tabLst/>
              <a:defRPr/>
            </a:pPr>
            <a:endParaRPr kumimoji="0" lang="en-US" sz="5333" b="0" i="0" u="none" strike="noStrike" kern="1200" cap="none" spc="0" normalizeH="0" baseline="0" noProof="0" dirty="0">
              <a:ln>
                <a:noFill/>
              </a:ln>
              <a:solidFill>
                <a:prstClr val="black"/>
              </a:solidFill>
              <a:effectLst/>
              <a:uLnTx/>
              <a:uFillTx/>
              <a:latin typeface="Corbel" pitchFamily="34" charset="0"/>
              <a:ea typeface="+mn-ea"/>
              <a:cs typeface="+mn-cs"/>
            </a:endParaRPr>
          </a:p>
        </p:txBody>
      </p:sp>
      <p:sp>
        <p:nvSpPr>
          <p:cNvPr id="7" name="Title 6">
            <a:extLst>
              <a:ext uri="{FF2B5EF4-FFF2-40B4-BE49-F238E27FC236}">
                <a16:creationId xmlns:a16="http://schemas.microsoft.com/office/drawing/2014/main" id="{146D4E9C-E887-43C4-A3A0-25AA34ADAC11}"/>
              </a:ext>
            </a:extLst>
          </p:cNvPr>
          <p:cNvSpPr>
            <a:spLocks noGrp="1"/>
          </p:cNvSpPr>
          <p:nvPr>
            <p:ph type="title"/>
          </p:nvPr>
        </p:nvSpPr>
        <p:spPr/>
        <p:txBody>
          <a:bodyPr/>
          <a:lstStyle/>
          <a:p>
            <a:r>
              <a:rPr lang="en-US" dirty="0"/>
              <a:t>Classification of BCG Failure</a:t>
            </a:r>
          </a:p>
        </p:txBody>
      </p:sp>
      <p:sp>
        <p:nvSpPr>
          <p:cNvPr id="8" name="Text Placeholder 7">
            <a:extLst>
              <a:ext uri="{FF2B5EF4-FFF2-40B4-BE49-F238E27FC236}">
                <a16:creationId xmlns:a16="http://schemas.microsoft.com/office/drawing/2014/main" id="{66C8D9A2-D9E4-4A20-9A59-381A262653BF}"/>
              </a:ext>
            </a:extLst>
          </p:cNvPr>
          <p:cNvSpPr>
            <a:spLocks noGrp="1"/>
          </p:cNvSpPr>
          <p:nvPr>
            <p:ph type="body" sz="quarter" idx="13"/>
          </p:nvPr>
        </p:nvSpPr>
        <p:spPr>
          <a:xfrm>
            <a:off x="533400" y="6400800"/>
            <a:ext cx="7624011" cy="457200"/>
          </a:xfrm>
        </p:spPr>
        <p:txBody>
          <a:bodyPr>
            <a:noAutofit/>
          </a:bodyPr>
          <a:lstStyle/>
          <a:p>
            <a:r>
              <a:rPr lang="en-US" sz="1900" dirty="0"/>
              <a:t>Kamat AM, et al</a:t>
            </a:r>
            <a:r>
              <a:rPr lang="en-US" sz="1900" i="1" dirty="0"/>
              <a:t>. J Clin Oncol. </a:t>
            </a:r>
            <a:r>
              <a:rPr lang="en-US" sz="1900" dirty="0"/>
              <a:t>2016;34(16):1935-44.</a:t>
            </a:r>
          </a:p>
        </p:txBody>
      </p:sp>
      <p:graphicFrame>
        <p:nvGraphicFramePr>
          <p:cNvPr id="3" name="Table 2">
            <a:extLst>
              <a:ext uri="{FF2B5EF4-FFF2-40B4-BE49-F238E27FC236}">
                <a16:creationId xmlns:a16="http://schemas.microsoft.com/office/drawing/2014/main" id="{C81D4551-0891-4986-AF97-79B1CF69DE2C}"/>
              </a:ext>
            </a:extLst>
          </p:cNvPr>
          <p:cNvGraphicFramePr>
            <a:graphicFrameLocks noGrp="1"/>
          </p:cNvGraphicFramePr>
          <p:nvPr/>
        </p:nvGraphicFramePr>
        <p:xfrm>
          <a:off x="609600" y="1524000"/>
          <a:ext cx="10871200" cy="4114801"/>
        </p:xfrm>
        <a:graphic>
          <a:graphicData uri="http://schemas.openxmlformats.org/drawingml/2006/table">
            <a:tbl>
              <a:tblPr firstRow="1" firstCol="1" lastRow="1" lastCol="1" bandRow="1" bandCol="1">
                <a:tableStyleId>{2D5ABB26-0587-4C30-8999-92F81FD0307C}</a:tableStyleId>
              </a:tblPr>
              <a:tblGrid>
                <a:gridCol w="1965495">
                  <a:extLst>
                    <a:ext uri="{9D8B030D-6E8A-4147-A177-3AD203B41FA5}">
                      <a16:colId xmlns:a16="http://schemas.microsoft.com/office/drawing/2014/main" val="2534131880"/>
                    </a:ext>
                  </a:extLst>
                </a:gridCol>
                <a:gridCol w="8905705">
                  <a:extLst>
                    <a:ext uri="{9D8B030D-6E8A-4147-A177-3AD203B41FA5}">
                      <a16:colId xmlns:a16="http://schemas.microsoft.com/office/drawing/2014/main" val="2813309653"/>
                    </a:ext>
                  </a:extLst>
                </a:gridCol>
              </a:tblGrid>
              <a:tr h="855591">
                <a:tc>
                  <a:txBody>
                    <a:bodyPr/>
                    <a:lstStyle/>
                    <a:p>
                      <a:pPr marL="0" marR="0">
                        <a:lnSpc>
                          <a:spcPct val="150000"/>
                        </a:lnSpc>
                        <a:spcBef>
                          <a:spcPts val="0"/>
                        </a:spcBef>
                        <a:spcAft>
                          <a:spcPts val="0"/>
                        </a:spcAft>
                      </a:pPr>
                      <a:r>
                        <a:rPr lang="en-CA" sz="1900" b="1" dirty="0">
                          <a:effectLst/>
                          <a:latin typeface="Calibri" panose="020F0502020204030204" pitchFamily="34" charset="0"/>
                          <a:cs typeface="Calibri" panose="020F0502020204030204" pitchFamily="34" charset="0"/>
                        </a:rPr>
                        <a:t>BCG refractory:  </a:t>
                      </a:r>
                      <a:endParaRPr lang="en-US" sz="1900" b="1" dirty="0">
                        <a:effectLst/>
                        <a:latin typeface="Calibri" panose="020F0502020204030204" pitchFamily="34" charset="0"/>
                        <a:ea typeface="Calibri" panose="020F0502020204030204" pitchFamily="34" charset="0"/>
                        <a:cs typeface="Calibri" panose="020F0502020204030204" pitchFamily="34" charset="0"/>
                      </a:endParaRPr>
                    </a:p>
                  </a:txBody>
                  <a:tcPr marL="53496" marR="53496" marT="0" marB="0" anchor="ctr">
                    <a:solidFill>
                      <a:schemeClr val="bg1">
                        <a:lumMod val="95000"/>
                      </a:schemeClr>
                    </a:solidFill>
                  </a:tcPr>
                </a:tc>
                <a:tc>
                  <a:txBody>
                    <a:bodyPr/>
                    <a:lstStyle/>
                    <a:p>
                      <a:pPr marL="0" marR="0">
                        <a:lnSpc>
                          <a:spcPct val="100000"/>
                        </a:lnSpc>
                        <a:spcBef>
                          <a:spcPts val="0"/>
                        </a:spcBef>
                        <a:spcAft>
                          <a:spcPts val="0"/>
                        </a:spcAft>
                      </a:pPr>
                      <a:r>
                        <a:rPr lang="en-CA" sz="1900" dirty="0">
                          <a:effectLst/>
                          <a:latin typeface="Calibri" panose="020F0502020204030204" pitchFamily="34" charset="0"/>
                          <a:cs typeface="Calibri" panose="020F0502020204030204" pitchFamily="34" charset="0"/>
                        </a:rPr>
                        <a:t>Persistent HG disease at 6 months despite adequate BCG. Also includes any stage/grade progression by 3 months after </a:t>
                      </a:r>
                      <a:r>
                        <a:rPr lang="en-CA" sz="1900" dirty="0" err="1">
                          <a:effectLst/>
                          <a:latin typeface="Calibri" panose="020F0502020204030204" pitchFamily="34" charset="0"/>
                          <a:cs typeface="Calibri" panose="020F0502020204030204" pitchFamily="34" charset="0"/>
                        </a:rPr>
                        <a:t>iBCG</a:t>
                      </a:r>
                      <a:r>
                        <a:rPr lang="en-CA" sz="1900" dirty="0">
                          <a:effectLst/>
                          <a:latin typeface="Calibri" panose="020F0502020204030204" pitchFamily="34" charset="0"/>
                          <a:cs typeface="Calibri" panose="020F0502020204030204" pitchFamily="34" charset="0"/>
                        </a:rPr>
                        <a:t> cycle (i.e., T1HG at 3 months after initial Ta, or CIS). </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txBody>
                  <a:tcPr marL="53496" marR="53496" marT="0" marB="0" anchor="ctr">
                    <a:solidFill>
                      <a:schemeClr val="bg1">
                        <a:lumMod val="95000"/>
                      </a:schemeClr>
                    </a:solidFill>
                  </a:tcPr>
                </a:tc>
                <a:extLst>
                  <a:ext uri="{0D108BD9-81ED-4DB2-BD59-A6C34878D82A}">
                    <a16:rowId xmlns:a16="http://schemas.microsoft.com/office/drawing/2014/main" val="939768348"/>
                  </a:ext>
                </a:extLst>
              </a:tr>
              <a:tr h="1084245">
                <a:tc>
                  <a:txBody>
                    <a:bodyPr/>
                    <a:lstStyle/>
                    <a:p>
                      <a:pPr marL="0" marR="0">
                        <a:lnSpc>
                          <a:spcPct val="150000"/>
                        </a:lnSpc>
                        <a:spcBef>
                          <a:spcPts val="0"/>
                        </a:spcBef>
                        <a:spcAft>
                          <a:spcPts val="0"/>
                        </a:spcAft>
                      </a:pPr>
                      <a:r>
                        <a:rPr lang="en-CA" sz="1900" b="1" dirty="0">
                          <a:effectLst/>
                          <a:latin typeface="Calibri" panose="020F0502020204030204" pitchFamily="34" charset="0"/>
                          <a:cs typeface="Calibri" panose="020F0502020204030204" pitchFamily="34" charset="0"/>
                        </a:rPr>
                        <a:t>BCG relapsing:</a:t>
                      </a:r>
                      <a:endParaRPr lang="en-US" sz="1900" b="1" dirty="0">
                        <a:effectLst/>
                        <a:latin typeface="Calibri" panose="020F0502020204030204" pitchFamily="34" charset="0"/>
                        <a:ea typeface="Calibri" panose="020F0502020204030204" pitchFamily="34" charset="0"/>
                        <a:cs typeface="Calibri" panose="020F0502020204030204" pitchFamily="34" charset="0"/>
                      </a:endParaRPr>
                    </a:p>
                  </a:txBody>
                  <a:tcPr marL="53496" marR="53496" marT="0" marB="0" anchor="ctr">
                    <a:solidFill>
                      <a:schemeClr val="bg1">
                        <a:lumMod val="85000"/>
                      </a:schemeClr>
                    </a:solidFill>
                  </a:tcPr>
                </a:tc>
                <a:tc>
                  <a:txBody>
                    <a:bodyPr/>
                    <a:lstStyle/>
                    <a:p>
                      <a:pPr marL="0" marR="0">
                        <a:lnSpc>
                          <a:spcPct val="100000"/>
                        </a:lnSpc>
                        <a:spcBef>
                          <a:spcPts val="0"/>
                        </a:spcBef>
                        <a:spcAft>
                          <a:spcPts val="0"/>
                        </a:spcAft>
                      </a:pPr>
                      <a:r>
                        <a:rPr lang="en-CA" sz="1900" dirty="0">
                          <a:effectLst/>
                          <a:latin typeface="Calibri" panose="020F0502020204030204" pitchFamily="34" charset="0"/>
                          <a:cs typeface="Calibri" panose="020F0502020204030204" pitchFamily="34" charset="0"/>
                        </a:rPr>
                        <a:t>Recurrence of HG disease after achieving a disease-free state at 6 months following adequate BCG. Previously been subdivided based on time to recurrence after stopping BCG (i.e., early [&lt;  12 months], intermediate [1-2 years] or late [&gt; 24 months])</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txBody>
                  <a:tcPr marL="53496" marR="53496" marT="0" marB="0" anchor="ctr">
                    <a:solidFill>
                      <a:schemeClr val="bg1">
                        <a:lumMod val="85000"/>
                      </a:schemeClr>
                    </a:solidFill>
                  </a:tcPr>
                </a:tc>
                <a:extLst>
                  <a:ext uri="{0D108BD9-81ED-4DB2-BD59-A6C34878D82A}">
                    <a16:rowId xmlns:a16="http://schemas.microsoft.com/office/drawing/2014/main" val="1653846624"/>
                  </a:ext>
                </a:extLst>
              </a:tr>
              <a:tr h="543380">
                <a:tc>
                  <a:txBody>
                    <a:bodyPr/>
                    <a:lstStyle/>
                    <a:p>
                      <a:pPr marL="0" marR="0">
                        <a:lnSpc>
                          <a:spcPct val="150000"/>
                        </a:lnSpc>
                        <a:spcBef>
                          <a:spcPts val="0"/>
                        </a:spcBef>
                        <a:spcAft>
                          <a:spcPts val="0"/>
                        </a:spcAft>
                      </a:pPr>
                      <a:r>
                        <a:rPr lang="en-CA" sz="1900" b="1" dirty="0">
                          <a:effectLst/>
                          <a:latin typeface="Calibri" panose="020F0502020204030204" pitchFamily="34" charset="0"/>
                          <a:cs typeface="Calibri" panose="020F0502020204030204" pitchFamily="34" charset="0"/>
                        </a:rPr>
                        <a:t>BCG intolerant:</a:t>
                      </a:r>
                      <a:endParaRPr lang="en-US" sz="1900" b="1" dirty="0">
                        <a:effectLst/>
                        <a:latin typeface="Calibri" panose="020F0502020204030204" pitchFamily="34" charset="0"/>
                        <a:ea typeface="Calibri" panose="020F0502020204030204" pitchFamily="34" charset="0"/>
                        <a:cs typeface="Calibri" panose="020F0502020204030204" pitchFamily="34" charset="0"/>
                      </a:endParaRPr>
                    </a:p>
                  </a:txBody>
                  <a:tcPr marL="53496" marR="53496" marT="0" marB="0" anchor="ctr">
                    <a:solidFill>
                      <a:schemeClr val="bg1">
                        <a:lumMod val="95000"/>
                      </a:schemeClr>
                    </a:solidFill>
                  </a:tcPr>
                </a:tc>
                <a:tc>
                  <a:txBody>
                    <a:bodyPr/>
                    <a:lstStyle/>
                    <a:p>
                      <a:pPr marL="0" marR="0">
                        <a:lnSpc>
                          <a:spcPct val="100000"/>
                        </a:lnSpc>
                        <a:spcBef>
                          <a:spcPts val="0"/>
                        </a:spcBef>
                        <a:spcAft>
                          <a:spcPts val="0"/>
                        </a:spcAft>
                        <a:tabLst>
                          <a:tab pos="342900" algn="l"/>
                        </a:tabLst>
                      </a:pPr>
                      <a:r>
                        <a:rPr lang="en-CA" sz="1900" dirty="0">
                          <a:effectLst/>
                          <a:latin typeface="Calibri" panose="020F0502020204030204" pitchFamily="34" charset="0"/>
                          <a:cs typeface="Calibri" panose="020F0502020204030204" pitchFamily="34" charset="0"/>
                        </a:rPr>
                        <a:t>Disease persistence due to inability to receive adequate BCG* due to toxicity. </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txBody>
                  <a:tcPr marL="53496" marR="53496" marT="0" marB="0" anchor="ctr">
                    <a:solidFill>
                      <a:schemeClr val="bg1">
                        <a:lumMod val="95000"/>
                      </a:schemeClr>
                    </a:solidFill>
                  </a:tcPr>
                </a:tc>
                <a:extLst>
                  <a:ext uri="{0D108BD9-81ED-4DB2-BD59-A6C34878D82A}">
                    <a16:rowId xmlns:a16="http://schemas.microsoft.com/office/drawing/2014/main" val="608644696"/>
                  </a:ext>
                </a:extLst>
              </a:tr>
              <a:tr h="1631585">
                <a:tc>
                  <a:txBody>
                    <a:bodyPr/>
                    <a:lstStyle/>
                    <a:p>
                      <a:pPr marL="0" marR="0">
                        <a:lnSpc>
                          <a:spcPct val="150000"/>
                        </a:lnSpc>
                        <a:spcBef>
                          <a:spcPts val="0"/>
                        </a:spcBef>
                        <a:spcAft>
                          <a:spcPts val="0"/>
                        </a:spcAft>
                      </a:pPr>
                      <a:r>
                        <a:rPr lang="en-CA" sz="1900" b="1" dirty="0">
                          <a:solidFill>
                            <a:srgbClr val="FF0000"/>
                          </a:solidFill>
                          <a:effectLst/>
                          <a:latin typeface="Calibri" panose="020F0502020204030204" pitchFamily="34" charset="0"/>
                          <a:cs typeface="Calibri" panose="020F0502020204030204" pitchFamily="34" charset="0"/>
                        </a:rPr>
                        <a:t>BCG unresponsive:</a:t>
                      </a:r>
                      <a:endParaRPr lang="en-US" sz="1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53496" marR="53496" marT="0" marB="0" anchor="ctr">
                    <a:solidFill>
                      <a:schemeClr val="bg1">
                        <a:lumMod val="85000"/>
                      </a:schemeClr>
                    </a:solidFill>
                  </a:tcPr>
                </a:tc>
                <a:tc>
                  <a:txBody>
                    <a:bodyPr/>
                    <a:lstStyle/>
                    <a:p>
                      <a:pPr marL="0" marR="0">
                        <a:lnSpc>
                          <a:spcPct val="100000"/>
                        </a:lnSpc>
                        <a:spcBef>
                          <a:spcPts val="0"/>
                        </a:spcBef>
                        <a:spcAft>
                          <a:spcPts val="0"/>
                        </a:spcAft>
                      </a:pPr>
                      <a:r>
                        <a:rPr lang="en-CA" sz="1900" dirty="0">
                          <a:effectLst/>
                          <a:latin typeface="Calibri" panose="020F0502020204030204" pitchFamily="34" charset="0"/>
                          <a:cs typeface="Calibri" panose="020F0502020204030204" pitchFamily="34" charset="0"/>
                        </a:rPr>
                        <a:t>BCG refractory +  BCG relapsing disease</a:t>
                      </a:r>
                      <a:r>
                        <a:rPr lang="en-US" sz="1900" dirty="0">
                          <a:effectLst/>
                          <a:latin typeface="Calibri" panose="020F0502020204030204" pitchFamily="34" charset="0"/>
                          <a:cs typeface="Calibri" panose="020F0502020204030204" pitchFamily="34" charset="0"/>
                        </a:rPr>
                        <a:t> </a:t>
                      </a:r>
                      <a:r>
                        <a:rPr lang="en-CA" sz="1900" dirty="0">
                          <a:effectLst/>
                          <a:latin typeface="Calibri" panose="020F0502020204030204" pitchFamily="34" charset="0"/>
                          <a:cs typeface="Calibri" panose="020F0502020204030204" pitchFamily="34" charset="0"/>
                        </a:rPr>
                        <a:t>(within 6- 12 months of last BCG exposure) </a:t>
                      </a:r>
                    </a:p>
                    <a:p>
                      <a:pPr marL="0" marR="0">
                        <a:lnSpc>
                          <a:spcPct val="100000"/>
                        </a:lnSpc>
                        <a:spcBef>
                          <a:spcPts val="0"/>
                        </a:spcBef>
                        <a:spcAft>
                          <a:spcPts val="0"/>
                        </a:spcAft>
                      </a:pPr>
                      <a:r>
                        <a:rPr lang="en-CA" sz="1900" dirty="0">
                          <a:solidFill>
                            <a:srgbClr val="FF0000"/>
                          </a:solidFill>
                          <a:effectLst/>
                          <a:latin typeface="Calibri" panose="020F0502020204030204" pitchFamily="34" charset="0"/>
                          <a:cs typeface="Calibri" panose="020F0502020204030204" pitchFamily="34" charset="0"/>
                        </a:rPr>
                        <a:t>Meant to denote a subgroup of patients at highest risk of recurrence and progression for whom additional BCG therapy is not a feasible option</a:t>
                      </a:r>
                      <a:r>
                        <a:rPr lang="en-CA" sz="1900" dirty="0">
                          <a:effectLst/>
                          <a:latin typeface="Calibri" panose="020F0502020204030204" pitchFamily="34" charset="0"/>
                          <a:cs typeface="Calibri" panose="020F0502020204030204" pitchFamily="34" charset="0"/>
                        </a:rPr>
                        <a:t>. These patients can be considered for single arm studies.</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txBody>
                  <a:tcPr marL="53496" marR="53496" marT="0" marB="0" anchor="ctr">
                    <a:solidFill>
                      <a:schemeClr val="bg1">
                        <a:lumMod val="85000"/>
                      </a:schemeClr>
                    </a:solidFill>
                  </a:tcPr>
                </a:tc>
                <a:extLst>
                  <a:ext uri="{0D108BD9-81ED-4DB2-BD59-A6C34878D82A}">
                    <a16:rowId xmlns:a16="http://schemas.microsoft.com/office/drawing/2014/main" val="627522097"/>
                  </a:ext>
                </a:extLst>
              </a:tr>
            </a:tbl>
          </a:graphicData>
        </a:graphic>
      </p:graphicFrame>
      <p:sp>
        <p:nvSpPr>
          <p:cNvPr id="2" name="Rectangle 1">
            <a:extLst>
              <a:ext uri="{FF2B5EF4-FFF2-40B4-BE49-F238E27FC236}">
                <a16:creationId xmlns:a16="http://schemas.microsoft.com/office/drawing/2014/main" id="{BC04B7EE-012A-CE4E-8A8B-AF2EE1F91A72}"/>
              </a:ext>
            </a:extLst>
          </p:cNvPr>
          <p:cNvSpPr/>
          <p:nvPr/>
        </p:nvSpPr>
        <p:spPr>
          <a:xfrm>
            <a:off x="457200" y="5703094"/>
            <a:ext cx="8153400" cy="615553"/>
          </a:xfrm>
          <a:prstGeom prst="rect">
            <a:avLst/>
          </a:prstGeom>
        </p:spPr>
        <p:txBody>
          <a:bodyPr wrap="square">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For clinical trials, adequate BCG therapy is when a patient has received at least 5 of 6 induction instillations and at least 1 maintenance (2 of 3 instillations) in a 6-month period.</a:t>
            </a:r>
          </a:p>
        </p:txBody>
      </p:sp>
      <p:sp>
        <p:nvSpPr>
          <p:cNvPr id="9" name="TextBox 8">
            <a:extLst>
              <a:ext uri="{FF2B5EF4-FFF2-40B4-BE49-F238E27FC236}">
                <a16:creationId xmlns:a16="http://schemas.microsoft.com/office/drawing/2014/main" id="{3FF28A4B-596F-B843-8200-D9ED4F014E40}"/>
              </a:ext>
            </a:extLst>
          </p:cNvPr>
          <p:cNvSpPr txBox="1"/>
          <p:nvPr/>
        </p:nvSpPr>
        <p:spPr>
          <a:xfrm>
            <a:off x="8535420" y="112773"/>
            <a:ext cx="3481787" cy="307777"/>
          </a:xfrm>
          <a:prstGeom prst="rect">
            <a:avLst/>
          </a:prstGeom>
          <a:noFill/>
        </p:spPr>
        <p:txBody>
          <a:bodyPr wrap="none" rtlCol="0">
            <a:spAutoFit/>
          </a:bodyPr>
          <a:lstStyle/>
          <a:p>
            <a:r>
              <a:rPr lang="en-US" sz="1400" dirty="0"/>
              <a:t>Courtesy of Ashish M </a:t>
            </a:r>
            <a:r>
              <a:rPr lang="en-US" sz="1400" dirty="0" err="1"/>
              <a:t>Kamat</a:t>
            </a:r>
            <a:r>
              <a:rPr lang="en-US" sz="1400" dirty="0"/>
              <a:t>, MD, MBBS </a:t>
            </a:r>
          </a:p>
        </p:txBody>
      </p:sp>
    </p:spTree>
    <p:extLst>
      <p:ext uri="{BB962C8B-B14F-4D97-AF65-F5344CB8AC3E}">
        <p14:creationId xmlns:p14="http://schemas.microsoft.com/office/powerpoint/2010/main" val="1773113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FEF6-AF66-4F43-8AFC-E0EE67BAA09A}"/>
              </a:ext>
            </a:extLst>
          </p:cNvPr>
          <p:cNvSpPr>
            <a:spLocks noGrp="1"/>
          </p:cNvSpPr>
          <p:nvPr>
            <p:ph type="title"/>
          </p:nvPr>
        </p:nvSpPr>
        <p:spPr>
          <a:xfrm>
            <a:off x="360302" y="288810"/>
            <a:ext cx="10970524" cy="1155700"/>
          </a:xfrm>
        </p:spPr>
        <p:txBody>
          <a:bodyPr>
            <a:noAutofit/>
          </a:bodyPr>
          <a:lstStyle/>
          <a:p>
            <a:r>
              <a:rPr lang="en-NZ" sz="3733" b="0" dirty="0">
                <a:solidFill>
                  <a:schemeClr val="tx1"/>
                </a:solidFill>
                <a:effectLst/>
                <a:latin typeface="Corbel" panose="020B0503020204020204" pitchFamily="34" charset="0"/>
              </a:rPr>
              <a:t>KEYNOTE-057: Single-Arm, Open-Label Phase 2 Study (NCT02625961) </a:t>
            </a:r>
            <a:endParaRPr lang="en-US" sz="3733" b="0" dirty="0">
              <a:solidFill>
                <a:schemeClr val="tx1"/>
              </a:solidFill>
              <a:effectLst/>
              <a:latin typeface="Corbel" panose="020B0503020204020204" pitchFamily="34" charset="0"/>
            </a:endParaRPr>
          </a:p>
        </p:txBody>
      </p:sp>
      <p:sp>
        <p:nvSpPr>
          <p:cNvPr id="91" name="Title 1">
            <a:extLst>
              <a:ext uri="{FF2B5EF4-FFF2-40B4-BE49-F238E27FC236}">
                <a16:creationId xmlns:a16="http://schemas.microsoft.com/office/drawing/2014/main" id="{22BC5428-90A5-438C-8FA9-4BDD9F0E817D}"/>
              </a:ext>
            </a:extLst>
          </p:cNvPr>
          <p:cNvSpPr txBox="1">
            <a:spLocks/>
          </p:cNvSpPr>
          <p:nvPr/>
        </p:nvSpPr>
        <p:spPr>
          <a:xfrm>
            <a:off x="-88866" y="-47102"/>
            <a:ext cx="10970524" cy="1155700"/>
          </a:xfrm>
          <a:prstGeom prst="rect">
            <a:avLst/>
          </a:prstGeom>
        </p:spPr>
        <p:txBody>
          <a:bodyPr vert="horz" lIns="121907" tIns="60953" rIns="121907" bIns="60953" rtlCol="0" anchor="ctr" anchorCtr="0">
            <a:normAutofit/>
          </a:bodyPr>
          <a:lstStyle>
            <a:lvl1pPr algn="l" defTabSz="342946" rtl="0" eaLnBrk="1" latinLnBrk="0" hangingPunct="1">
              <a:lnSpc>
                <a:spcPct val="90000"/>
              </a:lnSpc>
              <a:spcBef>
                <a:spcPct val="0"/>
              </a:spcBef>
              <a:buNone/>
              <a:defRPr sz="3200" b="1" kern="600" spc="38">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marL="0" marR="0" lvl="0" indent="0" algn="l" defTabSz="457250" rtl="0" eaLnBrk="1" fontAlgn="auto" latinLnBrk="0" hangingPunct="1">
              <a:lnSpc>
                <a:spcPct val="90000"/>
              </a:lnSpc>
              <a:spcBef>
                <a:spcPct val="0"/>
              </a:spcBef>
              <a:spcAft>
                <a:spcPts val="0"/>
              </a:spcAft>
              <a:buClrTx/>
              <a:buSzTx/>
              <a:buFontTx/>
              <a:buNone/>
              <a:tabLst/>
              <a:defRPr/>
            </a:pPr>
            <a:endParaRPr kumimoji="0" lang="en-US" sz="4267" b="1" i="0" u="none" strike="noStrike" kern="600" cap="none" spc="51" normalizeH="0" baseline="0" noProof="0" dirty="0">
              <a:ln>
                <a:noFill/>
              </a:ln>
              <a:solidFill>
                <a:srgbClr val="00877C">
                  <a:lumMod val="75000"/>
                </a:srgbClr>
              </a:solidFill>
              <a:effectLst>
                <a:outerShdw blurRad="38100" dist="38100" dir="2700000" algn="tl">
                  <a:srgbClr val="000000">
                    <a:alpha val="43137"/>
                  </a:srgbClr>
                </a:outerShdw>
              </a:effectLst>
              <a:uLnTx/>
              <a:uFillTx/>
              <a:latin typeface="Corbel" panose="020B0503020204020204" pitchFamily="34" charset="0"/>
              <a:ea typeface="+mj-ea"/>
              <a:cs typeface="Arial" panose="020B0604020202020204" pitchFamily="34" charset="0"/>
            </a:endParaRPr>
          </a:p>
        </p:txBody>
      </p:sp>
      <p:sp>
        <p:nvSpPr>
          <p:cNvPr id="49" name="Rounded Rectangle 4">
            <a:extLst>
              <a:ext uri="{FF2B5EF4-FFF2-40B4-BE49-F238E27FC236}">
                <a16:creationId xmlns:a16="http://schemas.microsoft.com/office/drawing/2014/main" id="{47ABCF8E-B633-4CB8-B196-0F7DEA581C8F}"/>
              </a:ext>
            </a:extLst>
          </p:cNvPr>
          <p:cNvSpPr/>
          <p:nvPr/>
        </p:nvSpPr>
        <p:spPr>
          <a:xfrm>
            <a:off x="311579" y="1478253"/>
            <a:ext cx="3358388" cy="3700968"/>
          </a:xfrm>
          <a:prstGeom prst="roundRect">
            <a:avLst>
              <a:gd name="adj" fmla="val 8775"/>
            </a:avLst>
          </a:prstGeom>
          <a:solidFill>
            <a:srgbClr val="37424A"/>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191" rtl="0" eaLnBrk="1" fontAlgn="auto" latinLnBrk="0" hangingPunct="1">
              <a:lnSpc>
                <a:spcPct val="95000"/>
              </a:lnSpc>
              <a:spcBef>
                <a:spcPts val="0"/>
              </a:spcBef>
              <a:spcAft>
                <a:spcPts val="0"/>
              </a:spcAft>
              <a:buClrTx/>
              <a:buSzTx/>
              <a:buFontTx/>
              <a:buNone/>
              <a:tabLst/>
              <a:defRPr/>
            </a:pPr>
            <a:r>
              <a:rPr kumimoji="0" lang="en-US" sz="1467"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Patients</a:t>
            </a:r>
          </a:p>
          <a:p>
            <a:pPr marL="191974" marR="0" lvl="0" indent="-152376" algn="l" defTabSz="121902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HR NMIBC patients unresponsive to BCG who refuse or are ineligible for cystectomy</a:t>
            </a:r>
          </a:p>
          <a:p>
            <a:pPr marL="191974" marR="0" lvl="0" indent="-152376" algn="l" defTabSz="121902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Patients with papillary disease must have fully resected disease at study entry</a:t>
            </a:r>
          </a:p>
          <a:p>
            <a:pPr marL="191974" marR="0" lvl="0" indent="-152376" algn="l" defTabSz="121902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Two cohorts</a:t>
            </a:r>
          </a:p>
          <a:p>
            <a:pPr marL="308987" marR="0" lvl="1" indent="-158727" algn="l" defTabSz="121902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Cohort A (n = 130): CIS with or </a:t>
            </a:r>
            <a:b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b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without papillary disease </a:t>
            </a:r>
            <a:b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b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(high-grade Ta or T1) </a:t>
            </a:r>
          </a:p>
          <a:p>
            <a:pPr marL="308987" marR="0" lvl="1" indent="-158727" algn="l" defTabSz="121902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Cohort B (n = 130): papillary disease (high-grade Ta or  any T1) without CIS </a:t>
            </a:r>
          </a:p>
        </p:txBody>
      </p:sp>
      <p:sp>
        <p:nvSpPr>
          <p:cNvPr id="50" name="Rounded Rectangle 5">
            <a:extLst>
              <a:ext uri="{FF2B5EF4-FFF2-40B4-BE49-F238E27FC236}">
                <a16:creationId xmlns:a16="http://schemas.microsoft.com/office/drawing/2014/main" id="{3AB7F62E-842F-4AD5-A552-B73B0ACB9C45}"/>
              </a:ext>
            </a:extLst>
          </p:cNvPr>
          <p:cNvSpPr/>
          <p:nvPr/>
        </p:nvSpPr>
        <p:spPr>
          <a:xfrm>
            <a:off x="4301929" y="2101486"/>
            <a:ext cx="2263057" cy="1450537"/>
          </a:xfrm>
          <a:prstGeom prst="roundRect">
            <a:avLst/>
          </a:prstGeom>
          <a:solidFill>
            <a:srgbClr val="00877C"/>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1088331" rtl="0" eaLnBrk="1" fontAlgn="auto" latinLnBrk="0" hangingPunct="1">
              <a:lnSpc>
                <a:spcPct val="100000"/>
              </a:lnSpc>
              <a:spcBef>
                <a:spcPts val="800"/>
              </a:spcBef>
              <a:spcAft>
                <a:spcPts val="0"/>
              </a:spcAft>
              <a:buClrTx/>
              <a:buSzTx/>
              <a:buFontTx/>
              <a:buNone/>
              <a:tabLst/>
              <a:defRPr/>
            </a:pPr>
            <a:r>
              <a:rPr kumimoji="0" lang="en-US" altLang="en-US" sz="17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Pembrolizumab</a:t>
            </a:r>
            <a:br>
              <a:rPr kumimoji="0" lang="en-US" altLang="en-US" sz="17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br>
            <a:r>
              <a:rPr kumimoji="0" lang="en-US" altLang="en-US" sz="17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200 mg Q3W </a:t>
            </a:r>
          </a:p>
        </p:txBody>
      </p:sp>
      <p:sp>
        <p:nvSpPr>
          <p:cNvPr id="54" name="Rounded Rectangle 4">
            <a:extLst>
              <a:ext uri="{FF2B5EF4-FFF2-40B4-BE49-F238E27FC236}">
                <a16:creationId xmlns:a16="http://schemas.microsoft.com/office/drawing/2014/main" id="{22E70AAB-C5B4-46D3-8E0E-37EAB456C815}"/>
              </a:ext>
            </a:extLst>
          </p:cNvPr>
          <p:cNvSpPr/>
          <p:nvPr/>
        </p:nvSpPr>
        <p:spPr>
          <a:xfrm>
            <a:off x="7352153" y="1461991"/>
            <a:ext cx="2366039" cy="2719244"/>
          </a:xfrm>
          <a:prstGeom prst="roundRect">
            <a:avLst/>
          </a:prstGeom>
          <a:solidFill>
            <a:schemeClr val="accent5"/>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191" rtl="0" eaLnBrk="1" fontAlgn="auto" latinLnBrk="0" hangingPunct="1">
              <a:lnSpc>
                <a:spcPct val="95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Evaluations with cystoscopy, cytology, ± biopsy Q12W × 2 y, then Q24W × 2 y and once yearly thereafter</a:t>
            </a:r>
            <a:endPar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endParaRPr>
          </a:p>
          <a:p>
            <a:pPr marL="0" marR="0" lvl="0" indent="0" algn="ctr" defTabSz="457191" rtl="0" eaLnBrk="1" fontAlgn="auto" latinLnBrk="0" hangingPunct="1">
              <a:lnSpc>
                <a:spcPct val="95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and </a:t>
            </a:r>
          </a:p>
          <a:p>
            <a:pPr marL="0" marR="0" lvl="0" indent="0" algn="ctr" defTabSz="457191" rtl="0" eaLnBrk="1" fontAlgn="auto" latinLnBrk="0" hangingPunct="1">
              <a:lnSpc>
                <a:spcPct val="95000"/>
              </a:lnSpc>
              <a:spcBef>
                <a:spcPts val="0"/>
              </a:spcBef>
              <a:spcAft>
                <a:spcPts val="0"/>
              </a:spcAft>
              <a:buClrTx/>
              <a:buSzTx/>
              <a:buFontTx/>
              <a:buNone/>
              <a:tabLst/>
              <a:defRPr/>
            </a:pPr>
            <a:endPar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endParaRPr>
          </a:p>
          <a:p>
            <a:pPr marL="0" marR="0" lvl="0" indent="0" algn="ctr" defTabSz="457191" rtl="0" eaLnBrk="1" fontAlgn="auto" latinLnBrk="0" hangingPunct="1">
              <a:lnSpc>
                <a:spcPct val="95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pitchFamily="34" charset="0"/>
                <a:ea typeface="+mn-ea"/>
                <a:cs typeface="Arial" panose="020B0604020202020204" pitchFamily="34" charset="0"/>
              </a:rPr>
              <a:t>CT urogram Q24W × 2 y or more frequently as clinically indicated</a:t>
            </a:r>
          </a:p>
        </p:txBody>
      </p:sp>
      <p:sp>
        <p:nvSpPr>
          <p:cNvPr id="64" name="TextBox 63">
            <a:extLst>
              <a:ext uri="{FF2B5EF4-FFF2-40B4-BE49-F238E27FC236}">
                <a16:creationId xmlns:a16="http://schemas.microsoft.com/office/drawing/2014/main" id="{6CAA1874-3DDD-4AC6-AFB3-1B434DACCE6D}"/>
              </a:ext>
            </a:extLst>
          </p:cNvPr>
          <p:cNvSpPr txBox="1"/>
          <p:nvPr/>
        </p:nvSpPr>
        <p:spPr>
          <a:xfrm>
            <a:off x="10176721" y="3871767"/>
            <a:ext cx="1341752" cy="225767"/>
          </a:xfrm>
          <a:prstGeom prst="rect">
            <a:avLst/>
          </a:prstGeom>
          <a:noFill/>
          <a:ln w="28575">
            <a:noFill/>
          </a:ln>
        </p:spPr>
        <p:txBody>
          <a:bodyPr wrap="square" lIns="0" tIns="0" rIns="0" bIns="0" rtlCol="0" anchor="t" anchorCtr="0">
            <a:spAutoFit/>
          </a:bodyPr>
          <a:lstStyle/>
          <a:p>
            <a:pPr marL="0" marR="0" lvl="0" indent="0" algn="ctr" defTabSz="457191" rtl="0" eaLnBrk="1" fontAlgn="auto" latinLnBrk="0" hangingPunct="1">
              <a:lnSpc>
                <a:spcPct val="100000"/>
              </a:lnSpc>
              <a:spcBef>
                <a:spcPts val="0"/>
              </a:spcBef>
              <a:spcAft>
                <a:spcPts val="0"/>
              </a:spcAft>
              <a:buClrTx/>
              <a:buSzTx/>
              <a:buFontTx/>
              <a:buNone/>
              <a:tabLst/>
              <a:defRPr/>
            </a:pPr>
            <a:endParaRPr kumimoji="0" lang="en-US" sz="1467" b="1" i="0" u="none" strike="noStrike" kern="600" cap="none" spc="4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cxnSp>
        <p:nvCxnSpPr>
          <p:cNvPr id="12" name="Straight Arrow Connector 11">
            <a:extLst>
              <a:ext uri="{FF2B5EF4-FFF2-40B4-BE49-F238E27FC236}">
                <a16:creationId xmlns:a16="http://schemas.microsoft.com/office/drawing/2014/main" id="{097767CE-0598-4824-BA9E-ADD672775AA2}"/>
              </a:ext>
            </a:extLst>
          </p:cNvPr>
          <p:cNvCxnSpPr/>
          <p:nvPr/>
        </p:nvCxnSpPr>
        <p:spPr>
          <a:xfrm>
            <a:off x="1747616" y="5580612"/>
            <a:ext cx="5446197" cy="0"/>
          </a:xfrm>
          <a:prstGeom prst="straightConnector1">
            <a:avLst/>
          </a:prstGeom>
          <a:ln w="6350" cap="flat" cmpd="sng" algn="ctr">
            <a:solidFill>
              <a:schemeClr val="tx1"/>
            </a:solidFill>
            <a:prstDash val="dash"/>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34C369E3-8868-4895-8876-A917B50C5561}"/>
              </a:ext>
            </a:extLst>
          </p:cNvPr>
          <p:cNvCxnSpPr/>
          <p:nvPr/>
        </p:nvCxnSpPr>
        <p:spPr>
          <a:xfrm>
            <a:off x="1723248" y="6198549"/>
            <a:ext cx="5446197" cy="0"/>
          </a:xfrm>
          <a:prstGeom prst="straightConnector1">
            <a:avLst/>
          </a:prstGeom>
          <a:ln w="6350" cap="flat" cmpd="sng" algn="ctr">
            <a:solidFill>
              <a:schemeClr val="tx2"/>
            </a:solidFill>
            <a:prstDash val="lgDash"/>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F199BB5-D700-47A7-8186-8610BA63B1D7}"/>
              </a:ext>
            </a:extLst>
          </p:cNvPr>
          <p:cNvSpPr txBox="1"/>
          <p:nvPr/>
        </p:nvSpPr>
        <p:spPr>
          <a:xfrm>
            <a:off x="1747615" y="5870133"/>
            <a:ext cx="5061764" cy="246221"/>
          </a:xfrm>
          <a:prstGeom prst="rect">
            <a:avLst/>
          </a:prstGeom>
          <a:noFill/>
        </p:spPr>
        <p:txBody>
          <a:bodyPr wrap="square" lIns="0" tIns="0" rIns="0" bIns="0" rtlCol="0" anchor="t" anchorCtr="0">
            <a:spAutoFit/>
          </a:bodyPr>
          <a:lstStyle/>
          <a:p>
            <a:pPr marL="0" marR="0" lvl="0" indent="0" algn="l" defTabSz="457191"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40" normalizeH="0" baseline="0" noProof="0" dirty="0">
                <a:ln>
                  <a:noFill/>
                </a:ln>
                <a:solidFill>
                  <a:srgbClr val="000000"/>
                </a:solidFill>
                <a:effectLst/>
                <a:uLnTx/>
                <a:uFillTx/>
                <a:latin typeface="Corbel" panose="020B0503020204020204" pitchFamily="34" charset="0"/>
                <a:ea typeface="+mn-ea"/>
                <a:cs typeface="+mn-cs"/>
              </a:rPr>
              <a:t>If HR NMIBC present at any assessment</a:t>
            </a:r>
          </a:p>
        </p:txBody>
      </p:sp>
      <p:sp>
        <p:nvSpPr>
          <p:cNvPr id="14" name="Rectangle 13">
            <a:extLst>
              <a:ext uri="{FF2B5EF4-FFF2-40B4-BE49-F238E27FC236}">
                <a16:creationId xmlns:a16="http://schemas.microsoft.com/office/drawing/2014/main" id="{F40C3254-F9E9-431D-803D-CCEAFDADDE8D}"/>
              </a:ext>
            </a:extLst>
          </p:cNvPr>
          <p:cNvSpPr/>
          <p:nvPr/>
        </p:nvSpPr>
        <p:spPr>
          <a:xfrm>
            <a:off x="7235585" y="5889393"/>
            <a:ext cx="2543939" cy="435123"/>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21907" tIns="60953" rIns="121907" bIns="60953" rtlCol="0" anchor="ctr"/>
          <a:lstStyle/>
          <a:p>
            <a:pPr marL="0" marR="0" lvl="0" indent="0" algn="ctr" defTabSz="457191"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40" normalizeH="0" baseline="0" noProof="0" dirty="0">
                <a:ln>
                  <a:noFill/>
                </a:ln>
                <a:solidFill>
                  <a:srgbClr val="FFFFFF"/>
                </a:solidFill>
                <a:effectLst/>
                <a:uLnTx/>
                <a:uFillTx/>
                <a:latin typeface="Corbel" panose="020B0503020204020204" pitchFamily="34" charset="0"/>
                <a:ea typeface="+mn-ea"/>
                <a:cs typeface="+mn-cs"/>
              </a:rPr>
              <a:t>Discontinue treatment; enter survival follow-up</a:t>
            </a:r>
          </a:p>
        </p:txBody>
      </p:sp>
      <p:sp>
        <p:nvSpPr>
          <p:cNvPr id="15" name="TextBox 14">
            <a:extLst>
              <a:ext uri="{FF2B5EF4-FFF2-40B4-BE49-F238E27FC236}">
                <a16:creationId xmlns:a16="http://schemas.microsoft.com/office/drawing/2014/main" id="{DC685E42-898D-4982-AD9E-7F89B3D75E18}"/>
              </a:ext>
            </a:extLst>
          </p:cNvPr>
          <p:cNvSpPr txBox="1"/>
          <p:nvPr/>
        </p:nvSpPr>
        <p:spPr>
          <a:xfrm>
            <a:off x="611724" y="5231479"/>
            <a:ext cx="5830442" cy="246221"/>
          </a:xfrm>
          <a:prstGeom prst="rect">
            <a:avLst/>
          </a:prstGeom>
          <a:noFill/>
        </p:spPr>
        <p:txBody>
          <a:bodyPr wrap="none" lIns="0" tIns="0" rIns="0" bIns="0" rtlCol="0" anchor="t" anchorCtr="0">
            <a:spAutoFit/>
          </a:bodyPr>
          <a:lstStyle/>
          <a:p>
            <a:pPr marL="0" marR="0" lvl="0" indent="0" algn="l" defTabSz="457191"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40" normalizeH="0" baseline="0" noProof="0" dirty="0">
                <a:ln>
                  <a:noFill/>
                </a:ln>
                <a:solidFill>
                  <a:srgbClr val="000000"/>
                </a:solidFill>
                <a:effectLst/>
                <a:uLnTx/>
                <a:uFillTx/>
                <a:latin typeface="Corbel" panose="020B0503020204020204" pitchFamily="34" charset="0"/>
                <a:ea typeface="+mn-ea"/>
                <a:cs typeface="+mn-cs"/>
              </a:rPr>
              <a:t>If no persistence or recurrence of HR NMIBC at any assessment</a:t>
            </a:r>
          </a:p>
        </p:txBody>
      </p:sp>
      <p:sp>
        <p:nvSpPr>
          <p:cNvPr id="40" name="Rectangle 39">
            <a:extLst>
              <a:ext uri="{FF2B5EF4-FFF2-40B4-BE49-F238E27FC236}">
                <a16:creationId xmlns:a16="http://schemas.microsoft.com/office/drawing/2014/main" id="{3D8626BB-7496-4736-8FC8-34CBADC390ED}"/>
              </a:ext>
            </a:extLst>
          </p:cNvPr>
          <p:cNvSpPr/>
          <p:nvPr/>
        </p:nvSpPr>
        <p:spPr>
          <a:xfrm>
            <a:off x="7235585" y="4567919"/>
            <a:ext cx="2543939" cy="1249036"/>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21907" tIns="60953" rIns="121907" bIns="60953" rtlCol="0" anchor="ctr"/>
          <a:lstStyle/>
          <a:p>
            <a:pPr marL="0" marR="0" lvl="0" indent="0" algn="ctr" defTabSz="457191"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40" normalizeH="0" baseline="0" noProof="0" dirty="0">
                <a:ln>
                  <a:noFill/>
                </a:ln>
                <a:solidFill>
                  <a:srgbClr val="FFFFFF"/>
                </a:solidFill>
                <a:effectLst/>
                <a:uLnTx/>
                <a:uFillTx/>
                <a:latin typeface="Corbel" panose="020B0503020204020204" pitchFamily="34" charset="0"/>
                <a:ea typeface="+mn-ea"/>
                <a:cs typeface="+mn-cs"/>
              </a:rPr>
              <a:t>Continue assessments and pembrolizumab until recurrence of high-risk NMIBC, PD, or  </a:t>
            </a:r>
          </a:p>
          <a:p>
            <a:pPr marL="0" marR="0" lvl="0" indent="0" algn="ctr" defTabSz="457191"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40" normalizeH="0" baseline="0" noProof="0" dirty="0">
                <a:ln>
                  <a:noFill/>
                </a:ln>
                <a:solidFill>
                  <a:srgbClr val="FFFFFF"/>
                </a:solidFill>
                <a:effectLst/>
                <a:uLnTx/>
                <a:uFillTx/>
                <a:latin typeface="Corbel" panose="020B0503020204020204" pitchFamily="34" charset="0"/>
                <a:ea typeface="+mn-ea"/>
                <a:cs typeface="+mn-cs"/>
              </a:rPr>
              <a:t>24 months of treatment complete</a:t>
            </a:r>
          </a:p>
        </p:txBody>
      </p:sp>
      <p:sp>
        <p:nvSpPr>
          <p:cNvPr id="29" name="Rounded Rectangle 51">
            <a:extLst>
              <a:ext uri="{FF2B5EF4-FFF2-40B4-BE49-F238E27FC236}">
                <a16:creationId xmlns:a16="http://schemas.microsoft.com/office/drawing/2014/main" id="{759C4A09-FEDE-4676-8A83-7279584FC141}"/>
              </a:ext>
            </a:extLst>
          </p:cNvPr>
          <p:cNvSpPr/>
          <p:nvPr/>
        </p:nvSpPr>
        <p:spPr>
          <a:xfrm>
            <a:off x="9858056" y="1603777"/>
            <a:ext cx="2205957" cy="1046713"/>
          </a:xfrm>
          <a:prstGeom prst="rect">
            <a:avLst/>
          </a:prstGeom>
          <a:solidFill>
            <a:srgbClr val="5B9BD5">
              <a:lumMod val="20000"/>
              <a:lumOff val="80000"/>
            </a:srgbClr>
          </a:solidFill>
          <a:ln w="12700" cap="flat" cmpd="sng" algn="ctr">
            <a:noFill/>
            <a:prstDash val="solid"/>
            <a:miter lim="800000"/>
          </a:ln>
          <a:effectLst>
            <a:outerShdw blurRad="44450" dist="27940" dir="5400000" algn="ctr">
              <a:srgbClr val="000000">
                <a:alpha val="32000"/>
              </a:srgbClr>
            </a:outerShdw>
          </a:effectLst>
        </p:spPr>
        <p:txBody>
          <a:bodyPr lIns="89991" tIns="46793" rIns="89991" bIns="46793" rtlCol="0" anchor="t"/>
          <a:lstStyle/>
          <a:p>
            <a:pPr marL="0" marR="0" lvl="0" indent="0" algn="l" defTabSz="457131" rtl="0" eaLnBrk="1" fontAlgn="auto" latinLnBrk="0" hangingPunct="1">
              <a:lnSpc>
                <a:spcPct val="100000"/>
              </a:lnSpc>
              <a:spcBef>
                <a:spcPts val="0"/>
              </a:spcBef>
              <a:spcAft>
                <a:spcPts val="0"/>
              </a:spcAft>
              <a:buClrTx/>
              <a:buSzTx/>
              <a:buFontTx/>
              <a:buNone/>
              <a:tabLst/>
              <a:defRPr/>
            </a:pPr>
            <a:r>
              <a:rPr kumimoji="0" lang="en-US" sz="1467" b="1" i="0" u="sng" strike="noStrike" kern="0" cap="none" spc="0" normalizeH="0" baseline="0" noProof="0" dirty="0">
                <a:ln>
                  <a:noFill/>
                </a:ln>
                <a:solidFill>
                  <a:prstClr val="black"/>
                </a:solidFill>
                <a:effectLst/>
                <a:uLnTx/>
                <a:uFillTx/>
                <a:latin typeface="Corbel" panose="020B0503020204020204" pitchFamily="34" charset="0"/>
                <a:ea typeface="+mn-ea"/>
                <a:cs typeface="+mn-cs"/>
              </a:rPr>
              <a:t>Primary End Points</a:t>
            </a:r>
          </a:p>
          <a:p>
            <a:pPr marL="171426" marR="0" lvl="0" indent="-171426" algn="l" defTabSz="457131" rtl="0" eaLnBrk="1" fontAlgn="auto" latinLnBrk="0" hangingPunct="1">
              <a:lnSpc>
                <a:spcPct val="100000"/>
              </a:lnSpc>
              <a:spcBef>
                <a:spcPts val="0"/>
              </a:spcBef>
              <a:spcAft>
                <a:spcPts val="0"/>
              </a:spcAft>
              <a:buClrTx/>
              <a:buSzTx/>
              <a:buFont typeface="Arial" charset="0"/>
              <a:buChar char="•"/>
              <a:tabLst/>
              <a:defRPr/>
            </a:pPr>
            <a:r>
              <a:rPr kumimoji="0" lang="en-US" sz="1467" b="0" i="0" u="none" strike="noStrike" kern="0" cap="none" spc="0" normalizeH="0" baseline="0" noProof="0" dirty="0">
                <a:ln>
                  <a:noFill/>
                </a:ln>
                <a:solidFill>
                  <a:prstClr val="black"/>
                </a:solidFill>
                <a:effectLst/>
                <a:uLnTx/>
                <a:uFillTx/>
                <a:latin typeface="Corbel" panose="020B0503020204020204" pitchFamily="34" charset="0"/>
                <a:ea typeface="+mn-ea"/>
                <a:cs typeface="+mn-cs"/>
              </a:rPr>
              <a:t>CR (absence of HR NMIBC) in Cohort A</a:t>
            </a:r>
          </a:p>
          <a:p>
            <a:pPr marL="171426" marR="0" lvl="0" indent="-171426" algn="l" defTabSz="457131" rtl="0" eaLnBrk="1" fontAlgn="auto" latinLnBrk="0" hangingPunct="1">
              <a:lnSpc>
                <a:spcPct val="100000"/>
              </a:lnSpc>
              <a:spcBef>
                <a:spcPts val="0"/>
              </a:spcBef>
              <a:spcAft>
                <a:spcPts val="0"/>
              </a:spcAft>
              <a:buClrTx/>
              <a:buSzTx/>
              <a:buFont typeface="Arial" charset="0"/>
              <a:buChar char="•"/>
              <a:tabLst/>
              <a:defRPr/>
            </a:pPr>
            <a:r>
              <a:rPr kumimoji="0" lang="en-US" sz="1467" b="0" i="0" u="none" strike="noStrike" kern="0" cap="none" spc="0" normalizeH="0" baseline="0" noProof="0" dirty="0">
                <a:ln>
                  <a:noFill/>
                </a:ln>
                <a:solidFill>
                  <a:prstClr val="black"/>
                </a:solidFill>
                <a:effectLst/>
                <a:uLnTx/>
                <a:uFillTx/>
                <a:latin typeface="Corbel" panose="020B0503020204020204" pitchFamily="34" charset="0"/>
                <a:ea typeface="+mn-ea"/>
                <a:cs typeface="+mn-cs"/>
              </a:rPr>
              <a:t>DFS in Cohort B</a:t>
            </a:r>
          </a:p>
        </p:txBody>
      </p:sp>
      <p:sp>
        <p:nvSpPr>
          <p:cNvPr id="30" name="Rounded Rectangle 53">
            <a:extLst>
              <a:ext uri="{FF2B5EF4-FFF2-40B4-BE49-F238E27FC236}">
                <a16:creationId xmlns:a16="http://schemas.microsoft.com/office/drawing/2014/main" id="{DD7F8456-B0EB-4EBC-B70B-99E058DE43AE}"/>
              </a:ext>
            </a:extLst>
          </p:cNvPr>
          <p:cNvSpPr/>
          <p:nvPr/>
        </p:nvSpPr>
        <p:spPr>
          <a:xfrm>
            <a:off x="9884199" y="2913199"/>
            <a:ext cx="2181756" cy="1652532"/>
          </a:xfrm>
          <a:prstGeom prst="rect">
            <a:avLst/>
          </a:prstGeom>
          <a:solidFill>
            <a:srgbClr val="5B9BD5">
              <a:lumMod val="20000"/>
              <a:lumOff val="80000"/>
            </a:srgbClr>
          </a:solidFill>
          <a:ln w="12700" cap="flat" cmpd="sng" algn="ctr">
            <a:noFill/>
            <a:prstDash val="solid"/>
            <a:miter lim="800000"/>
          </a:ln>
          <a:effectLst>
            <a:outerShdw blurRad="44450" dist="27940" dir="5400000" algn="ctr">
              <a:srgbClr val="000000">
                <a:alpha val="32000"/>
              </a:srgbClr>
            </a:outerShdw>
          </a:effectLst>
        </p:spPr>
        <p:txBody>
          <a:bodyPr lIns="89991" tIns="46793" rIns="89991" bIns="46793" rtlCol="0" anchor="t"/>
          <a:lstStyle/>
          <a:p>
            <a:pPr marL="0" marR="0" lvl="0" indent="0" algn="l" defTabSz="457131" rtl="0" eaLnBrk="1" fontAlgn="auto" latinLnBrk="0" hangingPunct="1">
              <a:lnSpc>
                <a:spcPct val="100000"/>
              </a:lnSpc>
              <a:spcBef>
                <a:spcPts val="0"/>
              </a:spcBef>
              <a:spcAft>
                <a:spcPts val="0"/>
              </a:spcAft>
              <a:buClrTx/>
              <a:buSzTx/>
              <a:buFontTx/>
              <a:buNone/>
              <a:tabLst/>
              <a:defRPr/>
            </a:pPr>
            <a:r>
              <a:rPr kumimoji="0" lang="en-US" sz="1467" b="1" i="0" u="sng" strike="noStrike" kern="0" cap="none" spc="0" normalizeH="0" baseline="0" noProof="0" dirty="0">
                <a:ln>
                  <a:noFill/>
                </a:ln>
                <a:solidFill>
                  <a:srgbClr val="000000"/>
                </a:solidFill>
                <a:effectLst/>
                <a:uLnTx/>
                <a:uFillTx/>
                <a:latin typeface="Corbel" panose="020B0503020204020204" pitchFamily="34" charset="0"/>
                <a:ea typeface="+mn-ea"/>
                <a:cs typeface="+mn-cs"/>
              </a:rPr>
              <a:t>Secondary End Points</a:t>
            </a:r>
            <a:endParaRPr kumimoji="0" lang="en-US" sz="1467" b="0" i="0" u="none" strike="noStrike" kern="0" cap="none" spc="0" normalizeH="0" baseline="0" noProof="0" dirty="0">
              <a:ln>
                <a:noFill/>
              </a:ln>
              <a:solidFill>
                <a:srgbClr val="000000"/>
              </a:solidFill>
              <a:effectLst/>
              <a:uLnTx/>
              <a:uFillTx/>
              <a:latin typeface="Corbel" panose="020B0503020204020204" pitchFamily="34" charset="0"/>
              <a:ea typeface="+mn-ea"/>
              <a:cs typeface="+mn-cs"/>
            </a:endParaRPr>
          </a:p>
          <a:p>
            <a:pPr marL="171426" marR="0" lvl="0" indent="-171426" algn="l" defTabSz="457131" rtl="0" eaLnBrk="1" fontAlgn="auto" latinLnBrk="0" hangingPunct="1">
              <a:lnSpc>
                <a:spcPct val="100000"/>
              </a:lnSpc>
              <a:spcBef>
                <a:spcPts val="0"/>
              </a:spcBef>
              <a:spcAft>
                <a:spcPts val="0"/>
              </a:spcAft>
              <a:buClrTx/>
              <a:buSzTx/>
              <a:buFont typeface="Arial" charset="0"/>
              <a:buChar char="•"/>
              <a:tabLst/>
              <a:defRPr/>
            </a:pPr>
            <a:r>
              <a:rPr kumimoji="0" lang="en-US" sz="1467" b="0" i="0" u="none" strike="noStrike" kern="0" cap="none" spc="0" normalizeH="0" baseline="0" noProof="0" dirty="0">
                <a:ln>
                  <a:noFill/>
                </a:ln>
                <a:solidFill>
                  <a:srgbClr val="000000"/>
                </a:solidFill>
                <a:effectLst/>
                <a:uLnTx/>
                <a:uFillTx/>
                <a:latin typeface="Corbel" panose="020B0503020204020204" pitchFamily="34" charset="0"/>
                <a:ea typeface="ＭＳ Ｐゴシック"/>
                <a:cs typeface="+mn-cs"/>
              </a:rPr>
              <a:t>CR (absence of any disease </a:t>
            </a:r>
            <a:r>
              <a:rPr kumimoji="0" lang="en-US" sz="1467" b="0" i="0" u="none" strike="noStrike" kern="0" cap="none" spc="0" normalizeH="0" baseline="0" noProof="0" dirty="0">
                <a:ln>
                  <a:noFill/>
                </a:ln>
                <a:solidFill>
                  <a:srgbClr val="000000"/>
                </a:solidFill>
                <a:effectLst/>
                <a:uLnTx/>
                <a:uFillTx/>
                <a:latin typeface="Corbel" panose="020B0503020204020204" pitchFamily="34" charset="0"/>
                <a:ea typeface="ＭＳ Ｐゴシック"/>
                <a:cs typeface="Arial" panose="020B0604020202020204" pitchFamily="34" charset="0"/>
              </a:rPr>
              <a:t>‒ high-risk</a:t>
            </a:r>
            <a:r>
              <a:rPr kumimoji="0" lang="en-US" sz="1467" b="0" i="0" u="none" strike="noStrike" kern="0" cap="none" spc="0" normalizeH="0" baseline="0" noProof="0" dirty="0">
                <a:ln>
                  <a:noFill/>
                </a:ln>
                <a:solidFill>
                  <a:srgbClr val="000000"/>
                </a:solidFill>
                <a:effectLst/>
                <a:uLnTx/>
                <a:uFillTx/>
                <a:latin typeface="Corbel" panose="020B0503020204020204" pitchFamily="34" charset="0"/>
                <a:ea typeface="ＭＳ Ｐゴシック"/>
                <a:cs typeface="+mn-cs"/>
              </a:rPr>
              <a:t> or low-risk NMIBC) in cohort A</a:t>
            </a:r>
          </a:p>
          <a:p>
            <a:pPr marL="171426" marR="0" lvl="0" indent="-171426" algn="l" defTabSz="457131" rtl="0" eaLnBrk="1" fontAlgn="auto" latinLnBrk="0" hangingPunct="1">
              <a:lnSpc>
                <a:spcPct val="100000"/>
              </a:lnSpc>
              <a:spcBef>
                <a:spcPts val="0"/>
              </a:spcBef>
              <a:spcAft>
                <a:spcPts val="0"/>
              </a:spcAft>
              <a:buClrTx/>
              <a:buSzTx/>
              <a:buFont typeface="Arial" charset="0"/>
              <a:buChar char="•"/>
              <a:tabLst/>
              <a:defRPr/>
            </a:pPr>
            <a:r>
              <a:rPr kumimoji="0" lang="en-US" sz="1467"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DOR in cohort A</a:t>
            </a:r>
          </a:p>
          <a:p>
            <a:pPr marL="171426" marR="0" lvl="0" indent="-171426" algn="l" defTabSz="457131" rtl="0" eaLnBrk="1" fontAlgn="auto" latinLnBrk="0" hangingPunct="1">
              <a:lnSpc>
                <a:spcPct val="100000"/>
              </a:lnSpc>
              <a:spcBef>
                <a:spcPts val="0"/>
              </a:spcBef>
              <a:spcAft>
                <a:spcPts val="0"/>
              </a:spcAft>
              <a:buClrTx/>
              <a:buSzTx/>
              <a:buFont typeface="Arial" charset="0"/>
              <a:buChar char="•"/>
              <a:tabLst/>
              <a:defRPr/>
            </a:pPr>
            <a:r>
              <a:rPr kumimoji="0" lang="en-US" sz="1467"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Safety/tolerability</a:t>
            </a:r>
          </a:p>
        </p:txBody>
      </p:sp>
      <p:sp>
        <p:nvSpPr>
          <p:cNvPr id="32" name="Rectangle 31">
            <a:extLst>
              <a:ext uri="{FF2B5EF4-FFF2-40B4-BE49-F238E27FC236}">
                <a16:creationId xmlns:a16="http://schemas.microsoft.com/office/drawing/2014/main" id="{6C126C29-4A01-4F53-A604-D68EB242AAF2}"/>
              </a:ext>
            </a:extLst>
          </p:cNvPr>
          <p:cNvSpPr/>
          <p:nvPr/>
        </p:nvSpPr>
        <p:spPr>
          <a:xfrm>
            <a:off x="476551" y="3663389"/>
            <a:ext cx="3193414" cy="704619"/>
          </a:xfrm>
          <a:prstGeom prst="rect">
            <a:avLst/>
          </a:prstGeom>
          <a:noFill/>
          <a:ln w="317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defPPr>
              <a:defRPr lang="en-US"/>
            </a:defPPr>
            <a:lvl1pPr marL="0" algn="l" defTabSz="342946" rtl="0" eaLnBrk="1" latinLnBrk="0" hangingPunct="1">
              <a:defRPr sz="1400" kern="1200">
                <a:solidFill>
                  <a:schemeClr val="lt1"/>
                </a:solidFill>
                <a:latin typeface="+mn-lt"/>
                <a:ea typeface="+mn-ea"/>
                <a:cs typeface="+mn-cs"/>
              </a:defRPr>
            </a:lvl1pPr>
            <a:lvl2pPr marL="342946" algn="l" defTabSz="342946" rtl="0" eaLnBrk="1" latinLnBrk="0" hangingPunct="1">
              <a:defRPr sz="1400" kern="1200">
                <a:solidFill>
                  <a:schemeClr val="lt1"/>
                </a:solidFill>
                <a:latin typeface="+mn-lt"/>
                <a:ea typeface="+mn-ea"/>
                <a:cs typeface="+mn-cs"/>
              </a:defRPr>
            </a:lvl2pPr>
            <a:lvl3pPr marL="685891" algn="l" defTabSz="342946" rtl="0" eaLnBrk="1" latinLnBrk="0" hangingPunct="1">
              <a:defRPr sz="1400" kern="1200">
                <a:solidFill>
                  <a:schemeClr val="lt1"/>
                </a:solidFill>
                <a:latin typeface="+mn-lt"/>
                <a:ea typeface="+mn-ea"/>
                <a:cs typeface="+mn-cs"/>
              </a:defRPr>
            </a:lvl3pPr>
            <a:lvl4pPr marL="1028837" algn="l" defTabSz="342946" rtl="0" eaLnBrk="1" latinLnBrk="0" hangingPunct="1">
              <a:defRPr sz="1400" kern="1200">
                <a:solidFill>
                  <a:schemeClr val="lt1"/>
                </a:solidFill>
                <a:latin typeface="+mn-lt"/>
                <a:ea typeface="+mn-ea"/>
                <a:cs typeface="+mn-cs"/>
              </a:defRPr>
            </a:lvl4pPr>
            <a:lvl5pPr marL="1371783" algn="l" defTabSz="342946" rtl="0" eaLnBrk="1" latinLnBrk="0" hangingPunct="1">
              <a:defRPr sz="1400" kern="1200">
                <a:solidFill>
                  <a:schemeClr val="lt1"/>
                </a:solidFill>
                <a:latin typeface="+mn-lt"/>
                <a:ea typeface="+mn-ea"/>
                <a:cs typeface="+mn-cs"/>
              </a:defRPr>
            </a:lvl5pPr>
            <a:lvl6pPr marL="1714729" algn="l" defTabSz="342946" rtl="0" eaLnBrk="1" latinLnBrk="0" hangingPunct="1">
              <a:defRPr sz="1400" kern="1200">
                <a:solidFill>
                  <a:schemeClr val="lt1"/>
                </a:solidFill>
                <a:latin typeface="+mn-lt"/>
                <a:ea typeface="+mn-ea"/>
                <a:cs typeface="+mn-cs"/>
              </a:defRPr>
            </a:lvl6pPr>
            <a:lvl7pPr marL="2057674" algn="l" defTabSz="342946" rtl="0" eaLnBrk="1" latinLnBrk="0" hangingPunct="1">
              <a:defRPr sz="1400" kern="1200">
                <a:solidFill>
                  <a:schemeClr val="lt1"/>
                </a:solidFill>
                <a:latin typeface="+mn-lt"/>
                <a:ea typeface="+mn-ea"/>
                <a:cs typeface="+mn-cs"/>
              </a:defRPr>
            </a:lvl7pPr>
            <a:lvl8pPr marL="2400620" algn="l" defTabSz="342946" rtl="0" eaLnBrk="1" latinLnBrk="0" hangingPunct="1">
              <a:defRPr sz="1400" kern="1200">
                <a:solidFill>
                  <a:schemeClr val="lt1"/>
                </a:solidFill>
                <a:latin typeface="+mn-lt"/>
                <a:ea typeface="+mn-ea"/>
                <a:cs typeface="+mn-cs"/>
              </a:defRPr>
            </a:lvl8pPr>
            <a:lvl9pPr marL="2743566" algn="l" defTabSz="342946" rtl="0" eaLnBrk="1" latinLnBrk="0" hangingPunct="1">
              <a:defRPr sz="1400" kern="1200">
                <a:solidFill>
                  <a:schemeClr val="lt1"/>
                </a:solidFill>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600" cap="none" spc="40" normalizeH="0" baseline="0" noProof="0" dirty="0">
              <a:ln>
                <a:noFill/>
              </a:ln>
              <a:solidFill>
                <a:srgbClr val="FFFFFF"/>
              </a:solidFill>
              <a:effectLst/>
              <a:uLnTx/>
              <a:uFillTx/>
              <a:latin typeface="Corbel" panose="020B0503020204020204" pitchFamily="34" charset="0"/>
              <a:ea typeface="+mn-ea"/>
              <a:cs typeface="+mn-cs"/>
            </a:endParaRPr>
          </a:p>
        </p:txBody>
      </p:sp>
      <p:cxnSp>
        <p:nvCxnSpPr>
          <p:cNvPr id="33" name="Straight Arrow Connector 32">
            <a:extLst>
              <a:ext uri="{FF2B5EF4-FFF2-40B4-BE49-F238E27FC236}">
                <a16:creationId xmlns:a16="http://schemas.microsoft.com/office/drawing/2014/main" id="{575FB18B-EE8F-4127-881F-57C9B880D56A}"/>
              </a:ext>
            </a:extLst>
          </p:cNvPr>
          <p:cNvCxnSpPr>
            <a:cxnSpLocks/>
          </p:cNvCxnSpPr>
          <p:nvPr/>
        </p:nvCxnSpPr>
        <p:spPr>
          <a:xfrm>
            <a:off x="3669965" y="2879481"/>
            <a:ext cx="69000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A3A69AA-BE74-49EA-B3E0-2B8A9A6FCF6F}"/>
              </a:ext>
            </a:extLst>
          </p:cNvPr>
          <p:cNvCxnSpPr>
            <a:cxnSpLocks/>
            <a:endCxn id="54" idx="1"/>
          </p:cNvCxnSpPr>
          <p:nvPr/>
        </p:nvCxnSpPr>
        <p:spPr>
          <a:xfrm>
            <a:off x="6523226" y="2808635"/>
            <a:ext cx="828927" cy="1298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4BE8919-4216-4BAA-BF1E-4AC0B00D6C28}"/>
              </a:ext>
            </a:extLst>
          </p:cNvPr>
          <p:cNvSpPr txBox="1"/>
          <p:nvPr/>
        </p:nvSpPr>
        <p:spPr>
          <a:xfrm>
            <a:off x="10634227" y="6324605"/>
            <a:ext cx="1366822" cy="410419"/>
          </a:xfrm>
          <a:prstGeom prst="rect">
            <a:avLst/>
          </a:prstGeom>
          <a:noFill/>
        </p:spPr>
        <p:txBody>
          <a:bodyPr wrap="none" lIns="121907" tIns="60953" rIns="121907" bIns="60953" rtlCol="0">
            <a:spAutoFit/>
          </a:bodyPr>
          <a:lstStyle/>
          <a:p>
            <a:pPr marL="0" marR="0" lvl="0" indent="0" algn="r" defTabSz="121902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ASCO 2019</a:t>
            </a:r>
          </a:p>
        </p:txBody>
      </p:sp>
      <p:sp>
        <p:nvSpPr>
          <p:cNvPr id="22" name="TextBox 21">
            <a:extLst>
              <a:ext uri="{FF2B5EF4-FFF2-40B4-BE49-F238E27FC236}">
                <a16:creationId xmlns:a16="http://schemas.microsoft.com/office/drawing/2014/main" id="{D6C76E57-E4F7-724A-9A0B-0B00260D625B}"/>
              </a:ext>
            </a:extLst>
          </p:cNvPr>
          <p:cNvSpPr txBox="1"/>
          <p:nvPr/>
        </p:nvSpPr>
        <p:spPr>
          <a:xfrm>
            <a:off x="4470714" y="6493825"/>
            <a:ext cx="3481787" cy="307777"/>
          </a:xfrm>
          <a:prstGeom prst="rect">
            <a:avLst/>
          </a:prstGeom>
          <a:noFill/>
        </p:spPr>
        <p:txBody>
          <a:bodyPr wrap="none" rtlCol="0">
            <a:spAutoFit/>
          </a:bodyPr>
          <a:lstStyle/>
          <a:p>
            <a:r>
              <a:rPr lang="en-US" sz="1400" dirty="0"/>
              <a:t>Courtesy of Ashish M </a:t>
            </a:r>
            <a:r>
              <a:rPr lang="en-US" sz="1400" dirty="0" err="1"/>
              <a:t>Kamat</a:t>
            </a:r>
            <a:r>
              <a:rPr lang="en-US" sz="1400" dirty="0"/>
              <a:t>, MD, MBBS </a:t>
            </a:r>
          </a:p>
        </p:txBody>
      </p:sp>
    </p:spTree>
    <p:extLst>
      <p:ext uri="{BB962C8B-B14F-4D97-AF65-F5344CB8AC3E}">
        <p14:creationId xmlns:p14="http://schemas.microsoft.com/office/powerpoint/2010/main" val="31714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0055E4-81BF-4462-B696-22B9626E6DB7}"/>
              </a:ext>
            </a:extLst>
          </p:cNvPr>
          <p:cNvSpPr>
            <a:spLocks noGrp="1"/>
          </p:cNvSpPr>
          <p:nvPr>
            <p:ph idx="1"/>
          </p:nvPr>
        </p:nvSpPr>
        <p:spPr>
          <a:xfrm>
            <a:off x="312057" y="2806367"/>
            <a:ext cx="11575143" cy="2745348"/>
          </a:xfrm>
        </p:spPr>
        <p:txBody>
          <a:bodyPr/>
          <a:lstStyle/>
          <a:p>
            <a:pPr marL="0" indent="0">
              <a:lnSpc>
                <a:spcPct val="90000"/>
              </a:lnSpc>
              <a:spcBef>
                <a:spcPts val="0"/>
              </a:spcBef>
              <a:spcAft>
                <a:spcPts val="800"/>
              </a:spcAft>
              <a:buNone/>
            </a:pPr>
            <a:r>
              <a:rPr lang="en-US" b="1" dirty="0">
                <a:solidFill>
                  <a:srgbClr val="2673C4"/>
                </a:solidFill>
              </a:rPr>
              <a:t>January 8, 2020</a:t>
            </a:r>
          </a:p>
          <a:p>
            <a:pPr marL="0" indent="0">
              <a:lnSpc>
                <a:spcPct val="90000"/>
              </a:lnSpc>
              <a:spcBef>
                <a:spcPts val="0"/>
              </a:spcBef>
              <a:spcAft>
                <a:spcPts val="800"/>
              </a:spcAft>
              <a:buNone/>
            </a:pPr>
            <a:r>
              <a:rPr lang="en-US" sz="3200" dirty="0"/>
              <a:t>Pembrolizumab is approved for the treatment of patients with BCG-unresponsive, high-risk, NMIBC  with carcinoma in situ (CIS) with or without papillary tumors who are ineligible for, or who have elected not to undergo, cystectomy</a:t>
            </a:r>
          </a:p>
        </p:txBody>
      </p:sp>
      <p:sp>
        <p:nvSpPr>
          <p:cNvPr id="3" name="Title 2">
            <a:extLst>
              <a:ext uri="{FF2B5EF4-FFF2-40B4-BE49-F238E27FC236}">
                <a16:creationId xmlns:a16="http://schemas.microsoft.com/office/drawing/2014/main" id="{8EDA8732-CAFF-4CBF-8C6B-5D4772117517}"/>
              </a:ext>
            </a:extLst>
          </p:cNvPr>
          <p:cNvSpPr>
            <a:spLocks noGrp="1"/>
          </p:cNvSpPr>
          <p:nvPr>
            <p:ph type="ctrTitle"/>
          </p:nvPr>
        </p:nvSpPr>
        <p:spPr>
          <a:xfrm>
            <a:off x="312057" y="114783"/>
            <a:ext cx="12175067" cy="1320800"/>
          </a:xfrm>
        </p:spPr>
        <p:txBody>
          <a:bodyPr anchor="ctr">
            <a:normAutofit/>
          </a:bodyPr>
          <a:lstStyle/>
          <a:p>
            <a:r>
              <a:rPr lang="en-US" sz="4800" dirty="0"/>
              <a:t>New FDA Approval in NMIBC</a:t>
            </a:r>
          </a:p>
        </p:txBody>
      </p:sp>
      <p:pic>
        <p:nvPicPr>
          <p:cNvPr id="4" name="Picture 5">
            <a:extLst>
              <a:ext uri="{FF2B5EF4-FFF2-40B4-BE49-F238E27FC236}">
                <a16:creationId xmlns:a16="http://schemas.microsoft.com/office/drawing/2014/main" id="{7D556244-E019-4233-86BE-DB8DF767E8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6691">
            <a:off x="4974377" y="1550885"/>
            <a:ext cx="2243247" cy="1272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134656B-4A60-4962-9C4F-05319F3328DC}"/>
              </a:ext>
            </a:extLst>
          </p:cNvPr>
          <p:cNvSpPr txBox="1"/>
          <p:nvPr/>
        </p:nvSpPr>
        <p:spPr>
          <a:xfrm>
            <a:off x="1504565" y="6273800"/>
            <a:ext cx="10416207" cy="33855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FDA Prescribing Information. </a:t>
            </a:r>
          </a:p>
        </p:txBody>
      </p:sp>
      <p:sp>
        <p:nvSpPr>
          <p:cNvPr id="6" name="TextBox 5">
            <a:extLst>
              <a:ext uri="{FF2B5EF4-FFF2-40B4-BE49-F238E27FC236}">
                <a16:creationId xmlns:a16="http://schemas.microsoft.com/office/drawing/2014/main" id="{3962410B-E2E8-AD48-9445-DF708E01EB4F}"/>
              </a:ext>
            </a:extLst>
          </p:cNvPr>
          <p:cNvSpPr txBox="1"/>
          <p:nvPr/>
        </p:nvSpPr>
        <p:spPr>
          <a:xfrm>
            <a:off x="8535420" y="112773"/>
            <a:ext cx="3481787" cy="307777"/>
          </a:xfrm>
          <a:prstGeom prst="rect">
            <a:avLst/>
          </a:prstGeom>
          <a:noFill/>
        </p:spPr>
        <p:txBody>
          <a:bodyPr wrap="none" rtlCol="0">
            <a:spAutoFit/>
          </a:bodyPr>
          <a:lstStyle/>
          <a:p>
            <a:r>
              <a:rPr lang="en-US" sz="1400" dirty="0"/>
              <a:t>Courtesy of Ashish M </a:t>
            </a:r>
            <a:r>
              <a:rPr lang="en-US" sz="1400" dirty="0" err="1"/>
              <a:t>Kamat</a:t>
            </a:r>
            <a:r>
              <a:rPr lang="en-US" sz="1400" dirty="0"/>
              <a:t>, MD, MBBS </a:t>
            </a:r>
          </a:p>
        </p:txBody>
      </p:sp>
    </p:spTree>
    <p:extLst>
      <p:ext uri="{BB962C8B-B14F-4D97-AF65-F5344CB8AC3E}">
        <p14:creationId xmlns:p14="http://schemas.microsoft.com/office/powerpoint/2010/main" val="1214325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6FF849-E9FB-4DDB-9BC7-804FF0D068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9932" y="1600200"/>
            <a:ext cx="10972800" cy="466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EA49C3E6-77C9-4457-835F-CD85857BD9C1}"/>
              </a:ext>
            </a:extLst>
          </p:cNvPr>
          <p:cNvSpPr>
            <a:spLocks noGrp="1"/>
          </p:cNvSpPr>
          <p:nvPr>
            <p:ph type="title"/>
          </p:nvPr>
        </p:nvSpPr>
        <p:spPr>
          <a:xfrm>
            <a:off x="812800" y="274639"/>
            <a:ext cx="10538765" cy="1143000"/>
          </a:xfrm>
        </p:spPr>
        <p:txBody>
          <a:bodyPr>
            <a:noAutofit/>
          </a:bodyPr>
          <a:lstStyle/>
          <a:p>
            <a:r>
              <a:rPr lang="en-US" sz="4400" dirty="0"/>
              <a:t>SWOG-S1605: </a:t>
            </a:r>
            <a:r>
              <a:rPr lang="en-US" sz="4400" dirty="0" err="1"/>
              <a:t>Atezolizumab</a:t>
            </a:r>
            <a:r>
              <a:rPr lang="en-US" sz="4400" dirty="0"/>
              <a:t> (MPDL3280A) in BCG Unresponsive High Risk NMIBC</a:t>
            </a:r>
          </a:p>
        </p:txBody>
      </p:sp>
      <p:sp>
        <p:nvSpPr>
          <p:cNvPr id="6" name="Text Placeholder 5">
            <a:extLst>
              <a:ext uri="{FF2B5EF4-FFF2-40B4-BE49-F238E27FC236}">
                <a16:creationId xmlns:a16="http://schemas.microsoft.com/office/drawing/2014/main" id="{B5A6E994-16B3-4E05-B4BB-11F2BCAF400F}"/>
              </a:ext>
            </a:extLst>
          </p:cNvPr>
          <p:cNvSpPr>
            <a:spLocks noGrp="1"/>
          </p:cNvSpPr>
          <p:nvPr>
            <p:ph type="body" sz="quarter" idx="13"/>
          </p:nvPr>
        </p:nvSpPr>
        <p:spPr/>
        <p:txBody>
          <a:bodyPr/>
          <a:lstStyle/>
          <a:p>
            <a:r>
              <a:rPr lang="en-US" dirty="0"/>
              <a:t>PI: Black, Singh: ASCO 2020</a:t>
            </a:r>
          </a:p>
        </p:txBody>
      </p:sp>
      <p:pic>
        <p:nvPicPr>
          <p:cNvPr id="2050" name="Picture 2" descr="Image">
            <a:extLst>
              <a:ext uri="{FF2B5EF4-FFF2-40B4-BE49-F238E27FC236}">
                <a16:creationId xmlns:a16="http://schemas.microsoft.com/office/drawing/2014/main" id="{F8D3BB22-FF6C-4E84-9011-FC068DED2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40277"/>
            <a:ext cx="6779565" cy="21016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6137FA-1FE2-F149-96C0-3FCC06923526}"/>
              </a:ext>
            </a:extLst>
          </p:cNvPr>
          <p:cNvSpPr txBox="1"/>
          <p:nvPr/>
        </p:nvSpPr>
        <p:spPr>
          <a:xfrm>
            <a:off x="406400" y="6474023"/>
            <a:ext cx="3481787" cy="307777"/>
          </a:xfrm>
          <a:prstGeom prst="rect">
            <a:avLst/>
          </a:prstGeom>
          <a:noFill/>
        </p:spPr>
        <p:txBody>
          <a:bodyPr wrap="none" rtlCol="0">
            <a:spAutoFit/>
          </a:bodyPr>
          <a:lstStyle/>
          <a:p>
            <a:r>
              <a:rPr lang="en-US" sz="1400" dirty="0"/>
              <a:t>Courtesy of Ashish M </a:t>
            </a:r>
            <a:r>
              <a:rPr lang="en-US" sz="1400" dirty="0" err="1"/>
              <a:t>Kamat</a:t>
            </a:r>
            <a:r>
              <a:rPr lang="en-US" sz="1400" dirty="0"/>
              <a:t>, MD, MBBS </a:t>
            </a:r>
          </a:p>
        </p:txBody>
      </p:sp>
    </p:spTree>
    <p:extLst>
      <p:ext uri="{BB962C8B-B14F-4D97-AF65-F5344CB8AC3E}">
        <p14:creationId xmlns:p14="http://schemas.microsoft.com/office/powerpoint/2010/main" val="106751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dirty="0"/>
              <a:t>Would you generally offer/recommend pembrolizumab to a </a:t>
            </a:r>
            <a:br>
              <a:rPr lang="en-US" dirty="0"/>
            </a:br>
            <a:r>
              <a:rPr lang="en-US" u="sng" dirty="0">
                <a:solidFill>
                  <a:schemeClr val="tx2"/>
                </a:solidFill>
              </a:rPr>
              <a:t>50-year-old otherwise healthy</a:t>
            </a:r>
            <a:r>
              <a:rPr lang="en-US" dirty="0"/>
              <a:t> patient with BCG-unresponsive non-muscle-invasive urothelial bladder cancer (UBC)?</a:t>
            </a:r>
          </a:p>
        </p:txBody>
      </p:sp>
      <p:graphicFrame>
        <p:nvGraphicFramePr>
          <p:cNvPr id="13" name="Chart 12">
            <a:extLst>
              <a:ext uri="{FF2B5EF4-FFF2-40B4-BE49-F238E27FC236}">
                <a16:creationId xmlns:a16="http://schemas.microsoft.com/office/drawing/2014/main" id="{ACEF5414-5638-9040-ACDC-A1064B21A5DD}"/>
              </a:ext>
            </a:extLst>
          </p:cNvPr>
          <p:cNvGraphicFramePr/>
          <p:nvPr/>
        </p:nvGraphicFramePr>
        <p:xfrm>
          <a:off x="609600" y="2286000"/>
          <a:ext cx="10972799" cy="405848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0" y="3083145"/>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Yes</a:t>
            </a:r>
          </a:p>
        </p:txBody>
      </p:sp>
      <p:sp>
        <p:nvSpPr>
          <p:cNvPr id="16" name="Text Box 4">
            <a:extLst>
              <a:ext uri="{FF2B5EF4-FFF2-40B4-BE49-F238E27FC236}">
                <a16:creationId xmlns:a16="http://schemas.microsoft.com/office/drawing/2014/main" id="{3AC74C3C-387B-5043-B485-6954F3DEDBE1}"/>
              </a:ext>
            </a:extLst>
          </p:cNvPr>
          <p:cNvSpPr txBox="1">
            <a:spLocks noChangeArrowheads="1"/>
          </p:cNvSpPr>
          <p:nvPr/>
        </p:nvSpPr>
        <p:spPr bwMode="auto">
          <a:xfrm>
            <a:off x="0" y="4909262"/>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No</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0" name="Rectangle 19">
            <a:extLst>
              <a:ext uri="{FF2B5EF4-FFF2-40B4-BE49-F238E27FC236}">
                <a16:creationId xmlns:a16="http://schemas.microsoft.com/office/drawing/2014/main" id="{601425D8-7E52-6042-9546-A52664152525}"/>
              </a:ext>
            </a:extLst>
          </p:cNvPr>
          <p:cNvSpPr/>
          <p:nvPr/>
        </p:nvSpPr>
        <p:spPr bwMode="auto">
          <a:xfrm>
            <a:off x="5701145" y="1927525"/>
            <a:ext cx="263236" cy="263236"/>
          </a:xfrm>
          <a:prstGeom prst="rect">
            <a:avLst/>
          </a:prstGeom>
          <a:solidFill>
            <a:srgbClr val="0049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1" name="TextBox 20">
            <a:extLst>
              <a:ext uri="{FF2B5EF4-FFF2-40B4-BE49-F238E27FC236}">
                <a16:creationId xmlns:a16="http://schemas.microsoft.com/office/drawing/2014/main" id="{25CDB82B-9FE5-8146-8460-A1E2E7E783BB}"/>
              </a:ext>
            </a:extLst>
          </p:cNvPr>
          <p:cNvSpPr txBox="1"/>
          <p:nvPr/>
        </p:nvSpPr>
        <p:spPr>
          <a:xfrm>
            <a:off x="5964381" y="1888472"/>
            <a:ext cx="121219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Urologists</a:t>
            </a: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and 25 US-based urologists,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018228860"/>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dirty="0"/>
              <a:t>Would you generally offer/recommend pembrolizumab to a </a:t>
            </a:r>
            <a:br>
              <a:rPr lang="en-US" dirty="0"/>
            </a:br>
            <a:r>
              <a:rPr lang="en-US" u="sng" dirty="0">
                <a:solidFill>
                  <a:schemeClr val="tx2"/>
                </a:solidFill>
              </a:rPr>
              <a:t>70-year-old</a:t>
            </a:r>
            <a:r>
              <a:rPr lang="en-US" dirty="0"/>
              <a:t> patient with BCG-unresponsive non-muscle-invasive UBC </a:t>
            </a:r>
            <a:r>
              <a:rPr lang="en-US" u="sng" dirty="0">
                <a:solidFill>
                  <a:schemeClr val="tx2"/>
                </a:solidFill>
              </a:rPr>
              <a:t>and minor comorbidities</a:t>
            </a:r>
            <a:r>
              <a:rPr lang="en-US" dirty="0"/>
              <a:t>?</a:t>
            </a:r>
          </a:p>
        </p:txBody>
      </p:sp>
      <p:graphicFrame>
        <p:nvGraphicFramePr>
          <p:cNvPr id="13" name="Chart 12">
            <a:extLst>
              <a:ext uri="{FF2B5EF4-FFF2-40B4-BE49-F238E27FC236}">
                <a16:creationId xmlns:a16="http://schemas.microsoft.com/office/drawing/2014/main" id="{ACEF5414-5638-9040-ACDC-A1064B21A5DD}"/>
              </a:ext>
            </a:extLst>
          </p:cNvPr>
          <p:cNvGraphicFramePr/>
          <p:nvPr/>
        </p:nvGraphicFramePr>
        <p:xfrm>
          <a:off x="609600" y="2286000"/>
          <a:ext cx="10972799" cy="405848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0" y="3094031"/>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Yes</a:t>
            </a:r>
          </a:p>
        </p:txBody>
      </p:sp>
      <p:sp>
        <p:nvSpPr>
          <p:cNvPr id="16" name="Text Box 4">
            <a:extLst>
              <a:ext uri="{FF2B5EF4-FFF2-40B4-BE49-F238E27FC236}">
                <a16:creationId xmlns:a16="http://schemas.microsoft.com/office/drawing/2014/main" id="{3AC74C3C-387B-5043-B485-6954F3DEDBE1}"/>
              </a:ext>
            </a:extLst>
          </p:cNvPr>
          <p:cNvSpPr txBox="1">
            <a:spLocks noChangeArrowheads="1"/>
          </p:cNvSpPr>
          <p:nvPr/>
        </p:nvSpPr>
        <p:spPr bwMode="auto">
          <a:xfrm>
            <a:off x="0" y="4876800"/>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No</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0" name="Rectangle 19">
            <a:extLst>
              <a:ext uri="{FF2B5EF4-FFF2-40B4-BE49-F238E27FC236}">
                <a16:creationId xmlns:a16="http://schemas.microsoft.com/office/drawing/2014/main" id="{601425D8-7E52-6042-9546-A52664152525}"/>
              </a:ext>
            </a:extLst>
          </p:cNvPr>
          <p:cNvSpPr/>
          <p:nvPr/>
        </p:nvSpPr>
        <p:spPr bwMode="auto">
          <a:xfrm>
            <a:off x="5701145" y="1927525"/>
            <a:ext cx="263236" cy="263236"/>
          </a:xfrm>
          <a:prstGeom prst="rect">
            <a:avLst/>
          </a:prstGeom>
          <a:solidFill>
            <a:srgbClr val="0049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1" name="TextBox 20">
            <a:extLst>
              <a:ext uri="{FF2B5EF4-FFF2-40B4-BE49-F238E27FC236}">
                <a16:creationId xmlns:a16="http://schemas.microsoft.com/office/drawing/2014/main" id="{25CDB82B-9FE5-8146-8460-A1E2E7E783BB}"/>
              </a:ext>
            </a:extLst>
          </p:cNvPr>
          <p:cNvSpPr txBox="1"/>
          <p:nvPr/>
        </p:nvSpPr>
        <p:spPr>
          <a:xfrm>
            <a:off x="5964381" y="1888472"/>
            <a:ext cx="121219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Urologists</a:t>
            </a: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and 25 US-based urologists,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52919490"/>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dirty="0"/>
              <a:t>Would you generally offer/recommend pembrolizumab to an </a:t>
            </a:r>
            <a:br>
              <a:rPr lang="en-US" dirty="0"/>
            </a:br>
            <a:r>
              <a:rPr lang="en-US" u="sng" dirty="0">
                <a:solidFill>
                  <a:schemeClr val="tx2"/>
                </a:solidFill>
              </a:rPr>
              <a:t>80-year-old</a:t>
            </a:r>
            <a:r>
              <a:rPr lang="en-US" dirty="0"/>
              <a:t> patient with BCG-unresponsive non-muscle-invasive UBC </a:t>
            </a:r>
            <a:r>
              <a:rPr lang="en-US" u="sng" dirty="0">
                <a:solidFill>
                  <a:schemeClr val="tx2"/>
                </a:solidFill>
              </a:rPr>
              <a:t>and significant comorbidities</a:t>
            </a:r>
            <a:r>
              <a:rPr lang="en-US" dirty="0"/>
              <a:t>?</a:t>
            </a:r>
          </a:p>
        </p:txBody>
      </p:sp>
      <p:graphicFrame>
        <p:nvGraphicFramePr>
          <p:cNvPr id="13" name="Chart 12">
            <a:extLst>
              <a:ext uri="{FF2B5EF4-FFF2-40B4-BE49-F238E27FC236}">
                <a16:creationId xmlns:a16="http://schemas.microsoft.com/office/drawing/2014/main" id="{ACEF5414-5638-9040-ACDC-A1064B21A5DD}"/>
              </a:ext>
            </a:extLst>
          </p:cNvPr>
          <p:cNvGraphicFramePr/>
          <p:nvPr/>
        </p:nvGraphicFramePr>
        <p:xfrm>
          <a:off x="609600" y="2286000"/>
          <a:ext cx="10972799" cy="405848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0" y="3074767"/>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Yes</a:t>
            </a:r>
          </a:p>
        </p:txBody>
      </p:sp>
      <p:sp>
        <p:nvSpPr>
          <p:cNvPr id="16" name="Text Box 4">
            <a:extLst>
              <a:ext uri="{FF2B5EF4-FFF2-40B4-BE49-F238E27FC236}">
                <a16:creationId xmlns:a16="http://schemas.microsoft.com/office/drawing/2014/main" id="{3AC74C3C-387B-5043-B485-6954F3DEDBE1}"/>
              </a:ext>
            </a:extLst>
          </p:cNvPr>
          <p:cNvSpPr txBox="1">
            <a:spLocks noChangeArrowheads="1"/>
          </p:cNvSpPr>
          <p:nvPr/>
        </p:nvSpPr>
        <p:spPr bwMode="auto">
          <a:xfrm>
            <a:off x="0" y="4901098"/>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No</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0" name="Rectangle 19">
            <a:extLst>
              <a:ext uri="{FF2B5EF4-FFF2-40B4-BE49-F238E27FC236}">
                <a16:creationId xmlns:a16="http://schemas.microsoft.com/office/drawing/2014/main" id="{601425D8-7E52-6042-9546-A52664152525}"/>
              </a:ext>
            </a:extLst>
          </p:cNvPr>
          <p:cNvSpPr/>
          <p:nvPr/>
        </p:nvSpPr>
        <p:spPr bwMode="auto">
          <a:xfrm>
            <a:off x="5701145" y="1927525"/>
            <a:ext cx="263236" cy="263236"/>
          </a:xfrm>
          <a:prstGeom prst="rect">
            <a:avLst/>
          </a:prstGeom>
          <a:solidFill>
            <a:srgbClr val="0049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1" name="TextBox 20">
            <a:extLst>
              <a:ext uri="{FF2B5EF4-FFF2-40B4-BE49-F238E27FC236}">
                <a16:creationId xmlns:a16="http://schemas.microsoft.com/office/drawing/2014/main" id="{25CDB82B-9FE5-8146-8460-A1E2E7E783BB}"/>
              </a:ext>
            </a:extLst>
          </p:cNvPr>
          <p:cNvSpPr txBox="1"/>
          <p:nvPr/>
        </p:nvSpPr>
        <p:spPr>
          <a:xfrm>
            <a:off x="5964381" y="1888472"/>
            <a:ext cx="121219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Urologists</a:t>
            </a: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and 25 US-based urologists,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673544243"/>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664E-1CDD-1647-9105-872E6192C667}"/>
              </a:ext>
            </a:extLst>
          </p:cNvPr>
          <p:cNvSpPr>
            <a:spLocks noGrp="1"/>
          </p:cNvSpPr>
          <p:nvPr>
            <p:ph type="title"/>
          </p:nvPr>
        </p:nvSpPr>
        <p:spPr/>
        <p:txBody>
          <a:bodyPr/>
          <a:lstStyle/>
          <a:p>
            <a:r>
              <a:rPr lang="en-US" dirty="0"/>
              <a:t>Faculty</a:t>
            </a:r>
          </a:p>
        </p:txBody>
      </p:sp>
      <p:sp>
        <p:nvSpPr>
          <p:cNvPr id="4" name="Text Box 7">
            <a:extLst>
              <a:ext uri="{FF2B5EF4-FFF2-40B4-BE49-F238E27FC236}">
                <a16:creationId xmlns:a16="http://schemas.microsoft.com/office/drawing/2014/main" id="{BEBE4280-A774-5747-AFEC-0E95E2037A00}"/>
              </a:ext>
            </a:extLst>
          </p:cNvPr>
          <p:cNvSpPr txBox="1">
            <a:spLocks noChangeArrowheads="1"/>
          </p:cNvSpPr>
          <p:nvPr/>
        </p:nvSpPr>
        <p:spPr bwMode="auto">
          <a:xfrm>
            <a:off x="1838375" y="1749151"/>
            <a:ext cx="4029025" cy="1666412"/>
          </a:xfrm>
          <a:prstGeom prst="rect">
            <a:avLst/>
          </a:prstGeom>
          <a:noFill/>
          <a:ln w="9525">
            <a:noFill/>
            <a:miter lim="800000"/>
            <a:headEnd/>
            <a:tailEnd/>
          </a:ln>
        </p:spPr>
        <p:txBody>
          <a:bodyPr lIns="68580" tIns="0" rIns="0" bIns="0">
            <a:prstTxWarp prst="textNoShape">
              <a:avLst/>
            </a:prstTxWarp>
          </a:bodyPr>
          <a:lstStyle/>
          <a:p>
            <a:pPr lvl="0" defTabSz="455613" eaLnBrk="1" hangingPunct="1">
              <a:defRPr/>
            </a:pPr>
            <a:r>
              <a:rPr lang="en-US" sz="1600" b="1" dirty="0">
                <a:solidFill>
                  <a:srgbClr val="002060"/>
                </a:solidFill>
                <a:latin typeface="Arial" panose="020B0604020202020204" pitchFamily="34" charset="0"/>
                <a:ea typeface="MS PGothic" charset="0"/>
                <a:cs typeface="Arial" panose="020B0604020202020204" pitchFamily="34" charset="0"/>
              </a:rPr>
              <a:t>Arjun </a:t>
            </a:r>
            <a:r>
              <a:rPr lang="en-US" sz="1600" b="1" dirty="0" err="1">
                <a:solidFill>
                  <a:srgbClr val="002060"/>
                </a:solidFill>
                <a:latin typeface="Arial" panose="020B0604020202020204" pitchFamily="34" charset="0"/>
                <a:ea typeface="MS PGothic" charset="0"/>
                <a:cs typeface="Arial" panose="020B0604020202020204" pitchFamily="34" charset="0"/>
              </a:rPr>
              <a:t>Balar</a:t>
            </a:r>
            <a:r>
              <a:rPr lang="en-US" sz="1600" b="1" dirty="0">
                <a:solidFill>
                  <a:srgbClr val="002060"/>
                </a:solidFill>
                <a:latin typeface="Arial" panose="020B0604020202020204" pitchFamily="34" charset="0"/>
                <a:ea typeface="MS PGothic" charset="0"/>
                <a:cs typeface="Arial" panose="020B0604020202020204" pitchFamily="34" charset="0"/>
              </a:rPr>
              <a:t>, MD </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Associate Professor</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Department of Medicine</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Director, Genitourinary Medical </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Oncology Program</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NYU Perlmutter Cancer Center</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New York, New York </a:t>
            </a:r>
          </a:p>
        </p:txBody>
      </p:sp>
      <p:sp>
        <p:nvSpPr>
          <p:cNvPr id="6" name="Text Box 7">
            <a:extLst>
              <a:ext uri="{FF2B5EF4-FFF2-40B4-BE49-F238E27FC236}">
                <a16:creationId xmlns:a16="http://schemas.microsoft.com/office/drawing/2014/main" id="{950A93EC-A524-944F-B991-5786AE46912F}"/>
              </a:ext>
            </a:extLst>
          </p:cNvPr>
          <p:cNvSpPr txBox="1">
            <a:spLocks noChangeArrowheads="1"/>
          </p:cNvSpPr>
          <p:nvPr/>
        </p:nvSpPr>
        <p:spPr bwMode="auto">
          <a:xfrm>
            <a:off x="1838376" y="4087068"/>
            <a:ext cx="4562424" cy="1023199"/>
          </a:xfrm>
          <a:prstGeom prst="rect">
            <a:avLst/>
          </a:prstGeom>
          <a:noFill/>
          <a:ln w="9525">
            <a:noFill/>
            <a:miter lim="800000"/>
            <a:headEnd/>
            <a:tailEnd/>
          </a:ln>
        </p:spPr>
        <p:txBody>
          <a:bodyPr lIns="68580" tIns="0" rIns="0" bIns="0">
            <a:prstTxWarp prst="textNoShape">
              <a:avLst/>
            </a:prstTxWarp>
          </a:bodyPr>
          <a:lstStyle/>
          <a:p>
            <a:r>
              <a:rPr lang="en-US" sz="1600" b="1" dirty="0" err="1">
                <a:solidFill>
                  <a:srgbClr val="002060"/>
                </a:solidFill>
              </a:rPr>
              <a:t>Siamak</a:t>
            </a:r>
            <a:r>
              <a:rPr lang="en-US" sz="1600" b="1" dirty="0">
                <a:solidFill>
                  <a:srgbClr val="002060"/>
                </a:solidFill>
              </a:rPr>
              <a:t> </a:t>
            </a:r>
            <a:r>
              <a:rPr lang="en-US" sz="1600" b="1" dirty="0" err="1">
                <a:solidFill>
                  <a:srgbClr val="002060"/>
                </a:solidFill>
              </a:rPr>
              <a:t>Daneshmand</a:t>
            </a:r>
            <a:r>
              <a:rPr lang="en-US" sz="1600" b="1" dirty="0">
                <a:solidFill>
                  <a:srgbClr val="002060"/>
                </a:solidFill>
              </a:rPr>
              <a:t>, MD</a:t>
            </a:r>
          </a:p>
          <a:p>
            <a:r>
              <a:rPr lang="en-US" sz="1600" dirty="0">
                <a:solidFill>
                  <a:srgbClr val="002060"/>
                </a:solidFill>
              </a:rPr>
              <a:t>Associate Professor of Urology </a:t>
            </a:r>
            <a:br>
              <a:rPr lang="en-US" sz="1600" dirty="0">
                <a:solidFill>
                  <a:srgbClr val="002060"/>
                </a:solidFill>
              </a:rPr>
            </a:br>
            <a:r>
              <a:rPr lang="en-US" sz="1600" dirty="0">
                <a:solidFill>
                  <a:srgbClr val="002060"/>
                </a:solidFill>
              </a:rPr>
              <a:t>(Clinical Scholar)</a:t>
            </a:r>
          </a:p>
          <a:p>
            <a:r>
              <a:rPr lang="en-US" sz="1600" dirty="0">
                <a:solidFill>
                  <a:srgbClr val="002060"/>
                </a:solidFill>
              </a:rPr>
              <a:t>Director of Urologic Oncology</a:t>
            </a:r>
          </a:p>
          <a:p>
            <a:r>
              <a:rPr lang="en-US" sz="1600" dirty="0">
                <a:solidFill>
                  <a:srgbClr val="002060"/>
                </a:solidFill>
              </a:rPr>
              <a:t>Director of Clinical Research</a:t>
            </a:r>
          </a:p>
          <a:p>
            <a:r>
              <a:rPr lang="en-US" sz="1600" dirty="0">
                <a:solidFill>
                  <a:srgbClr val="002060"/>
                </a:solidFill>
              </a:rPr>
              <a:t>Urologic Oncology Fellowship Director</a:t>
            </a:r>
          </a:p>
          <a:p>
            <a:r>
              <a:rPr lang="en-US" sz="1600" dirty="0">
                <a:solidFill>
                  <a:srgbClr val="002060"/>
                </a:solidFill>
              </a:rPr>
              <a:t>USC/Norris Comprehensive Cancer Center</a:t>
            </a:r>
          </a:p>
          <a:p>
            <a:r>
              <a:rPr lang="en-US" sz="1600" dirty="0">
                <a:solidFill>
                  <a:srgbClr val="002060"/>
                </a:solidFill>
              </a:rPr>
              <a:t>Institute of Urology</a:t>
            </a:r>
          </a:p>
          <a:p>
            <a:r>
              <a:rPr lang="en-US" sz="1600" dirty="0">
                <a:solidFill>
                  <a:srgbClr val="002060"/>
                </a:solidFill>
              </a:rPr>
              <a:t>Los Angeles, California</a:t>
            </a:r>
          </a:p>
        </p:txBody>
      </p:sp>
      <p:sp>
        <p:nvSpPr>
          <p:cNvPr id="8" name="Text Box 7">
            <a:extLst>
              <a:ext uri="{FF2B5EF4-FFF2-40B4-BE49-F238E27FC236}">
                <a16:creationId xmlns:a16="http://schemas.microsoft.com/office/drawing/2014/main" id="{B1D32E7D-CB18-C444-833A-828D3DDBFF59}"/>
              </a:ext>
            </a:extLst>
          </p:cNvPr>
          <p:cNvSpPr txBox="1">
            <a:spLocks noChangeArrowheads="1"/>
          </p:cNvSpPr>
          <p:nvPr/>
        </p:nvSpPr>
        <p:spPr bwMode="auto">
          <a:xfrm>
            <a:off x="7145696" y="1675010"/>
            <a:ext cx="5046304" cy="1023199"/>
          </a:xfrm>
          <a:prstGeom prst="rect">
            <a:avLst/>
          </a:prstGeom>
          <a:noFill/>
          <a:ln w="9525">
            <a:noFill/>
            <a:miter lim="800000"/>
            <a:headEnd/>
            <a:tailEnd/>
          </a:ln>
        </p:spPr>
        <p:txBody>
          <a:bodyPr lIns="68580" tIns="0" rIns="0" bIns="0">
            <a:prstTxWarp prst="textNoShape">
              <a:avLst/>
            </a:prstTxWarp>
          </a:bodyPr>
          <a:lstStyle/>
          <a:p>
            <a:pPr lvl="0" defTabSz="455613" eaLnBrk="1" hangingPunct="1">
              <a:defRPr/>
            </a:pPr>
            <a:r>
              <a:rPr lang="en-US" sz="1600" b="1" dirty="0">
                <a:solidFill>
                  <a:srgbClr val="002060"/>
                </a:solidFill>
                <a:latin typeface="Arial" panose="020B0604020202020204" pitchFamily="34" charset="0"/>
                <a:ea typeface="MS PGothic" charset="0"/>
                <a:cs typeface="Arial" panose="020B0604020202020204" pitchFamily="34" charset="0"/>
              </a:rPr>
              <a:t>Ashish M </a:t>
            </a:r>
            <a:r>
              <a:rPr lang="en-US" sz="1600" b="1" dirty="0" err="1">
                <a:solidFill>
                  <a:srgbClr val="002060"/>
                </a:solidFill>
                <a:latin typeface="Arial" panose="020B0604020202020204" pitchFamily="34" charset="0"/>
                <a:ea typeface="MS PGothic" charset="0"/>
                <a:cs typeface="Arial" panose="020B0604020202020204" pitchFamily="34" charset="0"/>
              </a:rPr>
              <a:t>Kamat</a:t>
            </a:r>
            <a:r>
              <a:rPr lang="en-US" sz="1600" b="1" dirty="0">
                <a:solidFill>
                  <a:srgbClr val="002060"/>
                </a:solidFill>
                <a:latin typeface="Arial" panose="020B0604020202020204" pitchFamily="34" charset="0"/>
                <a:ea typeface="MS PGothic" charset="0"/>
                <a:cs typeface="Arial" panose="020B0604020202020204" pitchFamily="34" charset="0"/>
              </a:rPr>
              <a:t>, MD, MBBS </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Professor of Urologic Oncology (Surgery)</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Wayne B </a:t>
            </a:r>
            <a:r>
              <a:rPr lang="en-US" sz="1600" dirty="0" err="1">
                <a:solidFill>
                  <a:srgbClr val="002060"/>
                </a:solidFill>
                <a:latin typeface="Arial" panose="020B0604020202020204" pitchFamily="34" charset="0"/>
                <a:ea typeface="MS PGothic" charset="0"/>
                <a:cs typeface="Arial" panose="020B0604020202020204" pitchFamily="34" charset="0"/>
              </a:rPr>
              <a:t>Duddlesten</a:t>
            </a:r>
            <a:r>
              <a:rPr lang="en-US" sz="1600" dirty="0">
                <a:solidFill>
                  <a:srgbClr val="002060"/>
                </a:solidFill>
                <a:latin typeface="Arial" panose="020B0604020202020204" pitchFamily="34" charset="0"/>
                <a:ea typeface="MS PGothic" charset="0"/>
                <a:cs typeface="Arial" panose="020B0604020202020204" pitchFamily="34" charset="0"/>
              </a:rPr>
              <a:t> Professor of Cancer Research   </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Department of Urology, Division of Surgery</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The University of Texas MD Anderson Cancer Center</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Houston, Texas</a:t>
            </a:r>
          </a:p>
        </p:txBody>
      </p:sp>
      <p:sp>
        <p:nvSpPr>
          <p:cNvPr id="10" name="Text Box 7">
            <a:extLst>
              <a:ext uri="{FF2B5EF4-FFF2-40B4-BE49-F238E27FC236}">
                <a16:creationId xmlns:a16="http://schemas.microsoft.com/office/drawing/2014/main" id="{21350BA8-D04B-8C45-941E-5CDDE529ABB4}"/>
              </a:ext>
            </a:extLst>
          </p:cNvPr>
          <p:cNvSpPr txBox="1">
            <a:spLocks noChangeArrowheads="1"/>
          </p:cNvSpPr>
          <p:nvPr/>
        </p:nvSpPr>
        <p:spPr bwMode="auto">
          <a:xfrm>
            <a:off x="7145696" y="4062354"/>
            <a:ext cx="4665304" cy="1023199"/>
          </a:xfrm>
          <a:prstGeom prst="rect">
            <a:avLst/>
          </a:prstGeom>
          <a:noFill/>
          <a:ln w="9525">
            <a:noFill/>
            <a:miter lim="800000"/>
            <a:headEnd/>
            <a:tailEnd/>
          </a:ln>
        </p:spPr>
        <p:txBody>
          <a:bodyPr lIns="68580" tIns="0" rIns="0" bIns="0">
            <a:prstTxWarp prst="textNoShape">
              <a:avLst/>
            </a:prstTxWarp>
          </a:bodyPr>
          <a:lstStyle/>
          <a:p>
            <a:r>
              <a:rPr lang="en-US" sz="1600" b="1" dirty="0">
                <a:solidFill>
                  <a:srgbClr val="002060"/>
                </a:solidFill>
              </a:rPr>
              <a:t>Jonathan E Rosenberg, MD  </a:t>
            </a:r>
          </a:p>
          <a:p>
            <a:r>
              <a:rPr lang="en-US" sz="1600" dirty="0">
                <a:solidFill>
                  <a:srgbClr val="002060"/>
                </a:solidFill>
              </a:rPr>
              <a:t>Chief, Genitourinary Medical Oncology Service</a:t>
            </a:r>
          </a:p>
          <a:p>
            <a:r>
              <a:rPr lang="en-US" sz="1600" dirty="0">
                <a:solidFill>
                  <a:srgbClr val="002060"/>
                </a:solidFill>
              </a:rPr>
              <a:t>Division of Solid Tumor Oncology</a:t>
            </a:r>
          </a:p>
          <a:p>
            <a:r>
              <a:rPr lang="en-US" sz="1600" dirty="0">
                <a:solidFill>
                  <a:srgbClr val="002060"/>
                </a:solidFill>
              </a:rPr>
              <a:t>Enno W </a:t>
            </a:r>
            <a:r>
              <a:rPr lang="en-US" sz="1600" dirty="0" err="1">
                <a:solidFill>
                  <a:srgbClr val="002060"/>
                </a:solidFill>
              </a:rPr>
              <a:t>Ercklentz</a:t>
            </a:r>
            <a:r>
              <a:rPr lang="en-US" sz="1600" dirty="0">
                <a:solidFill>
                  <a:srgbClr val="002060"/>
                </a:solidFill>
              </a:rPr>
              <a:t> Chair</a:t>
            </a:r>
          </a:p>
          <a:p>
            <a:r>
              <a:rPr lang="en-US" sz="1600" dirty="0">
                <a:solidFill>
                  <a:srgbClr val="002060"/>
                </a:solidFill>
              </a:rPr>
              <a:t>Memorial Sloan Kettering Cancer Center</a:t>
            </a:r>
          </a:p>
          <a:p>
            <a:r>
              <a:rPr lang="en-US" sz="1600" dirty="0">
                <a:solidFill>
                  <a:srgbClr val="002060"/>
                </a:solidFill>
              </a:rPr>
              <a:t>New York, New York</a:t>
            </a:r>
          </a:p>
        </p:txBody>
      </p:sp>
      <p:pic>
        <p:nvPicPr>
          <p:cNvPr id="12" name="Picture 11">
            <a:extLst>
              <a:ext uri="{FF2B5EF4-FFF2-40B4-BE49-F238E27FC236}">
                <a16:creationId xmlns:a16="http://schemas.microsoft.com/office/drawing/2014/main" id="{EAB59138-A967-6946-BE1E-7FD973E0FB11}"/>
              </a:ext>
            </a:extLst>
          </p:cNvPr>
          <p:cNvPicPr>
            <a:picLocks noChangeAspect="1"/>
          </p:cNvPicPr>
          <p:nvPr/>
        </p:nvPicPr>
        <p:blipFill>
          <a:blip r:embed="rId2"/>
          <a:srcRect/>
          <a:stretch/>
        </p:blipFill>
        <p:spPr>
          <a:xfrm>
            <a:off x="507374" y="1764391"/>
            <a:ext cx="1263650" cy="1263650"/>
          </a:xfrm>
          <a:prstGeom prst="rect">
            <a:avLst/>
          </a:prstGeom>
        </p:spPr>
      </p:pic>
      <p:pic>
        <p:nvPicPr>
          <p:cNvPr id="14" name="Picture 13">
            <a:extLst>
              <a:ext uri="{FF2B5EF4-FFF2-40B4-BE49-F238E27FC236}">
                <a16:creationId xmlns:a16="http://schemas.microsoft.com/office/drawing/2014/main" id="{B06069E2-C42B-8A41-AE27-D941FF2B0A7D}"/>
              </a:ext>
            </a:extLst>
          </p:cNvPr>
          <p:cNvPicPr>
            <a:picLocks noChangeAspect="1"/>
          </p:cNvPicPr>
          <p:nvPr/>
        </p:nvPicPr>
        <p:blipFill>
          <a:blip r:embed="rId3"/>
          <a:srcRect/>
          <a:stretch/>
        </p:blipFill>
        <p:spPr>
          <a:xfrm>
            <a:off x="507374" y="4062354"/>
            <a:ext cx="1263650" cy="1263650"/>
          </a:xfrm>
          <a:prstGeom prst="rect">
            <a:avLst/>
          </a:prstGeom>
        </p:spPr>
      </p:pic>
      <p:pic>
        <p:nvPicPr>
          <p:cNvPr id="16" name="Picture 15">
            <a:extLst>
              <a:ext uri="{FF2B5EF4-FFF2-40B4-BE49-F238E27FC236}">
                <a16:creationId xmlns:a16="http://schemas.microsoft.com/office/drawing/2014/main" id="{32C76A69-3E37-6246-82A6-736CB95AF2D9}"/>
              </a:ext>
            </a:extLst>
          </p:cNvPr>
          <p:cNvPicPr>
            <a:picLocks noChangeAspect="1"/>
          </p:cNvPicPr>
          <p:nvPr/>
        </p:nvPicPr>
        <p:blipFill>
          <a:blip r:embed="rId4"/>
          <a:srcRect/>
          <a:stretch/>
        </p:blipFill>
        <p:spPr>
          <a:xfrm>
            <a:off x="5814695" y="1764391"/>
            <a:ext cx="1263650" cy="1263650"/>
          </a:xfrm>
          <a:prstGeom prst="rect">
            <a:avLst/>
          </a:prstGeom>
        </p:spPr>
      </p:pic>
      <p:pic>
        <p:nvPicPr>
          <p:cNvPr id="18" name="Picture 17">
            <a:extLst>
              <a:ext uri="{FF2B5EF4-FFF2-40B4-BE49-F238E27FC236}">
                <a16:creationId xmlns:a16="http://schemas.microsoft.com/office/drawing/2014/main" id="{E927A4D2-7AAA-8F4E-A774-BBA42F7F3833}"/>
              </a:ext>
            </a:extLst>
          </p:cNvPr>
          <p:cNvPicPr>
            <a:picLocks noChangeAspect="1"/>
          </p:cNvPicPr>
          <p:nvPr/>
        </p:nvPicPr>
        <p:blipFill>
          <a:blip r:embed="rId5"/>
          <a:srcRect/>
          <a:stretch/>
        </p:blipFill>
        <p:spPr>
          <a:xfrm>
            <a:off x="5814695" y="4062354"/>
            <a:ext cx="1263650" cy="1263650"/>
          </a:xfrm>
          <a:prstGeom prst="rect">
            <a:avLst/>
          </a:prstGeom>
        </p:spPr>
      </p:pic>
    </p:spTree>
    <p:extLst>
      <p:ext uri="{BB962C8B-B14F-4D97-AF65-F5344CB8AC3E}">
        <p14:creationId xmlns:p14="http://schemas.microsoft.com/office/powerpoint/2010/main" val="726848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533400" y="2895600"/>
            <a:ext cx="11353800" cy="1143000"/>
          </a:xfrm>
        </p:spPr>
        <p:txBody>
          <a:bodyPr/>
          <a:lstStyle/>
          <a:p>
            <a:pPr algn="ctr"/>
            <a:r>
              <a:rPr lang="en-US" sz="3200" spc="-30" dirty="0"/>
              <a:t>Optimal candidates for pembrolizumab in high-risk </a:t>
            </a:r>
            <a:br>
              <a:rPr lang="en-US" sz="3200" spc="-30" dirty="0"/>
            </a:br>
            <a:r>
              <a:rPr lang="en-US" sz="3200" spc="-30" dirty="0"/>
              <a:t>non-muscle-invasive UBC</a:t>
            </a:r>
          </a:p>
        </p:txBody>
      </p:sp>
    </p:spTree>
    <p:extLst>
      <p:ext uri="{BB962C8B-B14F-4D97-AF65-F5344CB8AC3E}">
        <p14:creationId xmlns:p14="http://schemas.microsoft.com/office/powerpoint/2010/main" val="3880318903"/>
      </p:ext>
    </p:extLst>
  </p:cSld>
  <p:clrMapOvr>
    <a:masterClrMapping/>
  </p:clrMapOvr>
  <p:transition spd="slow"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533400" y="76200"/>
            <a:ext cx="11353800" cy="1143000"/>
          </a:xfrm>
        </p:spPr>
        <p:txBody>
          <a:bodyPr/>
          <a:lstStyle/>
          <a:p>
            <a:r>
              <a:rPr lang="en-US" sz="2300" spc="-30" dirty="0"/>
              <a:t>A 68-year-old man undergoes TURBT: pT1 high-grade UBC + CIS. Second resection: </a:t>
            </a:r>
            <a:r>
              <a:rPr lang="en-US" sz="2300" spc="-30" dirty="0" err="1"/>
              <a:t>pTis</a:t>
            </a:r>
            <a:r>
              <a:rPr lang="en-US" sz="2300" spc="-30" dirty="0"/>
              <a:t>. BCG is started. Cystoscopy after 3 months: 0.3-cm papillary tumor. Blue light-aided TURBT: </a:t>
            </a:r>
            <a:r>
              <a:rPr lang="en-US" sz="2300" spc="-30" dirty="0" err="1"/>
              <a:t>pTa</a:t>
            </a:r>
            <a:r>
              <a:rPr lang="en-US" sz="2300" spc="-30" dirty="0"/>
              <a:t> low-grade UBC. What would you recommend?</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457200" indent="-457200">
              <a:buFont typeface="+mj-lt"/>
              <a:buAutoNum type="alphaLcPeriod"/>
            </a:pPr>
            <a:r>
              <a:rPr lang="en-US" dirty="0"/>
              <a:t>Continue BCG maintenance </a:t>
            </a:r>
          </a:p>
          <a:p>
            <a:pPr marL="457200" indent="-457200">
              <a:buFont typeface="+mj-lt"/>
              <a:buAutoNum type="alphaLcPeriod"/>
            </a:pPr>
            <a:r>
              <a:rPr lang="en-US" dirty="0"/>
              <a:t>Stop BCG </a:t>
            </a:r>
          </a:p>
          <a:p>
            <a:pPr marL="457200" indent="-457200">
              <a:buFont typeface="+mj-lt"/>
              <a:buAutoNum type="alphaLcPeriod"/>
            </a:pPr>
            <a:r>
              <a:rPr lang="en-US" dirty="0"/>
              <a:t>I don’t know</a:t>
            </a:r>
          </a:p>
        </p:txBody>
      </p:sp>
    </p:spTree>
    <p:extLst>
      <p:ext uri="{BB962C8B-B14F-4D97-AF65-F5344CB8AC3E}">
        <p14:creationId xmlns:p14="http://schemas.microsoft.com/office/powerpoint/2010/main" val="1642204530"/>
      </p:ext>
    </p:extLst>
  </p:cSld>
  <p:clrMapOvr>
    <a:masterClrMapping/>
  </p:clrMapOvr>
  <p:transition spd="slow"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Case Presentation – Dr </a:t>
            </a:r>
            <a:r>
              <a:rPr lang="en-US" sz="3200" dirty="0" err="1"/>
              <a:t>Kamat</a:t>
            </a:r>
            <a:r>
              <a:rPr lang="en-US" sz="3200" dirty="0"/>
              <a:t>: 68-Year-Old Man with NMIBC  </a:t>
            </a:r>
          </a:p>
        </p:txBody>
      </p:sp>
      <p:sp>
        <p:nvSpPr>
          <p:cNvPr id="3" name="Content Placeholder 2"/>
          <p:cNvSpPr>
            <a:spLocks noGrp="1"/>
          </p:cNvSpPr>
          <p:nvPr>
            <p:ph sz="quarter" idx="1"/>
          </p:nvPr>
        </p:nvSpPr>
        <p:spPr/>
        <p:txBody>
          <a:bodyPr/>
          <a:lstStyle/>
          <a:p>
            <a:r>
              <a:rPr lang="en-US" dirty="0"/>
              <a:t>68-year-old man</a:t>
            </a:r>
          </a:p>
          <a:p>
            <a:r>
              <a:rPr lang="en-US" dirty="0"/>
              <a:t>Has history of confirmed </a:t>
            </a:r>
            <a:r>
              <a:rPr lang="en-US" dirty="0" err="1"/>
              <a:t>pTa</a:t>
            </a:r>
            <a:r>
              <a:rPr lang="en-US" dirty="0"/>
              <a:t> low-grade bladder cancer 6 </a:t>
            </a:r>
            <a:r>
              <a:rPr lang="en-US" dirty="0" err="1"/>
              <a:t>yrs</a:t>
            </a:r>
            <a:r>
              <a:rPr lang="en-US" dirty="0"/>
              <a:t> ago</a:t>
            </a:r>
          </a:p>
          <a:p>
            <a:r>
              <a:rPr lang="en-US" dirty="0"/>
              <a:t>Stopped surveillance, now with hematuria</a:t>
            </a:r>
          </a:p>
          <a:p>
            <a:r>
              <a:rPr lang="en-US" dirty="0"/>
              <a:t>Medical history: diabetes type II, ECOG PS 0</a:t>
            </a:r>
          </a:p>
          <a:p>
            <a:endParaRPr lang="en-US" dirty="0"/>
          </a:p>
          <a:p>
            <a:endParaRPr lang="en-US" dirty="0"/>
          </a:p>
          <a:p>
            <a:endParaRPr lang="en-US" dirty="0"/>
          </a:p>
        </p:txBody>
      </p:sp>
    </p:spTree>
    <p:extLst>
      <p:ext uri="{BB962C8B-B14F-4D97-AF65-F5344CB8AC3E}">
        <p14:creationId xmlns:p14="http://schemas.microsoft.com/office/powerpoint/2010/main" val="4003735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7500" lnSpcReduction="20000"/>
          </a:bodyPr>
          <a:lstStyle/>
          <a:p>
            <a:r>
              <a:rPr lang="en-US" dirty="0"/>
              <a:t>Initial workup: </a:t>
            </a:r>
            <a:r>
              <a:rPr lang="en-US" dirty="0" err="1"/>
              <a:t>Cysto</a:t>
            </a:r>
            <a:r>
              <a:rPr lang="en-US" dirty="0"/>
              <a:t> and CTU</a:t>
            </a:r>
          </a:p>
          <a:p>
            <a:endParaRPr lang="en-US" dirty="0"/>
          </a:p>
          <a:p>
            <a:r>
              <a:rPr lang="en-US" dirty="0"/>
              <a:t>TURBT: pT1 high-grade + CIS</a:t>
            </a:r>
          </a:p>
          <a:p>
            <a:r>
              <a:rPr lang="en-US" dirty="0"/>
              <a:t>Second resection: </a:t>
            </a:r>
            <a:r>
              <a:rPr lang="en-US" dirty="0" err="1"/>
              <a:t>pTis</a:t>
            </a:r>
            <a:endParaRPr lang="en-US" dirty="0"/>
          </a:p>
          <a:p>
            <a:endParaRPr lang="en-US" dirty="0"/>
          </a:p>
          <a:p>
            <a:r>
              <a:rPr lang="en-US" dirty="0"/>
              <a:t>Treatment with BCG started</a:t>
            </a:r>
          </a:p>
          <a:p>
            <a:endParaRPr lang="en-US" dirty="0"/>
          </a:p>
          <a:p>
            <a:r>
              <a:rPr lang="en-US" dirty="0"/>
              <a:t>Follow-up</a:t>
            </a:r>
          </a:p>
          <a:p>
            <a:r>
              <a:rPr lang="en-US" dirty="0"/>
              <a:t>Cystoscopy after 3 months: 0.3 cm papillary tumor</a:t>
            </a:r>
          </a:p>
          <a:p>
            <a:r>
              <a:rPr lang="en-US" dirty="0"/>
              <a:t>Blue </a:t>
            </a:r>
            <a:r>
              <a:rPr lang="en-US"/>
              <a:t>light aided TURBT</a:t>
            </a:r>
            <a:r>
              <a:rPr lang="en-US" dirty="0"/>
              <a:t>: confirms </a:t>
            </a:r>
            <a:r>
              <a:rPr lang="en-US" dirty="0" err="1"/>
              <a:t>pTa</a:t>
            </a:r>
            <a:r>
              <a:rPr lang="en-US" dirty="0"/>
              <a:t> low grade </a:t>
            </a:r>
          </a:p>
          <a:p>
            <a:endParaRPr lang="en-US" dirty="0"/>
          </a:p>
          <a:p>
            <a:endParaRPr lang="en-US" dirty="0"/>
          </a:p>
        </p:txBody>
      </p:sp>
      <p:sp>
        <p:nvSpPr>
          <p:cNvPr id="4" name="Title 1">
            <a:extLst>
              <a:ext uri="{FF2B5EF4-FFF2-40B4-BE49-F238E27FC236}">
                <a16:creationId xmlns:a16="http://schemas.microsoft.com/office/drawing/2014/main" id="{BCA60BD5-8631-1847-AA45-E498FD4959E3}"/>
              </a:ext>
            </a:extLst>
          </p:cNvPr>
          <p:cNvSpPr>
            <a:spLocks noGrp="1"/>
          </p:cNvSpPr>
          <p:nvPr>
            <p:ph type="title"/>
          </p:nvPr>
        </p:nvSpPr>
        <p:spPr>
          <a:xfrm>
            <a:off x="812800" y="274639"/>
            <a:ext cx="10769600" cy="1143000"/>
          </a:xfrm>
        </p:spPr>
        <p:txBody>
          <a:bodyPr>
            <a:normAutofit/>
          </a:bodyPr>
          <a:lstStyle/>
          <a:p>
            <a:r>
              <a:rPr lang="en-US" sz="3200" dirty="0"/>
              <a:t>Case Presentation – Dr </a:t>
            </a:r>
            <a:r>
              <a:rPr lang="en-US" sz="3200" dirty="0" err="1"/>
              <a:t>Kamat</a:t>
            </a:r>
            <a:r>
              <a:rPr lang="en-US" sz="3200" dirty="0"/>
              <a:t>: 68-Year-Old Man with NMIBC (</a:t>
            </a:r>
            <a:r>
              <a:rPr lang="en-US" sz="3200" dirty="0" err="1"/>
              <a:t>cont</a:t>
            </a:r>
            <a:r>
              <a:rPr lang="en-US" sz="3200" dirty="0"/>
              <a:t>) </a:t>
            </a:r>
          </a:p>
        </p:txBody>
      </p:sp>
    </p:spTree>
    <p:extLst>
      <p:ext uri="{BB962C8B-B14F-4D97-AF65-F5344CB8AC3E}">
        <p14:creationId xmlns:p14="http://schemas.microsoft.com/office/powerpoint/2010/main" val="4198544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20000"/>
          </a:bodyPr>
          <a:lstStyle/>
          <a:p>
            <a:r>
              <a:rPr lang="en-US" dirty="0"/>
              <a:t>Options?</a:t>
            </a:r>
          </a:p>
          <a:p>
            <a:endParaRPr lang="en-US" dirty="0"/>
          </a:p>
          <a:p>
            <a:r>
              <a:rPr lang="en-US" dirty="0"/>
              <a:t>LG recurrence on BCG therapy is not considered a failure in this case</a:t>
            </a:r>
          </a:p>
          <a:p>
            <a:endParaRPr lang="en-US" dirty="0"/>
          </a:p>
          <a:p>
            <a:r>
              <a:rPr lang="en-US" dirty="0"/>
              <a:t>Continued on BCG maintenance therapy; finished 3 </a:t>
            </a:r>
            <a:r>
              <a:rPr lang="en-US" dirty="0" err="1"/>
              <a:t>yr</a:t>
            </a:r>
            <a:r>
              <a:rPr lang="en-US" dirty="0"/>
              <a:t> maintenance</a:t>
            </a:r>
          </a:p>
          <a:p>
            <a:endParaRPr lang="en-US" dirty="0"/>
          </a:p>
          <a:p>
            <a:r>
              <a:rPr lang="en-US" dirty="0"/>
              <a:t>Currently NED 7 </a:t>
            </a:r>
            <a:r>
              <a:rPr lang="en-US" dirty="0" err="1"/>
              <a:t>yrs</a:t>
            </a:r>
            <a:r>
              <a:rPr lang="en-US" dirty="0"/>
              <a:t> out</a:t>
            </a:r>
          </a:p>
          <a:p>
            <a:endParaRPr lang="en-US" dirty="0"/>
          </a:p>
          <a:p>
            <a:endParaRPr lang="en-US" dirty="0"/>
          </a:p>
        </p:txBody>
      </p:sp>
      <p:sp>
        <p:nvSpPr>
          <p:cNvPr id="4" name="Title 1">
            <a:extLst>
              <a:ext uri="{FF2B5EF4-FFF2-40B4-BE49-F238E27FC236}">
                <a16:creationId xmlns:a16="http://schemas.microsoft.com/office/drawing/2014/main" id="{F27750F2-418D-D745-BAC6-FC74A4168416}"/>
              </a:ext>
            </a:extLst>
          </p:cNvPr>
          <p:cNvSpPr>
            <a:spLocks noGrp="1"/>
          </p:cNvSpPr>
          <p:nvPr>
            <p:ph type="title"/>
          </p:nvPr>
        </p:nvSpPr>
        <p:spPr/>
        <p:txBody>
          <a:bodyPr>
            <a:normAutofit/>
          </a:bodyPr>
          <a:lstStyle/>
          <a:p>
            <a:r>
              <a:rPr lang="en-US" sz="3200" dirty="0"/>
              <a:t>Case Presentation – Dr </a:t>
            </a:r>
            <a:r>
              <a:rPr lang="en-US" sz="3200" dirty="0" err="1"/>
              <a:t>Kamat</a:t>
            </a:r>
            <a:r>
              <a:rPr lang="en-US" sz="3200" dirty="0"/>
              <a:t>: 68-Year-Old Man with NMIBC (</a:t>
            </a:r>
            <a:r>
              <a:rPr lang="en-US" sz="3200" dirty="0" err="1"/>
              <a:t>cont</a:t>
            </a:r>
            <a:r>
              <a:rPr lang="en-US" sz="3200" dirty="0"/>
              <a:t>) </a:t>
            </a:r>
          </a:p>
        </p:txBody>
      </p:sp>
    </p:spTree>
    <p:extLst>
      <p:ext uri="{BB962C8B-B14F-4D97-AF65-F5344CB8AC3E}">
        <p14:creationId xmlns:p14="http://schemas.microsoft.com/office/powerpoint/2010/main" val="2375233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845800" cy="1143000"/>
          </a:xfrm>
        </p:spPr>
        <p:txBody>
          <a:bodyPr>
            <a:normAutofit fontScale="90000"/>
          </a:bodyPr>
          <a:lstStyle/>
          <a:p>
            <a:r>
              <a:rPr lang="en-US" sz="3600" dirty="0"/>
              <a:t>Case Presentation – Dr </a:t>
            </a:r>
            <a:r>
              <a:rPr lang="en-US" sz="3600" dirty="0" err="1"/>
              <a:t>Kamat</a:t>
            </a:r>
            <a:r>
              <a:rPr lang="en-US" sz="3600" dirty="0"/>
              <a:t>: 62-Year-Old Woman with NMIBC</a:t>
            </a:r>
          </a:p>
        </p:txBody>
      </p:sp>
      <p:sp>
        <p:nvSpPr>
          <p:cNvPr id="3" name="Content Placeholder 2"/>
          <p:cNvSpPr>
            <a:spLocks noGrp="1"/>
          </p:cNvSpPr>
          <p:nvPr>
            <p:ph sz="quarter" idx="1"/>
          </p:nvPr>
        </p:nvSpPr>
        <p:spPr/>
        <p:txBody>
          <a:bodyPr>
            <a:normAutofit/>
          </a:bodyPr>
          <a:lstStyle/>
          <a:p>
            <a:r>
              <a:rPr lang="en-US" sz="3200" dirty="0"/>
              <a:t>Healthy Lady (62 </a:t>
            </a:r>
            <a:r>
              <a:rPr lang="en-US" sz="3200" dirty="0" err="1"/>
              <a:t>yr</a:t>
            </a:r>
            <a:r>
              <a:rPr lang="en-US" sz="3200" dirty="0"/>
              <a:t> old), gross hematuria work-up</a:t>
            </a:r>
          </a:p>
          <a:p>
            <a:pPr lvl="1"/>
            <a:r>
              <a:rPr lang="en-US" sz="2800" dirty="0"/>
              <a:t>CTU </a:t>
            </a:r>
            <a:r>
              <a:rPr lang="en-US" sz="2800" dirty="0" err="1"/>
              <a:t>etc</a:t>
            </a:r>
            <a:r>
              <a:rPr lang="en-US" sz="2800" dirty="0"/>
              <a:t> (imaging) negative</a:t>
            </a:r>
          </a:p>
          <a:p>
            <a:pPr lvl="1"/>
            <a:r>
              <a:rPr lang="en-US" sz="2800" dirty="0"/>
              <a:t>1 cm tumors,  high posterior wall</a:t>
            </a:r>
          </a:p>
          <a:p>
            <a:pPr lvl="1"/>
            <a:r>
              <a:rPr lang="en-US" sz="2800" dirty="0"/>
              <a:t>TURBT done – high grade T1 disease, muscle present, not involved</a:t>
            </a:r>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83100" y="3886200"/>
            <a:ext cx="3428999" cy="2209800"/>
          </a:xfrm>
          <a:prstGeom prst="rect">
            <a:avLst/>
          </a:prstGeom>
        </p:spPr>
      </p:pic>
      <p:sp>
        <p:nvSpPr>
          <p:cNvPr id="7" name="Text Box 4"/>
          <p:cNvSpPr txBox="1">
            <a:spLocks noChangeArrowheads="1"/>
          </p:cNvSpPr>
          <p:nvPr/>
        </p:nvSpPr>
        <p:spPr bwMode="auto">
          <a:xfrm>
            <a:off x="8472139" y="6428600"/>
            <a:ext cx="3356107" cy="276999"/>
          </a:xfrm>
          <a:prstGeom prst="rect">
            <a:avLst/>
          </a:prstGeom>
          <a:noFill/>
          <a:ln w="9525">
            <a:noFill/>
            <a:miter lim="800000"/>
            <a:headEnd/>
            <a:tailEnd/>
          </a:ln>
          <a:effectLst/>
        </p:spPr>
        <p:txBody>
          <a:bodyPr wrap="square">
            <a:spAutoFit/>
          </a:bodyPr>
          <a:lstStyle/>
          <a:p>
            <a:pPr algn="ctr">
              <a:spcBef>
                <a:spcPct val="50000"/>
              </a:spcBef>
            </a:pPr>
            <a:r>
              <a:rPr lang="en-US" sz="1200" dirty="0">
                <a:latin typeface="Corbel" pitchFamily="34" charset="0"/>
              </a:rPr>
              <a:t>Image © Dr Kamat, MD Anderson Cancer Center</a:t>
            </a:r>
          </a:p>
        </p:txBody>
      </p:sp>
    </p:spTree>
    <p:extLst>
      <p:ext uri="{BB962C8B-B14F-4D97-AF65-F5344CB8AC3E}">
        <p14:creationId xmlns:p14="http://schemas.microsoft.com/office/powerpoint/2010/main" val="1337302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11200" y="1600200"/>
            <a:ext cx="10769600" cy="4572000"/>
          </a:xfrm>
        </p:spPr>
        <p:txBody>
          <a:bodyPr>
            <a:normAutofit fontScale="70000" lnSpcReduction="20000"/>
          </a:bodyPr>
          <a:lstStyle/>
          <a:p>
            <a:r>
              <a:rPr lang="en-US" sz="4100" dirty="0"/>
              <a:t>Undergoes </a:t>
            </a:r>
            <a:r>
              <a:rPr lang="en-US" sz="4100" dirty="0" err="1"/>
              <a:t>reTUR</a:t>
            </a:r>
            <a:r>
              <a:rPr lang="en-US" sz="4100" dirty="0"/>
              <a:t> – no residual tumor</a:t>
            </a:r>
          </a:p>
          <a:p>
            <a:r>
              <a:rPr lang="en-US" sz="4100" dirty="0"/>
              <a:t>Has a discussion of options and selects BCG therapy</a:t>
            </a:r>
          </a:p>
          <a:p>
            <a:r>
              <a:rPr lang="en-US" sz="4100" dirty="0"/>
              <a:t>Patient undergoes induction BCG, full dose, x 6 weeks</a:t>
            </a:r>
          </a:p>
          <a:p>
            <a:r>
              <a:rPr lang="en-US" sz="4100" dirty="0"/>
              <a:t>3 month evaluation – NED on </a:t>
            </a:r>
            <a:r>
              <a:rPr lang="en-US" sz="4100" dirty="0" err="1"/>
              <a:t>cysto</a:t>
            </a:r>
            <a:r>
              <a:rPr lang="en-US" sz="4100" dirty="0"/>
              <a:t>/cytology</a:t>
            </a:r>
          </a:p>
          <a:p>
            <a:pPr lvl="1"/>
            <a:r>
              <a:rPr lang="en-US" sz="3400" dirty="0"/>
              <a:t>Receives maintenance BCG</a:t>
            </a:r>
          </a:p>
          <a:p>
            <a:endParaRPr lang="en-US" sz="1800" dirty="0"/>
          </a:p>
          <a:p>
            <a:r>
              <a:rPr lang="en-US" sz="4100" dirty="0"/>
              <a:t>6 </a:t>
            </a:r>
            <a:r>
              <a:rPr lang="en-US" sz="4100" dirty="0" err="1"/>
              <a:t>mos</a:t>
            </a:r>
            <a:r>
              <a:rPr lang="en-US" sz="4100" dirty="0"/>
              <a:t> – positive cytology, cystoscopy negative</a:t>
            </a:r>
          </a:p>
          <a:p>
            <a:r>
              <a:rPr lang="en-US" sz="4100" dirty="0"/>
              <a:t>Blue light showed patchy areas of tumor</a:t>
            </a:r>
          </a:p>
          <a:p>
            <a:pPr lvl="1"/>
            <a:r>
              <a:rPr lang="en-US" sz="3400" dirty="0"/>
              <a:t>Biopsy performed: path showed CIS</a:t>
            </a:r>
          </a:p>
          <a:p>
            <a:endParaRPr lang="en-US" sz="2000" dirty="0"/>
          </a:p>
          <a:p>
            <a:r>
              <a:rPr lang="en-US" sz="4100" dirty="0"/>
              <a:t>All pathology reviewed by second pathologist and confirmed</a:t>
            </a:r>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4" name="Title 1">
            <a:extLst>
              <a:ext uri="{FF2B5EF4-FFF2-40B4-BE49-F238E27FC236}">
                <a16:creationId xmlns:a16="http://schemas.microsoft.com/office/drawing/2014/main" id="{BD58C996-7291-3740-B924-CDE774E137F3}"/>
              </a:ext>
            </a:extLst>
          </p:cNvPr>
          <p:cNvSpPr>
            <a:spLocks noGrp="1"/>
          </p:cNvSpPr>
          <p:nvPr>
            <p:ph type="title"/>
          </p:nvPr>
        </p:nvSpPr>
        <p:spPr>
          <a:xfrm>
            <a:off x="609600" y="274639"/>
            <a:ext cx="10845800" cy="1143000"/>
          </a:xfrm>
        </p:spPr>
        <p:txBody>
          <a:bodyPr>
            <a:normAutofit fontScale="90000"/>
          </a:bodyPr>
          <a:lstStyle/>
          <a:p>
            <a:r>
              <a:rPr lang="en-US" sz="3600" dirty="0"/>
              <a:t>Case Presentation – Dr </a:t>
            </a:r>
            <a:r>
              <a:rPr lang="en-US" sz="3600" dirty="0" err="1"/>
              <a:t>Kamat</a:t>
            </a:r>
            <a:r>
              <a:rPr lang="en-US" sz="3600" dirty="0"/>
              <a:t>: 62-Year-Old Woman with NMIBC (</a:t>
            </a:r>
            <a:r>
              <a:rPr lang="en-US" sz="3600" dirty="0" err="1"/>
              <a:t>cont</a:t>
            </a:r>
            <a:r>
              <a:rPr lang="en-US" sz="3600" dirty="0"/>
              <a:t>)</a:t>
            </a:r>
          </a:p>
        </p:txBody>
      </p:sp>
    </p:spTree>
    <p:extLst>
      <p:ext uri="{BB962C8B-B14F-4D97-AF65-F5344CB8AC3E}">
        <p14:creationId xmlns:p14="http://schemas.microsoft.com/office/powerpoint/2010/main" val="2664464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3200" dirty="0"/>
              <a:t>Mentions she cannot undergo cystectomy on religious grounds</a:t>
            </a:r>
          </a:p>
          <a:p>
            <a:endParaRPr lang="en-US" sz="3200" dirty="0"/>
          </a:p>
          <a:p>
            <a:r>
              <a:rPr lang="en-US" sz="3200" dirty="0"/>
              <a:t>Options?</a:t>
            </a:r>
          </a:p>
          <a:p>
            <a:pPr marL="0" indent="0">
              <a:buNone/>
            </a:pPr>
            <a:endParaRPr lang="en-US" sz="3200" dirty="0"/>
          </a:p>
          <a:p>
            <a:endParaRPr lang="en-US" sz="3200" dirty="0"/>
          </a:p>
          <a:p>
            <a:endParaRPr lang="en-US" sz="3200" dirty="0"/>
          </a:p>
        </p:txBody>
      </p:sp>
      <p:sp>
        <p:nvSpPr>
          <p:cNvPr id="4" name="Title 1">
            <a:extLst>
              <a:ext uri="{FF2B5EF4-FFF2-40B4-BE49-F238E27FC236}">
                <a16:creationId xmlns:a16="http://schemas.microsoft.com/office/drawing/2014/main" id="{00E0AF42-B9CB-6D49-BE3F-EC88090C222F}"/>
              </a:ext>
            </a:extLst>
          </p:cNvPr>
          <p:cNvSpPr>
            <a:spLocks noGrp="1"/>
          </p:cNvSpPr>
          <p:nvPr>
            <p:ph type="title"/>
          </p:nvPr>
        </p:nvSpPr>
        <p:spPr>
          <a:xfrm>
            <a:off x="609600" y="274639"/>
            <a:ext cx="10845800" cy="1143000"/>
          </a:xfrm>
        </p:spPr>
        <p:txBody>
          <a:bodyPr>
            <a:normAutofit fontScale="90000"/>
          </a:bodyPr>
          <a:lstStyle/>
          <a:p>
            <a:r>
              <a:rPr lang="en-US" sz="3600" dirty="0"/>
              <a:t>Case Presentation – Dr </a:t>
            </a:r>
            <a:r>
              <a:rPr lang="en-US" sz="3600" dirty="0" err="1"/>
              <a:t>Kamat</a:t>
            </a:r>
            <a:r>
              <a:rPr lang="en-US" sz="3600" dirty="0"/>
              <a:t>: 62-Year-Old Woman with NMIBC (</a:t>
            </a:r>
            <a:r>
              <a:rPr lang="en-US" sz="3600" dirty="0" err="1"/>
              <a:t>cont</a:t>
            </a:r>
            <a:r>
              <a:rPr lang="en-US" sz="3600" dirty="0"/>
              <a:t>)</a:t>
            </a:r>
          </a:p>
        </p:txBody>
      </p:sp>
    </p:spTree>
    <p:extLst>
      <p:ext uri="{BB962C8B-B14F-4D97-AF65-F5344CB8AC3E}">
        <p14:creationId xmlns:p14="http://schemas.microsoft.com/office/powerpoint/2010/main" val="139556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3200" dirty="0"/>
              <a:t>Patient counselled on options</a:t>
            </a:r>
          </a:p>
          <a:p>
            <a:r>
              <a:rPr lang="en-US" sz="3200" dirty="0"/>
              <a:t>Given the T1Hg and CIS, elected to undergo </a:t>
            </a:r>
            <a:r>
              <a:rPr lang="en-US" sz="3200" dirty="0" err="1"/>
              <a:t>Pembro</a:t>
            </a:r>
            <a:r>
              <a:rPr lang="en-US" sz="3200" dirty="0"/>
              <a:t> treatment</a:t>
            </a:r>
          </a:p>
          <a:p>
            <a:endParaRPr lang="en-US" sz="3200" dirty="0"/>
          </a:p>
          <a:p>
            <a:r>
              <a:rPr lang="en-US" sz="3200" dirty="0"/>
              <a:t>3 </a:t>
            </a:r>
            <a:r>
              <a:rPr lang="en-US" sz="3200" dirty="0" err="1"/>
              <a:t>mos</a:t>
            </a:r>
            <a:r>
              <a:rPr lang="en-US" sz="3200" dirty="0"/>
              <a:t> evaluation – negative cytology and cystoscopy</a:t>
            </a:r>
          </a:p>
          <a:p>
            <a:endParaRPr lang="en-US" sz="3200" dirty="0"/>
          </a:p>
          <a:p>
            <a:r>
              <a:rPr lang="en-US" sz="3200" dirty="0"/>
              <a:t>Early days, yet</a:t>
            </a:r>
          </a:p>
          <a:p>
            <a:pPr marL="0" indent="0">
              <a:buNone/>
            </a:pPr>
            <a:endParaRPr lang="en-US" sz="3200" dirty="0"/>
          </a:p>
          <a:p>
            <a:endParaRPr lang="en-US" sz="3200" dirty="0"/>
          </a:p>
          <a:p>
            <a:endParaRPr lang="en-US" sz="3200" dirty="0"/>
          </a:p>
        </p:txBody>
      </p:sp>
      <p:sp>
        <p:nvSpPr>
          <p:cNvPr id="4" name="Title 1">
            <a:extLst>
              <a:ext uri="{FF2B5EF4-FFF2-40B4-BE49-F238E27FC236}">
                <a16:creationId xmlns:a16="http://schemas.microsoft.com/office/drawing/2014/main" id="{18F11251-1872-B84F-A584-CC06E4D2767E}"/>
              </a:ext>
            </a:extLst>
          </p:cNvPr>
          <p:cNvSpPr>
            <a:spLocks noGrp="1"/>
          </p:cNvSpPr>
          <p:nvPr>
            <p:ph type="title"/>
          </p:nvPr>
        </p:nvSpPr>
        <p:spPr>
          <a:xfrm>
            <a:off x="609600" y="274639"/>
            <a:ext cx="10845800" cy="1143000"/>
          </a:xfrm>
        </p:spPr>
        <p:txBody>
          <a:bodyPr>
            <a:normAutofit fontScale="90000"/>
          </a:bodyPr>
          <a:lstStyle/>
          <a:p>
            <a:r>
              <a:rPr lang="en-US" sz="3600" dirty="0"/>
              <a:t>Case Presentation – Dr </a:t>
            </a:r>
            <a:r>
              <a:rPr lang="en-US" sz="3600" dirty="0" err="1"/>
              <a:t>Kamat</a:t>
            </a:r>
            <a:r>
              <a:rPr lang="en-US" sz="3600" dirty="0"/>
              <a:t>: 62-Year-Old Woman with NMIBC (</a:t>
            </a:r>
            <a:r>
              <a:rPr lang="en-US" sz="3600" dirty="0" err="1"/>
              <a:t>cont</a:t>
            </a:r>
            <a:r>
              <a:rPr lang="en-US" sz="3600" dirty="0"/>
              <a:t>)</a:t>
            </a:r>
          </a:p>
        </p:txBody>
      </p:sp>
    </p:spTree>
    <p:extLst>
      <p:ext uri="{BB962C8B-B14F-4D97-AF65-F5344CB8AC3E}">
        <p14:creationId xmlns:p14="http://schemas.microsoft.com/office/powerpoint/2010/main" val="2514541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457200"/>
            <a:ext cx="10972800" cy="1143000"/>
          </a:xfrm>
        </p:spPr>
        <p:txBody>
          <a:bodyPr/>
          <a:lstStyle/>
          <a:p>
            <a:r>
              <a:rPr lang="en-US" sz="2800" dirty="0"/>
              <a:t>MODULE 2: Immune Checkpoint Inhibitors as Neoadjuvant/</a:t>
            </a:r>
            <a:br>
              <a:rPr lang="en-US" sz="2800" dirty="0"/>
            </a:br>
            <a:r>
              <a:rPr lang="en-US" sz="2800" dirty="0"/>
              <a:t>Adjuvant Therapy for Muscle-Invasive UBC — Dr </a:t>
            </a:r>
            <a:r>
              <a:rPr lang="en-US" sz="2800" dirty="0" err="1"/>
              <a:t>Daneshmand</a:t>
            </a:r>
            <a:br>
              <a:rPr lang="en-US" sz="2800" dirty="0"/>
            </a:br>
            <a:br>
              <a:rPr lang="en-US" sz="2800" dirty="0"/>
            </a:b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a:xfrm>
            <a:off x="609600" y="1600200"/>
            <a:ext cx="11201400" cy="4800600"/>
          </a:xfrm>
        </p:spPr>
        <p:txBody>
          <a:bodyPr/>
          <a:lstStyle/>
          <a:p>
            <a:pPr marL="342900" indent="-342900">
              <a:spcBef>
                <a:spcPts val="1600"/>
              </a:spcBef>
              <a:buFont typeface="Arial" panose="020B0604020202020204" pitchFamily="34" charset="0"/>
              <a:buChar char="•"/>
            </a:pPr>
            <a:r>
              <a:rPr lang="en-US" sz="2800" dirty="0">
                <a:solidFill>
                  <a:srgbClr val="002B50"/>
                </a:solidFill>
              </a:rPr>
              <a:t>Anti-PD-1/PD-L1 antibodies in the neoadjuvant (PURE-01, ABACUS) and adjuvant (IMvigor010) settings</a:t>
            </a:r>
            <a:endParaRPr lang="en-US" sz="800" dirty="0">
              <a:solidFill>
                <a:srgbClr val="002B50"/>
              </a:solidFill>
            </a:endParaRPr>
          </a:p>
          <a:p>
            <a:pPr marL="342900" indent="-342900">
              <a:spcBef>
                <a:spcPts val="1600"/>
              </a:spcBef>
              <a:buFont typeface="Arial" panose="020B0604020202020204" pitchFamily="34" charset="0"/>
              <a:buChar char="•"/>
            </a:pPr>
            <a:r>
              <a:rPr lang="en-US" sz="2800" dirty="0">
                <a:solidFill>
                  <a:srgbClr val="002B50"/>
                </a:solidFill>
              </a:rPr>
              <a:t>Ongoing trials evaluating anti-PD-1/PD-L1 antibodies in early disease settings</a:t>
            </a:r>
          </a:p>
          <a:p>
            <a:pPr marL="342900" indent="-342900">
              <a:spcBef>
                <a:spcPts val="1600"/>
              </a:spcBef>
              <a:buFont typeface="Arial" panose="020B0604020202020204" pitchFamily="34" charset="0"/>
              <a:buChar char="•"/>
            </a:pPr>
            <a:r>
              <a:rPr lang="en-US" sz="2800" dirty="0">
                <a:solidFill>
                  <a:srgbClr val="002B50"/>
                </a:solidFill>
              </a:rPr>
              <a:t>Case: A 77-year-old woman with MIBC</a:t>
            </a:r>
          </a:p>
        </p:txBody>
      </p:sp>
    </p:spTree>
    <p:extLst>
      <p:ext uri="{BB962C8B-B14F-4D97-AF65-F5344CB8AC3E}">
        <p14:creationId xmlns:p14="http://schemas.microsoft.com/office/powerpoint/2010/main" val="1218290096"/>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p:txBody>
          <a:bodyPr/>
          <a:lstStyle/>
          <a:p>
            <a:pPr marL="0" indent="0">
              <a:buNone/>
            </a:pPr>
            <a:r>
              <a:rPr lang="en-US" sz="1800" b="1" dirty="0"/>
              <a:t>Dr Love </a:t>
            </a:r>
            <a:r>
              <a:rPr lang="en-US" sz="1800" dirty="0"/>
              <a:t>is president and CEO of Research To Practice. Research To Practice receives funds in the form of educational grants to develop CME activities from the following commercial interests: AbbVie Inc, </a:t>
            </a:r>
            <a:r>
              <a:rPr lang="en-US" sz="1800" dirty="0" err="1"/>
              <a:t>Acerta</a:t>
            </a:r>
            <a:r>
              <a:rPr lang="en-US" sz="1800" dirty="0"/>
              <a:t> Pharma — A member of the AstraZeneca Group, Adaptive Biotechnologies, </a:t>
            </a:r>
            <a:r>
              <a:rPr lang="en-US" sz="1800" dirty="0" err="1"/>
              <a:t>Agendia</a:t>
            </a:r>
            <a:r>
              <a:rPr lang="en-US" sz="1800" dirty="0"/>
              <a:t> Inc, </a:t>
            </a:r>
            <a:r>
              <a:rPr lang="en-US" sz="1800" dirty="0" err="1"/>
              <a:t>Agios</a:t>
            </a:r>
            <a:r>
              <a:rPr lang="en-US" sz="1800" dirty="0"/>
              <a:t> Pharmaceuticals Inc, Amgen Inc, Array </a:t>
            </a:r>
            <a:r>
              <a:rPr lang="en-US" sz="1800" dirty="0" err="1"/>
              <a:t>BioPharma</a:t>
            </a:r>
            <a:r>
              <a:rPr lang="en-US" sz="1800" dirty="0"/>
              <a:t> Inc, a subsidiary of Pfizer Inc, Astellas, AstraZeneca Pharmaceuticals LP, Bayer HealthCare Pharmaceuticals, </a:t>
            </a:r>
            <a:r>
              <a:rPr lang="en-US" sz="1800" dirty="0" err="1"/>
              <a:t>Biodesix</a:t>
            </a:r>
            <a:r>
              <a:rPr lang="en-US" sz="1800" dirty="0"/>
              <a:t> Inc, </a:t>
            </a:r>
            <a:r>
              <a:rPr lang="en-US" sz="1800" dirty="0" err="1"/>
              <a:t>bioTheranostics</a:t>
            </a:r>
            <a:r>
              <a:rPr lang="en-US" sz="1800" dirty="0"/>
              <a:t> Inc, Blueprint Medicines, Boehringer Ingelheim Pharmaceuticals Inc, Boston Biomedical Inc, Bristol-Myers Squibb Company, Celgene Corporation, Clovis Oncology, Daiichi Sankyo Inc, </a:t>
            </a:r>
            <a:r>
              <a:rPr lang="en-US" sz="1800" dirty="0" err="1"/>
              <a:t>Dendreon</a:t>
            </a:r>
            <a:r>
              <a:rPr lang="en-US" sz="1800" dirty="0"/>
              <a:t> Pharmaceuticals Inc, Eisai Inc, EMD Serono Inc, </a:t>
            </a:r>
            <a:r>
              <a:rPr lang="en-US" sz="1800" dirty="0" err="1"/>
              <a:t>Exelixis</a:t>
            </a:r>
            <a:r>
              <a:rPr lang="en-US" sz="1800" dirty="0"/>
              <a:t> Inc, Foundation Medicine, Genentech, a member of the Roche Group, </a:t>
            </a:r>
            <a:r>
              <a:rPr lang="en-US" sz="1800" dirty="0" err="1"/>
              <a:t>Genmab</a:t>
            </a:r>
            <a:r>
              <a:rPr lang="en-US" sz="1800" dirty="0"/>
              <a:t>, Genomic Health Inc, Gilead Sciences Inc, GlaxoSmithKline, Grail Inc, Guardant Health, </a:t>
            </a:r>
            <a:r>
              <a:rPr lang="en-US" sz="1800" dirty="0" err="1"/>
              <a:t>Halozyme</a:t>
            </a:r>
            <a:r>
              <a:rPr lang="en-US" sz="1800" dirty="0"/>
              <a:t> Inc, </a:t>
            </a:r>
            <a:r>
              <a:rPr lang="en-US" sz="1800" dirty="0" err="1"/>
              <a:t>Helsinn</a:t>
            </a:r>
            <a:r>
              <a:rPr lang="en-US" sz="1800" dirty="0"/>
              <a:t> Healthcare SA, </a:t>
            </a:r>
            <a:r>
              <a:rPr lang="en-US" sz="1800" dirty="0" err="1"/>
              <a:t>ImmunoGen</a:t>
            </a:r>
            <a:r>
              <a:rPr lang="en-US" sz="1800" dirty="0"/>
              <a:t> Inc, Incyte Corporation, Infinity Pharmaceuticals Inc, Ipsen Biopharmaceuticals Inc, Janssen Biotech Inc, administered by Janssen Scientific Affairs LLC, Jazz Pharmaceuticals Inc, Kite, A Gilead Company, Lexicon Pharmaceuticals Inc, Lilly, </a:t>
            </a:r>
            <a:r>
              <a:rPr lang="en-US" sz="1800" dirty="0" err="1"/>
              <a:t>Loxo</a:t>
            </a:r>
            <a:r>
              <a:rPr lang="en-US" sz="1800" dirty="0"/>
              <a:t> Oncology Inc, a wholly owned subsidiary of Eli Lilly &amp; Company, Merck, Merrimack Pharmaceuticals Inc, Myriad Genetic Laboratories Inc, </a:t>
            </a:r>
            <a:r>
              <a:rPr lang="en-US" sz="1800" dirty="0" err="1"/>
              <a:t>Natera</a:t>
            </a:r>
            <a:r>
              <a:rPr lang="en-US" sz="1800" dirty="0"/>
              <a:t> Inc, Novartis, </a:t>
            </a:r>
            <a:r>
              <a:rPr lang="en-US" sz="1800" dirty="0" err="1"/>
              <a:t>Oncopeptides</a:t>
            </a:r>
            <a:r>
              <a:rPr lang="en-US" sz="1800" dirty="0"/>
              <a:t>, Pfizer Inc, Pharmacyclics LLC, an AbbVie Company, Prometheus Laboratories Inc, Puma Biotechnology Inc, Regeneron Pharmaceuticals Inc, Sandoz Inc, a Novartis Division, Sanofi Genzyme, Seattle Genetics, </a:t>
            </a:r>
            <a:r>
              <a:rPr lang="en-US" sz="1800" dirty="0" err="1"/>
              <a:t>Sirtex</a:t>
            </a:r>
            <a:r>
              <a:rPr lang="en-US" sz="1800" dirty="0"/>
              <a:t> Medical Ltd, Spectrum Pharmaceuticals Inc, Taiho Oncology Inc, Takeda Oncology, </a:t>
            </a:r>
            <a:r>
              <a:rPr lang="en-US" sz="1800" dirty="0" err="1"/>
              <a:t>Tesaro</a:t>
            </a:r>
            <a:r>
              <a:rPr lang="en-US" sz="1800" dirty="0"/>
              <a:t>, A GSK Company, Teva Oncology, Tokai Pharmaceuticals Inc, </a:t>
            </a:r>
            <a:r>
              <a:rPr lang="en-US" sz="1800" dirty="0" err="1"/>
              <a:t>Tolero</a:t>
            </a:r>
            <a:r>
              <a:rPr lang="en-US" sz="1800" dirty="0"/>
              <a:t> Pharmaceuticals and </a:t>
            </a:r>
            <a:r>
              <a:rPr lang="en-US" sz="1800" dirty="0" err="1"/>
              <a:t>Verastem</a:t>
            </a:r>
            <a:r>
              <a:rPr lang="en-US" sz="1800" dirty="0"/>
              <a:t> Inc.</a:t>
            </a:r>
          </a:p>
        </p:txBody>
      </p:sp>
    </p:spTree>
    <p:extLst>
      <p:ext uri="{BB962C8B-B14F-4D97-AF65-F5344CB8AC3E}">
        <p14:creationId xmlns:p14="http://schemas.microsoft.com/office/powerpoint/2010/main" val="499269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228600"/>
            <a:ext cx="10972800" cy="1143000"/>
          </a:xfrm>
        </p:spPr>
        <p:txBody>
          <a:bodyPr/>
          <a:lstStyle/>
          <a:p>
            <a:r>
              <a:rPr lang="en-US" sz="2800" dirty="0"/>
              <a:t>Neoadjuvant Systemic Treatment of Breast Cancer</a:t>
            </a:r>
            <a:br>
              <a:rPr lang="en-US" sz="2800" dirty="0"/>
            </a:b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a:xfrm>
            <a:off x="609600" y="1371600"/>
            <a:ext cx="11353800" cy="5029200"/>
          </a:xfrm>
        </p:spPr>
        <p:txBody>
          <a:bodyPr/>
          <a:lstStyle/>
          <a:p>
            <a:pPr marL="0" indent="0">
              <a:buNone/>
            </a:pPr>
            <a:r>
              <a:rPr lang="en-US" b="1" dirty="0"/>
              <a:t>Path CR &gt; 50%, neoadjuvant preferred</a:t>
            </a:r>
            <a:endParaRPr lang="en-US" dirty="0"/>
          </a:p>
          <a:p>
            <a:r>
              <a:rPr lang="en-US" dirty="0"/>
              <a:t>ER-negative, HER2-negative (triple-negative, [TNBC]) </a:t>
            </a:r>
          </a:p>
          <a:p>
            <a:r>
              <a:rPr lang="en-US" dirty="0"/>
              <a:t>HER2-positive: Post-op T-DM1</a:t>
            </a:r>
          </a:p>
          <a:p>
            <a:pPr marL="0" indent="0">
              <a:buNone/>
            </a:pPr>
            <a:r>
              <a:rPr lang="en-US" dirty="0"/>
              <a:t> </a:t>
            </a:r>
          </a:p>
          <a:p>
            <a:pPr marL="0" indent="0">
              <a:buNone/>
            </a:pPr>
            <a:r>
              <a:rPr lang="en-US" b="1" dirty="0"/>
              <a:t>Low path CR; Surgery usually first</a:t>
            </a:r>
            <a:endParaRPr lang="en-US" dirty="0"/>
          </a:p>
          <a:p>
            <a:r>
              <a:rPr lang="en-US" dirty="0"/>
              <a:t>ER-positive, HER2-negative</a:t>
            </a:r>
          </a:p>
          <a:p>
            <a:pPr marL="0" indent="0">
              <a:buNone/>
            </a:pPr>
            <a:endParaRPr lang="en-US" dirty="0"/>
          </a:p>
          <a:p>
            <a:pPr marL="0" indent="0">
              <a:buNone/>
            </a:pPr>
            <a:r>
              <a:rPr lang="en-US" b="1" dirty="0"/>
              <a:t>Key Current Question:  Addition of IO to neoadjuvant chemotherapy </a:t>
            </a:r>
            <a:br>
              <a:rPr lang="en-US" b="1" dirty="0"/>
            </a:br>
            <a:r>
              <a:rPr lang="en-US" b="1" dirty="0"/>
              <a:t>for TNBC</a:t>
            </a:r>
            <a:endParaRPr lang="en-US" dirty="0"/>
          </a:p>
          <a:p>
            <a:pPr marL="0" indent="0">
              <a:spcBef>
                <a:spcPts val="1600"/>
              </a:spcBef>
              <a:buNone/>
            </a:pPr>
            <a:endParaRPr lang="en-US" dirty="0"/>
          </a:p>
        </p:txBody>
      </p:sp>
    </p:spTree>
    <p:extLst>
      <p:ext uri="{BB962C8B-B14F-4D97-AF65-F5344CB8AC3E}">
        <p14:creationId xmlns:p14="http://schemas.microsoft.com/office/powerpoint/2010/main" val="1432708402"/>
      </p:ext>
    </p:extLst>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195" y="476672"/>
            <a:ext cx="7886700" cy="501687"/>
          </a:xfrm>
        </p:spPr>
        <p:txBody>
          <a:bodyPr>
            <a:noAutofit/>
          </a:bodyPr>
          <a:lstStyle/>
          <a:p>
            <a:pPr algn="ctr"/>
            <a:r>
              <a:rPr lang="en-US" dirty="0">
                <a:latin typeface="Arial" panose="020B0604020202020204" pitchFamily="34" charset="0"/>
                <a:cs typeface="Arial" panose="020B0604020202020204" pitchFamily="34" charset="0"/>
              </a:rPr>
              <a:t>Outcomes with Cystectomy</a:t>
            </a:r>
          </a:p>
        </p:txBody>
      </p:sp>
      <p:sp>
        <p:nvSpPr>
          <p:cNvPr id="3" name="Content Placeholder 2"/>
          <p:cNvSpPr>
            <a:spLocks noGrp="1"/>
          </p:cNvSpPr>
          <p:nvPr>
            <p:ph idx="1"/>
          </p:nvPr>
        </p:nvSpPr>
        <p:spPr>
          <a:xfrm>
            <a:off x="810957" y="1502985"/>
            <a:ext cx="10585176" cy="3852029"/>
          </a:xfrm>
        </p:spPr>
        <p:txBody>
          <a:bodyPr>
            <a:noAutofit/>
          </a:bodyPr>
          <a:lstStyle/>
          <a:p>
            <a:pPr>
              <a:lnSpc>
                <a:spcPct val="110000"/>
              </a:lnSpc>
            </a:pPr>
            <a:r>
              <a:rPr lang="en-US" sz="2400" b="0" dirty="0">
                <a:latin typeface="Arial" panose="020B0604020202020204" pitchFamily="34" charset="0"/>
                <a:cs typeface="Arial" panose="020B0604020202020204" pitchFamily="34" charset="0"/>
              </a:rPr>
              <a:t>5yr &amp; 10yr DSS for ≤T2N0M0 </a:t>
            </a:r>
            <a:r>
              <a:rPr lang="en-US" sz="2400" dirty="0">
                <a:solidFill>
                  <a:schemeClr val="tx2">
                    <a:lumMod val="40000"/>
                    <a:lumOff val="60000"/>
                  </a:schemeClr>
                </a:solidFill>
                <a:latin typeface="Arial" panose="020B0604020202020204" pitchFamily="34" charset="0"/>
                <a:cs typeface="Arial" panose="020B0604020202020204" pitchFamily="34" charset="0"/>
              </a:rPr>
              <a:t>60-85% </a:t>
            </a:r>
          </a:p>
          <a:p>
            <a:pPr>
              <a:lnSpc>
                <a:spcPct val="110000"/>
              </a:lnSpc>
            </a:pPr>
            <a:endParaRPr lang="en-US" sz="2400" b="0" dirty="0">
              <a:latin typeface="Arial" panose="020B0604020202020204" pitchFamily="34" charset="0"/>
              <a:cs typeface="Arial" panose="020B0604020202020204" pitchFamily="34" charset="0"/>
            </a:endParaRPr>
          </a:p>
          <a:p>
            <a:pPr>
              <a:lnSpc>
                <a:spcPct val="110000"/>
              </a:lnSpc>
            </a:pPr>
            <a:r>
              <a:rPr lang="en-US" sz="2400" b="0" dirty="0">
                <a:latin typeface="Arial" panose="020B0604020202020204" pitchFamily="34" charset="0"/>
                <a:cs typeface="Arial" panose="020B0604020202020204" pitchFamily="34" charset="0"/>
              </a:rPr>
              <a:t>5yr DSS for extravesical (T3) disease </a:t>
            </a:r>
            <a:r>
              <a:rPr lang="en-US" sz="2400" dirty="0">
                <a:solidFill>
                  <a:schemeClr val="tx2">
                    <a:lumMod val="40000"/>
                    <a:lumOff val="60000"/>
                  </a:schemeClr>
                </a:solidFill>
                <a:latin typeface="Arial" panose="020B0604020202020204" pitchFamily="34" charset="0"/>
                <a:cs typeface="Arial" panose="020B0604020202020204" pitchFamily="34" charset="0"/>
              </a:rPr>
              <a:t>50% </a:t>
            </a:r>
          </a:p>
          <a:p>
            <a:pPr lvl="1">
              <a:lnSpc>
                <a:spcPct val="110000"/>
              </a:lnSpc>
            </a:pPr>
            <a:endParaRPr lang="en-US" sz="2400" b="0" dirty="0">
              <a:latin typeface="Arial" panose="020B0604020202020204" pitchFamily="34" charset="0"/>
              <a:cs typeface="Arial" panose="020B0604020202020204" pitchFamily="34" charset="0"/>
            </a:endParaRPr>
          </a:p>
          <a:p>
            <a:pPr>
              <a:lnSpc>
                <a:spcPct val="110000"/>
              </a:lnSpc>
            </a:pPr>
            <a:r>
              <a:rPr lang="en-US" sz="2400" b="0" dirty="0">
                <a:latin typeface="Arial" panose="020B0604020202020204" pitchFamily="34" charset="0"/>
                <a:cs typeface="Arial" panose="020B0604020202020204" pitchFamily="34" charset="0"/>
              </a:rPr>
              <a:t>Node-positive disease who have undergone a thorough lymph node dissection: </a:t>
            </a:r>
            <a:r>
              <a:rPr lang="en-US" sz="2400" dirty="0">
                <a:solidFill>
                  <a:schemeClr val="tx2">
                    <a:lumMod val="40000"/>
                    <a:lumOff val="60000"/>
                  </a:schemeClr>
                </a:solidFill>
                <a:latin typeface="Arial" panose="020B0604020202020204" pitchFamily="34" charset="0"/>
                <a:cs typeface="Arial" panose="020B0604020202020204" pitchFamily="34" charset="0"/>
              </a:rPr>
              <a:t>25-30%</a:t>
            </a:r>
          </a:p>
          <a:p>
            <a:pPr>
              <a:lnSpc>
                <a:spcPct val="110000"/>
              </a:lnSpc>
            </a:pPr>
            <a:endParaRPr lang="en-US" sz="2400" b="0" dirty="0">
              <a:latin typeface="Arial" panose="020B0604020202020204" pitchFamily="34" charset="0"/>
              <a:cs typeface="Arial" panose="020B0604020202020204" pitchFamily="34" charset="0"/>
            </a:endParaRPr>
          </a:p>
          <a:p>
            <a:pPr>
              <a:lnSpc>
                <a:spcPct val="110000"/>
              </a:lnSpc>
            </a:pPr>
            <a:r>
              <a:rPr lang="en-US" sz="2400" b="0" dirty="0">
                <a:latin typeface="Arial" panose="020B0604020202020204" pitchFamily="34" charset="0"/>
                <a:cs typeface="Arial" panose="020B0604020202020204" pitchFamily="34" charset="0"/>
              </a:rPr>
              <a:t>Surgical factors influencing outcome:</a:t>
            </a:r>
          </a:p>
          <a:p>
            <a:pPr lvl="1">
              <a:lnSpc>
                <a:spcPct val="110000"/>
              </a:lnSpc>
            </a:pPr>
            <a:r>
              <a:rPr lang="en-US" sz="2400" b="0" dirty="0">
                <a:latin typeface="Arial" panose="020B0604020202020204" pitchFamily="34" charset="0"/>
                <a:cs typeface="Arial" panose="020B0604020202020204" pitchFamily="34" charset="0"/>
              </a:rPr>
              <a:t>soft tissue margin</a:t>
            </a:r>
          </a:p>
          <a:p>
            <a:pPr lvl="1">
              <a:lnSpc>
                <a:spcPct val="110000"/>
              </a:lnSpc>
            </a:pPr>
            <a:r>
              <a:rPr lang="en-US" sz="2400" b="0" dirty="0">
                <a:latin typeface="Arial" panose="020B0604020202020204" pitchFamily="34" charset="0"/>
                <a:cs typeface="Arial" panose="020B0604020202020204" pitchFamily="34" charset="0"/>
              </a:rPr>
              <a:t>extent of lymph node dissection </a:t>
            </a:r>
          </a:p>
        </p:txBody>
      </p:sp>
      <p:sp>
        <p:nvSpPr>
          <p:cNvPr id="4" name="Rectangle 3">
            <a:extLst>
              <a:ext uri="{FF2B5EF4-FFF2-40B4-BE49-F238E27FC236}">
                <a16:creationId xmlns:a16="http://schemas.microsoft.com/office/drawing/2014/main" id="{ECF44E0F-3BF3-B349-893B-DC5E1ACDCB00}"/>
              </a:ext>
            </a:extLst>
          </p:cNvPr>
          <p:cNvSpPr/>
          <p:nvPr/>
        </p:nvSpPr>
        <p:spPr>
          <a:xfrm>
            <a:off x="156642" y="6453336"/>
            <a:ext cx="3500958" cy="246221"/>
          </a:xfrm>
          <a:prstGeom prst="rect">
            <a:avLst/>
          </a:prstGeom>
        </p:spPr>
        <p:txBody>
          <a:bodyPr wrap="none" lIns="0" tIns="0" rIns="0" bIns="0">
            <a:spAutoFit/>
          </a:bodyPr>
          <a:lstStyle/>
          <a:p>
            <a:pPr algn="ctr" eaLnBrk="1" hangingPunct="1">
              <a:defRPr/>
            </a:pP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Courtesy of </a:t>
            </a:r>
            <a:r>
              <a:rPr lang="en-US" sz="1600" dirty="0" err="1">
                <a:solidFill>
                  <a:srgbClr val="FFFFFF"/>
                </a:solidFill>
                <a:latin typeface="Helvetica" pitchFamily="2" charset="0"/>
                <a:ea typeface="+mn-ea"/>
                <a:cs typeface="+mn-cs"/>
              </a:rPr>
              <a:t>Siamak</a:t>
            </a:r>
            <a:r>
              <a:rPr lang="en-US" sz="1600" dirty="0">
                <a:solidFill>
                  <a:srgbClr val="FFFFFF"/>
                </a:solidFill>
                <a:latin typeface="Helvetica" pitchFamily="2" charset="0"/>
                <a:ea typeface="+mn-ea"/>
                <a:cs typeface="+mn-cs"/>
              </a:rPr>
              <a:t> </a:t>
            </a:r>
            <a:r>
              <a:rPr kumimoji="0" lang="en-US" sz="1600" b="0" i="0" u="none" strike="noStrike" kern="1200" cap="none" spc="0" normalizeH="0" baseline="0" noProof="0" dirty="0" err="1">
                <a:ln>
                  <a:noFill/>
                </a:ln>
                <a:solidFill>
                  <a:srgbClr val="FFFFFF"/>
                </a:solidFill>
                <a:effectLst/>
                <a:uLnTx/>
                <a:uFillTx/>
                <a:latin typeface="Helvetica" pitchFamily="2" charset="0"/>
                <a:ea typeface="+mn-ea"/>
                <a:cs typeface="+mn-cs"/>
              </a:rPr>
              <a:t>Daneshmand</a:t>
            </a: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261705811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67" y="190500"/>
            <a:ext cx="10363200" cy="1143000"/>
          </a:xfrm>
        </p:spPr>
        <p:txBody>
          <a:bodyPr/>
          <a:lstStyle/>
          <a:p>
            <a:pPr algn="ctr"/>
            <a:r>
              <a:rPr lang="en-US" dirty="0">
                <a:latin typeface="Arial" panose="020B0604020202020204" pitchFamily="34" charset="0"/>
                <a:cs typeface="Arial" panose="020B0604020202020204" pitchFamily="34" charset="0"/>
              </a:rPr>
              <a:t>Adjuvant Chemotherapy</a:t>
            </a:r>
          </a:p>
        </p:txBody>
      </p:sp>
      <p:sp>
        <p:nvSpPr>
          <p:cNvPr id="3" name="Content Placeholder 2"/>
          <p:cNvSpPr>
            <a:spLocks noGrp="1"/>
          </p:cNvSpPr>
          <p:nvPr>
            <p:ph idx="1"/>
          </p:nvPr>
        </p:nvSpPr>
        <p:spPr>
          <a:xfrm>
            <a:off x="957282" y="1556792"/>
            <a:ext cx="10363200" cy="4114800"/>
          </a:xfrm>
        </p:spPr>
        <p:txBody>
          <a:bodyPr/>
          <a:lstStyle/>
          <a:p>
            <a:r>
              <a:rPr lang="en-US" sz="2400" b="0" dirty="0">
                <a:latin typeface="Arial" panose="020B0604020202020204" pitchFamily="34" charset="0"/>
                <a:cs typeface="Arial" panose="020B0604020202020204" pitchFamily="34" charset="0"/>
              </a:rPr>
              <a:t>Offered to patients at high-risk for disease recurrence:</a:t>
            </a:r>
          </a:p>
          <a:p>
            <a:pPr lvl="1"/>
            <a:r>
              <a:rPr lang="en-US" sz="2400" b="0" dirty="0">
                <a:latin typeface="Arial" panose="020B0604020202020204" pitchFamily="34" charset="0"/>
                <a:cs typeface="Arial" panose="020B0604020202020204" pitchFamily="34" charset="0"/>
              </a:rPr>
              <a:t>Positive lymph nodes (</a:t>
            </a:r>
            <a:r>
              <a:rPr lang="en-US" sz="2400" b="0" dirty="0" err="1">
                <a:latin typeface="Arial" panose="020B0604020202020204" pitchFamily="34" charset="0"/>
                <a:cs typeface="Arial" panose="020B0604020202020204" pitchFamily="34" charset="0"/>
              </a:rPr>
              <a:t>pN</a:t>
            </a:r>
            <a:r>
              <a:rPr lang="en-US" sz="2400" b="0" dirty="0">
                <a:latin typeface="Arial" panose="020B0604020202020204" pitchFamily="34" charset="0"/>
                <a:cs typeface="Arial" panose="020B0604020202020204" pitchFamily="34" charset="0"/>
              </a:rPr>
              <a:t>+)</a:t>
            </a:r>
          </a:p>
          <a:p>
            <a:pPr lvl="1"/>
            <a:r>
              <a:rPr lang="en-US" sz="2400" b="0" dirty="0">
                <a:latin typeface="Arial" panose="020B0604020202020204" pitchFamily="34" charset="0"/>
                <a:cs typeface="Arial" panose="020B0604020202020204" pitchFamily="34" charset="0"/>
              </a:rPr>
              <a:t>T3b/T4 disease</a:t>
            </a:r>
          </a:p>
          <a:p>
            <a:pPr lvl="1"/>
            <a:endParaRPr lang="en-US" sz="2400" b="0" dirty="0">
              <a:latin typeface="Arial" panose="020B0604020202020204" pitchFamily="34" charset="0"/>
              <a:cs typeface="Arial" panose="020B0604020202020204" pitchFamily="34" charset="0"/>
            </a:endParaRPr>
          </a:p>
          <a:p>
            <a:r>
              <a:rPr lang="en-US" sz="2400" b="0" dirty="0">
                <a:latin typeface="Arial" panose="020B0604020202020204" pitchFamily="34" charset="0"/>
                <a:cs typeface="Arial" panose="020B0604020202020204" pitchFamily="34" charset="0"/>
              </a:rPr>
              <a:t>Value of adjuvant chemotherapy has not been definitely proven</a:t>
            </a:r>
          </a:p>
          <a:p>
            <a:endParaRPr lang="en-US" sz="2400" b="0" dirty="0">
              <a:latin typeface="Arial" panose="020B0604020202020204" pitchFamily="34" charset="0"/>
              <a:cs typeface="Arial" panose="020B0604020202020204" pitchFamily="34" charset="0"/>
            </a:endParaRPr>
          </a:p>
          <a:p>
            <a:r>
              <a:rPr lang="en-US" sz="2400" b="0" dirty="0">
                <a:latin typeface="Arial" panose="020B0604020202020204" pitchFamily="34" charset="0"/>
                <a:cs typeface="Arial" panose="020B0604020202020204" pitchFamily="34" charset="0"/>
              </a:rPr>
              <a:t>Several adjuvant chemotherapy trials have been conducted but they have been challenged by poor accrual and failure to reach predetermined end-points.</a:t>
            </a:r>
          </a:p>
        </p:txBody>
      </p:sp>
      <p:sp>
        <p:nvSpPr>
          <p:cNvPr id="4" name="Rectangle 3">
            <a:extLst>
              <a:ext uri="{FF2B5EF4-FFF2-40B4-BE49-F238E27FC236}">
                <a16:creationId xmlns:a16="http://schemas.microsoft.com/office/drawing/2014/main" id="{937C48F7-8C77-8249-8BA7-4B0CBFF8F48E}"/>
              </a:ext>
            </a:extLst>
          </p:cNvPr>
          <p:cNvSpPr/>
          <p:nvPr/>
        </p:nvSpPr>
        <p:spPr>
          <a:xfrm>
            <a:off x="156642" y="6453336"/>
            <a:ext cx="3500958" cy="246221"/>
          </a:xfrm>
          <a:prstGeom prst="rect">
            <a:avLst/>
          </a:prstGeom>
        </p:spPr>
        <p:txBody>
          <a:bodyPr wrap="none" lIns="0" tIns="0" rIns="0" bIns="0">
            <a:spAutoFit/>
          </a:bodyPr>
          <a:lstStyle/>
          <a:p>
            <a:pPr algn="ctr" eaLnBrk="1" hangingPunct="1">
              <a:defRPr/>
            </a:pP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Courtesy of </a:t>
            </a:r>
            <a:r>
              <a:rPr lang="en-US" sz="1600" dirty="0" err="1">
                <a:solidFill>
                  <a:srgbClr val="FFFFFF"/>
                </a:solidFill>
                <a:latin typeface="Helvetica" pitchFamily="2" charset="0"/>
                <a:ea typeface="+mn-ea"/>
                <a:cs typeface="+mn-cs"/>
              </a:rPr>
              <a:t>Siamak</a:t>
            </a:r>
            <a:r>
              <a:rPr lang="en-US" sz="1600" dirty="0">
                <a:solidFill>
                  <a:srgbClr val="FFFFFF"/>
                </a:solidFill>
                <a:latin typeface="Helvetica" pitchFamily="2" charset="0"/>
                <a:ea typeface="+mn-ea"/>
                <a:cs typeface="+mn-cs"/>
              </a:rPr>
              <a:t> </a:t>
            </a:r>
            <a:r>
              <a:rPr kumimoji="0" lang="en-US" sz="1600" b="0" i="0" u="none" strike="noStrike" kern="1200" cap="none" spc="0" normalizeH="0" baseline="0" noProof="0" dirty="0" err="1">
                <a:ln>
                  <a:noFill/>
                </a:ln>
                <a:solidFill>
                  <a:srgbClr val="FFFFFF"/>
                </a:solidFill>
                <a:effectLst/>
                <a:uLnTx/>
                <a:uFillTx/>
                <a:latin typeface="Helvetica" pitchFamily="2" charset="0"/>
                <a:ea typeface="+mn-ea"/>
                <a:cs typeface="+mn-cs"/>
              </a:rPr>
              <a:t>Daneshmand</a:t>
            </a: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236679333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244" y="719452"/>
            <a:ext cx="7733923" cy="574179"/>
          </a:xfrm>
        </p:spPr>
        <p:txBody>
          <a:bodyPr>
            <a:noAutofit/>
          </a:bodyPr>
          <a:lstStyle/>
          <a:p>
            <a:r>
              <a:rPr lang="en-US" sz="3200" b="1" dirty="0"/>
              <a:t>Adjuvant Chemotherapy for Invasive Bladder Cancer: A 2013 Updated Systematic Review and Meta-Analysis of Randomized Trials</a:t>
            </a:r>
          </a:p>
        </p:txBody>
      </p:sp>
      <p:sp>
        <p:nvSpPr>
          <p:cNvPr id="3" name="Content Placeholder 2"/>
          <p:cNvSpPr>
            <a:spLocks noGrp="1"/>
          </p:cNvSpPr>
          <p:nvPr>
            <p:ph idx="1"/>
          </p:nvPr>
        </p:nvSpPr>
        <p:spPr>
          <a:xfrm>
            <a:off x="911424" y="2341963"/>
            <a:ext cx="8013447" cy="2545854"/>
          </a:xfrm>
        </p:spPr>
        <p:txBody>
          <a:bodyPr>
            <a:noAutofit/>
          </a:bodyPr>
          <a:lstStyle/>
          <a:p>
            <a:r>
              <a:rPr lang="en-US" sz="2200" b="1" dirty="0"/>
              <a:t>945 patients included in 9 randomized trials</a:t>
            </a:r>
          </a:p>
          <a:p>
            <a:r>
              <a:rPr lang="en-US" sz="2200" b="1" dirty="0"/>
              <a:t>OS: pooled HR (9 trials) 0.77 (95%CI 0.59–0.99; p=0.049)</a:t>
            </a:r>
          </a:p>
          <a:p>
            <a:r>
              <a:rPr lang="en-US" sz="2200" b="1" dirty="0"/>
              <a:t>DFS: pooled HR (7 trials) 0.66 (95%CI 0.45–0.91; p=0.014) </a:t>
            </a:r>
          </a:p>
          <a:p>
            <a:r>
              <a:rPr lang="en-US" sz="2200" b="1" dirty="0"/>
              <a:t>DFS benefit more apparent in nodal metastasis (p=0.010)</a:t>
            </a:r>
          </a:p>
        </p:txBody>
      </p:sp>
      <p:sp>
        <p:nvSpPr>
          <p:cNvPr id="4" name="TextBox 3"/>
          <p:cNvSpPr txBox="1"/>
          <p:nvPr/>
        </p:nvSpPr>
        <p:spPr>
          <a:xfrm>
            <a:off x="7536161" y="6377875"/>
            <a:ext cx="3003723" cy="307777"/>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mn-cs"/>
              </a:rPr>
              <a:t>Leow</a:t>
            </a:r>
            <a:r>
              <a:rPr kumimoji="0" lang="en-US" sz="1400" b="1" i="0" u="none" strike="noStrike" kern="1200" cap="none" spc="0" normalizeH="0" baseline="0" noProof="0" dirty="0">
                <a:ln>
                  <a:noFill/>
                </a:ln>
                <a:solidFill>
                  <a:prstClr val="black"/>
                </a:solidFill>
                <a:effectLst/>
                <a:uLnTx/>
                <a:uFillTx/>
                <a:latin typeface="Calibri"/>
                <a:ea typeface="+mn-ea"/>
                <a:cs typeface="+mn-cs"/>
              </a:rPr>
              <a:t> JJ,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Eur</a:t>
            </a:r>
            <a:r>
              <a:rPr kumimoji="0" lang="en-US" sz="1400" b="1" i="0" u="none" strike="noStrike" kern="1200" cap="none" spc="0" normalizeH="0" baseline="0" noProof="0" dirty="0">
                <a:ln>
                  <a:noFill/>
                </a:ln>
                <a:solidFill>
                  <a:prstClr val="black"/>
                </a:solidFill>
                <a:effectLst/>
                <a:uLnTx/>
                <a:uFillTx/>
                <a:latin typeface="Calibri"/>
                <a:ea typeface="+mn-ea"/>
                <a:cs typeface="+mn-cs"/>
              </a:rPr>
              <a:t> Urol. 2014;66(1):42-54</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4D08AE8-6435-475C-A093-4D799524E7CB}"/>
              </a:ext>
            </a:extLst>
          </p:cNvPr>
          <p:cNvSpPr/>
          <p:nvPr/>
        </p:nvSpPr>
        <p:spPr>
          <a:xfrm>
            <a:off x="911424" y="4221088"/>
            <a:ext cx="10585176" cy="144655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a:ea typeface="+mn-ea"/>
                <a:cs typeface="+mn-cs"/>
              </a:rPr>
              <a:t>LIMITATIONS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Smaller size/flawed individual trials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Variation in eligibility criteria in individual trial, lack of individual patient data</a:t>
            </a:r>
          </a:p>
        </p:txBody>
      </p:sp>
      <p:sp>
        <p:nvSpPr>
          <p:cNvPr id="6" name="TextBox 5">
            <a:extLst>
              <a:ext uri="{FF2B5EF4-FFF2-40B4-BE49-F238E27FC236}">
                <a16:creationId xmlns:a16="http://schemas.microsoft.com/office/drawing/2014/main" id="{114748C9-1E0E-C549-A470-F00B12787F3F}"/>
              </a:ext>
            </a:extLst>
          </p:cNvPr>
          <p:cNvSpPr txBox="1"/>
          <p:nvPr/>
        </p:nvSpPr>
        <p:spPr>
          <a:xfrm>
            <a:off x="119336" y="6079026"/>
            <a:ext cx="387975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mn-cs"/>
              </a:rPr>
              <a:t>Slide Courtesy of Dr. Petros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mn-cs"/>
              </a:rPr>
              <a:t>Grivas</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AAA26C0C-3093-B645-87FB-B2D797F4F6DB}"/>
              </a:ext>
            </a:extLst>
          </p:cNvPr>
          <p:cNvSpPr/>
          <p:nvPr/>
        </p:nvSpPr>
        <p:spPr>
          <a:xfrm>
            <a:off x="156642" y="6553200"/>
            <a:ext cx="3500958" cy="246221"/>
          </a:xfrm>
          <a:prstGeom prst="rect">
            <a:avLst/>
          </a:prstGeom>
        </p:spPr>
        <p:txBody>
          <a:bodyPr wrap="none" lIns="0" tIns="0" rIns="0" bIns="0">
            <a:spAutoFit/>
          </a:bodyPr>
          <a:lstStyle/>
          <a:p>
            <a:pPr algn="ctr" eaLnBrk="1" hangingPunct="1">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Courtesy of </a:t>
            </a:r>
            <a:r>
              <a:rPr lang="en-US" sz="1600" dirty="0" err="1">
                <a:solidFill>
                  <a:prstClr val="black"/>
                </a:solidFill>
                <a:latin typeface="Helvetica" pitchFamily="2" charset="0"/>
                <a:ea typeface="+mn-ea"/>
                <a:cs typeface="+mn-cs"/>
              </a:rPr>
              <a:t>Siamak</a:t>
            </a:r>
            <a:r>
              <a:rPr lang="en-US" sz="1600" dirty="0">
                <a:solidFill>
                  <a:prstClr val="black"/>
                </a:solidFill>
                <a:latin typeface="Helvetica" pitchFamily="2" charset="0"/>
                <a:ea typeface="+mn-ea"/>
                <a:cs typeface="+mn-cs"/>
              </a:rPr>
              <a:t> </a:t>
            </a:r>
            <a:r>
              <a:rPr kumimoji="0" lang="en-US" sz="1600" b="0" i="0" u="none" strike="noStrike" kern="1200" cap="none" spc="0" normalizeH="0" baseline="0" noProof="0" dirty="0" err="1">
                <a:ln>
                  <a:noFill/>
                </a:ln>
                <a:solidFill>
                  <a:prstClr val="black"/>
                </a:solidFill>
                <a:effectLst/>
                <a:uLnTx/>
                <a:uFillTx/>
                <a:latin typeface="Helvetica" pitchFamily="2" charset="0"/>
                <a:ea typeface="+mn-ea"/>
                <a:cs typeface="+mn-cs"/>
              </a:rPr>
              <a:t>Daneshmand</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4135099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1">
            <a:extLst>
              <a:ext uri="{FF2B5EF4-FFF2-40B4-BE49-F238E27FC236}">
                <a16:creationId xmlns:a16="http://schemas.microsoft.com/office/drawing/2014/main" id="{C15E3664-1355-4BD3-B4A0-1E4B0CEE3677}"/>
              </a:ext>
            </a:extLst>
          </p:cNvPr>
          <p:cNvGraphicFramePr>
            <a:graphicFrameLocks noGrp="1"/>
          </p:cNvGraphicFramePr>
          <p:nvPr/>
        </p:nvGraphicFramePr>
        <p:xfrm>
          <a:off x="1255033" y="3981613"/>
          <a:ext cx="3982678" cy="1158306"/>
        </p:xfrm>
        <a:graphic>
          <a:graphicData uri="http://schemas.openxmlformats.org/drawingml/2006/table">
            <a:tbl>
              <a:tblPr firstRow="1" bandRow="1">
                <a:tableStyleId>{2D5ABB26-0587-4C30-8999-92F81FD0307C}</a:tableStyleId>
              </a:tblPr>
              <a:tblGrid>
                <a:gridCol w="1934192">
                  <a:extLst>
                    <a:ext uri="{9D8B030D-6E8A-4147-A177-3AD203B41FA5}">
                      <a16:colId xmlns:a16="http://schemas.microsoft.com/office/drawing/2014/main" val="31644637"/>
                    </a:ext>
                  </a:extLst>
                </a:gridCol>
                <a:gridCol w="2048486">
                  <a:extLst>
                    <a:ext uri="{9D8B030D-6E8A-4147-A177-3AD203B41FA5}">
                      <a16:colId xmlns:a16="http://schemas.microsoft.com/office/drawing/2014/main" val="2063134723"/>
                    </a:ext>
                  </a:extLst>
                </a:gridCol>
              </a:tblGrid>
              <a:tr h="19305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1" dirty="0">
                          <a:solidFill>
                            <a:srgbClr val="000000"/>
                          </a:solidFill>
                          <a:latin typeface="Arial" panose="020B0604020202020204" pitchFamily="34" charset="0"/>
                          <a:ea typeface="MS PGothic" panose="020B0600070205080204" pitchFamily="34" charset="-128"/>
                          <a:cs typeface="Arial" panose="020B0604020202020204" pitchFamily="34" charset="0"/>
                        </a:rPr>
                        <a:t>Stratification </a:t>
                      </a:r>
                      <a:r>
                        <a:rPr lang="en-US" altLang="zh-CN" sz="1100" b="1" dirty="0" err="1">
                          <a:solidFill>
                            <a:srgbClr val="000000"/>
                          </a:solidFill>
                          <a:latin typeface="Arial" panose="020B0604020202020204" pitchFamily="34" charset="0"/>
                          <a:ea typeface="MS PGothic" panose="020B0600070205080204" pitchFamily="34" charset="-128"/>
                          <a:cs typeface="Arial" panose="020B0604020202020204" pitchFamily="34" charset="0"/>
                        </a:rPr>
                        <a:t>factors</a:t>
                      </a:r>
                      <a:r>
                        <a:rPr lang="en-US" altLang="zh-CN" sz="1100" b="1" baseline="30000" dirty="0" err="1">
                          <a:solidFill>
                            <a:srgbClr val="000000"/>
                          </a:solidFill>
                          <a:latin typeface="Arial" panose="020B0604020202020204" pitchFamily="34" charset="0"/>
                          <a:ea typeface="MS PGothic" panose="020B0600070205080204" pitchFamily="34" charset="-128"/>
                          <a:cs typeface="Arial" panose="020B0604020202020204" pitchFamily="34" charset="0"/>
                        </a:rPr>
                        <a:t>c</a:t>
                      </a:r>
                      <a:endParaRPr lang="en-US" altLang="zh-CN" sz="1100" b="1" baseline="300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txBody>
                  <a:tcPr marL="0" marR="0" marT="0" marB="0">
                    <a:lnB w="12700" cap="flat" cmpd="sng" algn="ctr">
                      <a:noFill/>
                      <a:prstDash val="solid"/>
                      <a:round/>
                      <a:headEnd type="none" w="med" len="med"/>
                      <a:tailEnd type="none" w="med" len="med"/>
                    </a:lnB>
                    <a:solidFill>
                      <a:schemeClr val="bg1">
                        <a:lumMod val="95000"/>
                      </a:schemeClr>
                    </a:solidFill>
                  </a:tcPr>
                </a:tc>
                <a:tc hMerge="1">
                  <a:txBody>
                    <a:bodyPr/>
                    <a:lstStyle/>
                    <a:p>
                      <a:endParaRPr lang="en-GB"/>
                    </a:p>
                  </a:txBody>
                  <a:tcPr/>
                </a:tc>
                <a:extLst>
                  <a:ext uri="{0D108BD9-81ED-4DB2-BD59-A6C34878D82A}">
                    <a16:rowId xmlns:a16="http://schemas.microsoft.com/office/drawing/2014/main" val="1543478129"/>
                  </a:ext>
                </a:extLst>
              </a:tr>
              <a:tr h="386102">
                <a:tc>
                  <a:txBody>
                    <a:bodyPr/>
                    <a:lstStyle/>
                    <a:p>
                      <a:pPr marL="2286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latin typeface="Arial" panose="020B0604020202020204" pitchFamily="34" charset="0"/>
                          <a:cs typeface="Arial" panose="020B0604020202020204" pitchFamily="34" charset="0"/>
                        </a:rPr>
                        <a:t>Number of LNs resected </a:t>
                      </a:r>
                      <a:r>
                        <a:rPr lang="en-US" sz="1100" dirty="0">
                          <a:solidFill>
                            <a:srgbClr val="000000"/>
                          </a:solidFill>
                          <a:latin typeface="Arial" panose="020B0604020202020204" pitchFamily="34" charset="0"/>
                          <a:cs typeface="Arial" panose="020B0604020202020204" pitchFamily="34" charset="0"/>
                          <a:sym typeface="Arial"/>
                        </a:rPr>
                        <a:t>(&lt;10 vs. ≥10)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28600" marR="0" lvl="1"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latin typeface="Arial" panose="020B0604020202020204" pitchFamily="34" charset="0"/>
                          <a:cs typeface="Arial" panose="020B0604020202020204" pitchFamily="34" charset="0"/>
                          <a:sym typeface="Arial"/>
                        </a:rPr>
                        <a:t>Tumor stage </a:t>
                      </a:r>
                      <a:br>
                        <a:rPr lang="en-US" sz="1100" dirty="0">
                          <a:solidFill>
                            <a:srgbClr val="000000"/>
                          </a:solidFill>
                          <a:latin typeface="Arial" panose="020B0604020202020204" pitchFamily="34" charset="0"/>
                          <a:cs typeface="Arial" panose="020B0604020202020204" pitchFamily="34" charset="0"/>
                          <a:sym typeface="Arial"/>
                        </a:rPr>
                      </a:br>
                      <a:r>
                        <a:rPr lang="en-US" sz="1100" dirty="0">
                          <a:solidFill>
                            <a:srgbClr val="000000"/>
                          </a:solidFill>
                          <a:latin typeface="Arial" panose="020B0604020202020204" pitchFamily="34" charset="0"/>
                          <a:cs typeface="Arial" panose="020B0604020202020204" pitchFamily="34" charset="0"/>
                          <a:sym typeface="Arial"/>
                        </a:rPr>
                        <a:t>(≤pT2 vs. pT3/pT4)</a:t>
                      </a:r>
                      <a:endParaRPr lang="en-GB" sz="1100" dirty="0">
                        <a:solidFill>
                          <a:srgbClr val="000000"/>
                        </a:solidFill>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28964102"/>
                  </a:ext>
                </a:extLst>
              </a:tr>
              <a:tr h="386102">
                <a:tc>
                  <a:txBody>
                    <a:bodyPr/>
                    <a:lstStyle/>
                    <a:p>
                      <a:pPr marL="2286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latin typeface="Arial" panose="020B0604020202020204" pitchFamily="34" charset="0"/>
                          <a:cs typeface="Arial" panose="020B0604020202020204" pitchFamily="34" charset="0"/>
                          <a:sym typeface="Arial"/>
                        </a:rPr>
                        <a:t>Prior neoadjuvant chemo (Yes vs. No)</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28600" marR="0" lvl="1"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rgbClr val="000000"/>
                          </a:solidFill>
                          <a:latin typeface="Arial" panose="020B0604020202020204" pitchFamily="34" charset="0"/>
                          <a:cs typeface="Arial" panose="020B0604020202020204" pitchFamily="34" charset="0"/>
                        </a:rPr>
                        <a:t>PD-L1 </a:t>
                      </a:r>
                      <a:r>
                        <a:rPr lang="en-GB" sz="1100" dirty="0" err="1">
                          <a:solidFill>
                            <a:srgbClr val="000000"/>
                          </a:solidFill>
                          <a:latin typeface="Arial" panose="020B0604020202020204" pitchFamily="34" charset="0"/>
                          <a:cs typeface="Arial" panose="020B0604020202020204" pitchFamily="34" charset="0"/>
                        </a:rPr>
                        <a:t>status</a:t>
                      </a:r>
                      <a:r>
                        <a:rPr lang="en-GB" sz="1100" baseline="30000" dirty="0" err="1">
                          <a:solidFill>
                            <a:srgbClr val="000000"/>
                          </a:solidFill>
                          <a:latin typeface="Arial" panose="020B0604020202020204" pitchFamily="34" charset="0"/>
                          <a:cs typeface="Arial" panose="020B0604020202020204" pitchFamily="34" charset="0"/>
                        </a:rPr>
                        <a:t>e</a:t>
                      </a:r>
                      <a:br>
                        <a:rPr lang="en-GB" sz="1100" dirty="0">
                          <a:solidFill>
                            <a:srgbClr val="000000"/>
                          </a:solidFill>
                          <a:latin typeface="Arial" panose="020B0604020202020204" pitchFamily="34" charset="0"/>
                          <a:cs typeface="Arial" panose="020B0604020202020204" pitchFamily="34" charset="0"/>
                        </a:rPr>
                      </a:br>
                      <a:r>
                        <a:rPr lang="en-GB" sz="1100" dirty="0">
                          <a:solidFill>
                            <a:srgbClr val="000000"/>
                          </a:solidFill>
                          <a:latin typeface="Arial" panose="020B0604020202020204" pitchFamily="34" charset="0"/>
                          <a:cs typeface="Arial" panose="020B0604020202020204" pitchFamily="34" charset="0"/>
                        </a:rPr>
                        <a:t>(IC0/1 vs. IC2/3)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5242697"/>
                  </a:ext>
                </a:extLst>
              </a:tr>
              <a:tr h="193051">
                <a:tc>
                  <a:txBody>
                    <a:bodyPr/>
                    <a:lstStyle/>
                    <a:p>
                      <a:pPr marL="2286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latin typeface="Arial" panose="020B0604020202020204" pitchFamily="34" charset="0"/>
                          <a:cs typeface="Arial" panose="020B0604020202020204" pitchFamily="34" charset="0"/>
                          <a:sym typeface="Arial"/>
                        </a:rPr>
                        <a:t>LN status (+ vs. –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endParaRPr lang="en-GB" sz="1100" dirty="0">
                        <a:solidFill>
                          <a:srgbClr val="000000"/>
                        </a:solidFill>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30170955"/>
                  </a:ext>
                </a:extLst>
              </a:tr>
            </a:tbl>
          </a:graphicData>
        </a:graphic>
      </p:graphicFrame>
      <p:sp>
        <p:nvSpPr>
          <p:cNvPr id="25620" name="Title 24">
            <a:extLst>
              <a:ext uri="{FF2B5EF4-FFF2-40B4-BE49-F238E27FC236}">
                <a16:creationId xmlns:a16="http://schemas.microsoft.com/office/drawing/2014/main" id="{49734DD5-8168-46B2-9C0B-B04E4522A7A2}"/>
              </a:ext>
            </a:extLst>
          </p:cNvPr>
          <p:cNvSpPr>
            <a:spLocks noGrp="1" noChangeArrowheads="1"/>
          </p:cNvSpPr>
          <p:nvPr>
            <p:ph type="title"/>
          </p:nvPr>
        </p:nvSpPr>
        <p:spPr>
          <a:xfrm>
            <a:off x="838200" y="172892"/>
            <a:ext cx="10515600" cy="1325563"/>
          </a:xfrm>
        </p:spPr>
        <p:txBody>
          <a:bodyPr/>
          <a:lstStyle/>
          <a:p>
            <a:r>
              <a:rPr lang="en-US" altLang="en-US" dirty="0"/>
              <a:t>IMvigor010 Study Design</a:t>
            </a:r>
          </a:p>
        </p:txBody>
      </p:sp>
      <p:sp>
        <p:nvSpPr>
          <p:cNvPr id="3" name="Footer Placeholder 2">
            <a:extLst>
              <a:ext uri="{FF2B5EF4-FFF2-40B4-BE49-F238E27FC236}">
                <a16:creationId xmlns:a16="http://schemas.microsoft.com/office/drawing/2014/main" id="{A960DB5E-6FAB-44FD-94BB-26416AE4480D}"/>
              </a:ext>
            </a:extLst>
          </p:cNvPr>
          <p:cNvSpPr>
            <a:spLocks noGrp="1"/>
          </p:cNvSpPr>
          <p:nvPr>
            <p:ph type="ftr" sz="quarter" idx="11"/>
          </p:nvPr>
        </p:nvSpPr>
        <p:spPr>
          <a:xfrm>
            <a:off x="1797731" y="5730452"/>
            <a:ext cx="8754024" cy="273844"/>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tint val="75000"/>
                  </a:prstClr>
                </a:solidFill>
                <a:effectLst/>
                <a:uLnTx/>
                <a:uFillTx/>
                <a:latin typeface="Arial" pitchFamily="34" charset="0"/>
                <a:ea typeface="맑은 고딕" panose="020B0503020000020004" pitchFamily="34" charset="-127"/>
                <a:cs typeface="+mn-cs"/>
              </a:rPr>
              <a:t>AC, adjuvant chemotherapy; MIUC, muscle-invasive UC; NAC, neoadjuvant chemotherapy; </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RNU, radical nephroureterectomy; UTUC, upper-tract UC. </a:t>
            </a:r>
            <a:r>
              <a:rPr kumimoji="0" lang="en-US" sz="1200" b="0" i="0" u="none" strike="noStrike" kern="1200" cap="none" spc="0" normalizeH="0" baseline="30000" noProof="0" dirty="0">
                <a:ln>
                  <a:noFill/>
                </a:ln>
                <a:solidFill>
                  <a:prstClr val="black">
                    <a:tint val="75000"/>
                  </a:prstClr>
                </a:solidFill>
                <a:effectLst/>
                <a:uLnTx/>
                <a:uFillTx/>
                <a:latin typeface="Arial" pitchFamily="34" charset="0"/>
                <a:ea typeface="+mn-ea"/>
                <a:cs typeface="+mn-cs"/>
              </a:rPr>
              <a:t>a </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Protocol amendments broadened eligibility to all-comer patients (initially, only PD-L1–selected patients were enrolled [IC2/3: PD-L1 expression IC ≥ 5% of tumor area per VENTANA SP142 IHC assay]) and to patients with MIUC (initially, only patients with muscle-invasive bladder cancer were enrolled). Tumor staging for patients with UTUC: </a:t>
            </a:r>
            <a:r>
              <a:rPr kumimoji="0" lang="en-US" sz="1200" b="0" i="0" u="none" strike="noStrike" kern="1200" cap="none" spc="0" normalizeH="0" baseline="30000" noProof="0" dirty="0">
                <a:ln>
                  <a:noFill/>
                </a:ln>
                <a:solidFill>
                  <a:prstClr val="black">
                    <a:tint val="75000"/>
                  </a:prstClr>
                </a:solidFill>
                <a:effectLst/>
                <a:uLnTx/>
                <a:uFillTx/>
                <a:latin typeface="Arial" pitchFamily="34" charset="0"/>
                <a:ea typeface="+mn-ea"/>
                <a:cs typeface="+mn-cs"/>
              </a:rPr>
              <a:t>b</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 ypT2-4 or </a:t>
            </a:r>
            <a:r>
              <a:rPr kumimoji="0" lang="en-US" sz="1200" b="0" i="0" u="none" strike="noStrike" kern="1200" cap="none" spc="0" normalizeH="0" baseline="0" noProof="0" dirty="0" err="1">
                <a:ln>
                  <a:noFill/>
                </a:ln>
                <a:solidFill>
                  <a:prstClr val="black">
                    <a:tint val="75000"/>
                  </a:prstClr>
                </a:solidFill>
                <a:effectLst/>
                <a:uLnTx/>
                <a:uFillTx/>
                <a:latin typeface="Arial" pitchFamily="34" charset="0"/>
                <a:ea typeface="+mn-ea"/>
                <a:cs typeface="+mn-cs"/>
              </a:rPr>
              <a:t>ypN</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 and </a:t>
            </a:r>
            <a:r>
              <a:rPr kumimoji="0" lang="en-US" sz="1200" b="0" i="0" u="none" strike="noStrike" kern="1200" cap="none" spc="0" normalizeH="0" baseline="30000" noProof="0" dirty="0">
                <a:ln>
                  <a:noFill/>
                </a:ln>
                <a:solidFill>
                  <a:prstClr val="black">
                    <a:tint val="75000"/>
                  </a:prstClr>
                </a:solidFill>
                <a:effectLst/>
                <a:uLnTx/>
                <a:uFillTx/>
                <a:latin typeface="Arial" pitchFamily="34" charset="0"/>
                <a:ea typeface="+mn-ea"/>
                <a:cs typeface="+mn-cs"/>
              </a:rPr>
              <a:t>c </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pT3-4 or </a:t>
            </a:r>
            <a:r>
              <a:rPr kumimoji="0" lang="en-US" sz="1200" b="0" i="0" u="none" strike="noStrike" kern="1200" cap="none" spc="0" normalizeH="0" baseline="0" noProof="0" dirty="0" err="1">
                <a:ln>
                  <a:noFill/>
                </a:ln>
                <a:solidFill>
                  <a:prstClr val="black">
                    <a:tint val="75000"/>
                  </a:prstClr>
                </a:solidFill>
                <a:effectLst/>
                <a:uLnTx/>
                <a:uFillTx/>
                <a:latin typeface="Arial" pitchFamily="34" charset="0"/>
                <a:ea typeface="+mn-ea"/>
                <a:cs typeface="+mn-cs"/>
              </a:rPr>
              <a:t>pN</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 </a:t>
            </a:r>
            <a:r>
              <a:rPr kumimoji="0" lang="en-US" sz="1200" b="0" i="0" u="none" strike="noStrike" kern="1200" cap="none" spc="0" normalizeH="0" baseline="30000" noProof="0" dirty="0">
                <a:ln>
                  <a:noFill/>
                </a:ln>
                <a:solidFill>
                  <a:prstClr val="black">
                    <a:tint val="75000"/>
                  </a:prstClr>
                </a:solidFill>
                <a:effectLst/>
                <a:uLnTx/>
                <a:uFillTx/>
                <a:latin typeface="Arial" pitchFamily="34" charset="0"/>
                <a:ea typeface="+mn-ea"/>
                <a:cs typeface="+mn-cs"/>
              </a:rPr>
              <a:t>d</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 Alternating clinic visits and phone calls. </a:t>
            </a:r>
            <a:r>
              <a:rPr kumimoji="0" lang="en-GB" sz="1200" b="0" i="0" u="none" strike="noStrike" kern="1200" cap="none" spc="0" normalizeH="0" baseline="30000" noProof="0" dirty="0">
                <a:ln>
                  <a:noFill/>
                </a:ln>
                <a:solidFill>
                  <a:prstClr val="black">
                    <a:tint val="75000"/>
                  </a:prstClr>
                </a:solidFill>
                <a:effectLst/>
                <a:uLnTx/>
                <a:uFillTx/>
                <a:latin typeface="Arial" pitchFamily="34" charset="0"/>
                <a:ea typeface="+mn-ea"/>
                <a:cs typeface="+mn-cs"/>
              </a:rPr>
              <a:t>e </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VENTANA SP142 assay. </a:t>
            </a:r>
            <a:endParaRPr kumimoji="0" lang="en-GB"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endParaRPr>
          </a:p>
        </p:txBody>
      </p:sp>
      <p:sp>
        <p:nvSpPr>
          <p:cNvPr id="2" name="Slide Number Placeholder 1">
            <a:extLst>
              <a:ext uri="{FF2B5EF4-FFF2-40B4-BE49-F238E27FC236}">
                <a16:creationId xmlns:a16="http://schemas.microsoft.com/office/drawing/2014/main" id="{0802F947-248B-4D2A-8C70-A4D5CDAD7458}"/>
              </a:ext>
            </a:extLst>
          </p:cNvPr>
          <p:cNvSpPr>
            <a:spLocks noGrp="1"/>
          </p:cNvSpPr>
          <p:nvPr>
            <p:ph type="sldNum" sz="quarter" idx="12"/>
          </p:nvPr>
        </p:nvSpPr>
        <p:spPr>
          <a:xfrm>
            <a:off x="10264139" y="5657835"/>
            <a:ext cx="287616"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0" i="0" u="none" strike="noStrike" kern="1200" cap="none" spc="0" normalizeH="0" baseline="0" noProof="0">
                <a:ln>
                  <a:noFill/>
                </a:ln>
                <a:solidFill>
                  <a:srgbClr val="E7E6E6"/>
                </a:solidFill>
                <a:effectLst/>
                <a:uLnTx/>
                <a:uFillTx/>
                <a:latin typeface="Arial"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E7E6E6"/>
              </a:solidFill>
              <a:effectLst/>
              <a:uLnTx/>
              <a:uFillTx/>
              <a:latin typeface="Arial" pitchFamily="34" charset="0"/>
              <a:ea typeface="+mn-ea"/>
              <a:cs typeface="+mn-cs"/>
            </a:endParaRPr>
          </a:p>
        </p:txBody>
      </p:sp>
      <p:sp>
        <p:nvSpPr>
          <p:cNvPr id="6" name="TextBox 28">
            <a:extLst>
              <a:ext uri="{FF2B5EF4-FFF2-40B4-BE49-F238E27FC236}">
                <a16:creationId xmlns:a16="http://schemas.microsoft.com/office/drawing/2014/main" id="{22315C4E-388D-4FB4-A33D-A794C312BDD1}"/>
              </a:ext>
            </a:extLst>
          </p:cNvPr>
          <p:cNvSpPr txBox="1">
            <a:spLocks noChangeArrowheads="1"/>
          </p:cNvSpPr>
          <p:nvPr/>
        </p:nvSpPr>
        <p:spPr bwMode="auto">
          <a:xfrm>
            <a:off x="1255033" y="1474727"/>
            <a:ext cx="3769273" cy="2356179"/>
          </a:xfrm>
          <a:prstGeom prst="roundRect">
            <a:avLst/>
          </a:prstGeom>
          <a:solidFill>
            <a:schemeClr val="bg1">
              <a:lumMod val="85000"/>
            </a:schemeClr>
          </a:solidFill>
          <a:ln w="19050">
            <a:solidFill>
              <a:schemeClr val="bg1">
                <a:lumMod val="65000"/>
              </a:schemeClr>
            </a:solidFill>
          </a:ln>
        </p:spPr>
        <p:txBody>
          <a:bodyPr tIns="91435" bIns="91435" anchor="ctr"/>
          <a:lstStyle>
            <a:lvl1pPr marL="60325" defTabSz="668338">
              <a:spcBef>
                <a:spcPct val="20000"/>
              </a:spcBef>
              <a:buFont typeface="Arial" panose="020B0604020202020204" pitchFamily="34" charset="0"/>
              <a:buChar char="•"/>
              <a:defRPr sz="2800">
                <a:solidFill>
                  <a:schemeClr val="tx2"/>
                </a:solidFill>
                <a:latin typeface="Arial" panose="020B0604020202020204" pitchFamily="34" charset="0"/>
                <a:ea typeface="MS PGothic" panose="020B0600070205080204" pitchFamily="34" charset="-128"/>
              </a:defRPr>
            </a:lvl1pPr>
            <a:lvl2pPr marL="742950" indent="-285750" defTabSz="668338">
              <a:spcBef>
                <a:spcPct val="20000"/>
              </a:spcBef>
              <a:buFont typeface="Arial" panose="020B0604020202020204" pitchFamily="34" charset="0"/>
              <a:buChar char="–"/>
              <a:defRPr sz="2400">
                <a:solidFill>
                  <a:schemeClr val="tx2"/>
                </a:solidFill>
                <a:latin typeface="Arial" panose="020B0604020202020204" pitchFamily="34" charset="0"/>
                <a:ea typeface="MS PGothic" panose="020B0600070205080204" pitchFamily="34" charset="-128"/>
              </a:defRPr>
            </a:lvl2pPr>
            <a:lvl3pPr marL="1143000" indent="-228600" defTabSz="668338">
              <a:spcBef>
                <a:spcPct val="20000"/>
              </a:spcBef>
              <a:buFont typeface="Arial" panose="020B0604020202020204" pitchFamily="34" charset="0"/>
              <a:buChar char="•"/>
              <a:defRPr sz="2000">
                <a:solidFill>
                  <a:schemeClr val="tx2"/>
                </a:solidFill>
                <a:latin typeface="Arial" panose="020B0604020202020204" pitchFamily="34" charset="0"/>
                <a:ea typeface="MS PGothic" panose="020B0600070205080204" pitchFamily="34" charset="-128"/>
              </a:defRPr>
            </a:lvl3pPr>
            <a:lvl4pPr marL="1600200" indent="-228600" defTabSz="668338">
              <a:spcBef>
                <a:spcPct val="20000"/>
              </a:spcBef>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defTabSz="668338">
              <a:spcBef>
                <a:spcPct val="20000"/>
              </a:spcBef>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marL="0" marR="0" lvl="0" indent="0" algn="l" defTabSz="687309" rtl="0" eaLnBrk="1" fontAlgn="auto" latinLnBrk="0" hangingPunct="1">
              <a:lnSpc>
                <a:spcPct val="100000"/>
              </a:lnSpc>
              <a:spcBef>
                <a:spcPts val="0"/>
              </a:spcBef>
              <a:spcAft>
                <a:spcPts val="0"/>
              </a:spcAft>
              <a:buClr>
                <a:srgbClr val="113468"/>
              </a:buClr>
              <a:buSzTx/>
              <a:buFont typeface="Arial" panose="020B0604020202020204" pitchFamily="34" charset="0"/>
              <a:buNone/>
              <a:tabLst/>
              <a:defRPr/>
            </a:pPr>
            <a:r>
              <a:rPr kumimoji="0" lang="en-US" altLang="zh-CN" sz="11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Key </a:t>
            </a:r>
            <a:r>
              <a:rPr kumimoji="0" lang="en-US" altLang="zh-CN" sz="11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eligibility</a:t>
            </a:r>
            <a:r>
              <a:rPr kumimoji="0" lang="en-US" altLang="zh-CN" sz="1100" b="1" i="0" u="none" strike="noStrike" kern="1200" cap="none" spc="0" normalizeH="0" baseline="30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a:t>
            </a:r>
            <a:endParaRPr kumimoji="0" lang="en-US" altLang="zh-CN" sz="11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155404" marR="0" lvl="0" indent="-155404" algn="l" defTabSz="687309"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High-risk MIUC (bladder, renal pelvis, ureter)</a:t>
            </a:r>
            <a:endParaRPr kumimoji="0" lang="en-US" altLang="ko-KR" sz="11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155404" marR="0" lvl="0" indent="-155404" algn="l" defTabSz="687309"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a:rPr>
              <a:t>Radical cystectomy/RNU within ≤ 14 weeks with lymph node dissection</a:t>
            </a:r>
            <a:endParaRPr kumimoji="0" lang="en-US" altLang="ko-KR" sz="11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1" indent="-154781" algn="l" defTabSz="687309"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ypT2-T4a or </a:t>
            </a:r>
            <a:r>
              <a:rPr kumimoji="0" lang="en-US" altLang="ko-KR" sz="11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ypN</a:t>
            </a:r>
            <a:r>
              <a:rPr kumimoji="0" lang="en-US"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for patients treated with neoadjuvant </a:t>
            </a:r>
            <a:r>
              <a:rPr kumimoji="0" lang="en-US" altLang="ko-KR" sz="11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chemotherapy</a:t>
            </a:r>
            <a:r>
              <a:rPr kumimoji="0" lang="en-US" altLang="ko-KR" sz="1100" b="0" i="0" u="none" strike="noStrike" kern="1200" cap="none" spc="0" normalizeH="0" baseline="30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a:t>
            </a:r>
            <a:endParaRPr kumimoji="0" lang="en-US" altLang="ko-KR" sz="11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1" indent="-154781" algn="l" defTabSz="687309"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pT3-T4a or N+ for patients not treated with neoadjuvant </a:t>
            </a:r>
            <a:r>
              <a:rPr kumimoji="0" lang="en-US" altLang="ko-KR" sz="11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chemotherapy</a:t>
            </a:r>
            <a:r>
              <a:rPr kumimoji="0" lang="en-US" altLang="ko-KR" sz="1100" b="0" i="0" u="none" strike="noStrike" kern="1200" cap="none" spc="0" normalizeH="0" baseline="30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t>
            </a:r>
            <a:r>
              <a:rPr kumimoji="0" lang="en-US"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155404" marR="0" lvl="0" indent="-155404" algn="l" defTabSz="687309"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 postsurgical radiation or AC</a:t>
            </a:r>
          </a:p>
          <a:p>
            <a:pPr marL="155404" marR="0" lvl="0" indent="-155404" algn="l" defTabSz="687309"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a:rPr>
              <a:t>If no prior NAC given, patient was ineligible for or declined cisplatin-based AC</a:t>
            </a:r>
          </a:p>
          <a:p>
            <a:pPr marL="155404" marR="0" lvl="0" indent="-155404" algn="l" defTabSz="687309"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a:rPr>
              <a:t>ECOG PS 0-2</a:t>
            </a:r>
          </a:p>
          <a:p>
            <a:pPr marL="155404" marR="0" lvl="0" indent="-155404" algn="l" defTabSz="687309"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a:rPr>
              <a:t>Tissue sample for PD-L1 testing</a:t>
            </a:r>
          </a:p>
        </p:txBody>
      </p:sp>
      <p:cxnSp>
        <p:nvCxnSpPr>
          <p:cNvPr id="25607" name="Straight Arrow Connector 13">
            <a:extLst>
              <a:ext uri="{FF2B5EF4-FFF2-40B4-BE49-F238E27FC236}">
                <a16:creationId xmlns:a16="http://schemas.microsoft.com/office/drawing/2014/main" id="{CAE74594-B203-4D66-B563-D3128B48E87D}"/>
              </a:ext>
            </a:extLst>
          </p:cNvPr>
          <p:cNvCxnSpPr>
            <a:cxnSpLocks noChangeShapeType="1"/>
            <a:stCxn id="6" idx="3"/>
            <a:endCxn id="10" idx="1"/>
          </p:cNvCxnSpPr>
          <p:nvPr/>
        </p:nvCxnSpPr>
        <p:spPr bwMode="auto">
          <a:xfrm flipV="1">
            <a:off x="5024306" y="1921183"/>
            <a:ext cx="1397306" cy="731634"/>
          </a:xfrm>
          <a:prstGeom prst="bentConnector3">
            <a:avLst>
              <a:gd name="adj1" fmla="val 50000"/>
            </a:avLst>
          </a:prstGeom>
          <a:noFill/>
          <a:ln w="19050" cap="rnd">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08" name="Straight Arrow Connector 14">
            <a:extLst>
              <a:ext uri="{FF2B5EF4-FFF2-40B4-BE49-F238E27FC236}">
                <a16:creationId xmlns:a16="http://schemas.microsoft.com/office/drawing/2014/main" id="{0A215FBC-2963-4070-B342-DA94330A753D}"/>
              </a:ext>
            </a:extLst>
          </p:cNvPr>
          <p:cNvCxnSpPr>
            <a:cxnSpLocks noChangeShapeType="1"/>
            <a:stCxn id="6" idx="3"/>
            <a:endCxn id="11" idx="1"/>
          </p:cNvCxnSpPr>
          <p:nvPr/>
        </p:nvCxnSpPr>
        <p:spPr bwMode="auto">
          <a:xfrm>
            <a:off x="5024306" y="2652817"/>
            <a:ext cx="1380880" cy="754661"/>
          </a:xfrm>
          <a:prstGeom prst="bentConnector3">
            <a:avLst>
              <a:gd name="adj1" fmla="val 50000"/>
            </a:avLst>
          </a:prstGeom>
          <a:noFill/>
          <a:ln w="19050" cap="rnd">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 name="Oval 77">
            <a:extLst>
              <a:ext uri="{FF2B5EF4-FFF2-40B4-BE49-F238E27FC236}">
                <a16:creationId xmlns:a16="http://schemas.microsoft.com/office/drawing/2014/main" id="{87EF0195-11F5-4C49-94C7-788CF2A4A572}"/>
              </a:ext>
            </a:extLst>
          </p:cNvPr>
          <p:cNvSpPr>
            <a:spLocks noChangeArrowheads="1"/>
          </p:cNvSpPr>
          <p:nvPr/>
        </p:nvSpPr>
        <p:spPr bwMode="auto">
          <a:xfrm>
            <a:off x="5619269" y="2408416"/>
            <a:ext cx="476731" cy="451529"/>
          </a:xfrm>
          <a:prstGeom prst="ellipse">
            <a:avLst/>
          </a:prstGeom>
          <a:solidFill>
            <a:srgbClr val="FFFFFF"/>
          </a:solidFill>
          <a:ln w="19050" cap="rnd" algn="ctr">
            <a:solidFill>
              <a:schemeClr val="tx1"/>
            </a:solidFill>
            <a:round/>
            <a:headEnd/>
            <a:tailEnd/>
          </a:ln>
        </p:spPr>
        <p:txBody>
          <a:bodyPr lIns="0" tIns="0" rIns="0" bIns="0" anchor="ct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113468"/>
                </a:solidFill>
                <a:effectLst/>
                <a:uLnTx/>
                <a:uFillTx/>
                <a:latin typeface="Arial" charset="0"/>
                <a:ea typeface="Arial Unicode MS" charset="-128"/>
                <a:cs typeface="Arial" charset="0"/>
                <a:sym typeface="Arial" charset="0"/>
              </a:rPr>
              <a:t>R </a:t>
            </a:r>
            <a:br>
              <a:rPr kumimoji="0" lang="en-US" altLang="en-US" sz="1100" b="1" i="0" u="none" strike="noStrike" kern="0" cap="none" spc="0" normalizeH="0" baseline="0" noProof="0" dirty="0">
                <a:ln>
                  <a:noFill/>
                </a:ln>
                <a:solidFill>
                  <a:srgbClr val="113468"/>
                </a:solidFill>
                <a:effectLst/>
                <a:uLnTx/>
                <a:uFillTx/>
                <a:latin typeface="Arial" charset="0"/>
                <a:ea typeface="Arial Unicode MS" charset="-128"/>
                <a:cs typeface="Arial" charset="0"/>
                <a:sym typeface="Arial" charset="0"/>
              </a:rPr>
            </a:br>
            <a:r>
              <a:rPr kumimoji="0" lang="en-US" altLang="en-US" sz="1100" b="1" i="0" u="none" strike="noStrike" kern="0" cap="none" spc="0" normalizeH="0" baseline="0" noProof="0" dirty="0">
                <a:ln>
                  <a:noFill/>
                </a:ln>
                <a:solidFill>
                  <a:srgbClr val="113468"/>
                </a:solidFill>
                <a:effectLst/>
                <a:uLnTx/>
                <a:uFillTx/>
                <a:latin typeface="Arial" charset="0"/>
                <a:ea typeface="Arial Unicode MS" charset="-128"/>
                <a:cs typeface="Arial" charset="0"/>
                <a:sym typeface="Arial" charset="0"/>
              </a:rPr>
              <a:t>1:1</a:t>
            </a:r>
          </a:p>
        </p:txBody>
      </p:sp>
      <p:sp>
        <p:nvSpPr>
          <p:cNvPr id="10" name="TextBox 9">
            <a:extLst>
              <a:ext uri="{FF2B5EF4-FFF2-40B4-BE49-F238E27FC236}">
                <a16:creationId xmlns:a16="http://schemas.microsoft.com/office/drawing/2014/main" id="{A911FE81-CC34-4CDD-A62A-09413D66E21A}"/>
              </a:ext>
            </a:extLst>
          </p:cNvPr>
          <p:cNvSpPr txBox="1"/>
          <p:nvPr/>
        </p:nvSpPr>
        <p:spPr bwMode="auto">
          <a:xfrm>
            <a:off x="6421612" y="1608172"/>
            <a:ext cx="1508760" cy="626021"/>
          </a:xfrm>
          <a:prstGeom prst="roundRect">
            <a:avLst/>
          </a:prstGeom>
          <a:solidFill>
            <a:srgbClr val="57A9DD"/>
          </a:solidFill>
          <a:ln w="19050">
            <a:solidFill>
              <a:schemeClr val="tx2"/>
            </a:solidFill>
            <a:miter lim="800000"/>
            <a:headEnd/>
            <a:tailEnd/>
          </a:ln>
          <a:effectLst/>
        </p:spPr>
        <p:txBody>
          <a:bodyPr lIns="26998" tIns="26998" rIns="26998" bIns="26998" anchor="ctr"/>
          <a:lstStyle>
            <a:defPPr>
              <a:defRPr lang="en-US"/>
            </a:defPPr>
            <a:lvl1pPr algn="ctr" fontAlgn="base">
              <a:lnSpc>
                <a:spcPct val="90000"/>
              </a:lnSpc>
              <a:spcBef>
                <a:spcPts val="600"/>
              </a:spcBef>
              <a:spcAft>
                <a:spcPct val="0"/>
              </a:spcAft>
              <a:defRPr sz="1200" b="1">
                <a:solidFill>
                  <a:prstClr val="white"/>
                </a:solidFill>
                <a:ea typeface="Arial Unicode MS" panose="020B0604020202020204" pitchFamily="34" charset="-128"/>
                <a:cs typeface="Arial" panose="020B0604020202020204" pitchFamily="34" charset="0"/>
              </a:defRPr>
            </a:lvl1pPr>
          </a:lstStyle>
          <a:p>
            <a:pPr marL="0" marR="0" lvl="0" indent="0" algn="ctr" defTabSz="685800" rtl="0" eaLnBrk="1" fontAlgn="base" latinLnBrk="0" hangingPunct="1">
              <a:lnSpc>
                <a:spcPct val="100000"/>
              </a:lnSpc>
              <a:spcBef>
                <a:spcPts val="0"/>
              </a:spcBef>
              <a:spcAft>
                <a:spcPts val="0"/>
              </a:spcAft>
              <a:buClrTx/>
              <a:buSzTx/>
              <a:buFontTx/>
              <a:buNone/>
              <a:tabLst/>
              <a:defRPr/>
            </a:pPr>
            <a:r>
              <a:rPr kumimoji="0" lang="en-GB" altLang="zh-CN" sz="1100" b="1" i="0" u="none" strike="noStrike" kern="0" cap="none" spc="0" normalizeH="0" baseline="0" noProof="0" dirty="0">
                <a:ln>
                  <a:noFill/>
                </a:ln>
                <a:solidFill>
                  <a:prstClr val="white"/>
                </a:solidFill>
                <a:effectLst/>
                <a:uLnTx/>
                <a:uFillTx/>
                <a:latin typeface="Arial" pitchFamily="34" charset="0"/>
                <a:ea typeface="Arial Unicode MS" panose="020B0604020202020204" pitchFamily="34" charset="-128"/>
                <a:cs typeface="Arial" panose="020B0604020202020204" pitchFamily="34" charset="0"/>
              </a:rPr>
              <a:t>Atezolizumab </a:t>
            </a:r>
            <a:br>
              <a:rPr kumimoji="0" lang="en-GB" altLang="zh-CN" sz="1100" b="1" i="0" u="none" strike="noStrike" kern="0" cap="none" spc="0" normalizeH="0" baseline="0" noProof="0" dirty="0">
                <a:ln>
                  <a:noFill/>
                </a:ln>
                <a:solidFill>
                  <a:prstClr val="white"/>
                </a:solidFill>
                <a:effectLst/>
                <a:uLnTx/>
                <a:uFillTx/>
                <a:latin typeface="Arial" pitchFamily="34" charset="0"/>
                <a:ea typeface="Arial Unicode MS" panose="020B0604020202020204" pitchFamily="34" charset="-128"/>
                <a:cs typeface="Arial" panose="020B0604020202020204" pitchFamily="34" charset="0"/>
              </a:rPr>
            </a:br>
            <a:r>
              <a:rPr kumimoji="0" lang="en-GB" altLang="zh-CN" sz="1100" b="1" i="0" u="none" strike="noStrike" kern="0" cap="none" spc="0" normalizeH="0" baseline="0" noProof="0" dirty="0">
                <a:ln>
                  <a:noFill/>
                </a:ln>
                <a:solidFill>
                  <a:prstClr val="white"/>
                </a:solidFill>
                <a:effectLst/>
                <a:uLnTx/>
                <a:uFillTx/>
                <a:latin typeface="Arial" pitchFamily="34" charset="0"/>
                <a:ea typeface="Arial Unicode MS" panose="020B0604020202020204" pitchFamily="34" charset="-128"/>
                <a:cs typeface="Arial" panose="020B0604020202020204" pitchFamily="34" charset="0"/>
              </a:rPr>
              <a:t>1200 mg q3w</a:t>
            </a:r>
          </a:p>
          <a:p>
            <a:pPr marL="0" marR="0" lvl="0" indent="0" algn="ctr" defTabSz="685800" rtl="0" eaLnBrk="1" fontAlgn="base" latinLnBrk="0" hangingPunct="1">
              <a:lnSpc>
                <a:spcPct val="100000"/>
              </a:lnSpc>
              <a:spcBef>
                <a:spcPts val="0"/>
              </a:spcBef>
              <a:spcAft>
                <a:spcPts val="0"/>
              </a:spcAft>
              <a:buClrTx/>
              <a:buSzTx/>
              <a:buFontTx/>
              <a:buNone/>
              <a:tabLst/>
              <a:defRPr/>
            </a:pPr>
            <a:r>
              <a:rPr kumimoji="0" lang="en-GB" altLang="zh-CN" sz="1100" b="1" i="1" u="none" strike="noStrike" kern="0" cap="none" spc="0" normalizeH="0" baseline="0" noProof="0" dirty="0">
                <a:ln>
                  <a:noFill/>
                </a:ln>
                <a:solidFill>
                  <a:prstClr val="white"/>
                </a:solidFill>
                <a:effectLst/>
                <a:uLnTx/>
                <a:uFillTx/>
                <a:latin typeface="Arial" pitchFamily="34" charset="0"/>
                <a:ea typeface="Arial Unicode MS" panose="020B0604020202020204" pitchFamily="34" charset="-128"/>
                <a:cs typeface="Arial" panose="020B0604020202020204" pitchFamily="34" charset="0"/>
              </a:rPr>
              <a:t>(16 cycles or 1 y)</a:t>
            </a:r>
          </a:p>
        </p:txBody>
      </p:sp>
      <p:sp>
        <p:nvSpPr>
          <p:cNvPr id="11" name="TextBox 10">
            <a:extLst>
              <a:ext uri="{FF2B5EF4-FFF2-40B4-BE49-F238E27FC236}">
                <a16:creationId xmlns:a16="http://schemas.microsoft.com/office/drawing/2014/main" id="{58F2C3E9-750A-465C-8020-223B93590728}"/>
              </a:ext>
            </a:extLst>
          </p:cNvPr>
          <p:cNvSpPr txBox="1"/>
          <p:nvPr/>
        </p:nvSpPr>
        <p:spPr bwMode="auto">
          <a:xfrm>
            <a:off x="6405186" y="3106383"/>
            <a:ext cx="1508760" cy="602190"/>
          </a:xfrm>
          <a:prstGeom prst="roundRect">
            <a:avLst/>
          </a:prstGeom>
          <a:solidFill>
            <a:srgbClr val="EC541E"/>
          </a:solidFill>
          <a:ln w="19050">
            <a:solidFill>
              <a:schemeClr val="accent6">
                <a:lumMod val="50000"/>
              </a:schemeClr>
            </a:solidFill>
            <a:miter lim="800000"/>
            <a:headEnd/>
            <a:tailEnd/>
          </a:ln>
          <a:effectLst/>
        </p:spPr>
        <p:txBody>
          <a:bodyPr lIns="26998" tIns="26998" rIns="26998" bIns="26998" anchor="ctr"/>
          <a:lstStyle/>
          <a:p>
            <a:pPr marL="0" marR="0" lvl="0" indent="0" algn="ctr" defTabSz="911969"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white"/>
                </a:solidFill>
                <a:effectLst>
                  <a:outerShdw blurRad="127000" dist="38100" dir="2700000" algn="tl" rotWithShape="0">
                    <a:prstClr val="black">
                      <a:alpha val="40000"/>
                    </a:prstClr>
                  </a:outerShdw>
                </a:effectLst>
                <a:uLnTx/>
                <a:uFillTx/>
                <a:latin typeface="Arial" pitchFamily="34" charset="0"/>
                <a:ea typeface="MS PGothic" charset="0"/>
                <a:cs typeface="Arial" panose="020B0604020202020204" pitchFamily="34" charset="0"/>
              </a:rPr>
              <a:t>O</a:t>
            </a:r>
            <a:r>
              <a:rPr kumimoji="0" lang="en-GB" altLang="zh-CN" sz="1100" b="1" i="0" u="none" strike="noStrike" kern="0" cap="none" spc="0" normalizeH="0" baseline="0" noProof="0" dirty="0" err="1">
                <a:ln>
                  <a:noFill/>
                </a:ln>
                <a:solidFill>
                  <a:prstClr val="white"/>
                </a:solidFill>
                <a:effectLst>
                  <a:outerShdw blurRad="127000" dist="38100" dir="2700000" algn="tl" rotWithShape="0">
                    <a:prstClr val="black">
                      <a:alpha val="40000"/>
                    </a:prstClr>
                  </a:outerShdw>
                </a:effectLst>
                <a:uLnTx/>
                <a:uFillTx/>
                <a:latin typeface="Arial" pitchFamily="34" charset="0"/>
                <a:ea typeface="MS PGothic" charset="0"/>
                <a:cs typeface="Arial" panose="020B0604020202020204" pitchFamily="34" charset="0"/>
              </a:rPr>
              <a:t>bservation</a:t>
            </a:r>
            <a:r>
              <a:rPr kumimoji="0" lang="en-GB" altLang="zh-CN" sz="1100" b="1" i="0" u="none" strike="noStrike" kern="0" cap="none" spc="0" normalizeH="0" baseline="30000" noProof="0" dirty="0" err="1">
                <a:ln>
                  <a:noFill/>
                </a:ln>
                <a:solidFill>
                  <a:prstClr val="white"/>
                </a:solidFill>
                <a:effectLst>
                  <a:outerShdw blurRad="127000" dist="38100" dir="2700000" algn="tl" rotWithShape="0">
                    <a:prstClr val="black">
                      <a:alpha val="40000"/>
                    </a:prstClr>
                  </a:outerShdw>
                </a:effectLst>
                <a:uLnTx/>
                <a:uFillTx/>
                <a:latin typeface="Arial" pitchFamily="34" charset="0"/>
                <a:ea typeface="MS PGothic" charset="0"/>
                <a:cs typeface="Arial" panose="020B0604020202020204" pitchFamily="34" charset="0"/>
              </a:rPr>
              <a:t>d</a:t>
            </a:r>
            <a:r>
              <a:rPr kumimoji="0" lang="en-GB" altLang="zh-CN" sz="1100" b="1" i="0" u="none" strike="noStrike" kern="0" cap="none" spc="0" normalizeH="0" baseline="0" noProof="0" dirty="0">
                <a:ln>
                  <a:noFill/>
                </a:ln>
                <a:solidFill>
                  <a:prstClr val="white"/>
                </a:solidFill>
                <a:effectLst>
                  <a:outerShdw blurRad="127000" dist="38100" dir="2700000" algn="tl" rotWithShape="0">
                    <a:prstClr val="black">
                      <a:alpha val="40000"/>
                    </a:prstClr>
                  </a:outerShdw>
                </a:effectLst>
                <a:uLnTx/>
                <a:uFillTx/>
                <a:latin typeface="Arial" pitchFamily="34" charset="0"/>
                <a:ea typeface="MS PGothic" charset="0"/>
                <a:cs typeface="Arial" panose="020B0604020202020204" pitchFamily="34" charset="0"/>
              </a:rPr>
              <a:t> q3w</a:t>
            </a:r>
          </a:p>
          <a:p>
            <a:pPr marL="0" marR="0" lvl="0" indent="0" algn="ctr" defTabSz="685800" rtl="0" eaLnBrk="1" fontAlgn="base" latinLnBrk="0" hangingPunct="1">
              <a:lnSpc>
                <a:spcPct val="100000"/>
              </a:lnSpc>
              <a:spcBef>
                <a:spcPts val="0"/>
              </a:spcBef>
              <a:spcAft>
                <a:spcPts val="0"/>
              </a:spcAft>
              <a:buClrTx/>
              <a:buSzTx/>
              <a:buFontTx/>
              <a:buNone/>
              <a:tabLst/>
              <a:defRPr/>
            </a:pPr>
            <a:r>
              <a:rPr kumimoji="0" lang="en-GB" altLang="zh-CN" sz="1100" b="1" i="1" u="none" strike="noStrike" kern="0" cap="none" spc="0" normalizeH="0" baseline="0" noProof="0" dirty="0">
                <a:ln>
                  <a:noFill/>
                </a:ln>
                <a:solidFill>
                  <a:prstClr val="white"/>
                </a:solidFill>
                <a:effectLst/>
                <a:uLnTx/>
                <a:uFillTx/>
                <a:latin typeface="Arial" pitchFamily="34" charset="0"/>
                <a:ea typeface="Arial Unicode MS" panose="020B0604020202020204" pitchFamily="34" charset="-128"/>
                <a:cs typeface="Arial" panose="020B0604020202020204" pitchFamily="34" charset="0"/>
              </a:rPr>
              <a:t>(16 cycles or 1 y)</a:t>
            </a:r>
          </a:p>
        </p:txBody>
      </p:sp>
      <p:sp>
        <p:nvSpPr>
          <p:cNvPr id="24" name="Shape 612">
            <a:extLst>
              <a:ext uri="{FF2B5EF4-FFF2-40B4-BE49-F238E27FC236}">
                <a16:creationId xmlns:a16="http://schemas.microsoft.com/office/drawing/2014/main" id="{4C83FF76-D7A9-459C-8883-D73C2AB9AC3C}"/>
              </a:ext>
            </a:extLst>
          </p:cNvPr>
          <p:cNvSpPr/>
          <p:nvPr/>
        </p:nvSpPr>
        <p:spPr>
          <a:xfrm>
            <a:off x="8740851" y="2378654"/>
            <a:ext cx="1364514" cy="668655"/>
          </a:xfrm>
          <a:prstGeom prst="roundRect">
            <a:avLst>
              <a:gd name="adj" fmla="val 12299"/>
            </a:avLst>
          </a:prstGeom>
          <a:solidFill>
            <a:schemeClr val="accent6">
              <a:lumMod val="20000"/>
              <a:lumOff val="80000"/>
            </a:schemeClr>
          </a:solidFill>
          <a:ln w="19050">
            <a:solidFill>
              <a:schemeClr val="accent6"/>
            </a:solidFill>
          </a:ln>
        </p:spPr>
        <p:txBody>
          <a:bodyPr spcFirstLastPara="1" lIns="35998" tIns="0" rIns="35998" bIns="0" anchor="ctr"/>
          <a:lstStyle/>
          <a:p>
            <a:pPr marL="0" marR="0" lvl="0" indent="0" algn="ctr" defTabSz="685800" rtl="0" eaLnBrk="1" fontAlgn="auto" latinLnBrk="0" hangingPunct="1">
              <a:lnSpc>
                <a:spcPct val="9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a:cs typeface="Arial" panose="020B0604020202020204" pitchFamily="34" charset="0"/>
                <a:sym typeface="Arial"/>
              </a:rPr>
              <a:t>Disease recurrence/ survival follow-up</a:t>
            </a:r>
            <a:endParaRPr kumimoji="0" sz="1100" b="0" i="0" u="none" strike="noStrike" kern="1200" cap="none" spc="0" normalizeH="0" baseline="0" noProof="0" dirty="0">
              <a:ln>
                <a:noFill/>
              </a:ln>
              <a:solidFill>
                <a:srgbClr val="000000"/>
              </a:solidFill>
              <a:effectLst/>
              <a:uLnTx/>
              <a:uFillTx/>
              <a:latin typeface="Arial" pitchFamily="34" charset="0"/>
              <a:ea typeface="Arial Unicode MS" charset="-128"/>
              <a:cs typeface="Arial" panose="020B0604020202020204" pitchFamily="34" charset="0"/>
            </a:endParaRPr>
          </a:p>
        </p:txBody>
      </p:sp>
      <p:sp>
        <p:nvSpPr>
          <p:cNvPr id="4" name="TextBox 3">
            <a:extLst>
              <a:ext uri="{FF2B5EF4-FFF2-40B4-BE49-F238E27FC236}">
                <a16:creationId xmlns:a16="http://schemas.microsoft.com/office/drawing/2014/main" id="{A7E8FEDF-95D9-4130-8252-D80C5546CD1F}"/>
              </a:ext>
            </a:extLst>
          </p:cNvPr>
          <p:cNvSpPr txBox="1"/>
          <p:nvPr/>
        </p:nvSpPr>
        <p:spPr>
          <a:xfrm>
            <a:off x="6400743" y="2384092"/>
            <a:ext cx="1538030"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dirty="0">
                <a:ln>
                  <a:noFill/>
                </a:ln>
                <a:solidFill>
                  <a:srgbClr val="113468"/>
                </a:solidFill>
                <a:effectLst/>
                <a:uLnTx/>
                <a:uFillTx/>
                <a:latin typeface="Arial" pitchFamily="34" charset="0"/>
                <a:ea typeface="+mn-ea"/>
                <a:cs typeface="Arial" panose="020B0604020202020204" pitchFamily="34" charset="0"/>
              </a:rPr>
            </a:br>
            <a:r>
              <a:rPr kumimoji="0" lang="en-US" sz="1100" b="0" i="0" u="none" strike="noStrike" kern="1200" cap="none" spc="0" normalizeH="0" baseline="0" noProof="0" dirty="0">
                <a:ln>
                  <a:noFill/>
                </a:ln>
                <a:solidFill>
                  <a:srgbClr val="113468"/>
                </a:solidFill>
                <a:effectLst/>
                <a:uLnTx/>
                <a:uFillTx/>
                <a:latin typeface="Arial" pitchFamily="34" charset="0"/>
                <a:ea typeface="+mn-ea"/>
                <a:cs typeface="Arial" panose="020B0604020202020204" pitchFamily="34" charset="0"/>
              </a:rPr>
              <a:t>No crossover allowed</a:t>
            </a:r>
            <a:endParaRPr kumimoji="0" lang="en-GB" sz="1100" b="0" i="0" u="none" strike="noStrike" kern="1200" cap="none" spc="0" normalizeH="0" baseline="0" noProof="0" dirty="0">
              <a:ln>
                <a:noFill/>
              </a:ln>
              <a:solidFill>
                <a:srgbClr val="113468"/>
              </a:solidFill>
              <a:effectLst/>
              <a:uLnTx/>
              <a:uFillTx/>
              <a:latin typeface="Arial" pitchFamily="34" charset="0"/>
              <a:ea typeface="+mn-ea"/>
              <a:cs typeface="Arial" panose="020B0604020202020204" pitchFamily="34" charset="0"/>
            </a:endParaRPr>
          </a:p>
        </p:txBody>
      </p:sp>
      <p:sp>
        <p:nvSpPr>
          <p:cNvPr id="20" name="Google Shape;128;p2">
            <a:extLst>
              <a:ext uri="{FF2B5EF4-FFF2-40B4-BE49-F238E27FC236}">
                <a16:creationId xmlns:a16="http://schemas.microsoft.com/office/drawing/2014/main" id="{6D55C21D-3122-40C7-9393-F8D9CA6A1BFC}"/>
              </a:ext>
            </a:extLst>
          </p:cNvPr>
          <p:cNvSpPr/>
          <p:nvPr/>
        </p:nvSpPr>
        <p:spPr>
          <a:xfrm>
            <a:off x="5672839" y="4070840"/>
            <a:ext cx="4432526" cy="899685"/>
          </a:xfrm>
          <a:prstGeom prst="roundRect">
            <a:avLst>
              <a:gd name="adj" fmla="val 16667"/>
            </a:avLst>
          </a:prstGeom>
          <a:solidFill>
            <a:schemeClr val="accent6">
              <a:lumMod val="20000"/>
              <a:lumOff val="80000"/>
            </a:schemeClr>
          </a:solidFill>
          <a:ln w="19050">
            <a:solidFill>
              <a:schemeClr val="accent6"/>
            </a:solidFill>
          </a:ln>
        </p:spPr>
        <p:txBody>
          <a:bodyPr spcFirstLastPara="1" wrap="square" lIns="68569" tIns="34275" rIns="68569" bIns="34275" anchor="ctr" anchorCtr="0">
            <a:noAutofit/>
          </a:bodyPr>
          <a:lstStyle/>
          <a:p>
            <a:pPr marL="171450" marR="0" lvl="1" indent="-171450" algn="l" defTabSz="685800" rtl="0" eaLnBrk="1" fontAlgn="auto" latinLnBrk="0" hangingPunct="1">
              <a:lnSpc>
                <a:spcPct val="125000"/>
              </a:lnSpc>
              <a:spcBef>
                <a:spcPts val="0"/>
              </a:spcBef>
              <a:spcAft>
                <a:spcPts val="0"/>
              </a:spcAft>
              <a:buClr>
                <a:srgbClr val="113468"/>
              </a:buClr>
              <a:buSzPts val="1200"/>
              <a:buFont typeface="Arial" panose="020B0604020202020204" pitchFamily="34" charset="0"/>
              <a:buChar char="•"/>
              <a:tabLst/>
              <a:defRPr/>
            </a:pPr>
            <a:r>
              <a:rPr kumimoji="0" lang="en-US" sz="1100" b="1" i="0" u="none" strike="noStrike" kern="1200" cap="none" spc="0" normalizeH="0" baseline="0" noProof="0" dirty="0">
                <a:ln>
                  <a:noFill/>
                </a:ln>
                <a:solidFill>
                  <a:srgbClr val="113468"/>
                </a:solidFill>
                <a:effectLst/>
                <a:uLnTx/>
                <a:uFillTx/>
                <a:latin typeface="Arial"/>
                <a:ea typeface="Arial"/>
                <a:cs typeface="Arial"/>
                <a:sym typeface="Arial"/>
              </a:rPr>
              <a:t>Primary endpoint: </a:t>
            </a:r>
            <a:r>
              <a:rPr kumimoji="0" lang="en-US" sz="1100" b="0" i="0" u="none" strike="noStrike" kern="1200" cap="none" spc="0" normalizeH="0" baseline="0" noProof="0" dirty="0">
                <a:ln>
                  <a:noFill/>
                </a:ln>
                <a:solidFill>
                  <a:srgbClr val="113468"/>
                </a:solidFill>
                <a:effectLst/>
                <a:uLnTx/>
                <a:uFillTx/>
                <a:latin typeface="Arial"/>
                <a:ea typeface="Arial"/>
                <a:cs typeface="Arial"/>
                <a:sym typeface="Arial"/>
              </a:rPr>
              <a:t>DFS (ITT population)</a:t>
            </a:r>
          </a:p>
          <a:p>
            <a:pPr marL="171450" marR="0" lvl="1" indent="-171450" algn="l" defTabSz="685800" rtl="0" eaLnBrk="1" fontAlgn="auto" latinLnBrk="0" hangingPunct="1">
              <a:lnSpc>
                <a:spcPct val="125000"/>
              </a:lnSpc>
              <a:spcBef>
                <a:spcPts val="0"/>
              </a:spcBef>
              <a:spcAft>
                <a:spcPts val="0"/>
              </a:spcAft>
              <a:buClr>
                <a:srgbClr val="113468"/>
              </a:buClr>
              <a:buSzPts val="1200"/>
              <a:buFont typeface="Arial" panose="020B0604020202020204" pitchFamily="34" charset="0"/>
              <a:buChar char="•"/>
              <a:tabLst/>
              <a:defRPr/>
            </a:pPr>
            <a:r>
              <a:rPr kumimoji="0" lang="en-US" sz="1100" b="1" i="0" u="none" strike="noStrike" kern="1200" cap="none" spc="0" normalizeH="0" baseline="0" noProof="0" dirty="0">
                <a:ln>
                  <a:noFill/>
                </a:ln>
                <a:solidFill>
                  <a:srgbClr val="113468"/>
                </a:solidFill>
                <a:effectLst/>
                <a:uLnTx/>
                <a:uFillTx/>
                <a:latin typeface="Arial"/>
                <a:ea typeface="+mn-ea"/>
                <a:cs typeface="Arial"/>
              </a:rPr>
              <a:t>Key secondary endpoint: </a:t>
            </a:r>
            <a:r>
              <a:rPr kumimoji="0" lang="en-US" sz="1100" b="0" i="0" u="none" strike="noStrike" kern="1200" cap="none" spc="0" normalizeH="0" baseline="0" noProof="0" dirty="0">
                <a:ln>
                  <a:noFill/>
                </a:ln>
                <a:solidFill>
                  <a:srgbClr val="113468"/>
                </a:solidFill>
                <a:effectLst/>
                <a:uLnTx/>
                <a:uFillTx/>
                <a:latin typeface="Arial"/>
                <a:ea typeface="+mn-ea"/>
                <a:cs typeface="Arial"/>
              </a:rPr>
              <a:t>OS (ITT population)</a:t>
            </a:r>
          </a:p>
          <a:p>
            <a:pPr marL="171450" marR="0" lvl="1" indent="-171450" algn="l" defTabSz="685800" rtl="0" eaLnBrk="1" fontAlgn="auto" latinLnBrk="0" hangingPunct="1">
              <a:lnSpc>
                <a:spcPct val="125000"/>
              </a:lnSpc>
              <a:spcBef>
                <a:spcPts val="0"/>
              </a:spcBef>
              <a:spcAft>
                <a:spcPts val="0"/>
              </a:spcAft>
              <a:buClr>
                <a:srgbClr val="113468"/>
              </a:buClr>
              <a:buSzPts val="1200"/>
              <a:buFont typeface="Arial" panose="020B0604020202020204" pitchFamily="34" charset="0"/>
              <a:buChar char="•"/>
              <a:tabLst/>
              <a:defRPr/>
            </a:pPr>
            <a:r>
              <a:rPr kumimoji="0" lang="en-US" sz="1100" b="1" i="0" u="none" strike="noStrike" kern="1200" cap="none" spc="0" normalizeH="0" baseline="0" noProof="0" dirty="0">
                <a:ln>
                  <a:noFill/>
                </a:ln>
                <a:solidFill>
                  <a:srgbClr val="113468"/>
                </a:solidFill>
                <a:effectLst/>
                <a:uLnTx/>
                <a:uFillTx/>
                <a:latin typeface="Arial"/>
                <a:ea typeface="+mn-ea"/>
                <a:cs typeface="Arial"/>
              </a:rPr>
              <a:t>Exploratory analyses: </a:t>
            </a:r>
            <a:r>
              <a:rPr kumimoji="0" lang="en-US" sz="1100" b="0" i="0" u="none" strike="noStrike" kern="1200" cap="none" spc="0" normalizeH="0" baseline="0" noProof="0" dirty="0">
                <a:ln>
                  <a:noFill/>
                </a:ln>
                <a:solidFill>
                  <a:srgbClr val="113468"/>
                </a:solidFill>
                <a:effectLst/>
                <a:uLnTx/>
                <a:uFillTx/>
                <a:latin typeface="Arial"/>
                <a:ea typeface="+mn-ea"/>
                <a:cs typeface="Arial"/>
              </a:rPr>
              <a:t>DFS and OS by PD-L1 status</a:t>
            </a:r>
          </a:p>
          <a:p>
            <a:pPr marL="171450" marR="0" lvl="1" indent="-171450" algn="l" defTabSz="685800" rtl="0" eaLnBrk="1" fontAlgn="auto" latinLnBrk="0" hangingPunct="1">
              <a:lnSpc>
                <a:spcPct val="125000"/>
              </a:lnSpc>
              <a:spcBef>
                <a:spcPts val="0"/>
              </a:spcBef>
              <a:spcAft>
                <a:spcPts val="0"/>
              </a:spcAft>
              <a:buClr>
                <a:srgbClr val="113468"/>
              </a:buClr>
              <a:buSzPts val="1200"/>
              <a:buFont typeface="Arial" panose="020B0604020202020204" pitchFamily="34" charset="0"/>
              <a:buChar char="•"/>
              <a:tabLst/>
              <a:defRPr/>
            </a:pPr>
            <a:r>
              <a:rPr kumimoji="0" lang="en-US" sz="1100" b="1" i="0" u="none" strike="noStrike" kern="1200" cap="none" spc="0" normalizeH="0" baseline="0" noProof="0" dirty="0">
                <a:ln>
                  <a:noFill/>
                </a:ln>
                <a:solidFill>
                  <a:srgbClr val="113468"/>
                </a:solidFill>
                <a:effectLst/>
                <a:uLnTx/>
                <a:uFillTx/>
                <a:latin typeface="Arial"/>
                <a:ea typeface="+mn-ea"/>
                <a:cs typeface="Arial"/>
              </a:rPr>
              <a:t>Safety</a:t>
            </a:r>
            <a:endParaRPr kumimoji="0" lang="en-US" sz="1100" b="0" i="0" u="none" strike="noStrike" kern="1200" cap="none" spc="0" normalizeH="0" baseline="0" noProof="0" dirty="0">
              <a:ln>
                <a:noFill/>
              </a:ln>
              <a:solidFill>
                <a:srgbClr val="113468"/>
              </a:solidFill>
              <a:effectLst/>
              <a:uLnTx/>
              <a:uFillTx/>
              <a:latin typeface="Arial"/>
              <a:ea typeface="Arial"/>
              <a:cs typeface="Arial"/>
              <a:sym typeface="Arial"/>
            </a:endParaRPr>
          </a:p>
        </p:txBody>
      </p:sp>
      <p:cxnSp>
        <p:nvCxnSpPr>
          <p:cNvPr id="38" name="Straight Arrow Connector 13">
            <a:extLst>
              <a:ext uri="{FF2B5EF4-FFF2-40B4-BE49-F238E27FC236}">
                <a16:creationId xmlns:a16="http://schemas.microsoft.com/office/drawing/2014/main" id="{A6207D38-45EB-4535-9A34-33DF4F9ED934}"/>
              </a:ext>
            </a:extLst>
          </p:cNvPr>
          <p:cNvCxnSpPr>
            <a:cxnSpLocks noChangeShapeType="1"/>
            <a:stCxn id="10" idx="3"/>
            <a:endCxn id="24" idx="1"/>
          </p:cNvCxnSpPr>
          <p:nvPr/>
        </p:nvCxnSpPr>
        <p:spPr bwMode="auto">
          <a:xfrm>
            <a:off x="7930373" y="1921182"/>
            <a:ext cx="810479" cy="791799"/>
          </a:xfrm>
          <a:prstGeom prst="bentConnector3">
            <a:avLst>
              <a:gd name="adj1" fmla="val 49119"/>
            </a:avLst>
          </a:prstGeom>
          <a:noFill/>
          <a:ln w="19050" cap="rnd">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 name="Straight Arrow Connector 13">
            <a:extLst>
              <a:ext uri="{FF2B5EF4-FFF2-40B4-BE49-F238E27FC236}">
                <a16:creationId xmlns:a16="http://schemas.microsoft.com/office/drawing/2014/main" id="{19402F4E-1E08-4C3F-9B6F-010F9D78215F}"/>
              </a:ext>
            </a:extLst>
          </p:cNvPr>
          <p:cNvCxnSpPr>
            <a:cxnSpLocks noChangeShapeType="1"/>
            <a:stCxn id="11" idx="3"/>
            <a:endCxn id="24" idx="1"/>
          </p:cNvCxnSpPr>
          <p:nvPr/>
        </p:nvCxnSpPr>
        <p:spPr bwMode="auto">
          <a:xfrm flipV="1">
            <a:off x="7913947" y="2712981"/>
            <a:ext cx="826905" cy="694498"/>
          </a:xfrm>
          <a:prstGeom prst="bentConnector3">
            <a:avLst>
              <a:gd name="adj1" fmla="val 50000"/>
            </a:avLst>
          </a:prstGeom>
          <a:noFill/>
          <a:ln w="19050" cap="rnd">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 name="Rectangle 4">
            <a:extLst>
              <a:ext uri="{FF2B5EF4-FFF2-40B4-BE49-F238E27FC236}">
                <a16:creationId xmlns:a16="http://schemas.microsoft.com/office/drawing/2014/main" id="{B746708F-321B-C84D-A582-5333B9A1626B}"/>
              </a:ext>
            </a:extLst>
          </p:cNvPr>
          <p:cNvSpPr/>
          <p:nvPr/>
        </p:nvSpPr>
        <p:spPr>
          <a:xfrm>
            <a:off x="7320137" y="0"/>
            <a:ext cx="3231619" cy="26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AF702B4-DE21-DD44-A555-B40C81326FAE}"/>
              </a:ext>
            </a:extLst>
          </p:cNvPr>
          <p:cNvSpPr/>
          <p:nvPr/>
        </p:nvSpPr>
        <p:spPr>
          <a:xfrm>
            <a:off x="156642" y="6453336"/>
            <a:ext cx="3500958" cy="246221"/>
          </a:xfrm>
          <a:prstGeom prst="rect">
            <a:avLst/>
          </a:prstGeom>
        </p:spPr>
        <p:txBody>
          <a:bodyPr wrap="none" lIns="0" tIns="0" rIns="0" bIns="0">
            <a:spAutoFit/>
          </a:bodyPr>
          <a:lstStyle/>
          <a:p>
            <a:pPr algn="ctr" eaLnBrk="1" hangingPunct="1">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Courtesy of </a:t>
            </a:r>
            <a:r>
              <a:rPr lang="en-US" sz="1600" dirty="0" err="1">
                <a:solidFill>
                  <a:prstClr val="black"/>
                </a:solidFill>
                <a:latin typeface="Helvetica" pitchFamily="2" charset="0"/>
                <a:ea typeface="+mn-ea"/>
                <a:cs typeface="+mn-cs"/>
              </a:rPr>
              <a:t>Siamak</a:t>
            </a:r>
            <a:r>
              <a:rPr lang="en-US" sz="1600" dirty="0">
                <a:solidFill>
                  <a:prstClr val="black"/>
                </a:solidFill>
                <a:latin typeface="Helvetica" pitchFamily="2" charset="0"/>
                <a:ea typeface="+mn-ea"/>
                <a:cs typeface="+mn-cs"/>
              </a:rPr>
              <a:t> </a:t>
            </a:r>
            <a:r>
              <a:rPr kumimoji="0" lang="en-US" sz="1600" b="0" i="0" u="none" strike="noStrike" kern="1200" cap="none" spc="0" normalizeH="0" baseline="0" noProof="0" dirty="0" err="1">
                <a:ln>
                  <a:noFill/>
                </a:ln>
                <a:solidFill>
                  <a:prstClr val="black"/>
                </a:solidFill>
                <a:effectLst/>
                <a:uLnTx/>
                <a:uFillTx/>
                <a:latin typeface="Helvetica" pitchFamily="2" charset="0"/>
                <a:ea typeface="+mn-ea"/>
                <a:cs typeface="+mn-cs"/>
              </a:rPr>
              <a:t>Daneshmand</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 MD</a:t>
            </a:r>
          </a:p>
        </p:txBody>
      </p:sp>
      <p:sp>
        <p:nvSpPr>
          <p:cNvPr id="7" name="Rectangle 6">
            <a:extLst>
              <a:ext uri="{FF2B5EF4-FFF2-40B4-BE49-F238E27FC236}">
                <a16:creationId xmlns:a16="http://schemas.microsoft.com/office/drawing/2014/main" id="{D5FF055E-0023-794B-B95C-73CCEFF3A380}"/>
              </a:ext>
            </a:extLst>
          </p:cNvPr>
          <p:cNvSpPr/>
          <p:nvPr/>
        </p:nvSpPr>
        <p:spPr>
          <a:xfrm>
            <a:off x="7889102" y="6466190"/>
            <a:ext cx="4185568"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Hussain MHA et al. ASCO 2020;Abstract 5000.</a:t>
            </a:r>
          </a:p>
        </p:txBody>
      </p:sp>
    </p:spTree>
    <p:extLst>
      <p:ext uri="{BB962C8B-B14F-4D97-AF65-F5344CB8AC3E}">
        <p14:creationId xmlns:p14="http://schemas.microsoft.com/office/powerpoint/2010/main" val="956284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23D87-A11E-4162-A844-CFFAA3BEC193}"/>
              </a:ext>
            </a:extLst>
          </p:cNvPr>
          <p:cNvSpPr>
            <a:spLocks noGrp="1"/>
          </p:cNvSpPr>
          <p:nvPr>
            <p:ph type="title"/>
          </p:nvPr>
        </p:nvSpPr>
        <p:spPr>
          <a:xfrm>
            <a:off x="407368" y="160808"/>
            <a:ext cx="10515600" cy="969332"/>
          </a:xfrm>
        </p:spPr>
        <p:txBody>
          <a:bodyPr/>
          <a:lstStyle/>
          <a:p>
            <a:r>
              <a:rPr lang="en-US" dirty="0"/>
              <a:t>DFS in ITT Population</a:t>
            </a:r>
            <a:endParaRPr lang="en-GB" dirty="0"/>
          </a:p>
        </p:txBody>
      </p:sp>
      <p:sp>
        <p:nvSpPr>
          <p:cNvPr id="5" name="Content Placeholder 4">
            <a:extLst>
              <a:ext uri="{FF2B5EF4-FFF2-40B4-BE49-F238E27FC236}">
                <a16:creationId xmlns:a16="http://schemas.microsoft.com/office/drawing/2014/main" id="{A2BFF5A4-8748-445C-B529-64D97F1499D7}"/>
              </a:ext>
            </a:extLst>
          </p:cNvPr>
          <p:cNvSpPr>
            <a:spLocks noGrp="1"/>
          </p:cNvSpPr>
          <p:nvPr>
            <p:ph idx="1"/>
          </p:nvPr>
        </p:nvSpPr>
        <p:spPr/>
        <p:txBody>
          <a:bodyPr/>
          <a:lstStyle/>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Footer Placeholder 2">
            <a:extLst>
              <a:ext uri="{FF2B5EF4-FFF2-40B4-BE49-F238E27FC236}">
                <a16:creationId xmlns:a16="http://schemas.microsoft.com/office/drawing/2014/main" id="{E58E6440-9C4C-4262-A8AE-82F440F1CB8D}"/>
              </a:ext>
            </a:extLst>
          </p:cNvPr>
          <p:cNvSpPr>
            <a:spLocks noGrp="1"/>
          </p:cNvSpPr>
          <p:nvPr>
            <p:ph type="ftr" sz="quarter" idx="11"/>
          </p:nvPr>
        </p:nvSpPr>
        <p:spPr>
          <a:xfrm>
            <a:off x="3168373" y="5976834"/>
            <a:ext cx="5855254"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Data cut-off: November 30, 2019. Median follow-up: 21.9 mo. </a:t>
            </a:r>
            <a:b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br>
            <a:r>
              <a:rPr kumimoji="0" lang="en-US" sz="1200" b="0" i="0" u="none" strike="noStrike" kern="1200" cap="none" spc="0" normalizeH="0" baseline="30000" noProof="0" dirty="0">
                <a:ln>
                  <a:noFill/>
                </a:ln>
                <a:solidFill>
                  <a:prstClr val="black">
                    <a:tint val="75000"/>
                  </a:prstClr>
                </a:solidFill>
                <a:effectLst/>
                <a:uLnTx/>
                <a:uFillTx/>
                <a:latin typeface="Arial" pitchFamily="34" charset="0"/>
                <a:ea typeface="+mn-ea"/>
                <a:cs typeface="+mn-cs"/>
              </a:rPr>
              <a:t>a </a:t>
            </a:r>
            <a:r>
              <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rPr>
              <a:t>Stratified by post-resection tumor stage, nodal status and PD-L1 status. </a:t>
            </a:r>
            <a:endParaRPr kumimoji="0" lang="en-GB" sz="1200" b="0" i="0" u="none" strike="noStrike" kern="1200" cap="none" spc="0" normalizeH="0" baseline="0" noProof="0" dirty="0">
              <a:ln>
                <a:noFill/>
              </a:ln>
              <a:solidFill>
                <a:prstClr val="black">
                  <a:tint val="75000"/>
                </a:prstClr>
              </a:solidFill>
              <a:effectLst/>
              <a:uLnTx/>
              <a:uFillTx/>
              <a:latin typeface="Arial" pitchFamily="34" charset="0"/>
              <a:ea typeface="+mn-ea"/>
              <a:cs typeface="+mn-cs"/>
            </a:endParaRPr>
          </a:p>
        </p:txBody>
      </p:sp>
      <p:grpSp>
        <p:nvGrpSpPr>
          <p:cNvPr id="15" name="Group 14">
            <a:extLst>
              <a:ext uri="{FF2B5EF4-FFF2-40B4-BE49-F238E27FC236}">
                <a16:creationId xmlns:a16="http://schemas.microsoft.com/office/drawing/2014/main" id="{AE6D35CB-8E25-4B4E-9F99-3B8DEF70638B}"/>
              </a:ext>
            </a:extLst>
          </p:cNvPr>
          <p:cNvGrpSpPr/>
          <p:nvPr/>
        </p:nvGrpSpPr>
        <p:grpSpPr>
          <a:xfrm>
            <a:off x="349469" y="1130139"/>
            <a:ext cx="8674158" cy="4675126"/>
            <a:chOff x="419100" y="909892"/>
            <a:chExt cx="9186908" cy="4951484"/>
          </a:xfrm>
        </p:grpSpPr>
        <p:grpSp>
          <p:nvGrpSpPr>
            <p:cNvPr id="11" name="Group 10">
              <a:extLst>
                <a:ext uri="{FF2B5EF4-FFF2-40B4-BE49-F238E27FC236}">
                  <a16:creationId xmlns:a16="http://schemas.microsoft.com/office/drawing/2014/main" id="{86058F77-9728-4F45-8632-87E21075049E}"/>
                </a:ext>
              </a:extLst>
            </p:cNvPr>
            <p:cNvGrpSpPr/>
            <p:nvPr/>
          </p:nvGrpSpPr>
          <p:grpSpPr>
            <a:xfrm>
              <a:off x="419100" y="909892"/>
              <a:ext cx="9186908" cy="4951484"/>
              <a:chOff x="419100" y="947992"/>
              <a:chExt cx="9186908" cy="4951484"/>
            </a:xfrm>
          </p:grpSpPr>
          <p:pic>
            <p:nvPicPr>
              <p:cNvPr id="9" name="Picture 8">
                <a:extLst>
                  <a:ext uri="{FF2B5EF4-FFF2-40B4-BE49-F238E27FC236}">
                    <a16:creationId xmlns:a16="http://schemas.microsoft.com/office/drawing/2014/main" id="{A846CB54-30E8-42DC-A990-01C6FB0FE9C6}"/>
                  </a:ext>
                </a:extLst>
              </p:cNvPr>
              <p:cNvPicPr>
                <a:picLocks noChangeAspect="1"/>
              </p:cNvPicPr>
              <p:nvPr/>
            </p:nvPicPr>
            <p:blipFill>
              <a:blip r:embed="rId3"/>
              <a:stretch>
                <a:fillRect/>
              </a:stretch>
            </p:blipFill>
            <p:spPr>
              <a:xfrm>
                <a:off x="419100" y="947992"/>
                <a:ext cx="9186908" cy="4951484"/>
              </a:xfrm>
              <a:prstGeom prst="rect">
                <a:avLst/>
              </a:prstGeom>
            </p:spPr>
          </p:pic>
          <p:cxnSp>
            <p:nvCxnSpPr>
              <p:cNvPr id="12" name="Straight Connector 11">
                <a:extLst>
                  <a:ext uri="{FF2B5EF4-FFF2-40B4-BE49-F238E27FC236}">
                    <a16:creationId xmlns:a16="http://schemas.microsoft.com/office/drawing/2014/main" id="{D4C8C150-CC23-48E8-BF35-51B7C9ACF157}"/>
                  </a:ext>
                </a:extLst>
              </p:cNvPr>
              <p:cNvCxnSpPr>
                <a:cxnSpLocks/>
              </p:cNvCxnSpPr>
              <p:nvPr/>
            </p:nvCxnSpPr>
            <p:spPr>
              <a:xfrm>
                <a:off x="1845606" y="2865887"/>
                <a:ext cx="3092154" cy="0"/>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3D2156-EC56-485F-B13E-C46DFEA06876}"/>
                  </a:ext>
                </a:extLst>
              </p:cNvPr>
              <p:cNvCxnSpPr>
                <a:cxnSpLocks/>
              </p:cNvCxnSpPr>
              <p:nvPr/>
            </p:nvCxnSpPr>
            <p:spPr>
              <a:xfrm>
                <a:off x="4924191" y="2865887"/>
                <a:ext cx="0" cy="1977962"/>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37FD83-7585-4F89-B8B9-9A91C0DA2FAA}"/>
                  </a:ext>
                </a:extLst>
              </p:cNvPr>
              <p:cNvCxnSpPr>
                <a:cxnSpLocks/>
              </p:cNvCxnSpPr>
              <p:nvPr/>
            </p:nvCxnSpPr>
            <p:spPr>
              <a:xfrm>
                <a:off x="4533512" y="2865887"/>
                <a:ext cx="0" cy="1977962"/>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32C16390-CB53-4854-8D54-BC04F1BD1620}"/>
                </a:ext>
              </a:extLst>
            </p:cNvPr>
            <p:cNvSpPr/>
            <p:nvPr/>
          </p:nvSpPr>
          <p:spPr>
            <a:xfrm>
              <a:off x="1886899" y="3904231"/>
              <a:ext cx="2060620" cy="901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10" name="Table 9">
            <a:extLst>
              <a:ext uri="{FF2B5EF4-FFF2-40B4-BE49-F238E27FC236}">
                <a16:creationId xmlns:a16="http://schemas.microsoft.com/office/drawing/2014/main" id="{4C11FCB7-0C08-4185-99F2-EA33EAF2B682}"/>
              </a:ext>
            </a:extLst>
          </p:cNvPr>
          <p:cNvGraphicFramePr>
            <a:graphicFrameLocks noGrp="1"/>
          </p:cNvGraphicFramePr>
          <p:nvPr/>
        </p:nvGraphicFramePr>
        <p:xfrm>
          <a:off x="6105088" y="1136705"/>
          <a:ext cx="5855254" cy="1623060"/>
        </p:xfrm>
        <a:graphic>
          <a:graphicData uri="http://schemas.openxmlformats.org/drawingml/2006/table">
            <a:tbl>
              <a:tblPr firstRow="1">
                <a:tableStyleId>{21E4AEA4-8DFA-4A89-87EB-49C32662AFE0}</a:tableStyleId>
              </a:tblPr>
              <a:tblGrid>
                <a:gridCol w="2659778">
                  <a:extLst>
                    <a:ext uri="{9D8B030D-6E8A-4147-A177-3AD203B41FA5}">
                      <a16:colId xmlns:a16="http://schemas.microsoft.com/office/drawing/2014/main" val="20000"/>
                    </a:ext>
                  </a:extLst>
                </a:gridCol>
                <a:gridCol w="1597738">
                  <a:extLst>
                    <a:ext uri="{9D8B030D-6E8A-4147-A177-3AD203B41FA5}">
                      <a16:colId xmlns:a16="http://schemas.microsoft.com/office/drawing/2014/main" val="20001"/>
                    </a:ext>
                  </a:extLst>
                </a:gridCol>
                <a:gridCol w="1597738">
                  <a:extLst>
                    <a:ext uri="{9D8B030D-6E8A-4147-A177-3AD203B41FA5}">
                      <a16:colId xmlns:a16="http://schemas.microsoft.com/office/drawing/2014/main" val="1749488587"/>
                    </a:ext>
                  </a:extLst>
                </a:gridCol>
              </a:tblGrid>
              <a:tr h="388620">
                <a:tc>
                  <a:txBody>
                    <a:bodyPr/>
                    <a:lstStyle/>
                    <a:p>
                      <a:pPr algn="just"/>
                      <a:r>
                        <a:rPr lang="en-US" sz="1400" b="1" dirty="0">
                          <a:latin typeface="Arial" panose="020B0604020202020204" pitchFamily="34" charset="0"/>
                          <a:cs typeface="Arial" panose="020B0604020202020204" pitchFamily="34" charset="0"/>
                        </a:rPr>
                        <a:t>Arm, (95% CI)</a:t>
                      </a:r>
                    </a:p>
                  </a:txBody>
                  <a:tcPr marL="68580" marR="6858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Atezolizumab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(n = 406)</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strike="noStrike" cap="none" dirty="0">
                          <a:solidFill>
                            <a:schemeClr val="bg1"/>
                          </a:solidFill>
                          <a:latin typeface="Arial" panose="020B0604020202020204" pitchFamily="34" charset="0"/>
                          <a:cs typeface="Arial" panose="020B0604020202020204" pitchFamily="34" charset="0"/>
                        </a:rPr>
                        <a:t>Observation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strike="noStrike" cap="none" dirty="0">
                          <a:solidFill>
                            <a:schemeClr val="bg1"/>
                          </a:solidFill>
                          <a:latin typeface="Arial" panose="020B0604020202020204" pitchFamily="34" charset="0"/>
                          <a:cs typeface="Arial" panose="020B0604020202020204" pitchFamily="34" charset="0"/>
                        </a:rPr>
                        <a:t>(n = 403)</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228600">
                <a:tc>
                  <a:txBody>
                    <a:bodyPr/>
                    <a:lstStyle/>
                    <a:p>
                      <a:r>
                        <a:rPr lang="en-US" sz="1400" b="0" dirty="0">
                          <a:solidFill>
                            <a:schemeClr val="tx1"/>
                          </a:solidFill>
                          <a:latin typeface="Arial" panose="020B0604020202020204" pitchFamily="34" charset="0"/>
                          <a:cs typeface="Arial" panose="020B0604020202020204" pitchFamily="34" charset="0"/>
                        </a:rPr>
                        <a:t>DFS events, n (%)</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C00000"/>
                          </a:solidFill>
                          <a:latin typeface="Arial" panose="020B0604020202020204" pitchFamily="34" charset="0"/>
                          <a:cs typeface="Arial" panose="020B0604020202020204" pitchFamily="34" charset="0"/>
                        </a:rPr>
                        <a:t>212 (52)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cap="none" dirty="0">
                          <a:solidFill>
                            <a:schemeClr val="tx1">
                              <a:lumMod val="60000"/>
                              <a:lumOff val="40000"/>
                            </a:schemeClr>
                          </a:solidFill>
                          <a:latin typeface="Arial" panose="020B0604020202020204" pitchFamily="34" charset="0"/>
                          <a:cs typeface="Arial" panose="020B0604020202020204" pitchFamily="34" charset="0"/>
                        </a:rPr>
                        <a:t>208 (52)</a:t>
                      </a:r>
                      <a:endParaRPr lang="en-US" sz="1400" b="0" dirty="0">
                        <a:solidFill>
                          <a:schemeClr val="tx1">
                            <a:lumMod val="60000"/>
                            <a:lumOff val="40000"/>
                          </a:schemeClr>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1"/>
                  </a:ext>
                </a:extLst>
              </a:tr>
              <a:tr h="228600">
                <a:tc>
                  <a:txBody>
                    <a:bodyPr/>
                    <a:lstStyle/>
                    <a:p>
                      <a:r>
                        <a:rPr lang="en-US" sz="1400" b="0" u="none" strike="noStrike" cap="none" dirty="0">
                          <a:solidFill>
                            <a:schemeClr val="tx1"/>
                          </a:solidFill>
                          <a:latin typeface="Arial" panose="020B0604020202020204" pitchFamily="34" charset="0"/>
                          <a:cs typeface="Arial" panose="020B0604020202020204" pitchFamily="34" charset="0"/>
                        </a:rPr>
                        <a:t>Median DFS (95% CI), </a:t>
                      </a:r>
                      <a:r>
                        <a:rPr lang="en-US" sz="1400" b="0" u="none" strike="noStrike" cap="none" dirty="0" err="1">
                          <a:solidFill>
                            <a:schemeClr val="tx1"/>
                          </a:solidFill>
                          <a:latin typeface="Arial" panose="020B0604020202020204" pitchFamily="34" charset="0"/>
                          <a:cs typeface="Arial" panose="020B0604020202020204" pitchFamily="34" charset="0"/>
                        </a:rPr>
                        <a:t>mo</a:t>
                      </a:r>
                      <a:endParaRPr lang="en-US" sz="1400" b="0" u="none" strike="noStrike" cap="none"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C00000"/>
                          </a:solidFill>
                          <a:latin typeface="Arial" panose="020B0604020202020204" pitchFamily="34" charset="0"/>
                          <a:cs typeface="Arial" panose="020B0604020202020204" pitchFamily="34" charset="0"/>
                        </a:rPr>
                        <a:t>19.4 (15.9, 24.8)</a:t>
                      </a:r>
                      <a:endParaRPr lang="en-US" sz="1400" b="0" baseline="30000" dirty="0">
                        <a:solidFill>
                          <a:srgbClr val="C0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0000"/>
                              <a:lumOff val="40000"/>
                            </a:schemeClr>
                          </a:solidFill>
                          <a:latin typeface="Arial" panose="020B0604020202020204" pitchFamily="34" charset="0"/>
                          <a:cs typeface="Arial" panose="020B0604020202020204" pitchFamily="34" charset="0"/>
                        </a:rPr>
                        <a:t>16.6 (11.2, 24.8)</a:t>
                      </a:r>
                      <a:endParaRPr lang="en-US" sz="1400" b="0" baseline="30000" dirty="0">
                        <a:solidFill>
                          <a:schemeClr val="tx1">
                            <a:lumMod val="60000"/>
                            <a:lumOff val="40000"/>
                          </a:schemeClr>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2"/>
                  </a:ext>
                </a:extLst>
              </a:tr>
              <a:tr h="228600">
                <a:tc>
                  <a:txBody>
                    <a:bodyPr/>
                    <a:lstStyle/>
                    <a:p>
                      <a:r>
                        <a:rPr lang="en-US" sz="1400" b="0" dirty="0">
                          <a:solidFill>
                            <a:schemeClr val="tx1"/>
                          </a:solidFill>
                          <a:latin typeface="Arial" panose="020B0604020202020204" pitchFamily="34" charset="0"/>
                          <a:cs typeface="Arial" panose="020B0604020202020204" pitchFamily="34" charset="0"/>
                        </a:rPr>
                        <a:t>18-mo DFS rate (95% CI), %</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C00000"/>
                          </a:solidFill>
                          <a:latin typeface="Arial" panose="020B0604020202020204" pitchFamily="34" charset="0"/>
                          <a:cs typeface="Arial" panose="020B0604020202020204" pitchFamily="34" charset="0"/>
                        </a:rPr>
                        <a:t>51 (46, 56)</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chemeClr val="tx1">
                              <a:lumMod val="60000"/>
                              <a:lumOff val="40000"/>
                            </a:schemeClr>
                          </a:solidFill>
                          <a:latin typeface="Arial" panose="020B0604020202020204" pitchFamily="34" charset="0"/>
                          <a:cs typeface="Arial" panose="020B0604020202020204" pitchFamily="34" charset="0"/>
                        </a:rPr>
                        <a:t>49 (44, 54)</a:t>
                      </a:r>
                    </a:p>
                  </a:txBody>
                  <a:tcPr marL="68580" marR="68580" marT="34290" marB="34290" anchor="ctr"/>
                </a:tc>
                <a:extLst>
                  <a:ext uri="{0D108BD9-81ED-4DB2-BD59-A6C34878D82A}">
                    <a16:rowId xmlns:a16="http://schemas.microsoft.com/office/drawing/2014/main" val="556967030"/>
                  </a:ext>
                </a:extLst>
              </a:tr>
              <a:tr h="228600">
                <a:tc>
                  <a:txBody>
                    <a:bodyPr/>
                    <a:lstStyle/>
                    <a:p>
                      <a:r>
                        <a:rPr lang="en-US" sz="1400" b="0" dirty="0">
                          <a:solidFill>
                            <a:schemeClr val="tx1"/>
                          </a:solidFill>
                          <a:latin typeface="Arial" panose="020B0604020202020204" pitchFamily="34" charset="0"/>
                          <a:cs typeface="Arial" panose="020B0604020202020204" pitchFamily="34" charset="0"/>
                        </a:rPr>
                        <a:t>DFS HR (95% CI)</a:t>
                      </a:r>
                      <a:r>
                        <a:rPr lang="en-US" sz="1400" b="0" baseline="30000" dirty="0">
                          <a:solidFill>
                            <a:schemeClr val="tx1"/>
                          </a:solidFill>
                          <a:latin typeface="Arial" panose="020B0604020202020204" pitchFamily="34" charset="0"/>
                          <a:cs typeface="Arial" panose="020B0604020202020204" pitchFamily="34" charset="0"/>
                        </a:rPr>
                        <a:t>a</a:t>
                      </a:r>
                    </a:p>
                  </a:txBody>
                  <a:tcPr marL="68580" marR="68580" marT="34290" marB="34290" anchor="ctr"/>
                </a:tc>
                <a:tc gridSpan="2">
                  <a:txBody>
                    <a:bodyPr/>
                    <a:lstStyle/>
                    <a:p>
                      <a:pPr algn="ctr"/>
                      <a:r>
                        <a:rPr lang="en-US" sz="1400" b="0" dirty="0">
                          <a:latin typeface="Arial" panose="020B0604020202020204" pitchFamily="34" charset="0"/>
                          <a:cs typeface="Arial" panose="020B0604020202020204" pitchFamily="34" charset="0"/>
                        </a:rPr>
                        <a:t>0.89 (95% CI: 0.74, 1.08)</a:t>
                      </a:r>
                      <a:endParaRPr lang="en-US" sz="1400" b="0" baseline="30000" dirty="0">
                        <a:latin typeface="Arial" panose="020B0604020202020204" pitchFamily="34" charset="0"/>
                        <a:cs typeface="Arial" panose="020B0604020202020204" pitchFamily="34" charset="0"/>
                      </a:endParaRPr>
                    </a:p>
                  </a:txBody>
                  <a:tcPr marL="68580" marR="68580" marT="34290" marB="3429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baseline="0" dirty="0">
                        <a:solidFill>
                          <a:schemeClr val="tx1">
                            <a:lumMod val="60000"/>
                            <a:lumOff val="4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16152321"/>
                  </a:ext>
                </a:extLst>
              </a:tr>
            </a:tbl>
          </a:graphicData>
        </a:graphic>
      </p:graphicFrame>
      <p:sp>
        <p:nvSpPr>
          <p:cNvPr id="20" name="Rectangle 19">
            <a:extLst>
              <a:ext uri="{FF2B5EF4-FFF2-40B4-BE49-F238E27FC236}">
                <a16:creationId xmlns:a16="http://schemas.microsoft.com/office/drawing/2014/main" id="{BBBEEC04-3B07-42ED-BA36-CB553BFEABFA}"/>
              </a:ext>
            </a:extLst>
          </p:cNvPr>
          <p:cNvSpPr/>
          <p:nvPr/>
        </p:nvSpPr>
        <p:spPr>
          <a:xfrm>
            <a:off x="8328537" y="3062583"/>
            <a:ext cx="1176925"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itchFamily="34" charset="0"/>
                <a:ea typeface="+mn-ea"/>
                <a:cs typeface="Arial" panose="020B0604020202020204" pitchFamily="34" charset="0"/>
              </a:rPr>
              <a:t>Atezolizumab</a:t>
            </a:r>
          </a:p>
        </p:txBody>
      </p:sp>
      <p:sp>
        <p:nvSpPr>
          <p:cNvPr id="21" name="Rectangle 20">
            <a:extLst>
              <a:ext uri="{FF2B5EF4-FFF2-40B4-BE49-F238E27FC236}">
                <a16:creationId xmlns:a16="http://schemas.microsoft.com/office/drawing/2014/main" id="{7E448E6E-2621-4E9F-B218-8E4CEF563C34}"/>
              </a:ext>
            </a:extLst>
          </p:cNvPr>
          <p:cNvSpPr/>
          <p:nvPr/>
        </p:nvSpPr>
        <p:spPr>
          <a:xfrm>
            <a:off x="7652703" y="3463813"/>
            <a:ext cx="1082348"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lumMod val="60000"/>
                    <a:lumOff val="40000"/>
                  </a:prstClr>
                </a:solidFill>
                <a:effectLst/>
                <a:uLnTx/>
                <a:uFillTx/>
                <a:latin typeface="Arial" pitchFamily="34" charset="0"/>
                <a:ea typeface="+mn-ea"/>
                <a:cs typeface="Arial" panose="020B0604020202020204" pitchFamily="34" charset="0"/>
              </a:rPr>
              <a:t>Observation</a:t>
            </a:r>
          </a:p>
        </p:txBody>
      </p:sp>
      <p:sp>
        <p:nvSpPr>
          <p:cNvPr id="22" name="Rectangle 21">
            <a:extLst>
              <a:ext uri="{FF2B5EF4-FFF2-40B4-BE49-F238E27FC236}">
                <a16:creationId xmlns:a16="http://schemas.microsoft.com/office/drawing/2014/main" id="{D254D670-AB2B-5341-B3AC-0966F456F8A8}"/>
              </a:ext>
            </a:extLst>
          </p:cNvPr>
          <p:cNvSpPr/>
          <p:nvPr/>
        </p:nvSpPr>
        <p:spPr>
          <a:xfrm>
            <a:off x="7320137" y="0"/>
            <a:ext cx="3231619" cy="26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BE30C32-57B2-AD46-82D9-10D4FA61410D}"/>
              </a:ext>
            </a:extLst>
          </p:cNvPr>
          <p:cNvSpPr/>
          <p:nvPr/>
        </p:nvSpPr>
        <p:spPr>
          <a:xfrm>
            <a:off x="156642" y="6453336"/>
            <a:ext cx="3500958" cy="246221"/>
          </a:xfrm>
          <a:prstGeom prst="rect">
            <a:avLst/>
          </a:prstGeom>
        </p:spPr>
        <p:txBody>
          <a:bodyPr wrap="none" lIns="0" tIns="0" rIns="0" bIns="0">
            <a:spAutoFit/>
          </a:bodyPr>
          <a:lstStyle/>
          <a:p>
            <a:pPr algn="ctr" eaLnBrk="1" hangingPunct="1">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Courtesy of </a:t>
            </a:r>
            <a:r>
              <a:rPr lang="en-US" sz="1600" dirty="0" err="1">
                <a:solidFill>
                  <a:prstClr val="black"/>
                </a:solidFill>
                <a:latin typeface="Helvetica" pitchFamily="2" charset="0"/>
                <a:ea typeface="+mn-ea"/>
                <a:cs typeface="+mn-cs"/>
              </a:rPr>
              <a:t>Siamak</a:t>
            </a:r>
            <a:r>
              <a:rPr lang="en-US" sz="1600" dirty="0">
                <a:solidFill>
                  <a:prstClr val="black"/>
                </a:solidFill>
                <a:latin typeface="Helvetica" pitchFamily="2" charset="0"/>
                <a:ea typeface="+mn-ea"/>
                <a:cs typeface="+mn-cs"/>
              </a:rPr>
              <a:t> </a:t>
            </a:r>
            <a:r>
              <a:rPr kumimoji="0" lang="en-US" sz="1600" b="0" i="0" u="none" strike="noStrike" kern="1200" cap="none" spc="0" normalizeH="0" baseline="0" noProof="0" dirty="0" err="1">
                <a:ln>
                  <a:noFill/>
                </a:ln>
                <a:solidFill>
                  <a:prstClr val="black"/>
                </a:solidFill>
                <a:effectLst/>
                <a:uLnTx/>
                <a:uFillTx/>
                <a:latin typeface="Helvetica" pitchFamily="2" charset="0"/>
                <a:ea typeface="+mn-ea"/>
                <a:cs typeface="+mn-cs"/>
              </a:rPr>
              <a:t>Daneshmand</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 MD</a:t>
            </a:r>
          </a:p>
        </p:txBody>
      </p:sp>
      <p:sp>
        <p:nvSpPr>
          <p:cNvPr id="24" name="Rectangle 23">
            <a:extLst>
              <a:ext uri="{FF2B5EF4-FFF2-40B4-BE49-F238E27FC236}">
                <a16:creationId xmlns:a16="http://schemas.microsoft.com/office/drawing/2014/main" id="{6761787A-DCB1-F04B-BF32-7A7F666D12EB}"/>
              </a:ext>
            </a:extLst>
          </p:cNvPr>
          <p:cNvSpPr/>
          <p:nvPr/>
        </p:nvSpPr>
        <p:spPr>
          <a:xfrm>
            <a:off x="7889102" y="6466190"/>
            <a:ext cx="4185568"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Hussain MHA et al. ASCO 2020;Abstract 5000.</a:t>
            </a:r>
          </a:p>
        </p:txBody>
      </p:sp>
    </p:spTree>
    <p:extLst>
      <p:ext uri="{BB962C8B-B14F-4D97-AF65-F5344CB8AC3E}">
        <p14:creationId xmlns:p14="http://schemas.microsoft.com/office/powerpoint/2010/main" val="484966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sz="1900" dirty="0"/>
              <a:t>A 65-year-old man begins neoadjuvant dose-dense MVAC for muscle-invasive UBC but discontinues therapy after 2 cycles due to significant difficulty tolerating therapy, including a decline in creatinine clearance to 45 mL/min. The patient undergoes cystectomy, which reveals significant residual disease and a positive pelvic lymph node. PD-L1 = 20%. What adjuvant systemic therapy, if any, would you recommend?</a:t>
            </a:r>
          </a:p>
        </p:txBody>
      </p:sp>
      <p:graphicFrame>
        <p:nvGraphicFramePr>
          <p:cNvPr id="13" name="Chart 12">
            <a:extLst>
              <a:ext uri="{FF2B5EF4-FFF2-40B4-BE49-F238E27FC236}">
                <a16:creationId xmlns:a16="http://schemas.microsoft.com/office/drawing/2014/main" id="{ACEF5414-5638-9040-ACDC-A1064B21A5DD}"/>
              </a:ext>
            </a:extLst>
          </p:cNvPr>
          <p:cNvGraphicFramePr/>
          <p:nvPr/>
        </p:nvGraphicFramePr>
        <p:xfrm>
          <a:off x="609600" y="2286000"/>
          <a:ext cx="10972799" cy="405848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0" y="2701998"/>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Anti-PD-1/PD-L1 antibody</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5" name="Text Box 4">
            <a:extLst>
              <a:ext uri="{FF2B5EF4-FFF2-40B4-BE49-F238E27FC236}">
                <a16:creationId xmlns:a16="http://schemas.microsoft.com/office/drawing/2014/main" id="{67757897-978E-4548-8FFE-E1BAF0FD2B26}"/>
              </a:ext>
            </a:extLst>
          </p:cNvPr>
          <p:cNvSpPr txBox="1">
            <a:spLocks noChangeArrowheads="1"/>
          </p:cNvSpPr>
          <p:nvPr/>
        </p:nvSpPr>
        <p:spPr bwMode="auto">
          <a:xfrm>
            <a:off x="1" y="4380327"/>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Cisplatin-based chemotherapy</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6" name="Text Box 4">
            <a:extLst>
              <a:ext uri="{FF2B5EF4-FFF2-40B4-BE49-F238E27FC236}">
                <a16:creationId xmlns:a16="http://schemas.microsoft.com/office/drawing/2014/main" id="{3AC74C3C-387B-5043-B485-6954F3DEDBE1}"/>
              </a:ext>
            </a:extLst>
          </p:cNvPr>
          <p:cNvSpPr txBox="1">
            <a:spLocks noChangeArrowheads="1"/>
          </p:cNvSpPr>
          <p:nvPr/>
        </p:nvSpPr>
        <p:spPr bwMode="auto">
          <a:xfrm>
            <a:off x="0" y="5310774"/>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186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None</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0" name="Rectangle 19">
            <a:extLst>
              <a:ext uri="{FF2B5EF4-FFF2-40B4-BE49-F238E27FC236}">
                <a16:creationId xmlns:a16="http://schemas.microsoft.com/office/drawing/2014/main" id="{601425D8-7E52-6042-9546-A52664152525}"/>
              </a:ext>
            </a:extLst>
          </p:cNvPr>
          <p:cNvSpPr/>
          <p:nvPr/>
        </p:nvSpPr>
        <p:spPr bwMode="auto">
          <a:xfrm>
            <a:off x="5701145" y="1927525"/>
            <a:ext cx="263236" cy="263236"/>
          </a:xfrm>
          <a:prstGeom prst="rect">
            <a:avLst/>
          </a:prstGeom>
          <a:solidFill>
            <a:srgbClr val="0049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1" name="TextBox 20">
            <a:extLst>
              <a:ext uri="{FF2B5EF4-FFF2-40B4-BE49-F238E27FC236}">
                <a16:creationId xmlns:a16="http://schemas.microsoft.com/office/drawing/2014/main" id="{25CDB82B-9FE5-8146-8460-A1E2E7E783BB}"/>
              </a:ext>
            </a:extLst>
          </p:cNvPr>
          <p:cNvSpPr txBox="1"/>
          <p:nvPr/>
        </p:nvSpPr>
        <p:spPr>
          <a:xfrm>
            <a:off x="5964381" y="1888472"/>
            <a:ext cx="121219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Urologists</a:t>
            </a: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and 25 US-based urologists,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2" name="Text Box 4">
            <a:extLst>
              <a:ext uri="{FF2B5EF4-FFF2-40B4-BE49-F238E27FC236}">
                <a16:creationId xmlns:a16="http://schemas.microsoft.com/office/drawing/2014/main" id="{61B793BD-76AD-934E-A2F7-3B307DC7A5BA}"/>
              </a:ext>
            </a:extLst>
          </p:cNvPr>
          <p:cNvSpPr txBox="1">
            <a:spLocks noChangeArrowheads="1"/>
          </p:cNvSpPr>
          <p:nvPr/>
        </p:nvSpPr>
        <p:spPr bwMode="auto">
          <a:xfrm>
            <a:off x="0" y="3529296"/>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186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Carboplatin-based chemotherapy</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Tree>
    <p:extLst>
      <p:ext uri="{BB962C8B-B14F-4D97-AF65-F5344CB8AC3E}">
        <p14:creationId xmlns:p14="http://schemas.microsoft.com/office/powerpoint/2010/main" val="891675569"/>
      </p:ext>
    </p:extLst>
  </p:cSld>
  <p:clrMapOvr>
    <a:masterClrMapping/>
  </p:clrMapOvr>
  <p:transition spd="slow"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76200"/>
            <a:ext cx="11277600" cy="1143000"/>
          </a:xfrm>
        </p:spPr>
        <p:txBody>
          <a:bodyPr/>
          <a:lstStyle/>
          <a:p>
            <a:r>
              <a:rPr lang="en-US" sz="2300" dirty="0"/>
              <a:t>A 77-year-old woman is s/p cystectomy for pT3aN0M0 UBC. Would you recommend adjuvant chemotherapy?</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457200" indent="-457200">
              <a:buFont typeface="+mj-lt"/>
              <a:buAutoNum type="alphaLcPeriod"/>
            </a:pPr>
            <a:r>
              <a:rPr lang="en-US" dirty="0"/>
              <a:t>Yes</a:t>
            </a:r>
          </a:p>
          <a:p>
            <a:pPr marL="457200" indent="-457200">
              <a:buFont typeface="+mj-lt"/>
              <a:buAutoNum type="alphaLcPeriod"/>
            </a:pPr>
            <a:r>
              <a:rPr lang="en-US" dirty="0"/>
              <a:t>No</a:t>
            </a:r>
          </a:p>
          <a:p>
            <a:pPr marL="457200" indent="-457200">
              <a:buFont typeface="+mj-lt"/>
              <a:buAutoNum type="alphaLcPeriod"/>
            </a:pPr>
            <a:r>
              <a:rPr lang="en-US" dirty="0"/>
              <a:t>I don’t know</a:t>
            </a:r>
          </a:p>
        </p:txBody>
      </p:sp>
    </p:spTree>
    <p:extLst>
      <p:ext uri="{BB962C8B-B14F-4D97-AF65-F5344CB8AC3E}">
        <p14:creationId xmlns:p14="http://schemas.microsoft.com/office/powerpoint/2010/main" val="3923020182"/>
      </p:ext>
    </p:extLst>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9F7B-C7C1-D548-96DF-B4EF6DEACBAC}"/>
              </a:ext>
            </a:extLst>
          </p:cNvPr>
          <p:cNvSpPr>
            <a:spLocks noGrp="1"/>
          </p:cNvSpPr>
          <p:nvPr>
            <p:ph type="title"/>
          </p:nvPr>
        </p:nvSpPr>
        <p:spPr>
          <a:xfrm>
            <a:off x="948267" y="260648"/>
            <a:ext cx="10363200" cy="1143000"/>
          </a:xfrm>
        </p:spPr>
        <p:txBody>
          <a:bodyPr/>
          <a:lstStyle/>
          <a:p>
            <a:pPr algn="l"/>
            <a:r>
              <a:rPr lang="en-US" dirty="0"/>
              <a:t>Case Presentation – Dr </a:t>
            </a:r>
            <a:r>
              <a:rPr lang="en-US" dirty="0" err="1"/>
              <a:t>Daneshmand</a:t>
            </a:r>
            <a:r>
              <a:rPr lang="en-US" dirty="0"/>
              <a:t>: A 77-Year-Old Woman with MIBC</a:t>
            </a:r>
          </a:p>
        </p:txBody>
      </p:sp>
      <p:sp>
        <p:nvSpPr>
          <p:cNvPr id="3" name="Content Placeholder 2">
            <a:extLst>
              <a:ext uri="{FF2B5EF4-FFF2-40B4-BE49-F238E27FC236}">
                <a16:creationId xmlns:a16="http://schemas.microsoft.com/office/drawing/2014/main" id="{7F934AC5-57E6-E145-9E58-1355924AE6F4}"/>
              </a:ext>
            </a:extLst>
          </p:cNvPr>
          <p:cNvSpPr>
            <a:spLocks noGrp="1"/>
          </p:cNvSpPr>
          <p:nvPr>
            <p:ph idx="1"/>
          </p:nvPr>
        </p:nvSpPr>
        <p:spPr>
          <a:xfrm>
            <a:off x="767408" y="1714500"/>
            <a:ext cx="10363200" cy="4114800"/>
          </a:xfrm>
        </p:spPr>
        <p:txBody>
          <a:bodyPr>
            <a:normAutofit/>
          </a:bodyPr>
          <a:lstStyle/>
          <a:p>
            <a:pPr>
              <a:spcBef>
                <a:spcPts val="1920"/>
              </a:spcBef>
            </a:pPr>
            <a:r>
              <a:rPr lang="en-US" dirty="0"/>
              <a:t>77yo female underwent TURBT on 8/27/2014 with pathology revealing squamous cell carcinoma (pure). </a:t>
            </a:r>
          </a:p>
          <a:p>
            <a:pPr>
              <a:spcBef>
                <a:spcPts val="1920"/>
              </a:spcBef>
            </a:pPr>
            <a:r>
              <a:rPr lang="en-US" dirty="0"/>
              <a:t>Oct 2014 </a:t>
            </a:r>
            <a:r>
              <a:rPr lang="en-US" dirty="0">
                <a:sym typeface="Wingdings" pitchFamily="2" charset="2"/>
              </a:rPr>
              <a:t> </a:t>
            </a:r>
            <a:r>
              <a:rPr lang="en-US" dirty="0"/>
              <a:t>Anterior Pelvic </a:t>
            </a:r>
            <a:r>
              <a:rPr lang="en-US" dirty="0" err="1"/>
              <a:t>Exent</a:t>
            </a:r>
            <a:r>
              <a:rPr lang="en-US" dirty="0"/>
              <a:t>/</a:t>
            </a:r>
            <a:r>
              <a:rPr lang="en-US" dirty="0" err="1"/>
              <a:t>ePLND</a:t>
            </a:r>
            <a:r>
              <a:rPr lang="en-US" dirty="0"/>
              <a:t>/ileal conduit</a:t>
            </a:r>
          </a:p>
          <a:p>
            <a:pPr>
              <a:spcBef>
                <a:spcPts val="1920"/>
              </a:spcBef>
            </a:pPr>
            <a:r>
              <a:rPr lang="en-US" dirty="0"/>
              <a:t>Path: HG UC with Squamous diff (20%), pT3aN0(0/43)M0</a:t>
            </a:r>
          </a:p>
          <a:p>
            <a:pPr>
              <a:spcBef>
                <a:spcPts val="1920"/>
              </a:spcBef>
            </a:pPr>
            <a:r>
              <a:rPr lang="en-US" dirty="0"/>
              <a:t>Completed 4 cycles of Gem/Cis in 3/2015 </a:t>
            </a:r>
          </a:p>
        </p:txBody>
      </p:sp>
      <p:sp>
        <p:nvSpPr>
          <p:cNvPr id="4" name="Rectangle 3">
            <a:extLst>
              <a:ext uri="{FF2B5EF4-FFF2-40B4-BE49-F238E27FC236}">
                <a16:creationId xmlns:a16="http://schemas.microsoft.com/office/drawing/2014/main" id="{FB7C4CCE-3C06-5E48-853D-7784EE5B226B}"/>
              </a:ext>
            </a:extLst>
          </p:cNvPr>
          <p:cNvSpPr/>
          <p:nvPr/>
        </p:nvSpPr>
        <p:spPr>
          <a:xfrm>
            <a:off x="263352" y="6453336"/>
            <a:ext cx="3113032" cy="246221"/>
          </a:xfrm>
          <a:prstGeom prst="rect">
            <a:avLst/>
          </a:prstGeom>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Courtesy of Sia </a:t>
            </a:r>
            <a:r>
              <a:rPr kumimoji="0" lang="en-US" sz="1600" b="0" i="0" u="none" strike="noStrike" kern="1200" cap="none" spc="0" normalizeH="0" baseline="0" noProof="0" dirty="0" err="1">
                <a:ln>
                  <a:noFill/>
                </a:ln>
                <a:solidFill>
                  <a:srgbClr val="FFFFFF"/>
                </a:solidFill>
                <a:effectLst/>
                <a:uLnTx/>
                <a:uFillTx/>
                <a:latin typeface="Helvetica" pitchFamily="2" charset="0"/>
                <a:ea typeface="+mn-ea"/>
                <a:cs typeface="+mn-cs"/>
              </a:rPr>
              <a:t>Daneshmand</a:t>
            </a: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23568140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lumMod val="96000"/>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C4C2145-DED2-6E45-9872-69B019373964}"/>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2209800" y="2799800"/>
            <a:ext cx="3810000" cy="2477601"/>
          </a:xfrm>
          <a:prstGeom prst="rect">
            <a:avLst/>
          </a:prstGeom>
        </p:spPr>
      </p:pic>
      <p:pic>
        <p:nvPicPr>
          <p:cNvPr id="14" name="Content Placeholder 13">
            <a:extLst>
              <a:ext uri="{FF2B5EF4-FFF2-40B4-BE49-F238E27FC236}">
                <a16:creationId xmlns:a16="http://schemas.microsoft.com/office/drawing/2014/main" id="{6A2FE27E-FBE0-3541-ACA1-EB2E9F2E710A}"/>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172200" y="2842624"/>
            <a:ext cx="3810000" cy="2391952"/>
          </a:xfrm>
          <a:prstGeom prst="rect">
            <a:avLst/>
          </a:prstGeom>
        </p:spPr>
      </p:pic>
      <p:sp>
        <p:nvSpPr>
          <p:cNvPr id="15" name="TextBox 14">
            <a:extLst>
              <a:ext uri="{FF2B5EF4-FFF2-40B4-BE49-F238E27FC236}">
                <a16:creationId xmlns:a16="http://schemas.microsoft.com/office/drawing/2014/main" id="{C8F6EA93-273D-9147-B096-6C1C337300F1}"/>
              </a:ext>
            </a:extLst>
          </p:cNvPr>
          <p:cNvSpPr txBox="1"/>
          <p:nvPr/>
        </p:nvSpPr>
        <p:spPr>
          <a:xfrm>
            <a:off x="2999656" y="5733257"/>
            <a:ext cx="532859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rPr>
              <a:t>Biopsy: Metastatic UC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rPr>
              <a:t>No other site of disease</a:t>
            </a:r>
          </a:p>
        </p:txBody>
      </p:sp>
      <p:cxnSp>
        <p:nvCxnSpPr>
          <p:cNvPr id="17" name="Straight Arrow Connector 16">
            <a:extLst>
              <a:ext uri="{FF2B5EF4-FFF2-40B4-BE49-F238E27FC236}">
                <a16:creationId xmlns:a16="http://schemas.microsoft.com/office/drawing/2014/main" id="{3C93A2EB-28EA-424C-BE2A-81B795E2E834}"/>
              </a:ext>
            </a:extLst>
          </p:cNvPr>
          <p:cNvCxnSpPr/>
          <p:nvPr/>
        </p:nvCxnSpPr>
        <p:spPr bwMode="auto">
          <a:xfrm flipH="1">
            <a:off x="5015880" y="2492896"/>
            <a:ext cx="576064" cy="936104"/>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B282DF31-6856-FE4F-B800-D3F3ECB2DAAA}"/>
              </a:ext>
            </a:extLst>
          </p:cNvPr>
          <p:cNvCxnSpPr>
            <a:cxnSpLocks/>
          </p:cNvCxnSpPr>
          <p:nvPr/>
        </p:nvCxnSpPr>
        <p:spPr bwMode="auto">
          <a:xfrm>
            <a:off x="7896200" y="2343944"/>
            <a:ext cx="576064" cy="1013048"/>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8" name="Rectangle 7">
            <a:extLst>
              <a:ext uri="{FF2B5EF4-FFF2-40B4-BE49-F238E27FC236}">
                <a16:creationId xmlns:a16="http://schemas.microsoft.com/office/drawing/2014/main" id="{9AC3C7D8-B6AF-9B4E-8176-A8E5457B986F}"/>
              </a:ext>
            </a:extLst>
          </p:cNvPr>
          <p:cNvSpPr/>
          <p:nvPr/>
        </p:nvSpPr>
        <p:spPr>
          <a:xfrm>
            <a:off x="263352" y="6453336"/>
            <a:ext cx="3113032" cy="246221"/>
          </a:xfrm>
          <a:prstGeom prst="rect">
            <a:avLst/>
          </a:prstGeom>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Courtesy of Sia </a:t>
            </a:r>
            <a:r>
              <a:rPr kumimoji="0" lang="en-US" sz="1600" b="0" i="0" u="none" strike="noStrike" kern="1200" cap="none" spc="0" normalizeH="0" baseline="0" noProof="0" dirty="0" err="1">
                <a:ln>
                  <a:noFill/>
                </a:ln>
                <a:solidFill>
                  <a:srgbClr val="FFFFFF"/>
                </a:solidFill>
                <a:effectLst/>
                <a:uLnTx/>
                <a:uFillTx/>
                <a:latin typeface="Helvetica" pitchFamily="2" charset="0"/>
                <a:ea typeface="+mn-ea"/>
                <a:cs typeface="+mn-cs"/>
              </a:rPr>
              <a:t>Daneshmand</a:t>
            </a: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 MD</a:t>
            </a:r>
          </a:p>
        </p:txBody>
      </p:sp>
      <p:sp>
        <p:nvSpPr>
          <p:cNvPr id="3" name="TextBox 2">
            <a:extLst>
              <a:ext uri="{FF2B5EF4-FFF2-40B4-BE49-F238E27FC236}">
                <a16:creationId xmlns:a16="http://schemas.microsoft.com/office/drawing/2014/main" id="{CBF164B4-88E1-F14B-8A85-F4B24BB6F15C}"/>
              </a:ext>
            </a:extLst>
          </p:cNvPr>
          <p:cNvSpPr txBox="1"/>
          <p:nvPr/>
        </p:nvSpPr>
        <p:spPr>
          <a:xfrm>
            <a:off x="3967118" y="1696905"/>
            <a:ext cx="4361130" cy="830997"/>
          </a:xfrm>
          <a:prstGeom prst="rect">
            <a:avLst/>
          </a:prstGeom>
          <a:noFill/>
        </p:spPr>
        <p:txBody>
          <a:bodyPr wrap="none" rtlCol="0">
            <a:spAutoFit/>
          </a:bodyPr>
          <a:lstStyle/>
          <a:p>
            <a:pPr algn="ctr"/>
            <a:r>
              <a:rPr lang="en-US" dirty="0"/>
              <a:t>18 months later – August 2016</a:t>
            </a:r>
          </a:p>
          <a:p>
            <a:pPr algn="ctr"/>
            <a:r>
              <a:rPr lang="en-US" dirty="0"/>
              <a:t>LUL Lung Nodule x 2</a:t>
            </a:r>
          </a:p>
        </p:txBody>
      </p:sp>
      <p:sp>
        <p:nvSpPr>
          <p:cNvPr id="10" name="Title 1">
            <a:extLst>
              <a:ext uri="{FF2B5EF4-FFF2-40B4-BE49-F238E27FC236}">
                <a16:creationId xmlns:a16="http://schemas.microsoft.com/office/drawing/2014/main" id="{35F65247-0BB5-A54C-B9CB-DED8ABBD5152}"/>
              </a:ext>
            </a:extLst>
          </p:cNvPr>
          <p:cNvSpPr txBox="1">
            <a:spLocks/>
          </p:cNvSpPr>
          <p:nvPr/>
        </p:nvSpPr>
        <p:spPr bwMode="auto">
          <a:xfrm>
            <a:off x="948267" y="3048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2868" tIns="45243" rIns="92868" bIns="45243" numCol="1" anchor="ctr" anchorCtr="0" compatLnSpc="1">
            <a:prstTxWarp prst="textNoShape">
              <a:avLst/>
            </a:prstTxWarp>
          </a:bodyPr>
          <a:lstStyle>
            <a:lvl1pPr algn="ctr" defTabSz="919163" rtl="0" eaLnBrk="0" fontAlgn="base" hangingPunct="0">
              <a:spcBef>
                <a:spcPct val="0"/>
              </a:spcBef>
              <a:spcAft>
                <a:spcPct val="0"/>
              </a:spcAft>
              <a:defRPr sz="3600" b="1">
                <a:solidFill>
                  <a:srgbClr val="FFFF99"/>
                </a:solidFill>
                <a:latin typeface="+mj-lt"/>
                <a:ea typeface="+mj-ea"/>
                <a:cs typeface="+mj-cs"/>
              </a:defRPr>
            </a:lvl1pPr>
            <a:lvl2pPr algn="ctr" defTabSz="919163" rtl="0" eaLnBrk="0" fontAlgn="base" hangingPunct="0">
              <a:spcBef>
                <a:spcPct val="0"/>
              </a:spcBef>
              <a:spcAft>
                <a:spcPct val="0"/>
              </a:spcAft>
              <a:defRPr sz="3600" b="1">
                <a:solidFill>
                  <a:srgbClr val="FFFF00"/>
                </a:solidFill>
                <a:latin typeface="Arial" pitchFamily="34" charset="0"/>
              </a:defRPr>
            </a:lvl2pPr>
            <a:lvl3pPr algn="ctr" defTabSz="919163" rtl="0" eaLnBrk="0" fontAlgn="base" hangingPunct="0">
              <a:spcBef>
                <a:spcPct val="0"/>
              </a:spcBef>
              <a:spcAft>
                <a:spcPct val="0"/>
              </a:spcAft>
              <a:defRPr sz="3600" b="1">
                <a:solidFill>
                  <a:srgbClr val="FFFF00"/>
                </a:solidFill>
                <a:latin typeface="Arial" pitchFamily="34" charset="0"/>
              </a:defRPr>
            </a:lvl3pPr>
            <a:lvl4pPr algn="ctr" defTabSz="919163" rtl="0" eaLnBrk="0" fontAlgn="base" hangingPunct="0">
              <a:spcBef>
                <a:spcPct val="0"/>
              </a:spcBef>
              <a:spcAft>
                <a:spcPct val="0"/>
              </a:spcAft>
              <a:defRPr sz="3600" b="1">
                <a:solidFill>
                  <a:srgbClr val="FFFF00"/>
                </a:solidFill>
                <a:latin typeface="Arial" pitchFamily="34" charset="0"/>
              </a:defRPr>
            </a:lvl4pPr>
            <a:lvl5pPr algn="ctr" defTabSz="919163" rtl="0" eaLnBrk="0" fontAlgn="base" hangingPunct="0">
              <a:spcBef>
                <a:spcPct val="0"/>
              </a:spcBef>
              <a:spcAft>
                <a:spcPct val="0"/>
              </a:spcAft>
              <a:defRPr sz="3600" b="1">
                <a:solidFill>
                  <a:srgbClr val="FFFF00"/>
                </a:solidFill>
                <a:latin typeface="Arial" pitchFamily="34" charset="0"/>
              </a:defRPr>
            </a:lvl5pPr>
            <a:lvl6pPr marL="457200" algn="ctr" defTabSz="919163" rtl="0" fontAlgn="base">
              <a:spcBef>
                <a:spcPct val="0"/>
              </a:spcBef>
              <a:spcAft>
                <a:spcPct val="0"/>
              </a:spcAft>
              <a:defRPr sz="3600" b="1">
                <a:solidFill>
                  <a:srgbClr val="FFFF00"/>
                </a:solidFill>
                <a:latin typeface="Arial" pitchFamily="34" charset="0"/>
              </a:defRPr>
            </a:lvl6pPr>
            <a:lvl7pPr marL="914400" algn="ctr" defTabSz="919163" rtl="0" fontAlgn="base">
              <a:spcBef>
                <a:spcPct val="0"/>
              </a:spcBef>
              <a:spcAft>
                <a:spcPct val="0"/>
              </a:spcAft>
              <a:defRPr sz="3600" b="1">
                <a:solidFill>
                  <a:srgbClr val="FFFF00"/>
                </a:solidFill>
                <a:latin typeface="Arial" pitchFamily="34" charset="0"/>
              </a:defRPr>
            </a:lvl7pPr>
            <a:lvl8pPr marL="1371600" algn="ctr" defTabSz="919163" rtl="0" fontAlgn="base">
              <a:spcBef>
                <a:spcPct val="0"/>
              </a:spcBef>
              <a:spcAft>
                <a:spcPct val="0"/>
              </a:spcAft>
              <a:defRPr sz="3600" b="1">
                <a:solidFill>
                  <a:srgbClr val="FFFF00"/>
                </a:solidFill>
                <a:latin typeface="Arial" pitchFamily="34" charset="0"/>
              </a:defRPr>
            </a:lvl8pPr>
            <a:lvl9pPr marL="1828800" algn="ctr" defTabSz="919163" rtl="0" fontAlgn="base">
              <a:spcBef>
                <a:spcPct val="0"/>
              </a:spcBef>
              <a:spcAft>
                <a:spcPct val="0"/>
              </a:spcAft>
              <a:defRPr sz="3600" b="1">
                <a:solidFill>
                  <a:srgbClr val="FFFF00"/>
                </a:solidFill>
                <a:latin typeface="Arial" pitchFamily="34" charset="0"/>
              </a:defRPr>
            </a:lvl9pPr>
          </a:lstStyle>
          <a:p>
            <a:pPr algn="l"/>
            <a:r>
              <a:rPr lang="en-US" kern="0" dirty="0"/>
              <a:t>Case Presentation – Dr </a:t>
            </a:r>
            <a:r>
              <a:rPr lang="en-US" kern="0" dirty="0" err="1"/>
              <a:t>Daneshmand</a:t>
            </a:r>
            <a:r>
              <a:rPr lang="en-US" kern="0" dirty="0"/>
              <a:t>: A 77-Year-Old Woman with MIBC (</a:t>
            </a:r>
            <a:r>
              <a:rPr lang="en-US" kern="0" dirty="0" err="1"/>
              <a:t>cont</a:t>
            </a:r>
            <a:r>
              <a:rPr lang="en-US" kern="0" dirty="0"/>
              <a:t>)</a:t>
            </a:r>
          </a:p>
        </p:txBody>
      </p:sp>
    </p:spTree>
    <p:extLst>
      <p:ext uri="{BB962C8B-B14F-4D97-AF65-F5344CB8AC3E}">
        <p14:creationId xmlns:p14="http://schemas.microsoft.com/office/powerpoint/2010/main" val="32758636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a:t>
            </a:r>
            <a:r>
              <a:rPr lang="en-US" dirty="0" err="1"/>
              <a:t>Balar</a:t>
            </a:r>
            <a:r>
              <a:rPr lang="en-US" dirty="0"/>
              <a:t>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1562100" y="2590800"/>
          <a:ext cx="9067800" cy="2438400"/>
        </p:xfrm>
        <a:graphic>
          <a:graphicData uri="http://schemas.openxmlformats.org/drawingml/2006/table">
            <a:tbl>
              <a:tblPr firstRow="1" bandRow="1">
                <a:tableStyleId>{5C22544A-7EE6-4342-B048-85BDC9FD1C3A}</a:tableStyleId>
              </a:tblPr>
              <a:tblGrid>
                <a:gridCol w="2781300">
                  <a:extLst>
                    <a:ext uri="{9D8B030D-6E8A-4147-A177-3AD203B41FA5}">
                      <a16:colId xmlns:a16="http://schemas.microsoft.com/office/drawing/2014/main" val="1723418156"/>
                    </a:ext>
                  </a:extLst>
                </a:gridCol>
                <a:gridCol w="6286500">
                  <a:extLst>
                    <a:ext uri="{9D8B030D-6E8A-4147-A177-3AD203B41FA5}">
                      <a16:colId xmlns:a16="http://schemas.microsoft.com/office/drawing/2014/main" val="2617489920"/>
                    </a:ext>
                  </a:extLst>
                </a:gridCol>
              </a:tblGrid>
              <a:tr h="1219200">
                <a:tc>
                  <a:txBody>
                    <a:bodyPr/>
                    <a:lstStyle/>
                    <a:p>
                      <a:r>
                        <a:rPr lang="en-US" sz="1800" b="1" kern="1200" dirty="0">
                          <a:solidFill>
                            <a:schemeClr val="tx2"/>
                          </a:solidFill>
                          <a:effectLst/>
                          <a:latin typeface="+mn-lt"/>
                          <a:ea typeface="+mn-ea"/>
                          <a:cs typeface="+mn-cs"/>
                        </a:rPr>
                        <a:t>Consulting Agreements</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AstraZeneca Pharmaceuticals LP, Genentech, a member of the Roche Group, Janssen Biotech Inc, Merck,  </a:t>
                      </a:r>
                      <a:r>
                        <a:rPr lang="en-US" sz="1800" b="0" kern="1200" dirty="0" err="1">
                          <a:solidFill>
                            <a:schemeClr val="tx2"/>
                          </a:solidFill>
                          <a:effectLst/>
                          <a:latin typeface="+mn-lt"/>
                          <a:ea typeface="+mn-ea"/>
                          <a:cs typeface="+mn-cs"/>
                        </a:rPr>
                        <a:t>Nektar</a:t>
                      </a:r>
                      <a:r>
                        <a:rPr lang="en-US" sz="1800" b="0" kern="1200" dirty="0">
                          <a:solidFill>
                            <a:schemeClr val="tx2"/>
                          </a:solidFill>
                          <a:effectLst/>
                          <a:latin typeface="+mn-lt"/>
                          <a:ea typeface="+mn-ea"/>
                          <a:cs typeface="+mn-cs"/>
                        </a:rPr>
                        <a:t>, Pfizer Inc, Seattle Genetics</a:t>
                      </a:r>
                      <a:endParaRPr lang="en-US"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1219200">
                <a:tc>
                  <a:txBody>
                    <a:bodyPr/>
                    <a:lstStyle/>
                    <a:p>
                      <a:r>
                        <a:rPr lang="en-US" sz="1800" b="1" kern="1200" dirty="0">
                          <a:solidFill>
                            <a:schemeClr val="tx2"/>
                          </a:solidFill>
                          <a:effectLst/>
                          <a:latin typeface="+mn-lt"/>
                          <a:ea typeface="+mn-ea"/>
                          <a:cs typeface="+mn-cs"/>
                        </a:rPr>
                        <a:t>Contracted Research</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AstraZeneca Pharmaceuticals LP, Genentech, a member of the Roche Group, </a:t>
                      </a:r>
                      <a:r>
                        <a:rPr lang="en-US" sz="1800" b="0" kern="1200" dirty="0" err="1">
                          <a:solidFill>
                            <a:schemeClr val="tx2"/>
                          </a:solidFill>
                          <a:effectLst/>
                          <a:latin typeface="+mn-lt"/>
                          <a:ea typeface="+mn-ea"/>
                          <a:cs typeface="+mn-cs"/>
                        </a:rPr>
                        <a:t>Immunomedics</a:t>
                      </a:r>
                      <a:r>
                        <a:rPr lang="en-US" sz="1800" b="0" kern="1200" dirty="0">
                          <a:solidFill>
                            <a:schemeClr val="tx2"/>
                          </a:solidFill>
                          <a:effectLst/>
                          <a:latin typeface="+mn-lt"/>
                          <a:ea typeface="+mn-ea"/>
                          <a:cs typeface="+mn-cs"/>
                        </a:rPr>
                        <a:t> Inc, Janssen Biotech Inc, Merck,  </a:t>
                      </a:r>
                      <a:r>
                        <a:rPr lang="en-US" sz="1800" b="0" kern="1200" dirty="0" err="1">
                          <a:solidFill>
                            <a:schemeClr val="tx2"/>
                          </a:solidFill>
                          <a:effectLst/>
                          <a:latin typeface="+mn-lt"/>
                          <a:ea typeface="+mn-ea"/>
                          <a:cs typeface="+mn-cs"/>
                        </a:rPr>
                        <a:t>Nektar</a:t>
                      </a:r>
                      <a:r>
                        <a:rPr lang="en-US" sz="1800" b="0" kern="1200" dirty="0">
                          <a:solidFill>
                            <a:schemeClr val="tx2"/>
                          </a:solidFill>
                          <a:effectLst/>
                          <a:latin typeface="+mn-lt"/>
                          <a:ea typeface="+mn-ea"/>
                          <a:cs typeface="+mn-cs"/>
                        </a:rPr>
                        <a:t>, Pfizer Inc, Seattle Genetics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2247902"/>
                  </a:ext>
                </a:extLst>
              </a:tr>
            </a:tbl>
          </a:graphicData>
        </a:graphic>
      </p:graphicFrame>
    </p:spTree>
    <p:extLst>
      <p:ext uri="{BB962C8B-B14F-4D97-AF65-F5344CB8AC3E}">
        <p14:creationId xmlns:p14="http://schemas.microsoft.com/office/powerpoint/2010/main" val="3493032231"/>
      </p:ext>
    </p:extLst>
  </p:cSld>
  <p:clrMapOvr>
    <a:masterClrMapping/>
  </p:clrMapOvr>
  <p:transition spd="slow"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F9F6-8E91-1348-94F1-B2D05742A1F7}"/>
              </a:ext>
            </a:extLst>
          </p:cNvPr>
          <p:cNvSpPr>
            <a:spLocks noGrp="1"/>
          </p:cNvSpPr>
          <p:nvPr>
            <p:ph type="title"/>
          </p:nvPr>
        </p:nvSpPr>
        <p:spPr>
          <a:xfrm>
            <a:off x="948267" y="332656"/>
            <a:ext cx="10363200" cy="1143000"/>
          </a:xfrm>
        </p:spPr>
        <p:txBody>
          <a:bodyPr/>
          <a:lstStyle/>
          <a:p>
            <a:r>
              <a:rPr lang="en-US" dirty="0"/>
              <a:t> </a:t>
            </a:r>
          </a:p>
        </p:txBody>
      </p:sp>
      <p:sp>
        <p:nvSpPr>
          <p:cNvPr id="3" name="Content Placeholder 2">
            <a:extLst>
              <a:ext uri="{FF2B5EF4-FFF2-40B4-BE49-F238E27FC236}">
                <a16:creationId xmlns:a16="http://schemas.microsoft.com/office/drawing/2014/main" id="{AECC7A2D-5F61-044D-95A4-5B8FFF4356A4}"/>
              </a:ext>
            </a:extLst>
          </p:cNvPr>
          <p:cNvSpPr>
            <a:spLocks noGrp="1"/>
          </p:cNvSpPr>
          <p:nvPr>
            <p:ph sz="half" idx="1"/>
          </p:nvPr>
        </p:nvSpPr>
        <p:spPr>
          <a:xfrm>
            <a:off x="1343472" y="1682767"/>
            <a:ext cx="8784976" cy="4114800"/>
          </a:xfrm>
        </p:spPr>
        <p:txBody>
          <a:bodyPr/>
          <a:lstStyle/>
          <a:p>
            <a:r>
              <a:rPr lang="en-US" sz="2400" b="0" dirty="0"/>
              <a:t>Underwent SBRT in two fractions Oct-Nov 2016</a:t>
            </a:r>
          </a:p>
          <a:p>
            <a:endParaRPr lang="en-US" sz="2400" b="0" dirty="0"/>
          </a:p>
          <a:p>
            <a:r>
              <a:rPr lang="en-US" sz="2400" b="0" dirty="0"/>
              <a:t>Treated with </a:t>
            </a:r>
            <a:r>
              <a:rPr lang="en-US" sz="2400" dirty="0" err="1">
                <a:solidFill>
                  <a:schemeClr val="tx2">
                    <a:lumMod val="40000"/>
                    <a:lumOff val="60000"/>
                  </a:schemeClr>
                </a:solidFill>
              </a:rPr>
              <a:t>atezolizumab</a:t>
            </a:r>
            <a:r>
              <a:rPr lang="en-US" sz="2400" b="0" dirty="0"/>
              <a:t> on 11/15/2016 </a:t>
            </a:r>
          </a:p>
          <a:p>
            <a:endParaRPr lang="en-US" sz="2400" b="0" dirty="0"/>
          </a:p>
          <a:p>
            <a:pPr lvl="0"/>
            <a:r>
              <a:rPr lang="en-US" sz="2400" b="0" dirty="0"/>
              <a:t>Developed pneumonitis 5/22/2017</a:t>
            </a:r>
          </a:p>
          <a:p>
            <a:pPr lvl="0"/>
            <a:endParaRPr lang="en-US" sz="2400" b="0" dirty="0"/>
          </a:p>
          <a:p>
            <a:pPr lvl="0"/>
            <a:r>
              <a:rPr lang="en-US" sz="2400" b="0" dirty="0"/>
              <a:t>Treated with Steroids and Tx discontinued</a:t>
            </a:r>
          </a:p>
          <a:p>
            <a:pPr lvl="0"/>
            <a:endParaRPr lang="en-US" sz="2400" b="0" dirty="0"/>
          </a:p>
          <a:p>
            <a:pPr lvl="0"/>
            <a:r>
              <a:rPr lang="en-US" sz="2400" b="0" dirty="0"/>
              <a:t>CT 6/30/2020: NED</a:t>
            </a:r>
          </a:p>
          <a:p>
            <a:endParaRPr lang="en-US" sz="2400" b="0" dirty="0"/>
          </a:p>
          <a:p>
            <a:endParaRPr lang="en-US" sz="2400" dirty="0"/>
          </a:p>
        </p:txBody>
      </p:sp>
      <p:sp>
        <p:nvSpPr>
          <p:cNvPr id="4" name="Rectangle 3">
            <a:extLst>
              <a:ext uri="{FF2B5EF4-FFF2-40B4-BE49-F238E27FC236}">
                <a16:creationId xmlns:a16="http://schemas.microsoft.com/office/drawing/2014/main" id="{81EC40BB-F8E3-854D-91F8-C5D56C3766D7}"/>
              </a:ext>
            </a:extLst>
          </p:cNvPr>
          <p:cNvSpPr/>
          <p:nvPr/>
        </p:nvSpPr>
        <p:spPr>
          <a:xfrm>
            <a:off x="263352" y="6453336"/>
            <a:ext cx="3113032" cy="246221"/>
          </a:xfrm>
          <a:prstGeom prst="rect">
            <a:avLst/>
          </a:prstGeom>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Courtesy of Sia </a:t>
            </a:r>
            <a:r>
              <a:rPr kumimoji="0" lang="en-US" sz="1600" b="0" i="0" u="none" strike="noStrike" kern="1200" cap="none" spc="0" normalizeH="0" baseline="0" noProof="0" dirty="0" err="1">
                <a:ln>
                  <a:noFill/>
                </a:ln>
                <a:solidFill>
                  <a:srgbClr val="FFFFFF"/>
                </a:solidFill>
                <a:effectLst/>
                <a:uLnTx/>
                <a:uFillTx/>
                <a:latin typeface="Helvetica" pitchFamily="2" charset="0"/>
                <a:ea typeface="+mn-ea"/>
                <a:cs typeface="+mn-cs"/>
              </a:rPr>
              <a:t>Daneshmand</a:t>
            </a:r>
            <a:r>
              <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rPr>
              <a:t>, MD</a:t>
            </a:r>
          </a:p>
        </p:txBody>
      </p:sp>
      <p:sp>
        <p:nvSpPr>
          <p:cNvPr id="5" name="Title 1">
            <a:extLst>
              <a:ext uri="{FF2B5EF4-FFF2-40B4-BE49-F238E27FC236}">
                <a16:creationId xmlns:a16="http://schemas.microsoft.com/office/drawing/2014/main" id="{2E774132-F962-2341-99E4-3EC473661138}"/>
              </a:ext>
            </a:extLst>
          </p:cNvPr>
          <p:cNvSpPr txBox="1">
            <a:spLocks/>
          </p:cNvSpPr>
          <p:nvPr/>
        </p:nvSpPr>
        <p:spPr bwMode="auto">
          <a:xfrm>
            <a:off x="948267" y="3048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2868" tIns="45243" rIns="92868" bIns="45243" numCol="1" anchor="ctr" anchorCtr="0" compatLnSpc="1">
            <a:prstTxWarp prst="textNoShape">
              <a:avLst/>
            </a:prstTxWarp>
          </a:bodyPr>
          <a:lstStyle>
            <a:lvl1pPr algn="ctr" defTabSz="919163" rtl="0" eaLnBrk="0" fontAlgn="base" hangingPunct="0">
              <a:spcBef>
                <a:spcPct val="0"/>
              </a:spcBef>
              <a:spcAft>
                <a:spcPct val="0"/>
              </a:spcAft>
              <a:defRPr sz="3600" b="1">
                <a:solidFill>
                  <a:srgbClr val="FFFF99"/>
                </a:solidFill>
                <a:latin typeface="+mj-lt"/>
                <a:ea typeface="+mj-ea"/>
                <a:cs typeface="+mj-cs"/>
              </a:defRPr>
            </a:lvl1pPr>
            <a:lvl2pPr algn="ctr" defTabSz="919163" rtl="0" eaLnBrk="0" fontAlgn="base" hangingPunct="0">
              <a:spcBef>
                <a:spcPct val="0"/>
              </a:spcBef>
              <a:spcAft>
                <a:spcPct val="0"/>
              </a:spcAft>
              <a:defRPr sz="3600" b="1">
                <a:solidFill>
                  <a:srgbClr val="FFFF00"/>
                </a:solidFill>
                <a:latin typeface="Arial" pitchFamily="34" charset="0"/>
              </a:defRPr>
            </a:lvl2pPr>
            <a:lvl3pPr algn="ctr" defTabSz="919163" rtl="0" eaLnBrk="0" fontAlgn="base" hangingPunct="0">
              <a:spcBef>
                <a:spcPct val="0"/>
              </a:spcBef>
              <a:spcAft>
                <a:spcPct val="0"/>
              </a:spcAft>
              <a:defRPr sz="3600" b="1">
                <a:solidFill>
                  <a:srgbClr val="FFFF00"/>
                </a:solidFill>
                <a:latin typeface="Arial" pitchFamily="34" charset="0"/>
              </a:defRPr>
            </a:lvl3pPr>
            <a:lvl4pPr algn="ctr" defTabSz="919163" rtl="0" eaLnBrk="0" fontAlgn="base" hangingPunct="0">
              <a:spcBef>
                <a:spcPct val="0"/>
              </a:spcBef>
              <a:spcAft>
                <a:spcPct val="0"/>
              </a:spcAft>
              <a:defRPr sz="3600" b="1">
                <a:solidFill>
                  <a:srgbClr val="FFFF00"/>
                </a:solidFill>
                <a:latin typeface="Arial" pitchFamily="34" charset="0"/>
              </a:defRPr>
            </a:lvl4pPr>
            <a:lvl5pPr algn="ctr" defTabSz="919163" rtl="0" eaLnBrk="0" fontAlgn="base" hangingPunct="0">
              <a:spcBef>
                <a:spcPct val="0"/>
              </a:spcBef>
              <a:spcAft>
                <a:spcPct val="0"/>
              </a:spcAft>
              <a:defRPr sz="3600" b="1">
                <a:solidFill>
                  <a:srgbClr val="FFFF00"/>
                </a:solidFill>
                <a:latin typeface="Arial" pitchFamily="34" charset="0"/>
              </a:defRPr>
            </a:lvl5pPr>
            <a:lvl6pPr marL="457200" algn="ctr" defTabSz="919163" rtl="0" fontAlgn="base">
              <a:spcBef>
                <a:spcPct val="0"/>
              </a:spcBef>
              <a:spcAft>
                <a:spcPct val="0"/>
              </a:spcAft>
              <a:defRPr sz="3600" b="1">
                <a:solidFill>
                  <a:srgbClr val="FFFF00"/>
                </a:solidFill>
                <a:latin typeface="Arial" pitchFamily="34" charset="0"/>
              </a:defRPr>
            </a:lvl6pPr>
            <a:lvl7pPr marL="914400" algn="ctr" defTabSz="919163" rtl="0" fontAlgn="base">
              <a:spcBef>
                <a:spcPct val="0"/>
              </a:spcBef>
              <a:spcAft>
                <a:spcPct val="0"/>
              </a:spcAft>
              <a:defRPr sz="3600" b="1">
                <a:solidFill>
                  <a:srgbClr val="FFFF00"/>
                </a:solidFill>
                <a:latin typeface="Arial" pitchFamily="34" charset="0"/>
              </a:defRPr>
            </a:lvl7pPr>
            <a:lvl8pPr marL="1371600" algn="ctr" defTabSz="919163" rtl="0" fontAlgn="base">
              <a:spcBef>
                <a:spcPct val="0"/>
              </a:spcBef>
              <a:spcAft>
                <a:spcPct val="0"/>
              </a:spcAft>
              <a:defRPr sz="3600" b="1">
                <a:solidFill>
                  <a:srgbClr val="FFFF00"/>
                </a:solidFill>
                <a:latin typeface="Arial" pitchFamily="34" charset="0"/>
              </a:defRPr>
            </a:lvl8pPr>
            <a:lvl9pPr marL="1828800" algn="ctr" defTabSz="919163" rtl="0" fontAlgn="base">
              <a:spcBef>
                <a:spcPct val="0"/>
              </a:spcBef>
              <a:spcAft>
                <a:spcPct val="0"/>
              </a:spcAft>
              <a:defRPr sz="3600" b="1">
                <a:solidFill>
                  <a:srgbClr val="FFFF00"/>
                </a:solidFill>
                <a:latin typeface="Arial" pitchFamily="34" charset="0"/>
              </a:defRPr>
            </a:lvl9pPr>
          </a:lstStyle>
          <a:p>
            <a:pPr algn="l"/>
            <a:r>
              <a:rPr lang="en-US" kern="0" dirty="0"/>
              <a:t>Case Presentation – Dr </a:t>
            </a:r>
            <a:r>
              <a:rPr lang="en-US" kern="0" dirty="0" err="1"/>
              <a:t>Daneshmand</a:t>
            </a:r>
            <a:r>
              <a:rPr lang="en-US" kern="0" dirty="0"/>
              <a:t>: A 77-Year-Old Woman with MIBC (</a:t>
            </a:r>
            <a:r>
              <a:rPr lang="en-US" kern="0" dirty="0" err="1"/>
              <a:t>cont</a:t>
            </a:r>
            <a:r>
              <a:rPr lang="en-US" kern="0" dirty="0"/>
              <a:t>)</a:t>
            </a:r>
          </a:p>
        </p:txBody>
      </p:sp>
    </p:spTree>
    <p:extLst>
      <p:ext uri="{BB962C8B-B14F-4D97-AF65-F5344CB8AC3E}">
        <p14:creationId xmlns:p14="http://schemas.microsoft.com/office/powerpoint/2010/main" val="151655951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457200"/>
            <a:ext cx="10972800" cy="1143000"/>
          </a:xfrm>
        </p:spPr>
        <p:txBody>
          <a:bodyPr/>
          <a:lstStyle/>
          <a:p>
            <a:br>
              <a:rPr lang="en-US" sz="2800" dirty="0"/>
            </a:br>
            <a:r>
              <a:rPr lang="en-US" sz="2800" dirty="0"/>
              <a:t>MODULE 3: Immune Checkpoint Inhibitors in Advanced UBC — Dr </a:t>
            </a:r>
            <a:r>
              <a:rPr lang="en-US" sz="2800" dirty="0" err="1"/>
              <a:t>Balar</a:t>
            </a:r>
            <a:br>
              <a:rPr lang="en-US" sz="2800" dirty="0"/>
            </a:br>
            <a:br>
              <a:rPr lang="en-US" sz="2800" dirty="0"/>
            </a:br>
            <a:br>
              <a:rPr lang="en-US" sz="2800" dirty="0"/>
            </a:b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a:xfrm>
            <a:off x="609600" y="1600200"/>
            <a:ext cx="11201400" cy="4800600"/>
          </a:xfrm>
        </p:spPr>
        <p:txBody>
          <a:bodyPr/>
          <a:lstStyle/>
          <a:p>
            <a:pPr marL="342900" indent="-342900">
              <a:spcBef>
                <a:spcPts val="1200"/>
              </a:spcBef>
              <a:buFont typeface="Arial" panose="020B0604020202020204" pitchFamily="34" charset="0"/>
              <a:buChar char="•"/>
            </a:pPr>
            <a:r>
              <a:rPr lang="en-US" sz="2800" dirty="0">
                <a:solidFill>
                  <a:srgbClr val="002B50"/>
                </a:solidFill>
              </a:rPr>
              <a:t>Pembrolizumab and </a:t>
            </a:r>
            <a:r>
              <a:rPr lang="en-US" sz="2800" dirty="0" err="1">
                <a:solidFill>
                  <a:srgbClr val="002B50"/>
                </a:solidFill>
              </a:rPr>
              <a:t>atezolizumab</a:t>
            </a:r>
            <a:r>
              <a:rPr lang="en-US" sz="2800" dirty="0">
                <a:solidFill>
                  <a:srgbClr val="002B50"/>
                </a:solidFill>
              </a:rPr>
              <a:t> as first-line treatment of metastatic UBC (</a:t>
            </a:r>
            <a:r>
              <a:rPr lang="en-US" sz="2800" dirty="0" err="1">
                <a:solidFill>
                  <a:srgbClr val="002B50"/>
                </a:solidFill>
              </a:rPr>
              <a:t>mUBC</a:t>
            </a:r>
            <a:r>
              <a:rPr lang="en-US" sz="2800" dirty="0">
                <a:solidFill>
                  <a:srgbClr val="002B50"/>
                </a:solidFill>
              </a:rPr>
              <a:t>)</a:t>
            </a:r>
            <a:endParaRPr lang="en-US" sz="800" dirty="0">
              <a:solidFill>
                <a:srgbClr val="002B50"/>
              </a:solidFill>
            </a:endParaRPr>
          </a:p>
          <a:p>
            <a:pPr marL="342900" indent="-342900">
              <a:spcBef>
                <a:spcPts val="1200"/>
              </a:spcBef>
              <a:buFont typeface="Arial" panose="020B0604020202020204" pitchFamily="34" charset="0"/>
              <a:buChar char="•"/>
            </a:pPr>
            <a:r>
              <a:rPr lang="en-US" sz="2800" dirty="0">
                <a:solidFill>
                  <a:srgbClr val="002B50"/>
                </a:solidFill>
              </a:rPr>
              <a:t>FDA approval of </a:t>
            </a:r>
            <a:r>
              <a:rPr lang="en-US" sz="2800" dirty="0" err="1">
                <a:solidFill>
                  <a:srgbClr val="002B50"/>
                </a:solidFill>
              </a:rPr>
              <a:t>avelumab</a:t>
            </a:r>
            <a:r>
              <a:rPr lang="en-US" sz="2800" dirty="0">
                <a:solidFill>
                  <a:srgbClr val="002B50"/>
                </a:solidFill>
              </a:rPr>
              <a:t> as first-line maintenance (JAVELIN Bladder 100)</a:t>
            </a:r>
            <a:endParaRPr lang="en-US" sz="800" dirty="0">
              <a:solidFill>
                <a:srgbClr val="002B50"/>
              </a:solidFill>
            </a:endParaRPr>
          </a:p>
          <a:p>
            <a:pPr marL="342900" indent="-342900">
              <a:spcBef>
                <a:spcPts val="1200"/>
              </a:spcBef>
              <a:buFont typeface="Arial" panose="020B0604020202020204" pitchFamily="34" charset="0"/>
              <a:buChar char="•"/>
            </a:pPr>
            <a:r>
              <a:rPr lang="en-US" sz="2800" dirty="0">
                <a:solidFill>
                  <a:srgbClr val="002B50"/>
                </a:solidFill>
              </a:rPr>
              <a:t>Available data with anti-PD-1/PD-L1 antibodies combined with other systemic therapies in </a:t>
            </a:r>
            <a:r>
              <a:rPr lang="en-US" sz="2800" dirty="0" err="1">
                <a:solidFill>
                  <a:srgbClr val="002B50"/>
                </a:solidFill>
              </a:rPr>
              <a:t>mUBC</a:t>
            </a:r>
            <a:endParaRPr lang="en-US" sz="2800" dirty="0">
              <a:solidFill>
                <a:srgbClr val="002B50"/>
              </a:solidFill>
            </a:endParaRPr>
          </a:p>
          <a:p>
            <a:pPr marL="342900" indent="-342900">
              <a:spcBef>
                <a:spcPts val="1200"/>
              </a:spcBef>
              <a:buFont typeface="Arial" panose="020B0604020202020204" pitchFamily="34" charset="0"/>
              <a:buChar char="•"/>
            </a:pPr>
            <a:r>
              <a:rPr lang="en-US" sz="2800" dirty="0">
                <a:solidFill>
                  <a:srgbClr val="002B50"/>
                </a:solidFill>
              </a:rPr>
              <a:t>Case: 70-year-old man with metastatic urothelial cancer</a:t>
            </a:r>
          </a:p>
          <a:p>
            <a:pPr marL="342900" indent="-342900">
              <a:spcBef>
                <a:spcPts val="1200"/>
              </a:spcBef>
              <a:buFont typeface="Arial" panose="020B0604020202020204" pitchFamily="34" charset="0"/>
              <a:buChar char="•"/>
            </a:pPr>
            <a:r>
              <a:rPr lang="en-US" sz="2800" dirty="0">
                <a:solidFill>
                  <a:srgbClr val="002B50"/>
                </a:solidFill>
              </a:rPr>
              <a:t>Case: 78-year-old man with metastatic urothelial cancer</a:t>
            </a:r>
          </a:p>
        </p:txBody>
      </p:sp>
    </p:spTree>
    <p:extLst>
      <p:ext uri="{BB962C8B-B14F-4D97-AF65-F5344CB8AC3E}">
        <p14:creationId xmlns:p14="http://schemas.microsoft.com/office/powerpoint/2010/main" val="3888975220"/>
      </p:ext>
    </p:extLst>
  </p:cSld>
  <p:clrMapOvr>
    <a:masterClrMapping/>
  </p:clrMapOvr>
  <p:transition spd="slow"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D3C3-252E-4E4B-AB62-6A1207685F87}"/>
              </a:ext>
            </a:extLst>
          </p:cNvPr>
          <p:cNvSpPr>
            <a:spLocks noGrp="1"/>
          </p:cNvSpPr>
          <p:nvPr>
            <p:ph type="title"/>
          </p:nvPr>
        </p:nvSpPr>
        <p:spPr>
          <a:xfrm>
            <a:off x="804672" y="397675"/>
            <a:ext cx="10924032" cy="782663"/>
          </a:xfrm>
        </p:spPr>
        <p:txBody>
          <a:bodyPr/>
          <a:lstStyle/>
          <a:p>
            <a:r>
              <a:rPr lang="en-US" sz="2667" dirty="0"/>
              <a:t>Major changes to locally advanced/metastatic UC treatment paradigm since 2016</a:t>
            </a:r>
          </a:p>
        </p:txBody>
      </p:sp>
      <p:sp>
        <p:nvSpPr>
          <p:cNvPr id="3" name="Content Placeholder 2">
            <a:extLst>
              <a:ext uri="{FF2B5EF4-FFF2-40B4-BE49-F238E27FC236}">
                <a16:creationId xmlns:a16="http://schemas.microsoft.com/office/drawing/2014/main" id="{31D9652D-684F-0C4E-B87F-9CE7F904175F}"/>
              </a:ext>
            </a:extLst>
          </p:cNvPr>
          <p:cNvSpPr>
            <a:spLocks noGrp="1"/>
          </p:cNvSpPr>
          <p:nvPr>
            <p:ph idx="1"/>
          </p:nvPr>
        </p:nvSpPr>
        <p:spPr>
          <a:xfrm>
            <a:off x="804673" y="1660169"/>
            <a:ext cx="10456007" cy="4525963"/>
          </a:xfrm>
        </p:spPr>
        <p:txBody>
          <a:bodyPr/>
          <a:lstStyle/>
          <a:p>
            <a:r>
              <a:rPr lang="en-US" sz="2667" dirty="0">
                <a:latin typeface="+mn-lt"/>
                <a:cs typeface="Calibri" panose="020F0502020204030204" pitchFamily="34" charset="0"/>
              </a:rPr>
              <a:t>First-line therapy remains platinum-based combination chemotherapy for most patients</a:t>
            </a:r>
          </a:p>
          <a:p>
            <a:r>
              <a:rPr lang="en-US" sz="2667" dirty="0">
                <a:latin typeface="+mn-lt"/>
              </a:rPr>
              <a:t>Immunotherapy in first-line setting for cisplatin-ineligible patients with PD-L1-high tumors</a:t>
            </a:r>
          </a:p>
          <a:p>
            <a:r>
              <a:rPr lang="en-US" sz="2667" dirty="0">
                <a:latin typeface="+mn-lt"/>
              </a:rPr>
              <a:t>Maintenance immunotherapy to become standard following chemotherapy</a:t>
            </a:r>
          </a:p>
          <a:p>
            <a:r>
              <a:rPr lang="en-US" sz="2667" dirty="0">
                <a:latin typeface="+mn-lt"/>
              </a:rPr>
              <a:t>Two novel agents approved in 2019</a:t>
            </a:r>
          </a:p>
          <a:p>
            <a:pPr lvl="1"/>
            <a:r>
              <a:rPr lang="en-US" sz="2667" dirty="0" err="1">
                <a:latin typeface="+mn-lt"/>
              </a:rPr>
              <a:t>Erdafitinib</a:t>
            </a:r>
            <a:r>
              <a:rPr lang="en-US" sz="2667" dirty="0">
                <a:latin typeface="+mn-lt"/>
              </a:rPr>
              <a:t> targeting FGFR pathway alterations</a:t>
            </a:r>
          </a:p>
          <a:p>
            <a:pPr lvl="1"/>
            <a:r>
              <a:rPr lang="en-US" sz="2667" dirty="0" err="1">
                <a:latin typeface="+mn-lt"/>
              </a:rPr>
              <a:t>Enfortumab</a:t>
            </a:r>
            <a:r>
              <a:rPr lang="en-US" sz="2667" dirty="0">
                <a:latin typeface="+mn-lt"/>
              </a:rPr>
              <a:t> </a:t>
            </a:r>
            <a:r>
              <a:rPr lang="en-US" sz="2667" dirty="0" err="1">
                <a:latin typeface="+mn-lt"/>
              </a:rPr>
              <a:t>vedotin</a:t>
            </a:r>
            <a:r>
              <a:rPr lang="en-US" sz="2667" dirty="0">
                <a:latin typeface="+mn-lt"/>
              </a:rPr>
              <a:t> antibody-drug conjugate targeting Nectin-4</a:t>
            </a:r>
          </a:p>
        </p:txBody>
      </p:sp>
      <p:sp>
        <p:nvSpPr>
          <p:cNvPr id="4" name="TextBox 3">
            <a:extLst>
              <a:ext uri="{FF2B5EF4-FFF2-40B4-BE49-F238E27FC236}">
                <a16:creationId xmlns:a16="http://schemas.microsoft.com/office/drawing/2014/main" id="{FF5216D0-FA6B-4343-89A3-D7D800B847CC}"/>
              </a:ext>
            </a:extLst>
          </p:cNvPr>
          <p:cNvSpPr txBox="1"/>
          <p:nvPr/>
        </p:nvSpPr>
        <p:spPr>
          <a:xfrm>
            <a:off x="352926" y="6481011"/>
            <a:ext cx="335861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Courtesy of Jonathan E Rosenberg, MD</a:t>
            </a:r>
          </a:p>
        </p:txBody>
      </p:sp>
    </p:spTree>
    <p:extLst>
      <p:ext uri="{BB962C8B-B14F-4D97-AF65-F5344CB8AC3E}">
        <p14:creationId xmlns:p14="http://schemas.microsoft.com/office/powerpoint/2010/main" val="3534695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1"/>
            <a:ext cx="7805737" cy="344487"/>
          </a:xfrm>
        </p:spPr>
        <p:txBody>
          <a:bodyPr/>
          <a:lstStyle/>
          <a:p>
            <a:r>
              <a:rPr lang="en-US" sz="700" b="1" kern="1200" dirty="0">
                <a:solidFill>
                  <a:schemeClr val="tx1"/>
                </a:solidFill>
                <a:latin typeface="Arial" charset="0"/>
                <a:ea typeface="+mn-ea"/>
                <a:cs typeface="+mn-cs"/>
              </a:rPr>
              <a:t>Chemotherapy - before the checkpoint era&lt;br /&gt;Note the “tail” on the curve for cisplatin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242400"/>
            <a:ext cx="10677332" cy="600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a:latin typeface="Arial" charset="0"/>
                <a:ea typeface="+mn-ea"/>
                <a:cs typeface="Lucida Sans Unicode"/>
              </a:rPr>
              <a:t>Presented By Elizabeth Plimack at TBD</a:t>
            </a:r>
          </a:p>
        </p:txBody>
      </p:sp>
    </p:spTree>
    <p:extLst>
      <p:ext uri="{BB962C8B-B14F-4D97-AF65-F5344CB8AC3E}">
        <p14:creationId xmlns:p14="http://schemas.microsoft.com/office/powerpoint/2010/main" val="289690659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8"/>
          <p:cNvSpPr>
            <a:spLocks noGrp="1"/>
          </p:cNvSpPr>
          <p:nvPr>
            <p:ph idx="1"/>
          </p:nvPr>
        </p:nvSpPr>
        <p:spPr>
          <a:xfrm>
            <a:off x="304800" y="2636875"/>
            <a:ext cx="11582400" cy="3636925"/>
          </a:xfrm>
        </p:spPr>
        <p:txBody>
          <a:bodyPr>
            <a:normAutofit lnSpcReduction="10000"/>
          </a:bodyPr>
          <a:lstStyle/>
          <a:p>
            <a:r>
              <a:rPr lang="en-US" sz="2400" b="1" dirty="0">
                <a:latin typeface="Calibri" panose="020F0502020204030204" pitchFamily="34" charset="0"/>
                <a:cs typeface="Calibri" panose="020F0502020204030204" pitchFamily="34" charset="0"/>
              </a:rPr>
              <a:t>Pembrolizumab is indicated for the treatment of patients with locally advanced or metastatic UC who are not eligible for cisplatin-containing chemotherapy and </a:t>
            </a:r>
            <a:r>
              <a:rPr lang="en-US" sz="2400" b="1" i="1" u="sng" dirty="0">
                <a:latin typeface="Calibri" panose="020F0502020204030204" pitchFamily="34" charset="0"/>
                <a:cs typeface="Calibri" panose="020F0502020204030204" pitchFamily="34" charset="0"/>
              </a:rPr>
              <a:t>whose tumors express PD-L1 (CPS ≥10) </a:t>
            </a:r>
            <a:r>
              <a:rPr lang="en-US" sz="2400" b="1" dirty="0">
                <a:latin typeface="Calibri" panose="020F0502020204030204" pitchFamily="34" charset="0"/>
                <a:cs typeface="Calibri" panose="020F0502020204030204" pitchFamily="34" charset="0"/>
              </a:rPr>
              <a:t>as determined by an FDA-approved test, or in patients who are not eligible for any platinum-containing chemotherapy regardless of PD-L1 status</a:t>
            </a:r>
            <a:br>
              <a:rPr lang="en-US" sz="2400" b="1" baseline="30000" dirty="0">
                <a:latin typeface="Calibri" panose="020F0502020204030204" pitchFamily="34" charset="0"/>
                <a:cs typeface="Calibri" panose="020F0502020204030204" pitchFamily="34" charset="0"/>
              </a:rPr>
            </a:br>
            <a:endParaRPr lang="en-US" sz="2400" b="1" baseline="300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Atezolizumab is indicated for the treatment of patients with locally advanced or metastatic UC who are not eligible for cisplatin-containing chemotherapy and </a:t>
            </a:r>
            <a:r>
              <a:rPr lang="en-US" sz="2400" b="1" i="1" u="sng" dirty="0">
                <a:latin typeface="Calibri" panose="020F0502020204030204" pitchFamily="34" charset="0"/>
                <a:cs typeface="Calibri" panose="020F0502020204030204" pitchFamily="34" charset="0"/>
              </a:rPr>
              <a:t>whose tumors express PD-L1 (PD-L1–stained tumor-infiltrating immune cells covering ≥5% of the tumor area), </a:t>
            </a:r>
            <a:r>
              <a:rPr lang="en-US" sz="2400" b="1" dirty="0">
                <a:latin typeface="Calibri" panose="020F0502020204030204" pitchFamily="34" charset="0"/>
                <a:cs typeface="Calibri" panose="020F0502020204030204" pitchFamily="34" charset="0"/>
              </a:rPr>
              <a:t>as determined by an FDA-approved test, or are not eligible for any platinum-containing therapy regardless of PD-L1 status</a:t>
            </a:r>
            <a:endParaRPr lang="en-US" sz="2400" b="1" baseline="30000" dirty="0">
              <a:latin typeface="Calibri" panose="020F0502020204030204" pitchFamily="34" charset="0"/>
              <a:cs typeface="Calibri" panose="020F0502020204030204" pitchFamily="34" charset="0"/>
            </a:endParaRPr>
          </a:p>
          <a:p>
            <a:endParaRPr lang="en-US" sz="2133" dirty="0"/>
          </a:p>
        </p:txBody>
      </p:sp>
      <p:sp>
        <p:nvSpPr>
          <p:cNvPr id="9" name="Title 1">
            <a:extLst>
              <a:ext uri="{FF2B5EF4-FFF2-40B4-BE49-F238E27FC236}">
                <a16:creationId xmlns:a16="http://schemas.microsoft.com/office/drawing/2014/main" id="{E2E667D2-73D1-467E-A2E1-D627757E5516}"/>
              </a:ext>
            </a:extLst>
          </p:cNvPr>
          <p:cNvSpPr>
            <a:spLocks noGrp="1"/>
          </p:cNvSpPr>
          <p:nvPr>
            <p:ph type="title"/>
          </p:nvPr>
        </p:nvSpPr>
        <p:spPr>
          <a:xfrm>
            <a:off x="448442" y="203200"/>
            <a:ext cx="10905358" cy="1115379"/>
          </a:xfrm>
        </p:spPr>
        <p:txBody>
          <a:bodyPr>
            <a:normAutofit fontScale="90000"/>
          </a:bodyPr>
          <a:lstStyle/>
          <a:p>
            <a:r>
              <a:rPr lang="en-US" sz="4000" b="1" dirty="0">
                <a:latin typeface="Calibri" panose="020F0502020204030204" pitchFamily="34" charset="0"/>
                <a:cs typeface="Calibri" panose="020F0502020204030204" pitchFamily="34" charset="0"/>
              </a:rPr>
              <a:t>Regulatory Updates for Anti-PD-1/PD-L1 Therapy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in Advanced Cis-Ineligible UC</a:t>
            </a:r>
          </a:p>
        </p:txBody>
      </p:sp>
      <p:sp>
        <p:nvSpPr>
          <p:cNvPr id="10" name="Rounded Rectangle 9"/>
          <p:cNvSpPr/>
          <p:nvPr/>
        </p:nvSpPr>
        <p:spPr>
          <a:xfrm>
            <a:off x="448442" y="1506226"/>
            <a:ext cx="11295117" cy="953453"/>
          </a:xfrm>
          <a:prstGeom prst="roundRect">
            <a:avLst/>
          </a:prstGeom>
          <a:solidFill>
            <a:schemeClr val="accent2">
              <a:lumMod val="50000"/>
            </a:schemeClr>
          </a:solidFill>
          <a:ln w="19050">
            <a:noFill/>
          </a:ln>
          <a:effectLst>
            <a:outerShdw blurRad="50800" dist="38100" dir="2700000" algn="tl" rotWithShape="0">
              <a:prstClr val="black">
                <a:alpha val="40000"/>
              </a:prstClr>
            </a:outerShdw>
          </a:effectLst>
        </p:spPr>
        <p:txBody>
          <a:bodyPr vert="horz" wrap="square" lIns="121920" tIns="60960" rIns="121920" bIns="60960" rtlCol="0" anchor="ctr">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Requires the use of an FDA-approved companion diagnostic test </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to determine PD-L1 levels in tumor tissue</a:t>
            </a:r>
          </a:p>
        </p:txBody>
      </p:sp>
      <p:sp>
        <p:nvSpPr>
          <p:cNvPr id="5" name="Rectangle 4">
            <a:extLst>
              <a:ext uri="{FF2B5EF4-FFF2-40B4-BE49-F238E27FC236}">
                <a16:creationId xmlns:a16="http://schemas.microsoft.com/office/drawing/2014/main" id="{30161DE1-0BEE-CD4A-A1DF-33A475BC0AEA}"/>
              </a:ext>
            </a:extLst>
          </p:cNvPr>
          <p:cNvSpPr/>
          <p:nvPr/>
        </p:nvSpPr>
        <p:spPr>
          <a:xfrm>
            <a:off x="7659672"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2359220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EFDECF-88E8-B046-9C78-55E9FB483F01}"/>
              </a:ext>
            </a:extLst>
          </p:cNvPr>
          <p:cNvSpPr>
            <a:spLocks noGrp="1"/>
          </p:cNvSpPr>
          <p:nvPr>
            <p:ph type="title"/>
          </p:nvPr>
        </p:nvSpPr>
        <p:spPr/>
        <p:txBody>
          <a:bodyPr/>
          <a:lstStyle/>
          <a:p>
            <a:r>
              <a:rPr lang="en-US" dirty="0"/>
              <a:t>KEYNOTE-361: BREAKING NEWS!</a:t>
            </a:r>
          </a:p>
        </p:txBody>
      </p:sp>
      <p:sp>
        <p:nvSpPr>
          <p:cNvPr id="8" name="Rectangle 7">
            <a:extLst>
              <a:ext uri="{FF2B5EF4-FFF2-40B4-BE49-F238E27FC236}">
                <a16:creationId xmlns:a16="http://schemas.microsoft.com/office/drawing/2014/main" id="{386F4BA5-115C-5B44-A968-85ECA305E54D}"/>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
        <p:nvSpPr>
          <p:cNvPr id="3" name="TextBox 2">
            <a:extLst>
              <a:ext uri="{FF2B5EF4-FFF2-40B4-BE49-F238E27FC236}">
                <a16:creationId xmlns:a16="http://schemas.microsoft.com/office/drawing/2014/main" id="{E15A03B3-9830-FE47-A2E3-F306B7B1129A}"/>
              </a:ext>
            </a:extLst>
          </p:cNvPr>
          <p:cNvSpPr txBox="1"/>
          <p:nvPr/>
        </p:nvSpPr>
        <p:spPr>
          <a:xfrm>
            <a:off x="111387" y="1841992"/>
            <a:ext cx="119536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solidFill>
                <a:effectLst/>
                <a:uLnTx/>
                <a:uFillTx/>
                <a:latin typeface="Arial"/>
                <a:ea typeface="+mn-ea"/>
                <a:cs typeface="+mn-cs"/>
              </a:rPr>
              <a:t>Update on Phase 3 KEYNOTE-361 Trial Evaluating Pembrolizumab as Monotherapy and in Combination with Chemotherapy in Patients with Advanced or Metastatic Urothelial Carcinoma</a:t>
            </a:r>
          </a:p>
        </p:txBody>
      </p:sp>
      <p:sp>
        <p:nvSpPr>
          <p:cNvPr id="9" name="TextBox 8">
            <a:extLst>
              <a:ext uri="{FF2B5EF4-FFF2-40B4-BE49-F238E27FC236}">
                <a16:creationId xmlns:a16="http://schemas.microsoft.com/office/drawing/2014/main" id="{A0CD7890-8708-DC4F-BBB1-92470AB4B79F}"/>
              </a:ext>
            </a:extLst>
          </p:cNvPr>
          <p:cNvSpPr txBox="1"/>
          <p:nvPr/>
        </p:nvSpPr>
        <p:spPr>
          <a:xfrm>
            <a:off x="111387" y="2578666"/>
            <a:ext cx="119536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565A"/>
                </a:solidFill>
                <a:effectLst/>
                <a:uLnTx/>
                <a:uFillTx/>
                <a:latin typeface="Arial"/>
                <a:ea typeface="+mn-ea"/>
                <a:cs typeface="+mn-cs"/>
              </a:rPr>
              <a:t>June 09, 2020</a:t>
            </a:r>
          </a:p>
        </p:txBody>
      </p:sp>
      <p:sp>
        <p:nvSpPr>
          <p:cNvPr id="10" name="TextBox 9">
            <a:extLst>
              <a:ext uri="{FF2B5EF4-FFF2-40B4-BE49-F238E27FC236}">
                <a16:creationId xmlns:a16="http://schemas.microsoft.com/office/drawing/2014/main" id="{06F6DF6B-4902-704B-84DA-BDF43568F816}"/>
              </a:ext>
            </a:extLst>
          </p:cNvPr>
          <p:cNvSpPr txBox="1"/>
          <p:nvPr/>
        </p:nvSpPr>
        <p:spPr>
          <a:xfrm>
            <a:off x="119193" y="3073966"/>
            <a:ext cx="117045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65A"/>
                </a:solidFill>
                <a:effectLst/>
                <a:uLnTx/>
                <a:uFillTx/>
                <a:latin typeface="Arial"/>
                <a:ea typeface="+mn-ea"/>
                <a:cs typeface="+mn-cs"/>
              </a:rPr>
              <a:t>KENILWORTH, N.J. --(BUSINESS WIRE)-- The Phase 3 KEYNOTE-361 trial evaluating pembrolizumab, an anti-PD-1 therapy, in combination with chemotherapy for the first-line treatment of patients with advanced or metastatic urothelial carcinoma (bladder cancer) did not meet its pre-specified dual primary endpoints of overall survival (OS) or progression-free survival (PFS), compared with standard of care chemotherapy. </a:t>
            </a:r>
            <a:r>
              <a:rPr kumimoji="0" lang="en-US" sz="1200" b="0" i="0" u="none" strike="noStrike" kern="1200" cap="none" spc="0" normalizeH="0" baseline="0" noProof="0" dirty="0">
                <a:ln>
                  <a:noFill/>
                </a:ln>
                <a:solidFill>
                  <a:srgbClr val="53565A"/>
                </a:solidFill>
                <a:effectLst/>
                <a:highlight>
                  <a:srgbClr val="00FFFF"/>
                </a:highlight>
                <a:uLnTx/>
                <a:uFillTx/>
                <a:latin typeface="Arial"/>
                <a:ea typeface="+mn-ea"/>
                <a:cs typeface="+mn-cs"/>
              </a:rPr>
              <a:t>In the final analysis of the study, there was an improvement in OS and PFS for patients treated with pembrolizumab in combination with chemotherapy (cisplatin or carboplatin plus gemcitabine) compared to chemotherapy alone; however, these results did not meet statistical significance per the pre-specified statistical plan.</a:t>
            </a:r>
            <a:r>
              <a:rPr kumimoji="0" lang="en-US" sz="1200" b="0" i="0" u="none" strike="noStrike" kern="1200" cap="none" spc="0" normalizeH="0" baseline="0" noProof="0" dirty="0">
                <a:ln>
                  <a:noFill/>
                </a:ln>
                <a:solidFill>
                  <a:srgbClr val="53565A"/>
                </a:solidFill>
                <a:effectLst/>
                <a:uLnTx/>
                <a:uFillTx/>
                <a:latin typeface="Arial"/>
                <a:ea typeface="+mn-ea"/>
                <a:cs typeface="+mn-cs"/>
              </a:rPr>
              <a:t> The monotherapy arm of the study was not formally tested, since superiority was not reached for OS or PFS in the pembrolizumab combination arm. The safety profile of pembrolizumab in this trial was consistent with previously reported studies, and no new safety were identified. Results will be presented at an upcoming medical meeting and will be discussed with regulatory authorities.</a:t>
            </a:r>
          </a:p>
        </p:txBody>
      </p:sp>
    </p:spTree>
    <p:extLst>
      <p:ext uri="{BB962C8B-B14F-4D97-AF65-F5344CB8AC3E}">
        <p14:creationId xmlns:p14="http://schemas.microsoft.com/office/powerpoint/2010/main" val="3008582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3594-BD6C-4F5F-B93D-2390413EFA4A}"/>
              </a:ext>
            </a:extLst>
          </p:cNvPr>
          <p:cNvSpPr>
            <a:spLocks noGrp="1"/>
          </p:cNvSpPr>
          <p:nvPr>
            <p:ph type="title"/>
          </p:nvPr>
        </p:nvSpPr>
        <p:spPr>
          <a:xfrm>
            <a:off x="471963" y="416313"/>
            <a:ext cx="10972803" cy="418576"/>
          </a:xfrm>
        </p:spPr>
        <p:txBody>
          <a:bodyPr anchor="ctr">
            <a:noAutofit/>
          </a:bodyPr>
          <a:lstStyle/>
          <a:p>
            <a:r>
              <a:rPr lang="en-US" sz="3400" dirty="0"/>
              <a:t>JAVELIN Bladder 100 study design </a:t>
            </a:r>
            <a:r>
              <a:rPr lang="en-GB" sz="3400" dirty="0"/>
              <a:t>(NCT02603432)</a:t>
            </a:r>
            <a:endParaRPr lang="en-US" sz="3400" dirty="0"/>
          </a:p>
        </p:txBody>
      </p:sp>
      <p:sp>
        <p:nvSpPr>
          <p:cNvPr id="18" name="Content Placeholder 2">
            <a:extLst>
              <a:ext uri="{FF2B5EF4-FFF2-40B4-BE49-F238E27FC236}">
                <a16:creationId xmlns:a16="http://schemas.microsoft.com/office/drawing/2014/main" id="{FA138633-1B07-4DEF-A2DB-9CFE4A39BEB9}"/>
              </a:ext>
            </a:extLst>
          </p:cNvPr>
          <p:cNvSpPr txBox="1">
            <a:spLocks/>
          </p:cNvSpPr>
          <p:nvPr/>
        </p:nvSpPr>
        <p:spPr>
          <a:xfrm>
            <a:off x="495300" y="5276850"/>
            <a:ext cx="11201400" cy="859846"/>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BSC</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best supportive care; </a:t>
            </a: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CR, </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complete response; </a:t>
            </a: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IV,</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intravenous; </a:t>
            </a: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PR</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partial response; </a:t>
            </a: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PRO</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patient reported outcome; </a:t>
            </a: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Q2W, </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every 2 weeks; </a:t>
            </a: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R</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randomization; </a:t>
            </a: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RECIST 1.1, </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Response Evaluation Criteria in Solid </a:t>
            </a:r>
            <a:r>
              <a:rPr kumimoji="0" lang="en-GB" sz="1000" b="0" i="0" u="none" strike="noStrike" kern="1200" cap="none" spc="0" normalizeH="0" baseline="0" noProof="0" dirty="0" err="1">
                <a:ln>
                  <a:noFill/>
                </a:ln>
                <a:solidFill>
                  <a:srgbClr val="D9D9D6">
                    <a:lumMod val="10000"/>
                  </a:srgbClr>
                </a:solidFill>
                <a:effectLst/>
                <a:uLnTx/>
                <a:uFillTx/>
                <a:latin typeface="Calibri" panose="020F0502020204030204" pitchFamily="34" charset="0"/>
                <a:ea typeface="+mn-ea"/>
                <a:cs typeface="Calibri" panose="020F0502020204030204" pitchFamily="34" charset="0"/>
              </a:rPr>
              <a:t>Tumors</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version 1.1; </a:t>
            </a:r>
            <a:r>
              <a:rPr kumimoji="0" lang="en-GB" sz="1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SD</a:t>
            </a: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stable disease</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*BSC (eg, antibiotics, nutritional support, hydration, or pain management) was administered per local practice based on patient needs and clinical judgment; other systemic antitumor therapy was not permitted,</a:t>
            </a:r>
            <a:b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br>
            <a:r>
              <a:rPr kumimoji="0" lang="en-GB" sz="1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but palliative local radiotherapy for isolated lesions was acceptable</a:t>
            </a:r>
          </a:p>
        </p:txBody>
      </p:sp>
      <p:sp>
        <p:nvSpPr>
          <p:cNvPr id="17" name="Rectangle: Rounded Corners 16">
            <a:extLst>
              <a:ext uri="{FF2B5EF4-FFF2-40B4-BE49-F238E27FC236}">
                <a16:creationId xmlns:a16="http://schemas.microsoft.com/office/drawing/2014/main" id="{CAD8B40B-7EE5-426D-B7B5-8F8F2B211162}"/>
              </a:ext>
            </a:extLst>
          </p:cNvPr>
          <p:cNvSpPr/>
          <p:nvPr/>
        </p:nvSpPr>
        <p:spPr>
          <a:xfrm>
            <a:off x="8632177" y="1414212"/>
            <a:ext cx="2906234" cy="3061587"/>
          </a:xfrm>
          <a:prstGeom prst="roundRect">
            <a:avLst>
              <a:gd name="adj" fmla="val 8113"/>
            </a:avLst>
          </a:prstGeom>
          <a:noFill/>
          <a:ln w="28575">
            <a:solidFill>
              <a:schemeClr val="bg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lIns="72000" rIns="36000" rtlCol="0" anchor="ctr"/>
          <a:lstStyle/>
          <a:p>
            <a:pPr marL="0" marR="0" lvl="0" indent="0" algn="l" defTabSz="914400" rtl="0" eaLnBrk="1" fontAlgn="base" latinLnBrk="0" hangingPunct="1">
              <a:lnSpc>
                <a:spcPct val="100000"/>
              </a:lnSpc>
              <a:spcBef>
                <a:spcPts val="600"/>
              </a:spcBef>
              <a:spcAft>
                <a:spcPts val="225"/>
              </a:spcAft>
              <a:buClrTx/>
              <a:buSzTx/>
              <a:buFontTx/>
              <a:buNone/>
              <a:tabLst/>
              <a:defRPr/>
            </a:pPr>
            <a:r>
              <a:rPr kumimoji="0" lang="en-GB" sz="1600" b="1" i="1"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Primary endpoint</a:t>
            </a:r>
          </a:p>
          <a:p>
            <a:pPr marL="285750" marR="0" lvl="0" indent="-285750" algn="l" defTabSz="914400" rtl="0" eaLnBrk="1" fontAlgn="base" latinLnBrk="0" hangingPunct="1">
              <a:lnSpc>
                <a:spcPct val="100000"/>
              </a:lnSpc>
              <a:spcBef>
                <a:spcPct val="0"/>
              </a:spcBef>
              <a:spcAft>
                <a:spcPts val="225"/>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OS</a:t>
            </a:r>
          </a:p>
          <a:p>
            <a:pPr marL="0" marR="0" lvl="0" indent="0" algn="l" defTabSz="914400" rtl="0" eaLnBrk="1" fontAlgn="base" latinLnBrk="0" hangingPunct="1">
              <a:lnSpc>
                <a:spcPct val="100000"/>
              </a:lnSpc>
              <a:spcBef>
                <a:spcPts val="0"/>
              </a:spcBef>
              <a:spcAft>
                <a:spcPts val="225"/>
              </a:spcAft>
              <a:buClrTx/>
              <a:buSzTx/>
              <a:buFontTx/>
              <a:buNone/>
              <a:tabLst/>
              <a:defRPr/>
            </a:pPr>
            <a:r>
              <a:rPr kumimoji="0" lang="en-GB" sz="1600" b="1" i="1"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Primary analysis populations</a:t>
            </a:r>
          </a:p>
          <a:p>
            <a:pPr marL="285750" marR="0" lvl="0" indent="-285750" algn="l" defTabSz="914400" rtl="0" eaLnBrk="1" fontAlgn="base" latinLnBrk="0" hangingPunct="1">
              <a:lnSpc>
                <a:spcPct val="100000"/>
              </a:lnSpc>
              <a:spcBef>
                <a:spcPct val="0"/>
              </a:spcBef>
              <a:spcAft>
                <a:spcPts val="225"/>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All randomized patients</a:t>
            </a:r>
          </a:p>
          <a:p>
            <a:pPr marL="285750" marR="0" lvl="0" indent="-285750" algn="l" defTabSz="914400" rtl="0" eaLnBrk="1" fontAlgn="base" latinLnBrk="0" hangingPunct="1">
              <a:lnSpc>
                <a:spcPct val="100000"/>
              </a:lnSpc>
              <a:spcBef>
                <a:spcPct val="0"/>
              </a:spcBef>
              <a:spcAft>
                <a:spcPts val="225"/>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PD-L1+ population</a:t>
            </a:r>
            <a:endParaRPr kumimoji="0" lang="en-GB" sz="1600" b="0" i="0" u="none" strike="noStrike" kern="1200" cap="none" spc="0" normalizeH="0" baseline="3000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1200"/>
              </a:spcBef>
              <a:spcAft>
                <a:spcPts val="225"/>
              </a:spcAft>
              <a:buClrTx/>
              <a:buSzTx/>
              <a:buFontTx/>
              <a:buNone/>
              <a:tabLst/>
              <a:defRPr/>
            </a:pPr>
            <a:r>
              <a:rPr kumimoji="0" lang="en-GB" sz="1600" b="1" i="1"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Secondary endpoints</a:t>
            </a:r>
          </a:p>
          <a:p>
            <a:pPr marL="285750" marR="0" lvl="0" indent="-285750" algn="l" defTabSz="914400" rtl="0" eaLnBrk="1" fontAlgn="auto" latinLnBrk="0" hangingPunct="1">
              <a:lnSpc>
                <a:spcPct val="100000"/>
              </a:lnSpc>
              <a:spcBef>
                <a:spcPts val="0"/>
              </a:spcBef>
              <a:spcAft>
                <a:spcPts val="225"/>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PFS and objective response per RECIST 1.1</a:t>
            </a:r>
            <a:endParaRPr kumimoji="0" lang="en-GB" sz="1600" b="0" i="0" u="none" strike="sng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225"/>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Safety and tolerability</a:t>
            </a:r>
          </a:p>
          <a:p>
            <a:pPr marL="285750" marR="0" lvl="0" indent="-285750" algn="l" defTabSz="914400" rtl="0" eaLnBrk="1" fontAlgn="base" latinLnBrk="0" hangingPunct="1">
              <a:lnSpc>
                <a:spcPct val="100000"/>
              </a:lnSpc>
              <a:spcBef>
                <a:spcPct val="0"/>
              </a:spcBef>
              <a:spcAft>
                <a:spcPts val="225"/>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PROs</a:t>
            </a:r>
          </a:p>
        </p:txBody>
      </p:sp>
      <p:cxnSp>
        <p:nvCxnSpPr>
          <p:cNvPr id="14" name="Straight Arrow Connector 68">
            <a:extLst>
              <a:ext uri="{FF2B5EF4-FFF2-40B4-BE49-F238E27FC236}">
                <a16:creationId xmlns:a16="http://schemas.microsoft.com/office/drawing/2014/main" id="{144372BF-C2B1-4AE5-B4F1-832801459C3E}"/>
              </a:ext>
            </a:extLst>
          </p:cNvPr>
          <p:cNvCxnSpPr>
            <a:cxnSpLocks noChangeShapeType="1"/>
            <a:stCxn id="11" idx="3"/>
            <a:endCxn id="20" idx="2"/>
          </p:cNvCxnSpPr>
          <p:nvPr/>
        </p:nvCxnSpPr>
        <p:spPr bwMode="auto">
          <a:xfrm>
            <a:off x="3669460" y="2945006"/>
            <a:ext cx="1808452" cy="6963"/>
          </a:xfrm>
          <a:prstGeom prst="straightConnector1">
            <a:avLst/>
          </a:prstGeom>
          <a:noFill/>
          <a:ln w="28575" cap="rnd">
            <a:solidFill>
              <a:schemeClr val="bg2">
                <a:lumMod val="75000"/>
              </a:schemeClr>
            </a:solidFill>
            <a:round/>
            <a:headEnd/>
            <a:tailEnd/>
          </a:ln>
          <a:extLst>
            <a:ext uri="{909E8E84-426E-40DD-AFC4-6F175D3DCCD1}">
              <a14:hiddenFill xmlns:a14="http://schemas.microsoft.com/office/drawing/2010/main">
                <a:noFill/>
              </a14:hiddenFill>
            </a:ext>
          </a:extLst>
        </p:spPr>
      </p:cxnSp>
      <p:cxnSp>
        <p:nvCxnSpPr>
          <p:cNvPr id="16" name="Straight Arrow Connector 13">
            <a:extLst>
              <a:ext uri="{FF2B5EF4-FFF2-40B4-BE49-F238E27FC236}">
                <a16:creationId xmlns:a16="http://schemas.microsoft.com/office/drawing/2014/main" id="{FD74A559-0946-4A74-96B9-830343144DC1}"/>
              </a:ext>
            </a:extLst>
          </p:cNvPr>
          <p:cNvCxnSpPr>
            <a:cxnSpLocks noChangeShapeType="1"/>
            <a:stCxn id="20" idx="0"/>
            <a:endCxn id="22" idx="1"/>
          </p:cNvCxnSpPr>
          <p:nvPr/>
        </p:nvCxnSpPr>
        <p:spPr bwMode="auto">
          <a:xfrm rot="5400000" flipH="1" flipV="1">
            <a:off x="5698272" y="2211423"/>
            <a:ext cx="520187" cy="384906"/>
          </a:xfrm>
          <a:prstGeom prst="bentConnector2">
            <a:avLst/>
          </a:prstGeom>
          <a:noFill/>
          <a:ln w="28575" cap="rnd">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19" name="Straight Arrow Connector 14">
            <a:extLst>
              <a:ext uri="{FF2B5EF4-FFF2-40B4-BE49-F238E27FC236}">
                <a16:creationId xmlns:a16="http://schemas.microsoft.com/office/drawing/2014/main" id="{CE204D78-9796-4551-8CDB-205A8807E519}"/>
              </a:ext>
            </a:extLst>
          </p:cNvPr>
          <p:cNvCxnSpPr>
            <a:cxnSpLocks noChangeShapeType="1"/>
            <a:stCxn id="20" idx="4"/>
            <a:endCxn id="24" idx="1"/>
          </p:cNvCxnSpPr>
          <p:nvPr/>
        </p:nvCxnSpPr>
        <p:spPr bwMode="auto">
          <a:xfrm rot="16200000" flipH="1">
            <a:off x="5705235" y="3300646"/>
            <a:ext cx="506261" cy="384906"/>
          </a:xfrm>
          <a:prstGeom prst="bentConnector2">
            <a:avLst/>
          </a:prstGeom>
          <a:noFill/>
          <a:ln w="28575" cap="rnd">
            <a:solidFill>
              <a:schemeClr val="bg2">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sp>
        <p:nvSpPr>
          <p:cNvPr id="20" name="Oval 77">
            <a:extLst>
              <a:ext uri="{FF2B5EF4-FFF2-40B4-BE49-F238E27FC236}">
                <a16:creationId xmlns:a16="http://schemas.microsoft.com/office/drawing/2014/main" id="{8C34293F-0EF4-42EF-A688-3A203621CB7A}"/>
              </a:ext>
            </a:extLst>
          </p:cNvPr>
          <p:cNvSpPr>
            <a:spLocks noChangeArrowheads="1"/>
          </p:cNvSpPr>
          <p:nvPr/>
        </p:nvSpPr>
        <p:spPr bwMode="auto">
          <a:xfrm>
            <a:off x="5477912" y="2663969"/>
            <a:ext cx="576000" cy="576000"/>
          </a:xfrm>
          <a:prstGeom prst="ellipse">
            <a:avLst/>
          </a:prstGeom>
          <a:solidFill>
            <a:srgbClr val="FFFFFF"/>
          </a:solidFill>
          <a:ln w="28575" cap="rnd" algn="ctr">
            <a:solidFill>
              <a:schemeClr val="bg2">
                <a:lumMod val="75000"/>
              </a:schemeClr>
            </a:solidFill>
            <a:round/>
            <a:headEnd/>
            <a:tailEnd/>
          </a:ln>
        </p:spPr>
        <p:txBody>
          <a:bodyPr lIns="0" tIns="0" rIns="0" bIns="0" anchor="ct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charset="0"/>
              </a:rPr>
              <a:t>R </a:t>
            </a:r>
            <a:br>
              <a:rPr kumimoji="0" lang="en-US" alt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charset="0"/>
              </a:rPr>
            </a:br>
            <a:r>
              <a:rPr kumimoji="0" lang="en-US" alt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charset="0"/>
              </a:rPr>
              <a:t>1:1</a:t>
            </a:r>
          </a:p>
        </p:txBody>
      </p:sp>
      <p:sp>
        <p:nvSpPr>
          <p:cNvPr id="22" name="Rectangle: Rounded Corners 21">
            <a:extLst>
              <a:ext uri="{FF2B5EF4-FFF2-40B4-BE49-F238E27FC236}">
                <a16:creationId xmlns:a16="http://schemas.microsoft.com/office/drawing/2014/main" id="{149D2C8B-2E2C-4195-AEFE-5AF0C75E34C7}"/>
              </a:ext>
            </a:extLst>
          </p:cNvPr>
          <p:cNvSpPr/>
          <p:nvPr/>
        </p:nvSpPr>
        <p:spPr>
          <a:xfrm>
            <a:off x="6150818" y="1585782"/>
            <a:ext cx="2106872" cy="1116000"/>
          </a:xfrm>
          <a:prstGeom prst="roundRect">
            <a:avLst/>
          </a:prstGeom>
          <a:solidFill>
            <a:srgbClr val="0070C0"/>
          </a:solidFill>
          <a:ln w="28575">
            <a:noFill/>
          </a:ln>
        </p:spPr>
        <p:style>
          <a:lnRef idx="2">
            <a:schemeClr val="accent5">
              <a:shade val="50000"/>
            </a:schemeClr>
          </a:lnRef>
          <a:fillRef idx="1">
            <a:schemeClr val="accent5"/>
          </a:fillRef>
          <a:effectRef idx="0">
            <a:schemeClr val="accent5"/>
          </a:effectRef>
          <a:fontRef idx="minor">
            <a:schemeClr val="lt1"/>
          </a:fontRef>
        </p:style>
        <p:txBody>
          <a:bodyPr lIns="27000" tIns="27000" rIns="27000" bIns="27000" rtlCol="0" anchor="ct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Avelumab</a:t>
            </a:r>
            <a:r>
              <a:rPr kumimoji="0" lang="en-GB"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br>
              <a:rPr kumimoji="0" lang="en-GB"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10 mg/kg IV Q2W </a:t>
            </a:r>
            <a:br>
              <a:rPr kumimoji="0" lang="en-GB"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BSC*</a:t>
            </a:r>
            <a:br>
              <a:rPr kumimoji="0" lang="en-GB" sz="17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n=350</a:t>
            </a:r>
          </a:p>
        </p:txBody>
      </p:sp>
      <p:sp>
        <p:nvSpPr>
          <p:cNvPr id="24" name="Rectangle: Rounded Corners 23">
            <a:extLst>
              <a:ext uri="{FF2B5EF4-FFF2-40B4-BE49-F238E27FC236}">
                <a16:creationId xmlns:a16="http://schemas.microsoft.com/office/drawing/2014/main" id="{4C6A87EA-655A-44ED-B768-50774DE40152}"/>
              </a:ext>
            </a:extLst>
          </p:cNvPr>
          <p:cNvSpPr/>
          <p:nvPr/>
        </p:nvSpPr>
        <p:spPr>
          <a:xfrm>
            <a:off x="6150818" y="3188230"/>
            <a:ext cx="2106872" cy="1116000"/>
          </a:xfrm>
          <a:prstGeom prst="roundRect">
            <a:avLst/>
          </a:prstGeom>
          <a:solidFill>
            <a:srgbClr val="FF0000"/>
          </a:solidFill>
          <a:ln w="28575">
            <a:noFill/>
          </a:ln>
        </p:spPr>
        <p:style>
          <a:lnRef idx="2">
            <a:schemeClr val="accent5">
              <a:shade val="50000"/>
            </a:schemeClr>
          </a:lnRef>
          <a:fillRef idx="1">
            <a:schemeClr val="accent5"/>
          </a:fillRef>
          <a:effectRef idx="0">
            <a:schemeClr val="accent5"/>
          </a:effectRef>
          <a:fontRef idx="minor">
            <a:schemeClr val="lt1"/>
          </a:fontRef>
        </p:style>
        <p:txBody>
          <a:bodyPr lIns="27000" tIns="27000" rIns="27000" bIns="27000" rtlCol="0" anchor="ctr"/>
          <a:lstStyle/>
          <a:p>
            <a:pPr marL="0" marR="0" lvl="0" indent="0" algn="ctr" defTabSz="914400" rtl="0" eaLnBrk="1" fontAlgn="base" latinLnBrk="0" hangingPunct="1">
              <a:lnSpc>
                <a:spcPct val="100000"/>
              </a:lnSpc>
              <a:spcBef>
                <a:spcPts val="450"/>
              </a:spcBef>
              <a:spcAft>
                <a:spcPct val="0"/>
              </a:spcAft>
              <a:buClrTx/>
              <a:buSzTx/>
              <a:buFontTx/>
              <a:buNone/>
              <a:tabLst/>
              <a:defRPr/>
            </a:pP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BSC alone</a:t>
            </a:r>
            <a:r>
              <a:rPr kumimoji="0" lang="en-GB" sz="17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br>
              <a:rPr kumimoji="0" lang="en-GB" sz="17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n=350</a:t>
            </a:r>
          </a:p>
        </p:txBody>
      </p:sp>
      <p:sp>
        <p:nvSpPr>
          <p:cNvPr id="26" name="Content Placeholder 2">
            <a:extLst>
              <a:ext uri="{FF2B5EF4-FFF2-40B4-BE49-F238E27FC236}">
                <a16:creationId xmlns:a16="http://schemas.microsoft.com/office/drawing/2014/main" id="{6F1D3CD6-7A95-41A4-A693-FED529B17D12}"/>
              </a:ext>
            </a:extLst>
          </p:cNvPr>
          <p:cNvSpPr txBox="1">
            <a:spLocks/>
          </p:cNvSpPr>
          <p:nvPr/>
        </p:nvSpPr>
        <p:spPr>
          <a:xfrm>
            <a:off x="3675065" y="2440989"/>
            <a:ext cx="1969565" cy="473773"/>
          </a:xfrm>
          <a:prstGeom prst="rect">
            <a:avLst/>
          </a:prstGeom>
        </p:spPr>
        <p:txBody>
          <a:bodyPr vert="horz" lIns="0" tIns="35100" rIns="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1200"/>
              </a:spcBef>
              <a:spcAft>
                <a:spcPct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Treatment-free interval</a:t>
            </a:r>
            <a:br>
              <a:rPr kumimoji="0" lang="en-GB" sz="15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br>
            <a:r>
              <a:rPr kumimoji="0" lang="en-GB" sz="15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4-10 weeks</a:t>
            </a:r>
          </a:p>
        </p:txBody>
      </p:sp>
      <p:sp>
        <p:nvSpPr>
          <p:cNvPr id="6" name="TextBox 5">
            <a:extLst>
              <a:ext uri="{FF2B5EF4-FFF2-40B4-BE49-F238E27FC236}">
                <a16:creationId xmlns:a16="http://schemas.microsoft.com/office/drawing/2014/main" id="{8B2D5F32-4028-4FC9-825B-B828C72CA4DA}"/>
              </a:ext>
            </a:extLst>
          </p:cNvPr>
          <p:cNvSpPr txBox="1"/>
          <p:nvPr/>
        </p:nvSpPr>
        <p:spPr>
          <a:xfrm>
            <a:off x="3852991" y="4128179"/>
            <a:ext cx="3843223"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Stratification</a:t>
            </a:r>
          </a:p>
          <a:p>
            <a:pPr marL="137160" marR="0" lvl="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Best response to 1st-line chemo (CR or PR vs SD)</a:t>
            </a:r>
          </a:p>
          <a:p>
            <a:pPr marL="137160" marR="0" lvl="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Metastatic site (visceral vs non-visceral)</a:t>
            </a:r>
            <a:endParaRPr kumimoji="0" lang="en-US" sz="14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endParaRPr>
          </a:p>
        </p:txBody>
      </p:sp>
      <p:sp>
        <p:nvSpPr>
          <p:cNvPr id="11" name="Rectangle: Rounded Corners 10">
            <a:extLst>
              <a:ext uri="{FF2B5EF4-FFF2-40B4-BE49-F238E27FC236}">
                <a16:creationId xmlns:a16="http://schemas.microsoft.com/office/drawing/2014/main" id="{DDCAB69D-D83D-41BB-BAF5-7E6D00EA6F8F}"/>
              </a:ext>
            </a:extLst>
          </p:cNvPr>
          <p:cNvSpPr/>
          <p:nvPr/>
        </p:nvSpPr>
        <p:spPr>
          <a:xfrm>
            <a:off x="641023" y="1585782"/>
            <a:ext cx="3028437" cy="2718448"/>
          </a:xfrm>
          <a:prstGeom prst="roundRect">
            <a:avLst>
              <a:gd name="adj" fmla="val 8113"/>
            </a:avLst>
          </a:prstGeom>
          <a:solidFill>
            <a:schemeClr val="accent5"/>
          </a:solidFill>
          <a:ln w="28575">
            <a:noFill/>
          </a:ln>
        </p:spPr>
        <p:style>
          <a:lnRef idx="2">
            <a:schemeClr val="accent5">
              <a:shade val="50000"/>
            </a:schemeClr>
          </a:lnRef>
          <a:fillRef idx="1">
            <a:schemeClr val="accent5"/>
          </a:fillRef>
          <a:effectRef idx="0">
            <a:schemeClr val="accent5"/>
          </a:effectRef>
          <a:fontRef idx="minor">
            <a:schemeClr val="lt1"/>
          </a:fontRef>
        </p:style>
        <p:txBody>
          <a:bodyPr lIns="72000" rIns="36000" rtlCol="0" anchor="ctr"/>
          <a:lstStyle/>
          <a:p>
            <a:pPr marL="182563" marR="0" lvl="0" indent="-182563"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CR, PR, or SD with standard 1st-line chemotherapy </a:t>
            </a:r>
            <a:b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(4-6 cycles)</a:t>
            </a:r>
          </a:p>
          <a:p>
            <a:pPr marL="355600" marR="0" lvl="1" indent="-17303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Cisplatin + gemcitabine or</a:t>
            </a:r>
          </a:p>
          <a:p>
            <a:pPr marL="355600" marR="0" lvl="1" indent="-17303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Carboplatin + gemcitabine</a:t>
            </a:r>
          </a:p>
          <a:p>
            <a:pPr marL="182563" marR="0" lvl="0" indent="-182563" algn="l" defTabSz="914400" rtl="0" eaLnBrk="1" fontAlgn="auto" latinLnBrk="0" hangingPunct="1">
              <a:lnSpc>
                <a:spcPct val="100000"/>
              </a:lnSpc>
              <a:spcBef>
                <a:spcPts val="2400"/>
              </a:spcBef>
              <a:spcAft>
                <a:spcPts val="600"/>
              </a:spcAft>
              <a:buClrTx/>
              <a:buSzTx/>
              <a:buFont typeface="Arial" panose="020B0604020202020204" pitchFamily="34" charset="0"/>
              <a:buChar char="•"/>
              <a:tabLst/>
              <a:defRPr/>
            </a:pPr>
            <a:r>
              <a:rPr kumimoji="0" lang="en-GB"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Unresectable locally advanced or metastatic UC</a:t>
            </a:r>
          </a:p>
        </p:txBody>
      </p:sp>
      <p:sp>
        <p:nvSpPr>
          <p:cNvPr id="21" name="Rectangle 20">
            <a:extLst>
              <a:ext uri="{FF2B5EF4-FFF2-40B4-BE49-F238E27FC236}">
                <a16:creationId xmlns:a16="http://schemas.microsoft.com/office/drawing/2014/main" id="{FAEA6A71-EC47-4921-8886-2323C7CD843A}"/>
              </a:ext>
            </a:extLst>
          </p:cNvPr>
          <p:cNvSpPr/>
          <p:nvPr/>
        </p:nvSpPr>
        <p:spPr>
          <a:xfrm>
            <a:off x="6150819" y="2698784"/>
            <a:ext cx="2096451" cy="49244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Until PD, unacceptable </a:t>
            </a:r>
            <a:br>
              <a:rPr kumimoji="0" lang="en-GB"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toxicity, or withdrawal</a:t>
            </a: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8F57E3A3-4544-47A7-91AF-F99369631AF8}"/>
              </a:ext>
            </a:extLst>
          </p:cNvPr>
          <p:cNvSpPr/>
          <p:nvPr/>
        </p:nvSpPr>
        <p:spPr>
          <a:xfrm>
            <a:off x="5775436" y="850648"/>
            <a:ext cx="5762975" cy="323165"/>
          </a:xfrm>
          <a:prstGeom prst="rect">
            <a:avLst/>
          </a:prstGeom>
        </p:spPr>
        <p:txBody>
          <a:bodyPr wrap="square">
            <a:spAutoFit/>
          </a:bodyPr>
          <a:lstStyle/>
          <a:p>
            <a:pPr marL="0" marR="0" lvl="0" indent="0" algn="ctr" defTabSz="914400" rtl="0" eaLnBrk="1" fontAlgn="base" latinLnBrk="0" hangingPunct="1">
              <a:lnSpc>
                <a:spcPct val="100000"/>
              </a:lnSpc>
              <a:spcBef>
                <a:spcPts val="600"/>
              </a:spcBef>
              <a:spcAft>
                <a:spcPts val="225"/>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All endpoints measured post randomization (after chemotherapy)</a:t>
            </a:r>
          </a:p>
        </p:txBody>
      </p:sp>
      <p:cxnSp>
        <p:nvCxnSpPr>
          <p:cNvPr id="7" name="Straight Arrow Connector 6">
            <a:extLst>
              <a:ext uri="{FF2B5EF4-FFF2-40B4-BE49-F238E27FC236}">
                <a16:creationId xmlns:a16="http://schemas.microsoft.com/office/drawing/2014/main" id="{A18D7FE3-FEF6-4011-87A1-F2EB3CE7BF42}"/>
              </a:ext>
            </a:extLst>
          </p:cNvPr>
          <p:cNvCxnSpPr>
            <a:cxnSpLocks/>
          </p:cNvCxnSpPr>
          <p:nvPr/>
        </p:nvCxnSpPr>
        <p:spPr>
          <a:xfrm>
            <a:off x="5765912" y="1189834"/>
            <a:ext cx="5772499"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BF71190-5150-41DC-9A60-3E98418273E0}"/>
              </a:ext>
            </a:extLst>
          </p:cNvPr>
          <p:cNvSpPr txBox="1"/>
          <p:nvPr/>
        </p:nvSpPr>
        <p:spPr>
          <a:xfrm>
            <a:off x="495299" y="4930830"/>
            <a:ext cx="113157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PD-L1+ status was defined as PD-L1 expression in ≥25% of tumor cells or in ≥25% or 100% of tumor-associated immune cells if the percentage of immune cells was &gt;1% or ≤1%, respectively, </a:t>
            </a:r>
            <a:r>
              <a:rPr kumimoji="0" lang="en-US" sz="14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using the SP263 assay</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358 patients (51%) had a </a:t>
            </a:r>
            <a:r>
              <a:rPr kumimoji="0" lang="pt-B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PD-L1–positive tumor</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3" name="Content Placeholder 2">
            <a:extLst>
              <a:ext uri="{FF2B5EF4-FFF2-40B4-BE49-F238E27FC236}">
                <a16:creationId xmlns:a16="http://schemas.microsoft.com/office/drawing/2014/main" id="{02800760-2E6E-4C2C-B988-1681EDDD2E44}"/>
              </a:ext>
            </a:extLst>
          </p:cNvPr>
          <p:cNvSpPr txBox="1">
            <a:spLocks/>
          </p:cNvSpPr>
          <p:nvPr/>
        </p:nvSpPr>
        <p:spPr>
          <a:xfrm>
            <a:off x="4069975" y="2991498"/>
            <a:ext cx="1179745" cy="368679"/>
          </a:xfrm>
          <a:prstGeom prst="rect">
            <a:avLst/>
          </a:prstGeom>
        </p:spPr>
        <p:txBody>
          <a:bodyPr vert="horz" lIns="0" tIns="35100" rIns="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7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N=700</a:t>
            </a:r>
          </a:p>
        </p:txBody>
      </p:sp>
      <p:sp>
        <p:nvSpPr>
          <p:cNvPr id="25" name="Rectangle 24">
            <a:extLst>
              <a:ext uri="{FF2B5EF4-FFF2-40B4-BE49-F238E27FC236}">
                <a16:creationId xmlns:a16="http://schemas.microsoft.com/office/drawing/2014/main" id="{9778ABE5-EC55-1742-81CA-7FE908CAEA3D}"/>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
        <p:nvSpPr>
          <p:cNvPr id="4" name="Rectangle 3">
            <a:extLst>
              <a:ext uri="{FF2B5EF4-FFF2-40B4-BE49-F238E27FC236}">
                <a16:creationId xmlns:a16="http://schemas.microsoft.com/office/drawing/2014/main" id="{8D4FC168-5FCE-124B-9112-661B336EB092}"/>
              </a:ext>
            </a:extLst>
          </p:cNvPr>
          <p:cNvSpPr/>
          <p:nvPr/>
        </p:nvSpPr>
        <p:spPr>
          <a:xfrm>
            <a:off x="120855" y="6210113"/>
            <a:ext cx="384464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Powles T et al. ASCO 2020;Abstract LBA1.</a:t>
            </a:r>
          </a:p>
        </p:txBody>
      </p:sp>
    </p:spTree>
    <p:custDataLst>
      <p:tags r:id="rId1"/>
    </p:custDataLst>
    <p:extLst>
      <p:ext uri="{BB962C8B-B14F-4D97-AF65-F5344CB8AC3E}">
        <p14:creationId xmlns:p14="http://schemas.microsoft.com/office/powerpoint/2010/main" val="2186061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CA77406-5E22-4293-AD25-581F6307AF47}"/>
              </a:ext>
            </a:extLst>
          </p:cNvPr>
          <p:cNvGrpSpPr/>
          <p:nvPr/>
        </p:nvGrpSpPr>
        <p:grpSpPr>
          <a:xfrm>
            <a:off x="4252237" y="1634293"/>
            <a:ext cx="1882593" cy="3185863"/>
            <a:chOff x="4252237" y="1634293"/>
            <a:chExt cx="1882593" cy="3185863"/>
          </a:xfrm>
        </p:grpSpPr>
        <p:cxnSp>
          <p:nvCxnSpPr>
            <p:cNvPr id="1377" name="Straight Connector 1376">
              <a:extLst>
                <a:ext uri="{FF2B5EF4-FFF2-40B4-BE49-F238E27FC236}">
                  <a16:creationId xmlns:a16="http://schemas.microsoft.com/office/drawing/2014/main" id="{257C48EB-564E-4A95-89D5-FDA1A0FFB47D}"/>
                </a:ext>
              </a:extLst>
            </p:cNvPr>
            <p:cNvCxnSpPr>
              <a:cxnSpLocks/>
            </p:cNvCxnSpPr>
            <p:nvPr/>
          </p:nvCxnSpPr>
          <p:spPr>
            <a:xfrm flipV="1">
              <a:off x="5901986" y="2578548"/>
              <a:ext cx="0" cy="2241608"/>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9" name="Straight Connector 1378">
              <a:extLst>
                <a:ext uri="{FF2B5EF4-FFF2-40B4-BE49-F238E27FC236}">
                  <a16:creationId xmlns:a16="http://schemas.microsoft.com/office/drawing/2014/main" id="{24C98FB4-A513-471C-ACB2-91A1DA0FA95D}"/>
                </a:ext>
              </a:extLst>
            </p:cNvPr>
            <p:cNvCxnSpPr/>
            <p:nvPr/>
          </p:nvCxnSpPr>
          <p:spPr>
            <a:xfrm flipV="1">
              <a:off x="4713836" y="2201382"/>
              <a:ext cx="0" cy="2618773"/>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81" name="TextBox 1380">
              <a:extLst>
                <a:ext uri="{FF2B5EF4-FFF2-40B4-BE49-F238E27FC236}">
                  <a16:creationId xmlns:a16="http://schemas.microsoft.com/office/drawing/2014/main" id="{F74ABC25-037F-4922-8561-78B78A2CF372}"/>
                </a:ext>
              </a:extLst>
            </p:cNvPr>
            <p:cNvSpPr txBox="1"/>
            <p:nvPr/>
          </p:nvSpPr>
          <p:spPr>
            <a:xfrm>
              <a:off x="4468088" y="1634293"/>
              <a:ext cx="49564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71%</a:t>
              </a:r>
            </a:p>
          </p:txBody>
        </p:sp>
        <p:sp>
          <p:nvSpPr>
            <p:cNvPr id="1382" name="TextBox 1381">
              <a:extLst>
                <a:ext uri="{FF2B5EF4-FFF2-40B4-BE49-F238E27FC236}">
                  <a16:creationId xmlns:a16="http://schemas.microsoft.com/office/drawing/2014/main" id="{747AED7B-B341-4FB6-B983-5627B1C659B1}"/>
                </a:ext>
              </a:extLst>
            </p:cNvPr>
            <p:cNvSpPr txBox="1"/>
            <p:nvPr/>
          </p:nvSpPr>
          <p:spPr>
            <a:xfrm>
              <a:off x="4252237" y="2632249"/>
              <a:ext cx="535723"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58% </a:t>
              </a:r>
            </a:p>
          </p:txBody>
        </p:sp>
        <p:sp>
          <p:nvSpPr>
            <p:cNvPr id="1385" name="TextBox 1384">
              <a:extLst>
                <a:ext uri="{FF2B5EF4-FFF2-40B4-BE49-F238E27FC236}">
                  <a16:creationId xmlns:a16="http://schemas.microsoft.com/office/drawing/2014/main" id="{C775B290-1F2A-4603-A18A-E09294789EDE}"/>
                </a:ext>
              </a:extLst>
            </p:cNvPr>
            <p:cNvSpPr txBox="1"/>
            <p:nvPr/>
          </p:nvSpPr>
          <p:spPr>
            <a:xfrm>
              <a:off x="5432298" y="3180215"/>
              <a:ext cx="535723"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44% </a:t>
              </a:r>
            </a:p>
          </p:txBody>
        </p:sp>
        <p:sp>
          <p:nvSpPr>
            <p:cNvPr id="1386" name="TextBox 1385">
              <a:extLst>
                <a:ext uri="{FF2B5EF4-FFF2-40B4-BE49-F238E27FC236}">
                  <a16:creationId xmlns:a16="http://schemas.microsoft.com/office/drawing/2014/main" id="{CA88E1EC-81FA-49DC-8C00-7B9AE66345B2}"/>
                </a:ext>
              </a:extLst>
            </p:cNvPr>
            <p:cNvSpPr txBox="1"/>
            <p:nvPr/>
          </p:nvSpPr>
          <p:spPr>
            <a:xfrm>
              <a:off x="5639181" y="2033334"/>
              <a:ext cx="49564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61%</a:t>
              </a:r>
            </a:p>
          </p:txBody>
        </p:sp>
      </p:grpSp>
      <p:sp>
        <p:nvSpPr>
          <p:cNvPr id="2" name="Title 1">
            <a:extLst>
              <a:ext uri="{FF2B5EF4-FFF2-40B4-BE49-F238E27FC236}">
                <a16:creationId xmlns:a16="http://schemas.microsoft.com/office/drawing/2014/main" id="{C34CF946-D05E-46D7-B129-DEE7696FC20A}"/>
              </a:ext>
            </a:extLst>
          </p:cNvPr>
          <p:cNvSpPr>
            <a:spLocks noGrp="1"/>
          </p:cNvSpPr>
          <p:nvPr>
            <p:ph type="title"/>
          </p:nvPr>
        </p:nvSpPr>
        <p:spPr>
          <a:xfrm>
            <a:off x="374039" y="410572"/>
            <a:ext cx="11201400" cy="457200"/>
          </a:xfrm>
        </p:spPr>
        <p:txBody>
          <a:bodyPr anchor="ctr">
            <a:normAutofit/>
          </a:bodyPr>
          <a:lstStyle/>
          <a:p>
            <a:r>
              <a:rPr lang="en-US" dirty="0"/>
              <a:t>JAVELIN </a:t>
            </a:r>
            <a:r>
              <a:rPr lang="en-US"/>
              <a:t>Bladder 100: </a:t>
            </a:r>
            <a:r>
              <a:rPr lang="en-US" dirty="0"/>
              <a:t>OS in the overall population</a:t>
            </a:r>
          </a:p>
        </p:txBody>
      </p:sp>
      <p:graphicFrame>
        <p:nvGraphicFramePr>
          <p:cNvPr id="136" name="Table 135">
            <a:extLst>
              <a:ext uri="{FF2B5EF4-FFF2-40B4-BE49-F238E27FC236}">
                <a16:creationId xmlns:a16="http://schemas.microsoft.com/office/drawing/2014/main" id="{2F3E4C55-8D06-4D3B-B355-1D8077F1A734}"/>
              </a:ext>
            </a:extLst>
          </p:cNvPr>
          <p:cNvGraphicFramePr>
            <a:graphicFrameLocks noGrp="1"/>
          </p:cNvGraphicFramePr>
          <p:nvPr/>
        </p:nvGraphicFramePr>
        <p:xfrm>
          <a:off x="7138413" y="990924"/>
          <a:ext cx="4389120" cy="993600"/>
        </p:xfrm>
        <a:graphic>
          <a:graphicData uri="http://schemas.openxmlformats.org/drawingml/2006/table">
            <a:tbl>
              <a:tblPr>
                <a:tableStyleId>{1FECB4D8-DB02-4DC6-A0A2-4F2EBAE1DC90}</a:tableStyleId>
              </a:tblPr>
              <a:tblGrid>
                <a:gridCol w="2196244">
                  <a:extLst>
                    <a:ext uri="{9D8B030D-6E8A-4147-A177-3AD203B41FA5}">
                      <a16:colId xmlns:a16="http://schemas.microsoft.com/office/drawing/2014/main" val="2267204205"/>
                    </a:ext>
                  </a:extLst>
                </a:gridCol>
                <a:gridCol w="2192876">
                  <a:extLst>
                    <a:ext uri="{9D8B030D-6E8A-4147-A177-3AD203B41FA5}">
                      <a16:colId xmlns:a16="http://schemas.microsoft.com/office/drawing/2014/main" val="340362396"/>
                    </a:ext>
                  </a:extLst>
                </a:gridCol>
              </a:tblGrid>
              <a:tr h="384000">
                <a:tc gridSpan="2">
                  <a:txBody>
                    <a:bodyPr/>
                    <a:lstStyle/>
                    <a:p>
                      <a:pPr algn="ctr">
                        <a:lnSpc>
                          <a:spcPct val="100000"/>
                        </a:lnSpc>
                      </a:pPr>
                      <a:r>
                        <a:rPr lang="en-GB" sz="2000" b="1" dirty="0">
                          <a:solidFill>
                            <a:schemeClr val="bg2">
                              <a:lumMod val="10000"/>
                            </a:schemeClr>
                          </a:solidFill>
                          <a:latin typeface="Calibri" panose="020F0502020204030204" pitchFamily="34" charset="0"/>
                          <a:cs typeface="Calibri" panose="020F0502020204030204" pitchFamily="34" charset="0"/>
                        </a:rPr>
                        <a:t>Median OS (95% CI), months </a:t>
                      </a:r>
                      <a:endParaRPr lang="en-US" sz="2000" b="1" dirty="0">
                        <a:solidFill>
                          <a:schemeClr val="bg2">
                            <a:lumMod val="10000"/>
                          </a:schemeClr>
                        </a:solidFill>
                        <a:latin typeface="Calibri" panose="020F0502020204030204" pitchFamily="34" charset="0"/>
                        <a:cs typeface="Calibri" panose="020F0502020204030204" pitchFamily="34" charset="0"/>
                      </a:endParaRPr>
                    </a:p>
                  </a:txBody>
                  <a:tcPr marL="36000" marR="36000" marT="0" marB="0" anchor="ctr">
                    <a:lnL w="12700" cmpd="sng">
                      <a:noFill/>
                    </a:lnL>
                    <a:lnR>
                      <a:noFill/>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ct val="100000"/>
                        </a:lnSpc>
                      </a:pPr>
                      <a:endParaRPr lang="en-US" sz="1200" b="1" dirty="0">
                        <a:solidFill>
                          <a:schemeClr val="tx1"/>
                        </a:solidFill>
                        <a:latin typeface="Century Gothic" panose="020B0502020202020204" pitchFamily="34" charset="0"/>
                        <a:cs typeface="Helvetica" panose="020B0604020202020204" pitchFamily="34" charset="0"/>
                      </a:endParaRPr>
                    </a:p>
                  </a:txBody>
                  <a:tcPr marL="36000" marR="36000" marT="0" marB="0" anchor="ctr">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4616528"/>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0070C0"/>
                          </a:solidFill>
                          <a:latin typeface="Calibri" panose="020F0502020204030204" pitchFamily="34" charset="0"/>
                          <a:cs typeface="Calibri" panose="020F0502020204030204" pitchFamily="34" charset="0"/>
                        </a:rPr>
                        <a:t>Avelumab</a:t>
                      </a:r>
                      <a:r>
                        <a:rPr lang="en-US" sz="2000" b="1" dirty="0">
                          <a:solidFill>
                            <a:srgbClr val="0070C0"/>
                          </a:solidFill>
                          <a:latin typeface="Calibri" panose="020F0502020204030204" pitchFamily="34" charset="0"/>
                          <a:cs typeface="Calibri" panose="020F0502020204030204" pitchFamily="34" charset="0"/>
                        </a:rPr>
                        <a:t> + BSC</a:t>
                      </a:r>
                    </a:p>
                  </a:txBody>
                  <a:tcPr marL="36000" marR="36000" marT="0" marB="0" anchor="ctr">
                    <a:lnL w="12700" cmpd="sng">
                      <a:noFill/>
                    </a:lnL>
                    <a:lnR>
                      <a:noFill/>
                    </a:lnR>
                    <a:lnT w="12700" cap="flat" cmpd="sng" algn="ctr">
                      <a:solidFill>
                        <a:schemeClr val="bg2">
                          <a:lumMod val="1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2000" b="1" dirty="0">
                          <a:solidFill>
                            <a:schemeClr val="bg2">
                              <a:lumMod val="10000"/>
                            </a:schemeClr>
                          </a:solidFill>
                          <a:latin typeface="Calibri" panose="020F0502020204030204" pitchFamily="34" charset="0"/>
                          <a:cs typeface="Calibri" panose="020F0502020204030204" pitchFamily="34" charset="0"/>
                        </a:rPr>
                        <a:t>21.4 </a:t>
                      </a:r>
                      <a:r>
                        <a:rPr lang="en-US" sz="2000" b="0" dirty="0">
                          <a:solidFill>
                            <a:schemeClr val="bg2">
                              <a:lumMod val="10000"/>
                            </a:schemeClr>
                          </a:solidFill>
                          <a:latin typeface="Calibri" panose="020F0502020204030204" pitchFamily="34" charset="0"/>
                          <a:cs typeface="Calibri" panose="020F0502020204030204" pitchFamily="34" charset="0"/>
                        </a:rPr>
                        <a:t>(18.9, 26.1)</a:t>
                      </a:r>
                    </a:p>
                  </a:txBody>
                  <a:tcPr marL="36000" marR="36000" marT="0" marB="0" anchor="ctr">
                    <a:lnL>
                      <a:noFill/>
                    </a:lnL>
                    <a:lnR>
                      <a:noFill/>
                    </a:lnR>
                    <a:lnT w="12700" cap="flat" cmpd="sng" algn="ctr">
                      <a:solidFill>
                        <a:schemeClr val="bg2">
                          <a:lumMod val="1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6170395"/>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alibri" panose="020F0502020204030204" pitchFamily="34" charset="0"/>
                          <a:cs typeface="Calibri" panose="020F0502020204030204" pitchFamily="34" charset="0"/>
                        </a:rPr>
                        <a:t>BSC alone</a:t>
                      </a:r>
                      <a:endParaRPr lang="en-US" sz="2000" b="1" dirty="0">
                        <a:solidFill>
                          <a:srgbClr val="FF0000"/>
                        </a:solidFill>
                        <a:latin typeface="Calibri" panose="020F0502020204030204" pitchFamily="34" charset="0"/>
                        <a:cs typeface="Calibri" panose="020F0502020204030204" pitchFamily="34" charset="0"/>
                      </a:endParaRPr>
                    </a:p>
                  </a:txBody>
                  <a:tcPr marL="36000" marR="36000" marT="0" marB="0" anchor="ctr">
                    <a:lnL w="12700" cmpd="sng">
                      <a:noFill/>
                    </a:lnL>
                    <a:lnR>
                      <a:noFill/>
                    </a:lnR>
                    <a:lnT w="12700" cap="flat" cmpd="sng" algn="ctr">
                      <a:no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2000" b="1" dirty="0">
                          <a:solidFill>
                            <a:schemeClr val="bg2">
                              <a:lumMod val="10000"/>
                            </a:schemeClr>
                          </a:solidFill>
                          <a:latin typeface="Calibri" panose="020F0502020204030204" pitchFamily="34" charset="0"/>
                          <a:cs typeface="Calibri" panose="020F0502020204030204" pitchFamily="34" charset="0"/>
                        </a:rPr>
                        <a:t>14.3 </a:t>
                      </a:r>
                      <a:r>
                        <a:rPr lang="en-US" sz="2000" b="0" dirty="0">
                          <a:solidFill>
                            <a:schemeClr val="bg2">
                              <a:lumMod val="10000"/>
                            </a:schemeClr>
                          </a:solidFill>
                          <a:latin typeface="Calibri" panose="020F0502020204030204" pitchFamily="34" charset="0"/>
                          <a:cs typeface="Calibri" panose="020F0502020204030204" pitchFamily="34" charset="0"/>
                        </a:rPr>
                        <a:t>(12.9, 17.9)</a:t>
                      </a:r>
                    </a:p>
                  </a:txBody>
                  <a:tcPr marL="36000" marR="36000" marT="0" marB="0" anchor="ctr">
                    <a:lnL>
                      <a:noFill/>
                    </a:lnL>
                    <a:lnR>
                      <a:noFill/>
                    </a:lnR>
                    <a:lnT w="12700" cap="flat" cmpd="sng" algn="ctr">
                      <a:no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1938837"/>
                  </a:ext>
                </a:extLst>
              </a:tr>
            </a:tbl>
          </a:graphicData>
        </a:graphic>
      </p:graphicFrame>
      <p:sp>
        <p:nvSpPr>
          <p:cNvPr id="158" name="Rectangle 157">
            <a:extLst>
              <a:ext uri="{FF2B5EF4-FFF2-40B4-BE49-F238E27FC236}">
                <a16:creationId xmlns:a16="http://schemas.microsoft.com/office/drawing/2014/main" id="{850B12B8-466A-429B-B8E2-845C8B2352F7}"/>
              </a:ext>
            </a:extLst>
          </p:cNvPr>
          <p:cNvSpPr/>
          <p:nvPr/>
        </p:nvSpPr>
        <p:spPr>
          <a:xfrm>
            <a:off x="454184" y="5911426"/>
            <a:ext cx="11283632" cy="246221"/>
          </a:xfrm>
          <a:prstGeom prst="rect">
            <a:avLst/>
          </a:prstGeom>
        </p:spPr>
        <p:txBody>
          <a:bodyPr wrap="square"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 was measured post randomization (after chemotherapy);</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OS analysis crossed the prespecified efficacy boundary based on the alpha-spending function (P&lt;0.0053)</a:t>
            </a: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2A4F1F6F-2842-4BF8-8F6C-BBD2A17FF02C}"/>
              </a:ext>
            </a:extLst>
          </p:cNvPr>
          <p:cNvGrpSpPr/>
          <p:nvPr/>
        </p:nvGrpSpPr>
        <p:grpSpPr>
          <a:xfrm>
            <a:off x="371364" y="1017438"/>
            <a:ext cx="9551666" cy="4931410"/>
            <a:chOff x="371364" y="1017438"/>
            <a:chExt cx="9551666" cy="4931410"/>
          </a:xfrm>
        </p:grpSpPr>
        <p:grpSp>
          <p:nvGrpSpPr>
            <p:cNvPr id="607" name="Group 606">
              <a:extLst>
                <a:ext uri="{FF2B5EF4-FFF2-40B4-BE49-F238E27FC236}">
                  <a16:creationId xmlns:a16="http://schemas.microsoft.com/office/drawing/2014/main" id="{ABA5BD2D-A859-EA41-8488-C007C737330A}"/>
                </a:ext>
              </a:extLst>
            </p:cNvPr>
            <p:cNvGrpSpPr/>
            <p:nvPr/>
          </p:nvGrpSpPr>
          <p:grpSpPr>
            <a:xfrm>
              <a:off x="2371342" y="1151638"/>
              <a:ext cx="7213111" cy="2806356"/>
              <a:chOff x="2487739" y="1379263"/>
              <a:chExt cx="6030574" cy="2368835"/>
            </a:xfrm>
          </p:grpSpPr>
          <p:grpSp>
            <p:nvGrpSpPr>
              <p:cNvPr id="1092" name="Group 1091">
                <a:extLst>
                  <a:ext uri="{FF2B5EF4-FFF2-40B4-BE49-F238E27FC236}">
                    <a16:creationId xmlns:a16="http://schemas.microsoft.com/office/drawing/2014/main" id="{24DFD186-50FB-C44C-A6D1-95F02F79E303}"/>
                  </a:ext>
                </a:extLst>
              </p:cNvPr>
              <p:cNvGrpSpPr/>
              <p:nvPr/>
            </p:nvGrpSpPr>
            <p:grpSpPr>
              <a:xfrm>
                <a:off x="3177211" y="1737417"/>
                <a:ext cx="5341102" cy="2010681"/>
                <a:chOff x="2519260" y="813924"/>
                <a:chExt cx="5341102" cy="2010681"/>
              </a:xfrm>
            </p:grpSpPr>
            <p:sp>
              <p:nvSpPr>
                <p:cNvPr id="1094" name="object 494">
                  <a:extLst>
                    <a:ext uri="{FF2B5EF4-FFF2-40B4-BE49-F238E27FC236}">
                      <a16:creationId xmlns:a16="http://schemas.microsoft.com/office/drawing/2014/main" id="{3BFD3193-8C7C-7F43-8C56-4264117C0C3D}"/>
                    </a:ext>
                  </a:extLst>
                </p:cNvPr>
                <p:cNvSpPr/>
                <p:nvPr/>
              </p:nvSpPr>
              <p:spPr>
                <a:xfrm>
                  <a:off x="2519260" y="825197"/>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95" name="object 495">
                  <a:extLst>
                    <a:ext uri="{FF2B5EF4-FFF2-40B4-BE49-F238E27FC236}">
                      <a16:creationId xmlns:a16="http://schemas.microsoft.com/office/drawing/2014/main" id="{9E35F4CF-D455-3241-8446-24E65E1903B1}"/>
                    </a:ext>
                  </a:extLst>
                </p:cNvPr>
                <p:cNvSpPr/>
                <p:nvPr/>
              </p:nvSpPr>
              <p:spPr>
                <a:xfrm>
                  <a:off x="2576146" y="813924"/>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96" name="object 496">
                  <a:extLst>
                    <a:ext uri="{FF2B5EF4-FFF2-40B4-BE49-F238E27FC236}">
                      <a16:creationId xmlns:a16="http://schemas.microsoft.com/office/drawing/2014/main" id="{B0E892B5-EE5F-F34E-8FC8-BE7C66E36F7C}"/>
                    </a:ext>
                  </a:extLst>
                </p:cNvPr>
                <p:cNvSpPr/>
                <p:nvPr/>
              </p:nvSpPr>
              <p:spPr>
                <a:xfrm>
                  <a:off x="2553069" y="836998"/>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97" name="object 497">
                  <a:extLst>
                    <a:ext uri="{FF2B5EF4-FFF2-40B4-BE49-F238E27FC236}">
                      <a16:creationId xmlns:a16="http://schemas.microsoft.com/office/drawing/2014/main" id="{883C0651-1F24-B741-AD7B-6572673A97AF}"/>
                    </a:ext>
                  </a:extLst>
                </p:cNvPr>
                <p:cNvSpPr/>
                <p:nvPr/>
              </p:nvSpPr>
              <p:spPr>
                <a:xfrm>
                  <a:off x="2597906" y="827293"/>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98" name="object 498">
                  <a:extLst>
                    <a:ext uri="{FF2B5EF4-FFF2-40B4-BE49-F238E27FC236}">
                      <a16:creationId xmlns:a16="http://schemas.microsoft.com/office/drawing/2014/main" id="{A158A5CB-A1A7-9149-8C90-647EA00CE679}"/>
                    </a:ext>
                  </a:extLst>
                </p:cNvPr>
                <p:cNvSpPr/>
                <p:nvPr/>
              </p:nvSpPr>
              <p:spPr>
                <a:xfrm>
                  <a:off x="2574829" y="850368"/>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99" name="object 499">
                  <a:extLst>
                    <a:ext uri="{FF2B5EF4-FFF2-40B4-BE49-F238E27FC236}">
                      <a16:creationId xmlns:a16="http://schemas.microsoft.com/office/drawing/2014/main" id="{71A1CEEB-83C3-5047-8FD3-FF31FFD7698A}"/>
                    </a:ext>
                  </a:extLst>
                </p:cNvPr>
                <p:cNvSpPr/>
                <p:nvPr/>
              </p:nvSpPr>
              <p:spPr>
                <a:xfrm>
                  <a:off x="2748904" y="94971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0" name="object 501">
                  <a:extLst>
                    <a:ext uri="{FF2B5EF4-FFF2-40B4-BE49-F238E27FC236}">
                      <a16:creationId xmlns:a16="http://schemas.microsoft.com/office/drawing/2014/main" id="{0C6F14E0-48B3-804C-B8FA-A07E870D720B}"/>
                    </a:ext>
                  </a:extLst>
                </p:cNvPr>
                <p:cNvSpPr/>
                <p:nvPr/>
              </p:nvSpPr>
              <p:spPr>
                <a:xfrm>
                  <a:off x="2742877" y="94971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1" name="object 503">
                  <a:extLst>
                    <a:ext uri="{FF2B5EF4-FFF2-40B4-BE49-F238E27FC236}">
                      <a16:creationId xmlns:a16="http://schemas.microsoft.com/office/drawing/2014/main" id="{CFE75750-596F-C54A-A8F8-6D8A80186378}"/>
                    </a:ext>
                  </a:extLst>
                </p:cNvPr>
                <p:cNvSpPr/>
                <p:nvPr/>
              </p:nvSpPr>
              <p:spPr>
                <a:xfrm>
                  <a:off x="2736322" y="94971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2" name="object 504">
                  <a:extLst>
                    <a:ext uri="{FF2B5EF4-FFF2-40B4-BE49-F238E27FC236}">
                      <a16:creationId xmlns:a16="http://schemas.microsoft.com/office/drawing/2014/main" id="{510F91CE-D429-B641-8A18-704C93889D6D}"/>
                    </a:ext>
                  </a:extLst>
                </p:cNvPr>
                <p:cNvSpPr/>
                <p:nvPr/>
              </p:nvSpPr>
              <p:spPr>
                <a:xfrm>
                  <a:off x="2713245" y="972792"/>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3" name="object 505">
                  <a:extLst>
                    <a:ext uri="{FF2B5EF4-FFF2-40B4-BE49-F238E27FC236}">
                      <a16:creationId xmlns:a16="http://schemas.microsoft.com/office/drawing/2014/main" id="{81AD60E5-4997-A544-A8F7-E31B38F7EA82}"/>
                    </a:ext>
                  </a:extLst>
                </p:cNvPr>
                <p:cNvSpPr/>
                <p:nvPr/>
              </p:nvSpPr>
              <p:spPr>
                <a:xfrm>
                  <a:off x="2730295" y="94971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4" name="object 506">
                  <a:extLst>
                    <a:ext uri="{FF2B5EF4-FFF2-40B4-BE49-F238E27FC236}">
                      <a16:creationId xmlns:a16="http://schemas.microsoft.com/office/drawing/2014/main" id="{F60A5497-C88C-2E42-BA17-7F45DC6DF863}"/>
                    </a:ext>
                  </a:extLst>
                </p:cNvPr>
                <p:cNvSpPr/>
                <p:nvPr/>
              </p:nvSpPr>
              <p:spPr>
                <a:xfrm>
                  <a:off x="2707218" y="972792"/>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5" name="object 507">
                  <a:extLst>
                    <a:ext uri="{FF2B5EF4-FFF2-40B4-BE49-F238E27FC236}">
                      <a16:creationId xmlns:a16="http://schemas.microsoft.com/office/drawing/2014/main" id="{DC1D86EB-3B7E-9648-BA4D-4E5662691DB8}"/>
                    </a:ext>
                  </a:extLst>
                </p:cNvPr>
                <p:cNvSpPr/>
                <p:nvPr/>
              </p:nvSpPr>
              <p:spPr>
                <a:xfrm>
                  <a:off x="2666591" y="89204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6" name="object 508">
                  <a:extLst>
                    <a:ext uri="{FF2B5EF4-FFF2-40B4-BE49-F238E27FC236}">
                      <a16:creationId xmlns:a16="http://schemas.microsoft.com/office/drawing/2014/main" id="{7618045B-7484-CF46-B286-F3D730BED36C}"/>
                    </a:ext>
                  </a:extLst>
                </p:cNvPr>
                <p:cNvSpPr/>
                <p:nvPr/>
              </p:nvSpPr>
              <p:spPr>
                <a:xfrm>
                  <a:off x="2643513" y="915115"/>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7" name="object 509">
                  <a:extLst>
                    <a:ext uri="{FF2B5EF4-FFF2-40B4-BE49-F238E27FC236}">
                      <a16:creationId xmlns:a16="http://schemas.microsoft.com/office/drawing/2014/main" id="{460EAF62-EB2C-5F46-B740-EB0B8BF9338A}"/>
                    </a:ext>
                  </a:extLst>
                </p:cNvPr>
                <p:cNvSpPr/>
                <p:nvPr/>
              </p:nvSpPr>
              <p:spPr>
                <a:xfrm>
                  <a:off x="2660036" y="89204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8" name="object 510">
                  <a:extLst>
                    <a:ext uri="{FF2B5EF4-FFF2-40B4-BE49-F238E27FC236}">
                      <a16:creationId xmlns:a16="http://schemas.microsoft.com/office/drawing/2014/main" id="{2651ACA2-952D-C641-8920-16082E3926E6}"/>
                    </a:ext>
                  </a:extLst>
                </p:cNvPr>
                <p:cNvSpPr/>
                <p:nvPr/>
              </p:nvSpPr>
              <p:spPr>
                <a:xfrm>
                  <a:off x="2636959" y="915115"/>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9" name="object 511">
                  <a:extLst>
                    <a:ext uri="{FF2B5EF4-FFF2-40B4-BE49-F238E27FC236}">
                      <a16:creationId xmlns:a16="http://schemas.microsoft.com/office/drawing/2014/main" id="{886F61F5-9D8A-8147-855F-D38FD9A245BA}"/>
                    </a:ext>
                  </a:extLst>
                </p:cNvPr>
                <p:cNvSpPr/>
                <p:nvPr/>
              </p:nvSpPr>
              <p:spPr>
                <a:xfrm>
                  <a:off x="2653220" y="89204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0" name="object 512">
                  <a:extLst>
                    <a:ext uri="{FF2B5EF4-FFF2-40B4-BE49-F238E27FC236}">
                      <a16:creationId xmlns:a16="http://schemas.microsoft.com/office/drawing/2014/main" id="{E9130517-DEA2-0A47-99A5-EEC67C9B06C7}"/>
                    </a:ext>
                  </a:extLst>
                </p:cNvPr>
                <p:cNvSpPr/>
                <p:nvPr/>
              </p:nvSpPr>
              <p:spPr>
                <a:xfrm>
                  <a:off x="2630143" y="915115"/>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1" name="object 513">
                  <a:extLst>
                    <a:ext uri="{FF2B5EF4-FFF2-40B4-BE49-F238E27FC236}">
                      <a16:creationId xmlns:a16="http://schemas.microsoft.com/office/drawing/2014/main" id="{4FAB06D3-13CF-8842-87D8-D240BFD61316}"/>
                    </a:ext>
                  </a:extLst>
                </p:cNvPr>
                <p:cNvSpPr/>
                <p:nvPr/>
              </p:nvSpPr>
              <p:spPr>
                <a:xfrm>
                  <a:off x="2622295" y="882602"/>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2" name="object 514">
                  <a:extLst>
                    <a:ext uri="{FF2B5EF4-FFF2-40B4-BE49-F238E27FC236}">
                      <a16:creationId xmlns:a16="http://schemas.microsoft.com/office/drawing/2014/main" id="{4B0D0118-7743-284E-8309-9B2F4117864B}"/>
                    </a:ext>
                  </a:extLst>
                </p:cNvPr>
                <p:cNvSpPr/>
                <p:nvPr/>
              </p:nvSpPr>
              <p:spPr>
                <a:xfrm>
                  <a:off x="2599225" y="905676"/>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3" name="object 515">
                  <a:extLst>
                    <a:ext uri="{FF2B5EF4-FFF2-40B4-BE49-F238E27FC236}">
                      <a16:creationId xmlns:a16="http://schemas.microsoft.com/office/drawing/2014/main" id="{C9A83D82-CDAA-9E48-87BA-F4C7935CE324}"/>
                    </a:ext>
                  </a:extLst>
                </p:cNvPr>
                <p:cNvSpPr/>
                <p:nvPr/>
              </p:nvSpPr>
              <p:spPr>
                <a:xfrm>
                  <a:off x="2620441" y="882602"/>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4" name="object 516">
                  <a:extLst>
                    <a:ext uri="{FF2B5EF4-FFF2-40B4-BE49-F238E27FC236}">
                      <a16:creationId xmlns:a16="http://schemas.microsoft.com/office/drawing/2014/main" id="{4BAC286C-CE34-7D45-8EFC-42DE04F9DF1E}"/>
                    </a:ext>
                  </a:extLst>
                </p:cNvPr>
                <p:cNvSpPr/>
                <p:nvPr/>
              </p:nvSpPr>
              <p:spPr>
                <a:xfrm>
                  <a:off x="2597377" y="905676"/>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5" name="object 517">
                  <a:extLst>
                    <a:ext uri="{FF2B5EF4-FFF2-40B4-BE49-F238E27FC236}">
                      <a16:creationId xmlns:a16="http://schemas.microsoft.com/office/drawing/2014/main" id="{F650F80B-B2D8-E344-9EFA-279C7C8E33E6}"/>
                    </a:ext>
                  </a:extLst>
                </p:cNvPr>
                <p:cNvSpPr/>
                <p:nvPr/>
              </p:nvSpPr>
              <p:spPr>
                <a:xfrm>
                  <a:off x="2835156" y="1025743"/>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6" name="object 518">
                  <a:extLst>
                    <a:ext uri="{FF2B5EF4-FFF2-40B4-BE49-F238E27FC236}">
                      <a16:creationId xmlns:a16="http://schemas.microsoft.com/office/drawing/2014/main" id="{2B512F87-E081-064F-88B0-1A19DF61115F}"/>
                    </a:ext>
                  </a:extLst>
                </p:cNvPr>
                <p:cNvSpPr/>
                <p:nvPr/>
              </p:nvSpPr>
              <p:spPr>
                <a:xfrm>
                  <a:off x="2812079" y="1048811"/>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7" name="object 519">
                  <a:extLst>
                    <a:ext uri="{FF2B5EF4-FFF2-40B4-BE49-F238E27FC236}">
                      <a16:creationId xmlns:a16="http://schemas.microsoft.com/office/drawing/2014/main" id="{9718F4CC-7F14-D948-AD65-44D922D651DC}"/>
                    </a:ext>
                  </a:extLst>
                </p:cNvPr>
                <p:cNvSpPr/>
                <p:nvPr/>
              </p:nvSpPr>
              <p:spPr>
                <a:xfrm>
                  <a:off x="2880245" y="106296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8" name="object 520">
                  <a:extLst>
                    <a:ext uri="{FF2B5EF4-FFF2-40B4-BE49-F238E27FC236}">
                      <a16:creationId xmlns:a16="http://schemas.microsoft.com/office/drawing/2014/main" id="{D90C5D42-F9E8-3D46-B72A-F18A777BD71C}"/>
                    </a:ext>
                  </a:extLst>
                </p:cNvPr>
                <p:cNvSpPr/>
                <p:nvPr/>
              </p:nvSpPr>
              <p:spPr>
                <a:xfrm>
                  <a:off x="2857168" y="1086037"/>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19" name="object 521">
                  <a:extLst>
                    <a:ext uri="{FF2B5EF4-FFF2-40B4-BE49-F238E27FC236}">
                      <a16:creationId xmlns:a16="http://schemas.microsoft.com/office/drawing/2014/main" id="{31826EA7-B1AC-8244-BAFD-15D2CDF0CAD7}"/>
                    </a:ext>
                  </a:extLst>
                </p:cNvPr>
                <p:cNvSpPr/>
                <p:nvPr/>
              </p:nvSpPr>
              <p:spPr>
                <a:xfrm>
                  <a:off x="2912752" y="106296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0" name="object 522">
                  <a:extLst>
                    <a:ext uri="{FF2B5EF4-FFF2-40B4-BE49-F238E27FC236}">
                      <a16:creationId xmlns:a16="http://schemas.microsoft.com/office/drawing/2014/main" id="{34BB67DC-16F1-F740-963E-9CF0C49A3396}"/>
                    </a:ext>
                  </a:extLst>
                </p:cNvPr>
                <p:cNvSpPr/>
                <p:nvPr/>
              </p:nvSpPr>
              <p:spPr>
                <a:xfrm>
                  <a:off x="2889688" y="1086037"/>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1" name="object 523">
                  <a:extLst>
                    <a:ext uri="{FF2B5EF4-FFF2-40B4-BE49-F238E27FC236}">
                      <a16:creationId xmlns:a16="http://schemas.microsoft.com/office/drawing/2014/main" id="{561B2AC5-2936-034A-B6FC-98A434536674}"/>
                    </a:ext>
                  </a:extLst>
                </p:cNvPr>
                <p:cNvSpPr/>
                <p:nvPr/>
              </p:nvSpPr>
              <p:spPr>
                <a:xfrm>
                  <a:off x="2919834" y="106296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2" name="object 524">
                  <a:extLst>
                    <a:ext uri="{FF2B5EF4-FFF2-40B4-BE49-F238E27FC236}">
                      <a16:creationId xmlns:a16="http://schemas.microsoft.com/office/drawing/2014/main" id="{85B6E0C5-74BD-914B-AAB5-E4E68228F3A9}"/>
                    </a:ext>
                  </a:extLst>
                </p:cNvPr>
                <p:cNvSpPr/>
                <p:nvPr/>
              </p:nvSpPr>
              <p:spPr>
                <a:xfrm>
                  <a:off x="2896763" y="1086037"/>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3" name="object 525">
                  <a:extLst>
                    <a:ext uri="{FF2B5EF4-FFF2-40B4-BE49-F238E27FC236}">
                      <a16:creationId xmlns:a16="http://schemas.microsoft.com/office/drawing/2014/main" id="{12AF48DD-D9F8-BF46-8A3E-4302AF27DE47}"/>
                    </a:ext>
                  </a:extLst>
                </p:cNvPr>
                <p:cNvSpPr/>
                <p:nvPr/>
              </p:nvSpPr>
              <p:spPr>
                <a:xfrm>
                  <a:off x="2914327" y="1078682"/>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4" name="object 526">
                  <a:extLst>
                    <a:ext uri="{FF2B5EF4-FFF2-40B4-BE49-F238E27FC236}">
                      <a16:creationId xmlns:a16="http://schemas.microsoft.com/office/drawing/2014/main" id="{4725273C-F1C8-5646-89AD-C8FCF4506AB7}"/>
                    </a:ext>
                  </a:extLst>
                </p:cNvPr>
                <p:cNvSpPr/>
                <p:nvPr/>
              </p:nvSpPr>
              <p:spPr>
                <a:xfrm>
                  <a:off x="2891250" y="1101756"/>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5" name="object 527">
                  <a:extLst>
                    <a:ext uri="{FF2B5EF4-FFF2-40B4-BE49-F238E27FC236}">
                      <a16:creationId xmlns:a16="http://schemas.microsoft.com/office/drawing/2014/main" id="{D791294A-6BC4-E24B-A1F8-0AD8BDA3D96F}"/>
                    </a:ext>
                  </a:extLst>
                </p:cNvPr>
                <p:cNvSpPr/>
                <p:nvPr/>
              </p:nvSpPr>
              <p:spPr>
                <a:xfrm>
                  <a:off x="2919834" y="1078682"/>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6" name="object 528">
                  <a:extLst>
                    <a:ext uri="{FF2B5EF4-FFF2-40B4-BE49-F238E27FC236}">
                      <a16:creationId xmlns:a16="http://schemas.microsoft.com/office/drawing/2014/main" id="{DC95B698-7C4D-7645-8899-4FA43B39B0F4}"/>
                    </a:ext>
                  </a:extLst>
                </p:cNvPr>
                <p:cNvSpPr/>
                <p:nvPr/>
              </p:nvSpPr>
              <p:spPr>
                <a:xfrm>
                  <a:off x="2896763" y="1101756"/>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7" name="object 529">
                  <a:extLst>
                    <a:ext uri="{FF2B5EF4-FFF2-40B4-BE49-F238E27FC236}">
                      <a16:creationId xmlns:a16="http://schemas.microsoft.com/office/drawing/2014/main" id="{59184BA7-0C67-5841-9A6C-8D82B8BB5F5C}"/>
                    </a:ext>
                  </a:extLst>
                </p:cNvPr>
                <p:cNvSpPr/>
                <p:nvPr/>
              </p:nvSpPr>
              <p:spPr>
                <a:xfrm>
                  <a:off x="2932155" y="1087600"/>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8" name="object 530">
                  <a:extLst>
                    <a:ext uri="{FF2B5EF4-FFF2-40B4-BE49-F238E27FC236}">
                      <a16:creationId xmlns:a16="http://schemas.microsoft.com/office/drawing/2014/main" id="{0E422B51-BC0A-0E45-A0C9-24A873C1F2AA}"/>
                    </a:ext>
                  </a:extLst>
                </p:cNvPr>
                <p:cNvSpPr/>
                <p:nvPr/>
              </p:nvSpPr>
              <p:spPr>
                <a:xfrm>
                  <a:off x="2909084" y="1110674"/>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9" name="object 531">
                  <a:extLst>
                    <a:ext uri="{FF2B5EF4-FFF2-40B4-BE49-F238E27FC236}">
                      <a16:creationId xmlns:a16="http://schemas.microsoft.com/office/drawing/2014/main" id="{70D6503A-1823-3A4E-A894-B3C47A64653F}"/>
                    </a:ext>
                  </a:extLst>
                </p:cNvPr>
                <p:cNvSpPr/>
                <p:nvPr/>
              </p:nvSpPr>
              <p:spPr>
                <a:xfrm>
                  <a:off x="2941594" y="1087600"/>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0" name="object 532">
                  <a:extLst>
                    <a:ext uri="{FF2B5EF4-FFF2-40B4-BE49-F238E27FC236}">
                      <a16:creationId xmlns:a16="http://schemas.microsoft.com/office/drawing/2014/main" id="{18B1C8DA-584F-EC44-B6DC-EC5EE4B5D1B7}"/>
                    </a:ext>
                  </a:extLst>
                </p:cNvPr>
                <p:cNvSpPr/>
                <p:nvPr/>
              </p:nvSpPr>
              <p:spPr>
                <a:xfrm>
                  <a:off x="2918523" y="1110674"/>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1" name="object 533">
                  <a:extLst>
                    <a:ext uri="{FF2B5EF4-FFF2-40B4-BE49-F238E27FC236}">
                      <a16:creationId xmlns:a16="http://schemas.microsoft.com/office/drawing/2014/main" id="{4FD6877A-84C2-A346-B05C-7AEC332344DF}"/>
                    </a:ext>
                  </a:extLst>
                </p:cNvPr>
                <p:cNvSpPr/>
                <p:nvPr/>
              </p:nvSpPr>
              <p:spPr>
                <a:xfrm>
                  <a:off x="2948929" y="1087600"/>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2" name="object 534">
                  <a:extLst>
                    <a:ext uri="{FF2B5EF4-FFF2-40B4-BE49-F238E27FC236}">
                      <a16:creationId xmlns:a16="http://schemas.microsoft.com/office/drawing/2014/main" id="{64B1C5B4-91BC-5847-B91F-396A468BC7BC}"/>
                    </a:ext>
                  </a:extLst>
                </p:cNvPr>
                <p:cNvSpPr/>
                <p:nvPr/>
              </p:nvSpPr>
              <p:spPr>
                <a:xfrm>
                  <a:off x="2925865" y="1110674"/>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3" name="object 535">
                  <a:extLst>
                    <a:ext uri="{FF2B5EF4-FFF2-40B4-BE49-F238E27FC236}">
                      <a16:creationId xmlns:a16="http://schemas.microsoft.com/office/drawing/2014/main" id="{419B9137-506F-E542-B655-3596A270B12F}"/>
                    </a:ext>
                  </a:extLst>
                </p:cNvPr>
                <p:cNvSpPr/>
                <p:nvPr/>
              </p:nvSpPr>
              <p:spPr>
                <a:xfrm>
                  <a:off x="2955223" y="1087600"/>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4" name="object 536">
                  <a:extLst>
                    <a:ext uri="{FF2B5EF4-FFF2-40B4-BE49-F238E27FC236}">
                      <a16:creationId xmlns:a16="http://schemas.microsoft.com/office/drawing/2014/main" id="{7BB6214D-6558-6A4A-8734-D513EEA3525C}"/>
                    </a:ext>
                  </a:extLst>
                </p:cNvPr>
                <p:cNvSpPr/>
                <p:nvPr/>
              </p:nvSpPr>
              <p:spPr>
                <a:xfrm>
                  <a:off x="2932159" y="1110674"/>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5" name="object 537">
                  <a:extLst>
                    <a:ext uri="{FF2B5EF4-FFF2-40B4-BE49-F238E27FC236}">
                      <a16:creationId xmlns:a16="http://schemas.microsoft.com/office/drawing/2014/main" id="{20F6D36E-77A7-844B-9E44-0AAC63A6F230}"/>
                    </a:ext>
                  </a:extLst>
                </p:cNvPr>
                <p:cNvSpPr/>
                <p:nvPr/>
              </p:nvSpPr>
              <p:spPr>
                <a:xfrm>
                  <a:off x="2967650" y="1113564"/>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6" name="object 538">
                  <a:extLst>
                    <a:ext uri="{FF2B5EF4-FFF2-40B4-BE49-F238E27FC236}">
                      <a16:creationId xmlns:a16="http://schemas.microsoft.com/office/drawing/2014/main" id="{5DE59EFA-E76F-A041-803C-8CDFECBBB380}"/>
                    </a:ext>
                  </a:extLst>
                </p:cNvPr>
                <p:cNvSpPr/>
                <p:nvPr/>
              </p:nvSpPr>
              <p:spPr>
                <a:xfrm>
                  <a:off x="2944580" y="1136632"/>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7" name="object 539">
                  <a:extLst>
                    <a:ext uri="{FF2B5EF4-FFF2-40B4-BE49-F238E27FC236}">
                      <a16:creationId xmlns:a16="http://schemas.microsoft.com/office/drawing/2014/main" id="{5482E19A-8A84-B540-84D1-3CEC0D30A9C7}"/>
                    </a:ext>
                  </a:extLst>
                </p:cNvPr>
                <p:cNvSpPr/>
                <p:nvPr/>
              </p:nvSpPr>
              <p:spPr>
                <a:xfrm>
                  <a:off x="2990719" y="112876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8" name="object 540">
                  <a:extLst>
                    <a:ext uri="{FF2B5EF4-FFF2-40B4-BE49-F238E27FC236}">
                      <a16:creationId xmlns:a16="http://schemas.microsoft.com/office/drawing/2014/main" id="{05F797C4-6A3F-EA40-B927-BBB3CEB3AB0D}"/>
                    </a:ext>
                  </a:extLst>
                </p:cNvPr>
                <p:cNvSpPr/>
                <p:nvPr/>
              </p:nvSpPr>
              <p:spPr>
                <a:xfrm>
                  <a:off x="2967654" y="1151838"/>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9" name="object 541">
                  <a:extLst>
                    <a:ext uri="{FF2B5EF4-FFF2-40B4-BE49-F238E27FC236}">
                      <a16:creationId xmlns:a16="http://schemas.microsoft.com/office/drawing/2014/main" id="{C5A9346B-6F17-8C43-8C62-669B32C56ABB}"/>
                    </a:ext>
                  </a:extLst>
                </p:cNvPr>
                <p:cNvSpPr/>
                <p:nvPr/>
              </p:nvSpPr>
              <p:spPr>
                <a:xfrm>
                  <a:off x="3013793" y="113977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0" name="object 542">
                  <a:extLst>
                    <a:ext uri="{FF2B5EF4-FFF2-40B4-BE49-F238E27FC236}">
                      <a16:creationId xmlns:a16="http://schemas.microsoft.com/office/drawing/2014/main" id="{9E28A6BF-F446-4B44-BA16-CB5575B95521}"/>
                    </a:ext>
                  </a:extLst>
                </p:cNvPr>
                <p:cNvSpPr/>
                <p:nvPr/>
              </p:nvSpPr>
              <p:spPr>
                <a:xfrm>
                  <a:off x="2990716" y="1162851"/>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1" name="object 543">
                  <a:extLst>
                    <a:ext uri="{FF2B5EF4-FFF2-40B4-BE49-F238E27FC236}">
                      <a16:creationId xmlns:a16="http://schemas.microsoft.com/office/drawing/2014/main" id="{4E4C0046-8F1B-724D-BEC6-8CCE85387F61}"/>
                    </a:ext>
                  </a:extLst>
                </p:cNvPr>
                <p:cNvSpPr/>
                <p:nvPr/>
              </p:nvSpPr>
              <p:spPr>
                <a:xfrm>
                  <a:off x="3046455" y="1150263"/>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2" name="object 546">
                  <a:extLst>
                    <a:ext uri="{FF2B5EF4-FFF2-40B4-BE49-F238E27FC236}">
                      <a16:creationId xmlns:a16="http://schemas.microsoft.com/office/drawing/2014/main" id="{772CB4B0-D15B-2F46-99AD-09C2DCFC4050}"/>
                    </a:ext>
                  </a:extLst>
                </p:cNvPr>
                <p:cNvSpPr/>
                <p:nvPr/>
              </p:nvSpPr>
              <p:spPr>
                <a:xfrm>
                  <a:off x="3046459" y="1182781"/>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3" name="object 548">
                  <a:extLst>
                    <a:ext uri="{FF2B5EF4-FFF2-40B4-BE49-F238E27FC236}">
                      <a16:creationId xmlns:a16="http://schemas.microsoft.com/office/drawing/2014/main" id="{288CF428-D36E-274E-9C2C-1DA3B0BD051A}"/>
                    </a:ext>
                  </a:extLst>
                </p:cNvPr>
                <p:cNvSpPr/>
                <p:nvPr/>
              </p:nvSpPr>
              <p:spPr>
                <a:xfrm>
                  <a:off x="3054310" y="1182781"/>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4" name="object 550">
                  <a:extLst>
                    <a:ext uri="{FF2B5EF4-FFF2-40B4-BE49-F238E27FC236}">
                      <a16:creationId xmlns:a16="http://schemas.microsoft.com/office/drawing/2014/main" id="{3DBA8595-9F48-F342-B0AD-41A15B9959F3}"/>
                    </a:ext>
                  </a:extLst>
                </p:cNvPr>
                <p:cNvSpPr/>
                <p:nvPr/>
              </p:nvSpPr>
              <p:spPr>
                <a:xfrm>
                  <a:off x="3061125" y="1182781"/>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5" name="object 552">
                  <a:extLst>
                    <a:ext uri="{FF2B5EF4-FFF2-40B4-BE49-F238E27FC236}">
                      <a16:creationId xmlns:a16="http://schemas.microsoft.com/office/drawing/2014/main" id="{7FFD6063-96C8-5B4F-8BC1-6504675C4CD3}"/>
                    </a:ext>
                  </a:extLst>
                </p:cNvPr>
                <p:cNvSpPr/>
                <p:nvPr/>
              </p:nvSpPr>
              <p:spPr>
                <a:xfrm>
                  <a:off x="3067953" y="1182781"/>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6" name="object 553">
                  <a:extLst>
                    <a:ext uri="{FF2B5EF4-FFF2-40B4-BE49-F238E27FC236}">
                      <a16:creationId xmlns:a16="http://schemas.microsoft.com/office/drawing/2014/main" id="{59C0F84D-0B50-E941-AC72-3209B4537AB4}"/>
                    </a:ext>
                  </a:extLst>
                </p:cNvPr>
                <p:cNvSpPr/>
                <p:nvPr/>
              </p:nvSpPr>
              <p:spPr>
                <a:xfrm>
                  <a:off x="3118544" y="1194304"/>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7" name="object 554">
                  <a:extLst>
                    <a:ext uri="{FF2B5EF4-FFF2-40B4-BE49-F238E27FC236}">
                      <a16:creationId xmlns:a16="http://schemas.microsoft.com/office/drawing/2014/main" id="{F1B5D896-6B02-CB42-9BB4-9CA7B682A7F7}"/>
                    </a:ext>
                  </a:extLst>
                </p:cNvPr>
                <p:cNvSpPr/>
                <p:nvPr/>
              </p:nvSpPr>
              <p:spPr>
                <a:xfrm>
                  <a:off x="3095480" y="1217377"/>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8" name="object 555">
                  <a:extLst>
                    <a:ext uri="{FF2B5EF4-FFF2-40B4-BE49-F238E27FC236}">
                      <a16:creationId xmlns:a16="http://schemas.microsoft.com/office/drawing/2014/main" id="{20098716-9D7B-B644-86E5-8EC6BB47D8E8}"/>
                    </a:ext>
                  </a:extLst>
                </p:cNvPr>
                <p:cNvSpPr/>
                <p:nvPr/>
              </p:nvSpPr>
              <p:spPr>
                <a:xfrm>
                  <a:off x="3125359" y="1194304"/>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9" name="object 556">
                  <a:extLst>
                    <a:ext uri="{FF2B5EF4-FFF2-40B4-BE49-F238E27FC236}">
                      <a16:creationId xmlns:a16="http://schemas.microsoft.com/office/drawing/2014/main" id="{A91E67DC-36D8-C146-9F6A-61E621758EFE}"/>
                    </a:ext>
                  </a:extLst>
                </p:cNvPr>
                <p:cNvSpPr/>
                <p:nvPr/>
              </p:nvSpPr>
              <p:spPr>
                <a:xfrm>
                  <a:off x="3102295" y="1217377"/>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0" name="object 557">
                  <a:extLst>
                    <a:ext uri="{FF2B5EF4-FFF2-40B4-BE49-F238E27FC236}">
                      <a16:creationId xmlns:a16="http://schemas.microsoft.com/office/drawing/2014/main" id="{427B89A7-8E82-AC48-A9B5-3605CF240666}"/>
                    </a:ext>
                  </a:extLst>
                </p:cNvPr>
                <p:cNvSpPr/>
                <p:nvPr/>
              </p:nvSpPr>
              <p:spPr>
                <a:xfrm>
                  <a:off x="3140044" y="121737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1" name="object 558">
                  <a:extLst>
                    <a:ext uri="{FF2B5EF4-FFF2-40B4-BE49-F238E27FC236}">
                      <a16:creationId xmlns:a16="http://schemas.microsoft.com/office/drawing/2014/main" id="{187BA4C7-A77C-8E4B-B3C6-7D6F203CA392}"/>
                    </a:ext>
                  </a:extLst>
                </p:cNvPr>
                <p:cNvSpPr/>
                <p:nvPr/>
              </p:nvSpPr>
              <p:spPr>
                <a:xfrm>
                  <a:off x="3116967" y="1240452"/>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2" name="object 559">
                  <a:extLst>
                    <a:ext uri="{FF2B5EF4-FFF2-40B4-BE49-F238E27FC236}">
                      <a16:creationId xmlns:a16="http://schemas.microsoft.com/office/drawing/2014/main" id="{2F3E487F-B90D-B24C-BA37-28546DF89809}"/>
                    </a:ext>
                  </a:extLst>
                </p:cNvPr>
                <p:cNvSpPr/>
                <p:nvPr/>
              </p:nvSpPr>
              <p:spPr>
                <a:xfrm>
                  <a:off x="3182249" y="127242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3" name="object 560">
                  <a:extLst>
                    <a:ext uri="{FF2B5EF4-FFF2-40B4-BE49-F238E27FC236}">
                      <a16:creationId xmlns:a16="http://schemas.microsoft.com/office/drawing/2014/main" id="{E786BC38-891E-4E44-93AD-60404370B06A}"/>
                    </a:ext>
                  </a:extLst>
                </p:cNvPr>
                <p:cNvSpPr/>
                <p:nvPr/>
              </p:nvSpPr>
              <p:spPr>
                <a:xfrm>
                  <a:off x="3159171" y="1295500"/>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4" name="object 561">
                  <a:extLst>
                    <a:ext uri="{FF2B5EF4-FFF2-40B4-BE49-F238E27FC236}">
                      <a16:creationId xmlns:a16="http://schemas.microsoft.com/office/drawing/2014/main" id="{0E24305E-A5D9-4B49-B8AD-6C393032C601}"/>
                    </a:ext>
                  </a:extLst>
                </p:cNvPr>
                <p:cNvSpPr/>
                <p:nvPr/>
              </p:nvSpPr>
              <p:spPr>
                <a:xfrm>
                  <a:off x="3195358" y="129550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5" name="object 562">
                  <a:extLst>
                    <a:ext uri="{FF2B5EF4-FFF2-40B4-BE49-F238E27FC236}">
                      <a16:creationId xmlns:a16="http://schemas.microsoft.com/office/drawing/2014/main" id="{FFEE5327-4B4F-1E41-B409-EBC2D506BEBA}"/>
                    </a:ext>
                  </a:extLst>
                </p:cNvPr>
                <p:cNvSpPr/>
                <p:nvPr/>
              </p:nvSpPr>
              <p:spPr>
                <a:xfrm>
                  <a:off x="3172280" y="1318575"/>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6" name="object 563">
                  <a:extLst>
                    <a:ext uri="{FF2B5EF4-FFF2-40B4-BE49-F238E27FC236}">
                      <a16:creationId xmlns:a16="http://schemas.microsoft.com/office/drawing/2014/main" id="{FEC26114-BDC0-D54A-9754-0EE3980E68B4}"/>
                    </a:ext>
                  </a:extLst>
                </p:cNvPr>
                <p:cNvSpPr/>
                <p:nvPr/>
              </p:nvSpPr>
              <p:spPr>
                <a:xfrm>
                  <a:off x="3238351" y="133246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7" name="object 565">
                  <a:extLst>
                    <a:ext uri="{FF2B5EF4-FFF2-40B4-BE49-F238E27FC236}">
                      <a16:creationId xmlns:a16="http://schemas.microsoft.com/office/drawing/2014/main" id="{FE78DF13-BE69-494B-A190-DABFF7244DEF}"/>
                    </a:ext>
                  </a:extLst>
                </p:cNvPr>
                <p:cNvSpPr/>
                <p:nvPr/>
              </p:nvSpPr>
              <p:spPr>
                <a:xfrm>
                  <a:off x="3279768" y="135133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8" name="object 567">
                  <a:extLst>
                    <a:ext uri="{FF2B5EF4-FFF2-40B4-BE49-F238E27FC236}">
                      <a16:creationId xmlns:a16="http://schemas.microsoft.com/office/drawing/2014/main" id="{92178ED5-EFB7-AB4F-90E6-9CC8ED2513E0}"/>
                    </a:ext>
                  </a:extLst>
                </p:cNvPr>
                <p:cNvSpPr/>
                <p:nvPr/>
              </p:nvSpPr>
              <p:spPr>
                <a:xfrm>
                  <a:off x="3283440" y="135133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159" name="Group 1158">
                  <a:extLst>
                    <a:ext uri="{FF2B5EF4-FFF2-40B4-BE49-F238E27FC236}">
                      <a16:creationId xmlns:a16="http://schemas.microsoft.com/office/drawing/2014/main" id="{04F5CEC9-572A-9042-8C8A-BC8173D7E2FE}"/>
                    </a:ext>
                  </a:extLst>
                </p:cNvPr>
                <p:cNvGrpSpPr/>
                <p:nvPr/>
              </p:nvGrpSpPr>
              <p:grpSpPr>
                <a:xfrm>
                  <a:off x="3215274" y="1355541"/>
                  <a:ext cx="4645088" cy="1469064"/>
                  <a:chOff x="3215274" y="1355541"/>
                  <a:chExt cx="4645088" cy="1469064"/>
                </a:xfrm>
              </p:grpSpPr>
              <p:sp>
                <p:nvSpPr>
                  <p:cNvPr id="1160" name="object 564">
                    <a:extLst>
                      <a:ext uri="{FF2B5EF4-FFF2-40B4-BE49-F238E27FC236}">
                        <a16:creationId xmlns:a16="http://schemas.microsoft.com/office/drawing/2014/main" id="{EED59ECE-B20B-274E-8BCA-65B6E852DF99}"/>
                      </a:ext>
                    </a:extLst>
                  </p:cNvPr>
                  <p:cNvSpPr/>
                  <p:nvPr/>
                </p:nvSpPr>
                <p:spPr>
                  <a:xfrm>
                    <a:off x="3215274" y="1355541"/>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1" name="object 566">
                    <a:extLst>
                      <a:ext uri="{FF2B5EF4-FFF2-40B4-BE49-F238E27FC236}">
                        <a16:creationId xmlns:a16="http://schemas.microsoft.com/office/drawing/2014/main" id="{D6FD2AEF-5824-BD4E-963E-357D25570545}"/>
                      </a:ext>
                    </a:extLst>
                  </p:cNvPr>
                  <p:cNvSpPr/>
                  <p:nvPr/>
                </p:nvSpPr>
                <p:spPr>
                  <a:xfrm>
                    <a:off x="3256704" y="1374410"/>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2" name="object 568">
                    <a:extLst>
                      <a:ext uri="{FF2B5EF4-FFF2-40B4-BE49-F238E27FC236}">
                        <a16:creationId xmlns:a16="http://schemas.microsoft.com/office/drawing/2014/main" id="{8AE6833E-4203-8D4B-BC3A-0F4EB8751841}"/>
                      </a:ext>
                    </a:extLst>
                  </p:cNvPr>
                  <p:cNvSpPr/>
                  <p:nvPr/>
                </p:nvSpPr>
                <p:spPr>
                  <a:xfrm>
                    <a:off x="3260375" y="1374410"/>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3" name="object 569">
                    <a:extLst>
                      <a:ext uri="{FF2B5EF4-FFF2-40B4-BE49-F238E27FC236}">
                        <a16:creationId xmlns:a16="http://schemas.microsoft.com/office/drawing/2014/main" id="{DE3C31E6-7419-0C44-8A51-58C227042F67}"/>
                      </a:ext>
                    </a:extLst>
                  </p:cNvPr>
                  <p:cNvSpPr/>
                  <p:nvPr/>
                </p:nvSpPr>
                <p:spPr>
                  <a:xfrm>
                    <a:off x="3304151" y="137441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4" name="object 570">
                    <a:extLst>
                      <a:ext uri="{FF2B5EF4-FFF2-40B4-BE49-F238E27FC236}">
                        <a16:creationId xmlns:a16="http://schemas.microsoft.com/office/drawing/2014/main" id="{E2D473CA-70B1-864A-B744-E057AA459630}"/>
                      </a:ext>
                    </a:extLst>
                  </p:cNvPr>
                  <p:cNvSpPr/>
                  <p:nvPr/>
                </p:nvSpPr>
                <p:spPr>
                  <a:xfrm>
                    <a:off x="3281074" y="1397485"/>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5" name="object 571">
                    <a:extLst>
                      <a:ext uri="{FF2B5EF4-FFF2-40B4-BE49-F238E27FC236}">
                        <a16:creationId xmlns:a16="http://schemas.microsoft.com/office/drawing/2014/main" id="{D27F644D-B2F5-2B43-8037-04FCF59637FB}"/>
                      </a:ext>
                    </a:extLst>
                  </p:cNvPr>
                  <p:cNvSpPr/>
                  <p:nvPr/>
                </p:nvSpPr>
                <p:spPr>
                  <a:xfrm>
                    <a:off x="3306514" y="139748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6" name="object 572">
                    <a:extLst>
                      <a:ext uri="{FF2B5EF4-FFF2-40B4-BE49-F238E27FC236}">
                        <a16:creationId xmlns:a16="http://schemas.microsoft.com/office/drawing/2014/main" id="{F3FA5829-17FB-7D4C-97EA-37CD0615E072}"/>
                      </a:ext>
                    </a:extLst>
                  </p:cNvPr>
                  <p:cNvSpPr/>
                  <p:nvPr/>
                </p:nvSpPr>
                <p:spPr>
                  <a:xfrm>
                    <a:off x="3283437" y="142055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7" name="object 573">
                    <a:extLst>
                      <a:ext uri="{FF2B5EF4-FFF2-40B4-BE49-F238E27FC236}">
                        <a16:creationId xmlns:a16="http://schemas.microsoft.com/office/drawing/2014/main" id="{4116E20F-E622-5A42-A16B-2E1622189904}"/>
                      </a:ext>
                    </a:extLst>
                  </p:cNvPr>
                  <p:cNvSpPr/>
                  <p:nvPr/>
                </p:nvSpPr>
                <p:spPr>
                  <a:xfrm>
                    <a:off x="3317001" y="139748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8" name="object 574">
                    <a:extLst>
                      <a:ext uri="{FF2B5EF4-FFF2-40B4-BE49-F238E27FC236}">
                        <a16:creationId xmlns:a16="http://schemas.microsoft.com/office/drawing/2014/main" id="{001E6E06-C07D-4E41-A0A9-1A13227D6E82}"/>
                      </a:ext>
                    </a:extLst>
                  </p:cNvPr>
                  <p:cNvSpPr/>
                  <p:nvPr/>
                </p:nvSpPr>
                <p:spPr>
                  <a:xfrm>
                    <a:off x="3293930" y="1420559"/>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9" name="object 575">
                    <a:extLst>
                      <a:ext uri="{FF2B5EF4-FFF2-40B4-BE49-F238E27FC236}">
                        <a16:creationId xmlns:a16="http://schemas.microsoft.com/office/drawing/2014/main" id="{23ADC1B2-199E-D54F-B9C5-7B3258E337D4}"/>
                      </a:ext>
                    </a:extLst>
                  </p:cNvPr>
                  <p:cNvSpPr/>
                  <p:nvPr/>
                </p:nvSpPr>
                <p:spPr>
                  <a:xfrm>
                    <a:off x="3327225" y="139748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0" name="object 576">
                    <a:extLst>
                      <a:ext uri="{FF2B5EF4-FFF2-40B4-BE49-F238E27FC236}">
                        <a16:creationId xmlns:a16="http://schemas.microsoft.com/office/drawing/2014/main" id="{B4621CC0-B563-5841-8B9D-78FA6C3ABB22}"/>
                      </a:ext>
                    </a:extLst>
                  </p:cNvPr>
                  <p:cNvSpPr/>
                  <p:nvPr/>
                </p:nvSpPr>
                <p:spPr>
                  <a:xfrm>
                    <a:off x="3304148" y="142055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1" name="object 577">
                    <a:extLst>
                      <a:ext uri="{FF2B5EF4-FFF2-40B4-BE49-F238E27FC236}">
                        <a16:creationId xmlns:a16="http://schemas.microsoft.com/office/drawing/2014/main" id="{E8A07F6D-3183-B74A-8A1C-B339E109E498}"/>
                      </a:ext>
                    </a:extLst>
                  </p:cNvPr>
                  <p:cNvSpPr/>
                  <p:nvPr/>
                </p:nvSpPr>
                <p:spPr>
                  <a:xfrm>
                    <a:off x="3361301" y="1418712"/>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2" name="object 578">
                    <a:extLst>
                      <a:ext uri="{FF2B5EF4-FFF2-40B4-BE49-F238E27FC236}">
                        <a16:creationId xmlns:a16="http://schemas.microsoft.com/office/drawing/2014/main" id="{BB95EE71-CA4F-8644-BC11-81FE1EF44FF2}"/>
                      </a:ext>
                    </a:extLst>
                  </p:cNvPr>
                  <p:cNvSpPr/>
                  <p:nvPr/>
                </p:nvSpPr>
                <p:spPr>
                  <a:xfrm>
                    <a:off x="3338224" y="1441786"/>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3" name="object 579">
                    <a:extLst>
                      <a:ext uri="{FF2B5EF4-FFF2-40B4-BE49-F238E27FC236}">
                        <a16:creationId xmlns:a16="http://schemas.microsoft.com/office/drawing/2014/main" id="{21EBACE6-1A6B-4347-881A-4753ADA6627D}"/>
                      </a:ext>
                    </a:extLst>
                  </p:cNvPr>
                  <p:cNvSpPr/>
                  <p:nvPr/>
                </p:nvSpPr>
                <p:spPr>
                  <a:xfrm>
                    <a:off x="3368377" y="142893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4" name="object 580">
                    <a:extLst>
                      <a:ext uri="{FF2B5EF4-FFF2-40B4-BE49-F238E27FC236}">
                        <a16:creationId xmlns:a16="http://schemas.microsoft.com/office/drawing/2014/main" id="{FBD94277-4B6F-624E-B93C-268D5A7D9D1F}"/>
                      </a:ext>
                    </a:extLst>
                  </p:cNvPr>
                  <p:cNvSpPr/>
                  <p:nvPr/>
                </p:nvSpPr>
                <p:spPr>
                  <a:xfrm>
                    <a:off x="3345313" y="1452006"/>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5" name="object 581">
                    <a:extLst>
                      <a:ext uri="{FF2B5EF4-FFF2-40B4-BE49-F238E27FC236}">
                        <a16:creationId xmlns:a16="http://schemas.microsoft.com/office/drawing/2014/main" id="{4BDC634A-62FC-3949-8955-34CA9CEB40B7}"/>
                      </a:ext>
                    </a:extLst>
                  </p:cNvPr>
                  <p:cNvSpPr/>
                  <p:nvPr/>
                </p:nvSpPr>
                <p:spPr>
                  <a:xfrm>
                    <a:off x="3438903" y="148765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6" name="object 582">
                    <a:extLst>
                      <a:ext uri="{FF2B5EF4-FFF2-40B4-BE49-F238E27FC236}">
                        <a16:creationId xmlns:a16="http://schemas.microsoft.com/office/drawing/2014/main" id="{CBDEFFA6-5777-734D-B81B-15CB7F918B41}"/>
                      </a:ext>
                    </a:extLst>
                  </p:cNvPr>
                  <p:cNvSpPr/>
                  <p:nvPr/>
                </p:nvSpPr>
                <p:spPr>
                  <a:xfrm>
                    <a:off x="3415832" y="1510731"/>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7" name="object 583">
                    <a:extLst>
                      <a:ext uri="{FF2B5EF4-FFF2-40B4-BE49-F238E27FC236}">
                        <a16:creationId xmlns:a16="http://schemas.microsoft.com/office/drawing/2014/main" id="{28701A20-31FB-C44B-82FF-BED1095DFEB4}"/>
                      </a:ext>
                    </a:extLst>
                  </p:cNvPr>
                  <p:cNvSpPr/>
                  <p:nvPr/>
                </p:nvSpPr>
                <p:spPr>
                  <a:xfrm>
                    <a:off x="3461971" y="148765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8" name="object 584">
                    <a:extLst>
                      <a:ext uri="{FF2B5EF4-FFF2-40B4-BE49-F238E27FC236}">
                        <a16:creationId xmlns:a16="http://schemas.microsoft.com/office/drawing/2014/main" id="{BC89A3D6-FFE1-EA47-A8A5-69FEC81C0D6C}"/>
                      </a:ext>
                    </a:extLst>
                  </p:cNvPr>
                  <p:cNvSpPr/>
                  <p:nvPr/>
                </p:nvSpPr>
                <p:spPr>
                  <a:xfrm>
                    <a:off x="3438907" y="1510731"/>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79" name="object 585">
                    <a:extLst>
                      <a:ext uri="{FF2B5EF4-FFF2-40B4-BE49-F238E27FC236}">
                        <a16:creationId xmlns:a16="http://schemas.microsoft.com/office/drawing/2014/main" id="{107344E1-3A71-E545-A2B1-5B416E29CD96}"/>
                      </a:ext>
                    </a:extLst>
                  </p:cNvPr>
                  <p:cNvSpPr/>
                  <p:nvPr/>
                </p:nvSpPr>
                <p:spPr>
                  <a:xfrm>
                    <a:off x="3528033" y="156499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0" name="object 586">
                    <a:extLst>
                      <a:ext uri="{FF2B5EF4-FFF2-40B4-BE49-F238E27FC236}">
                        <a16:creationId xmlns:a16="http://schemas.microsoft.com/office/drawing/2014/main" id="{A0CA903D-406F-514D-B343-25AAA421C6EF}"/>
                      </a:ext>
                    </a:extLst>
                  </p:cNvPr>
                  <p:cNvSpPr/>
                  <p:nvPr/>
                </p:nvSpPr>
                <p:spPr>
                  <a:xfrm>
                    <a:off x="3504955" y="1588065"/>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1" name="object 587">
                    <a:extLst>
                      <a:ext uri="{FF2B5EF4-FFF2-40B4-BE49-F238E27FC236}">
                        <a16:creationId xmlns:a16="http://schemas.microsoft.com/office/drawing/2014/main" id="{36E11759-4321-A645-B0F4-90E6F303DBE5}"/>
                      </a:ext>
                    </a:extLst>
                  </p:cNvPr>
                  <p:cNvSpPr/>
                  <p:nvPr/>
                </p:nvSpPr>
                <p:spPr>
                  <a:xfrm>
                    <a:off x="3534327" y="156499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2" name="object 588">
                    <a:extLst>
                      <a:ext uri="{FF2B5EF4-FFF2-40B4-BE49-F238E27FC236}">
                        <a16:creationId xmlns:a16="http://schemas.microsoft.com/office/drawing/2014/main" id="{5829ADC7-F835-D04D-BE82-6B9B8B9975AE}"/>
                      </a:ext>
                    </a:extLst>
                  </p:cNvPr>
                  <p:cNvSpPr/>
                  <p:nvPr/>
                </p:nvSpPr>
                <p:spPr>
                  <a:xfrm>
                    <a:off x="3511256" y="1588065"/>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3" name="object 589">
                    <a:extLst>
                      <a:ext uri="{FF2B5EF4-FFF2-40B4-BE49-F238E27FC236}">
                        <a16:creationId xmlns:a16="http://schemas.microsoft.com/office/drawing/2014/main" id="{3D6F2D56-8F56-5740-9300-BEFD235BF50A}"/>
                      </a:ext>
                    </a:extLst>
                  </p:cNvPr>
                  <p:cNvSpPr/>
                  <p:nvPr/>
                </p:nvSpPr>
                <p:spPr>
                  <a:xfrm>
                    <a:off x="3540881" y="156499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4" name="object 590">
                    <a:extLst>
                      <a:ext uri="{FF2B5EF4-FFF2-40B4-BE49-F238E27FC236}">
                        <a16:creationId xmlns:a16="http://schemas.microsoft.com/office/drawing/2014/main" id="{244845BB-55CA-DA41-9F2A-96DEB00E5833}"/>
                      </a:ext>
                    </a:extLst>
                  </p:cNvPr>
                  <p:cNvSpPr/>
                  <p:nvPr/>
                </p:nvSpPr>
                <p:spPr>
                  <a:xfrm>
                    <a:off x="3517811" y="1588065"/>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5" name="object 591">
                    <a:extLst>
                      <a:ext uri="{FF2B5EF4-FFF2-40B4-BE49-F238E27FC236}">
                        <a16:creationId xmlns:a16="http://schemas.microsoft.com/office/drawing/2014/main" id="{BC1F6E02-DC30-1A40-892C-0B95AC29124C}"/>
                      </a:ext>
                    </a:extLst>
                  </p:cNvPr>
                  <p:cNvSpPr/>
                  <p:nvPr/>
                </p:nvSpPr>
                <p:spPr>
                  <a:xfrm>
                    <a:off x="3542977" y="156499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6" name="object 592">
                    <a:extLst>
                      <a:ext uri="{FF2B5EF4-FFF2-40B4-BE49-F238E27FC236}">
                        <a16:creationId xmlns:a16="http://schemas.microsoft.com/office/drawing/2014/main" id="{10AF9B0B-0998-D64A-90FD-85518B896FB4}"/>
                      </a:ext>
                    </a:extLst>
                  </p:cNvPr>
                  <p:cNvSpPr/>
                  <p:nvPr/>
                </p:nvSpPr>
                <p:spPr>
                  <a:xfrm>
                    <a:off x="3519900" y="1588065"/>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7" name="object 604">
                    <a:extLst>
                      <a:ext uri="{FF2B5EF4-FFF2-40B4-BE49-F238E27FC236}">
                        <a16:creationId xmlns:a16="http://schemas.microsoft.com/office/drawing/2014/main" id="{115B2E35-4F78-A746-9BAD-C14552C8D3DB}"/>
                      </a:ext>
                    </a:extLst>
                  </p:cNvPr>
                  <p:cNvSpPr/>
                  <p:nvPr/>
                </p:nvSpPr>
                <p:spPr>
                  <a:xfrm>
                    <a:off x="3651761" y="1655701"/>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8" name="object 605">
                    <a:extLst>
                      <a:ext uri="{FF2B5EF4-FFF2-40B4-BE49-F238E27FC236}">
                        <a16:creationId xmlns:a16="http://schemas.microsoft.com/office/drawing/2014/main" id="{ACC6CE07-DC63-E445-AD23-B41B9218DC76}"/>
                      </a:ext>
                    </a:extLst>
                  </p:cNvPr>
                  <p:cNvSpPr/>
                  <p:nvPr/>
                </p:nvSpPr>
                <p:spPr>
                  <a:xfrm>
                    <a:off x="3697913" y="1632633"/>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9" name="object 606">
                    <a:extLst>
                      <a:ext uri="{FF2B5EF4-FFF2-40B4-BE49-F238E27FC236}">
                        <a16:creationId xmlns:a16="http://schemas.microsoft.com/office/drawing/2014/main" id="{DFA06845-D64D-714E-85FA-D3966E8B5539}"/>
                      </a:ext>
                    </a:extLst>
                  </p:cNvPr>
                  <p:cNvSpPr/>
                  <p:nvPr/>
                </p:nvSpPr>
                <p:spPr>
                  <a:xfrm>
                    <a:off x="3674836" y="1655701"/>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0" name="object 607">
                    <a:extLst>
                      <a:ext uri="{FF2B5EF4-FFF2-40B4-BE49-F238E27FC236}">
                        <a16:creationId xmlns:a16="http://schemas.microsoft.com/office/drawing/2014/main" id="{27D8FD4B-1F22-C040-9192-1D4D99E19E45}"/>
                      </a:ext>
                    </a:extLst>
                  </p:cNvPr>
                  <p:cNvSpPr/>
                  <p:nvPr/>
                </p:nvSpPr>
                <p:spPr>
                  <a:xfrm>
                    <a:off x="3705250" y="1632633"/>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1" name="object 608">
                    <a:extLst>
                      <a:ext uri="{FF2B5EF4-FFF2-40B4-BE49-F238E27FC236}">
                        <a16:creationId xmlns:a16="http://schemas.microsoft.com/office/drawing/2014/main" id="{9E830BE2-AA5B-6F43-BAFF-D2F71CE28270}"/>
                      </a:ext>
                    </a:extLst>
                  </p:cNvPr>
                  <p:cNvSpPr/>
                  <p:nvPr/>
                </p:nvSpPr>
                <p:spPr>
                  <a:xfrm>
                    <a:off x="3682172" y="1655701"/>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2" name="object 609">
                    <a:extLst>
                      <a:ext uri="{FF2B5EF4-FFF2-40B4-BE49-F238E27FC236}">
                        <a16:creationId xmlns:a16="http://schemas.microsoft.com/office/drawing/2014/main" id="{D545CB94-4718-7442-97A1-0748996D3B2C}"/>
                      </a:ext>
                    </a:extLst>
                  </p:cNvPr>
                  <p:cNvSpPr/>
                  <p:nvPr/>
                </p:nvSpPr>
                <p:spPr>
                  <a:xfrm>
                    <a:off x="3731988" y="166722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3" name="object 610">
                    <a:extLst>
                      <a:ext uri="{FF2B5EF4-FFF2-40B4-BE49-F238E27FC236}">
                        <a16:creationId xmlns:a16="http://schemas.microsoft.com/office/drawing/2014/main" id="{71750363-323A-2B4C-BE8A-A1E0D3271CE1}"/>
                      </a:ext>
                    </a:extLst>
                  </p:cNvPr>
                  <p:cNvSpPr/>
                  <p:nvPr/>
                </p:nvSpPr>
                <p:spPr>
                  <a:xfrm>
                    <a:off x="3708911" y="169029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4" name="object 611">
                    <a:extLst>
                      <a:ext uri="{FF2B5EF4-FFF2-40B4-BE49-F238E27FC236}">
                        <a16:creationId xmlns:a16="http://schemas.microsoft.com/office/drawing/2014/main" id="{5C54AF96-7D1F-C54C-B960-E5838EC41F00}"/>
                      </a:ext>
                    </a:extLst>
                  </p:cNvPr>
                  <p:cNvSpPr/>
                  <p:nvPr/>
                </p:nvSpPr>
                <p:spPr>
                  <a:xfrm>
                    <a:off x="3786256" y="1721496"/>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5" name="object 612">
                    <a:extLst>
                      <a:ext uri="{FF2B5EF4-FFF2-40B4-BE49-F238E27FC236}">
                        <a16:creationId xmlns:a16="http://schemas.microsoft.com/office/drawing/2014/main" id="{9BAC9FB2-76B3-0D49-B8FB-58FA31C9F3FC}"/>
                      </a:ext>
                    </a:extLst>
                  </p:cNvPr>
                  <p:cNvSpPr/>
                  <p:nvPr/>
                </p:nvSpPr>
                <p:spPr>
                  <a:xfrm>
                    <a:off x="3763178" y="1744565"/>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6" name="object 613">
                    <a:extLst>
                      <a:ext uri="{FF2B5EF4-FFF2-40B4-BE49-F238E27FC236}">
                        <a16:creationId xmlns:a16="http://schemas.microsoft.com/office/drawing/2014/main" id="{E28552FB-B8C2-E345-AB08-BEFD5484337C}"/>
                      </a:ext>
                    </a:extLst>
                  </p:cNvPr>
                  <p:cNvSpPr/>
                  <p:nvPr/>
                </p:nvSpPr>
                <p:spPr>
                  <a:xfrm>
                    <a:off x="3711017" y="1632633"/>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7" name="object 614">
                    <a:extLst>
                      <a:ext uri="{FF2B5EF4-FFF2-40B4-BE49-F238E27FC236}">
                        <a16:creationId xmlns:a16="http://schemas.microsoft.com/office/drawing/2014/main" id="{3A01F8C0-7242-9A43-9832-0E3AE91D0F82}"/>
                      </a:ext>
                    </a:extLst>
                  </p:cNvPr>
                  <p:cNvSpPr/>
                  <p:nvPr/>
                </p:nvSpPr>
                <p:spPr>
                  <a:xfrm>
                    <a:off x="3687938" y="1655701"/>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8" name="object 615">
                    <a:extLst>
                      <a:ext uri="{FF2B5EF4-FFF2-40B4-BE49-F238E27FC236}">
                        <a16:creationId xmlns:a16="http://schemas.microsoft.com/office/drawing/2014/main" id="{C143A8F3-DD6C-5F4B-B68B-E2D6EBBC06FF}"/>
                      </a:ext>
                    </a:extLst>
                  </p:cNvPr>
                  <p:cNvSpPr/>
                  <p:nvPr/>
                </p:nvSpPr>
                <p:spPr>
                  <a:xfrm>
                    <a:off x="3923364" y="1766460"/>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99" name="object 616">
                    <a:extLst>
                      <a:ext uri="{FF2B5EF4-FFF2-40B4-BE49-F238E27FC236}">
                        <a16:creationId xmlns:a16="http://schemas.microsoft.com/office/drawing/2014/main" id="{3C0C3E51-D10F-0D49-B95D-C69351E489F5}"/>
                      </a:ext>
                    </a:extLst>
                  </p:cNvPr>
                  <p:cNvSpPr/>
                  <p:nvPr/>
                </p:nvSpPr>
                <p:spPr>
                  <a:xfrm>
                    <a:off x="3900286" y="1789535"/>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0" name="object 617">
                    <a:extLst>
                      <a:ext uri="{FF2B5EF4-FFF2-40B4-BE49-F238E27FC236}">
                        <a16:creationId xmlns:a16="http://schemas.microsoft.com/office/drawing/2014/main" id="{B49E3D86-DB70-4E41-9841-72588A3A0645}"/>
                      </a:ext>
                    </a:extLst>
                  </p:cNvPr>
                  <p:cNvSpPr/>
                  <p:nvPr/>
                </p:nvSpPr>
                <p:spPr>
                  <a:xfrm>
                    <a:off x="3933588" y="1777338"/>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1" name="object 618">
                    <a:extLst>
                      <a:ext uri="{FF2B5EF4-FFF2-40B4-BE49-F238E27FC236}">
                        <a16:creationId xmlns:a16="http://schemas.microsoft.com/office/drawing/2014/main" id="{9F965767-ACFA-E74E-B6A0-80D3FE01FA10}"/>
                      </a:ext>
                    </a:extLst>
                  </p:cNvPr>
                  <p:cNvSpPr/>
                  <p:nvPr/>
                </p:nvSpPr>
                <p:spPr>
                  <a:xfrm>
                    <a:off x="3910519" y="1800412"/>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2" name="object 619">
                    <a:extLst>
                      <a:ext uri="{FF2B5EF4-FFF2-40B4-BE49-F238E27FC236}">
                        <a16:creationId xmlns:a16="http://schemas.microsoft.com/office/drawing/2014/main" id="{99EFEC68-3B31-4546-ACD0-8F44B698AD7F}"/>
                      </a:ext>
                    </a:extLst>
                  </p:cNvPr>
                  <p:cNvSpPr/>
                  <p:nvPr/>
                </p:nvSpPr>
                <p:spPr>
                  <a:xfrm>
                    <a:off x="3997294" y="1826364"/>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3" name="object 620">
                    <a:extLst>
                      <a:ext uri="{FF2B5EF4-FFF2-40B4-BE49-F238E27FC236}">
                        <a16:creationId xmlns:a16="http://schemas.microsoft.com/office/drawing/2014/main" id="{E2FFCCD6-B3EC-8944-AC91-A5310B68DF59}"/>
                      </a:ext>
                    </a:extLst>
                  </p:cNvPr>
                  <p:cNvSpPr/>
                  <p:nvPr/>
                </p:nvSpPr>
                <p:spPr>
                  <a:xfrm>
                    <a:off x="3974223" y="1849439"/>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4" name="object 621">
                    <a:extLst>
                      <a:ext uri="{FF2B5EF4-FFF2-40B4-BE49-F238E27FC236}">
                        <a16:creationId xmlns:a16="http://schemas.microsoft.com/office/drawing/2014/main" id="{0659F50E-0CC4-9246-B108-9DD4EDAEB4D9}"/>
                      </a:ext>
                    </a:extLst>
                  </p:cNvPr>
                  <p:cNvSpPr/>
                  <p:nvPr/>
                </p:nvSpPr>
                <p:spPr>
                  <a:xfrm>
                    <a:off x="4000958" y="1826364"/>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5" name="object 622">
                    <a:extLst>
                      <a:ext uri="{FF2B5EF4-FFF2-40B4-BE49-F238E27FC236}">
                        <a16:creationId xmlns:a16="http://schemas.microsoft.com/office/drawing/2014/main" id="{24FDD59A-39C6-424E-9742-131DD77D5482}"/>
                      </a:ext>
                    </a:extLst>
                  </p:cNvPr>
                  <p:cNvSpPr/>
                  <p:nvPr/>
                </p:nvSpPr>
                <p:spPr>
                  <a:xfrm>
                    <a:off x="3977894" y="1849439"/>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6" name="object 623">
                    <a:extLst>
                      <a:ext uri="{FF2B5EF4-FFF2-40B4-BE49-F238E27FC236}">
                        <a16:creationId xmlns:a16="http://schemas.microsoft.com/office/drawing/2014/main" id="{5FE7A229-3EF4-AE41-95DE-55D03D48B12E}"/>
                      </a:ext>
                    </a:extLst>
                  </p:cNvPr>
                  <p:cNvSpPr/>
                  <p:nvPr/>
                </p:nvSpPr>
                <p:spPr>
                  <a:xfrm>
                    <a:off x="4022985" y="183894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7" name="object 624">
                    <a:extLst>
                      <a:ext uri="{FF2B5EF4-FFF2-40B4-BE49-F238E27FC236}">
                        <a16:creationId xmlns:a16="http://schemas.microsoft.com/office/drawing/2014/main" id="{0FD4A4FF-7875-EE40-8FB9-F89E0512605A}"/>
                      </a:ext>
                    </a:extLst>
                  </p:cNvPr>
                  <p:cNvSpPr/>
                  <p:nvPr/>
                </p:nvSpPr>
                <p:spPr>
                  <a:xfrm>
                    <a:off x="3999914" y="1862020"/>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8" name="object 625">
                    <a:extLst>
                      <a:ext uri="{FF2B5EF4-FFF2-40B4-BE49-F238E27FC236}">
                        <a16:creationId xmlns:a16="http://schemas.microsoft.com/office/drawing/2014/main" id="{349E18EB-8198-5040-9A61-30E7A236ED7E}"/>
                      </a:ext>
                    </a:extLst>
                  </p:cNvPr>
                  <p:cNvSpPr/>
                  <p:nvPr/>
                </p:nvSpPr>
                <p:spPr>
                  <a:xfrm>
                    <a:off x="4029273" y="183894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9" name="object 626">
                    <a:extLst>
                      <a:ext uri="{FF2B5EF4-FFF2-40B4-BE49-F238E27FC236}">
                        <a16:creationId xmlns:a16="http://schemas.microsoft.com/office/drawing/2014/main" id="{B6C17960-CAAE-A347-A518-D1B51650873A}"/>
                      </a:ext>
                    </a:extLst>
                  </p:cNvPr>
                  <p:cNvSpPr/>
                  <p:nvPr/>
                </p:nvSpPr>
                <p:spPr>
                  <a:xfrm>
                    <a:off x="4006195" y="1862020"/>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0" name="object 627">
                    <a:extLst>
                      <a:ext uri="{FF2B5EF4-FFF2-40B4-BE49-F238E27FC236}">
                        <a16:creationId xmlns:a16="http://schemas.microsoft.com/office/drawing/2014/main" id="{F6C3B532-4E5A-7444-BA5D-1B5AA1E306AC}"/>
                      </a:ext>
                    </a:extLst>
                  </p:cNvPr>
                  <p:cNvSpPr/>
                  <p:nvPr/>
                </p:nvSpPr>
                <p:spPr>
                  <a:xfrm>
                    <a:off x="4034519" y="183894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1" name="object 628">
                    <a:extLst>
                      <a:ext uri="{FF2B5EF4-FFF2-40B4-BE49-F238E27FC236}">
                        <a16:creationId xmlns:a16="http://schemas.microsoft.com/office/drawing/2014/main" id="{ECEB29AA-19F6-4F41-99A8-6023E940D52C}"/>
                      </a:ext>
                    </a:extLst>
                  </p:cNvPr>
                  <p:cNvSpPr/>
                  <p:nvPr/>
                </p:nvSpPr>
                <p:spPr>
                  <a:xfrm>
                    <a:off x="4011448" y="1862020"/>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2" name="object 629">
                    <a:extLst>
                      <a:ext uri="{FF2B5EF4-FFF2-40B4-BE49-F238E27FC236}">
                        <a16:creationId xmlns:a16="http://schemas.microsoft.com/office/drawing/2014/main" id="{5C2CCA83-9A9D-D54B-8B31-F54D52257371}"/>
                      </a:ext>
                    </a:extLst>
                  </p:cNvPr>
                  <p:cNvSpPr/>
                  <p:nvPr/>
                </p:nvSpPr>
                <p:spPr>
                  <a:xfrm>
                    <a:off x="4077773" y="1889802"/>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3" name="object 630">
                    <a:extLst>
                      <a:ext uri="{FF2B5EF4-FFF2-40B4-BE49-F238E27FC236}">
                        <a16:creationId xmlns:a16="http://schemas.microsoft.com/office/drawing/2014/main" id="{1FCF027D-9DAA-3B49-BB96-21B90A1F9B01}"/>
                      </a:ext>
                    </a:extLst>
                  </p:cNvPr>
                  <p:cNvSpPr/>
                  <p:nvPr/>
                </p:nvSpPr>
                <p:spPr>
                  <a:xfrm>
                    <a:off x="4054695" y="1912876"/>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4" name="object 631">
                    <a:extLst>
                      <a:ext uri="{FF2B5EF4-FFF2-40B4-BE49-F238E27FC236}">
                        <a16:creationId xmlns:a16="http://schemas.microsoft.com/office/drawing/2014/main" id="{A7821B08-7C56-F845-9E30-FCFEA4C55513}"/>
                      </a:ext>
                    </a:extLst>
                  </p:cNvPr>
                  <p:cNvSpPr/>
                  <p:nvPr/>
                </p:nvSpPr>
                <p:spPr>
                  <a:xfrm>
                    <a:off x="4080662" y="1889802"/>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5" name="object 632">
                    <a:extLst>
                      <a:ext uri="{FF2B5EF4-FFF2-40B4-BE49-F238E27FC236}">
                        <a16:creationId xmlns:a16="http://schemas.microsoft.com/office/drawing/2014/main" id="{D2C307B4-D667-8B4A-9ABE-ECC78ED2B6B2}"/>
                      </a:ext>
                    </a:extLst>
                  </p:cNvPr>
                  <p:cNvSpPr/>
                  <p:nvPr/>
                </p:nvSpPr>
                <p:spPr>
                  <a:xfrm>
                    <a:off x="4057585" y="1912876"/>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6" name="object 633">
                    <a:extLst>
                      <a:ext uri="{FF2B5EF4-FFF2-40B4-BE49-F238E27FC236}">
                        <a16:creationId xmlns:a16="http://schemas.microsoft.com/office/drawing/2014/main" id="{2CBBBD82-7C6D-8F43-9534-3415137ABBB5}"/>
                      </a:ext>
                    </a:extLst>
                  </p:cNvPr>
                  <p:cNvSpPr/>
                  <p:nvPr/>
                </p:nvSpPr>
                <p:spPr>
                  <a:xfrm>
                    <a:off x="3956658" y="181115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7" name="object 634">
                    <a:extLst>
                      <a:ext uri="{FF2B5EF4-FFF2-40B4-BE49-F238E27FC236}">
                        <a16:creationId xmlns:a16="http://schemas.microsoft.com/office/drawing/2014/main" id="{26C7B4BF-BC09-514E-BA4D-BF724552B5F1}"/>
                      </a:ext>
                    </a:extLst>
                  </p:cNvPr>
                  <p:cNvSpPr/>
                  <p:nvPr/>
                </p:nvSpPr>
                <p:spPr>
                  <a:xfrm>
                    <a:off x="3933592" y="1834233"/>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8" name="object 635">
                    <a:extLst>
                      <a:ext uri="{FF2B5EF4-FFF2-40B4-BE49-F238E27FC236}">
                        <a16:creationId xmlns:a16="http://schemas.microsoft.com/office/drawing/2014/main" id="{63D770D6-631B-5242-8F5C-65B6A2D06477}"/>
                      </a:ext>
                    </a:extLst>
                  </p:cNvPr>
                  <p:cNvSpPr/>
                  <p:nvPr/>
                </p:nvSpPr>
                <p:spPr>
                  <a:xfrm>
                    <a:off x="3967930" y="181115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19" name="object 636">
                    <a:extLst>
                      <a:ext uri="{FF2B5EF4-FFF2-40B4-BE49-F238E27FC236}">
                        <a16:creationId xmlns:a16="http://schemas.microsoft.com/office/drawing/2014/main" id="{9C333EDC-C69F-804C-8466-FD11226B61FA}"/>
                      </a:ext>
                    </a:extLst>
                  </p:cNvPr>
                  <p:cNvSpPr/>
                  <p:nvPr/>
                </p:nvSpPr>
                <p:spPr>
                  <a:xfrm>
                    <a:off x="3944853" y="1834233"/>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0" name="object 637">
                    <a:extLst>
                      <a:ext uri="{FF2B5EF4-FFF2-40B4-BE49-F238E27FC236}">
                        <a16:creationId xmlns:a16="http://schemas.microsoft.com/office/drawing/2014/main" id="{4AE8FB95-8BB2-E749-A6E7-B3DE789D28B1}"/>
                      </a:ext>
                    </a:extLst>
                  </p:cNvPr>
                  <p:cNvSpPr/>
                  <p:nvPr/>
                </p:nvSpPr>
                <p:spPr>
                  <a:xfrm>
                    <a:off x="3961636" y="181115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1" name="object 638">
                    <a:extLst>
                      <a:ext uri="{FF2B5EF4-FFF2-40B4-BE49-F238E27FC236}">
                        <a16:creationId xmlns:a16="http://schemas.microsoft.com/office/drawing/2014/main" id="{3857FAC3-F326-DE48-B324-7A6EDD07D9F6}"/>
                      </a:ext>
                    </a:extLst>
                  </p:cNvPr>
                  <p:cNvSpPr/>
                  <p:nvPr/>
                </p:nvSpPr>
                <p:spPr>
                  <a:xfrm>
                    <a:off x="3938559" y="1834233"/>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2" name="object 639">
                    <a:extLst>
                      <a:ext uri="{FF2B5EF4-FFF2-40B4-BE49-F238E27FC236}">
                        <a16:creationId xmlns:a16="http://schemas.microsoft.com/office/drawing/2014/main" id="{07E18201-4E2D-194F-8FB5-F9DB393D3896}"/>
                      </a:ext>
                    </a:extLst>
                  </p:cNvPr>
                  <p:cNvSpPr/>
                  <p:nvPr/>
                </p:nvSpPr>
                <p:spPr>
                  <a:xfrm>
                    <a:off x="4155894" y="1935951"/>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3" name="object 640">
                    <a:extLst>
                      <a:ext uri="{FF2B5EF4-FFF2-40B4-BE49-F238E27FC236}">
                        <a16:creationId xmlns:a16="http://schemas.microsoft.com/office/drawing/2014/main" id="{3831DE4D-67DB-2442-98AB-C1A25A6F4667}"/>
                      </a:ext>
                    </a:extLst>
                  </p:cNvPr>
                  <p:cNvSpPr/>
                  <p:nvPr/>
                </p:nvSpPr>
                <p:spPr>
                  <a:xfrm>
                    <a:off x="4132817" y="1959026"/>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4" name="object 641">
                    <a:extLst>
                      <a:ext uri="{FF2B5EF4-FFF2-40B4-BE49-F238E27FC236}">
                        <a16:creationId xmlns:a16="http://schemas.microsoft.com/office/drawing/2014/main" id="{63C6E723-2ADC-DE4D-BC89-A138C67C9F26}"/>
                      </a:ext>
                    </a:extLst>
                  </p:cNvPr>
                  <p:cNvSpPr/>
                  <p:nvPr/>
                </p:nvSpPr>
                <p:spPr>
                  <a:xfrm>
                    <a:off x="4172160" y="1960849"/>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5" name="object 642">
                    <a:extLst>
                      <a:ext uri="{FF2B5EF4-FFF2-40B4-BE49-F238E27FC236}">
                        <a16:creationId xmlns:a16="http://schemas.microsoft.com/office/drawing/2014/main" id="{76EA494E-916A-A740-A36A-60F48791623E}"/>
                      </a:ext>
                    </a:extLst>
                  </p:cNvPr>
                  <p:cNvSpPr/>
                  <p:nvPr/>
                </p:nvSpPr>
                <p:spPr>
                  <a:xfrm>
                    <a:off x="4149083" y="198392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6" name="object 643">
                    <a:extLst>
                      <a:ext uri="{FF2B5EF4-FFF2-40B4-BE49-F238E27FC236}">
                        <a16:creationId xmlns:a16="http://schemas.microsoft.com/office/drawing/2014/main" id="{AD7300F8-A984-E54F-8DB4-6B2CD803F14C}"/>
                      </a:ext>
                    </a:extLst>
                  </p:cNvPr>
                  <p:cNvSpPr/>
                  <p:nvPr/>
                </p:nvSpPr>
                <p:spPr>
                  <a:xfrm>
                    <a:off x="4178969" y="1963993"/>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7" name="object 644">
                    <a:extLst>
                      <a:ext uri="{FF2B5EF4-FFF2-40B4-BE49-F238E27FC236}">
                        <a16:creationId xmlns:a16="http://schemas.microsoft.com/office/drawing/2014/main" id="{FF05916F-92A6-704E-AA82-CDA49821BFE2}"/>
                      </a:ext>
                    </a:extLst>
                  </p:cNvPr>
                  <p:cNvSpPr/>
                  <p:nvPr/>
                </p:nvSpPr>
                <p:spPr>
                  <a:xfrm>
                    <a:off x="4155892" y="198706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8" name="object 645">
                    <a:extLst>
                      <a:ext uri="{FF2B5EF4-FFF2-40B4-BE49-F238E27FC236}">
                        <a16:creationId xmlns:a16="http://schemas.microsoft.com/office/drawing/2014/main" id="{ED5918C7-C13E-3147-9468-AFC2BF8FE359}"/>
                      </a:ext>
                    </a:extLst>
                  </p:cNvPr>
                  <p:cNvSpPr/>
                  <p:nvPr/>
                </p:nvSpPr>
                <p:spPr>
                  <a:xfrm>
                    <a:off x="4189715" y="197054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9" name="object 646">
                    <a:extLst>
                      <a:ext uri="{FF2B5EF4-FFF2-40B4-BE49-F238E27FC236}">
                        <a16:creationId xmlns:a16="http://schemas.microsoft.com/office/drawing/2014/main" id="{DC9A6AAD-A220-1D46-86F7-B09843D4BEB4}"/>
                      </a:ext>
                    </a:extLst>
                  </p:cNvPr>
                  <p:cNvSpPr/>
                  <p:nvPr/>
                </p:nvSpPr>
                <p:spPr>
                  <a:xfrm>
                    <a:off x="4166645" y="1993622"/>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0" name="object 647">
                    <a:extLst>
                      <a:ext uri="{FF2B5EF4-FFF2-40B4-BE49-F238E27FC236}">
                        <a16:creationId xmlns:a16="http://schemas.microsoft.com/office/drawing/2014/main" id="{585C6981-5A47-4344-8B1F-890838670B62}"/>
                      </a:ext>
                    </a:extLst>
                  </p:cNvPr>
                  <p:cNvSpPr/>
                  <p:nvPr/>
                </p:nvSpPr>
                <p:spPr>
                  <a:xfrm>
                    <a:off x="4269934" y="202638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1" name="object 648">
                    <a:extLst>
                      <a:ext uri="{FF2B5EF4-FFF2-40B4-BE49-F238E27FC236}">
                        <a16:creationId xmlns:a16="http://schemas.microsoft.com/office/drawing/2014/main" id="{19B81C93-5922-C64F-848F-FACB94D9A000}"/>
                      </a:ext>
                    </a:extLst>
                  </p:cNvPr>
                  <p:cNvSpPr/>
                  <p:nvPr/>
                </p:nvSpPr>
                <p:spPr>
                  <a:xfrm>
                    <a:off x="4246863" y="2049464"/>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2" name="object 649">
                    <a:extLst>
                      <a:ext uri="{FF2B5EF4-FFF2-40B4-BE49-F238E27FC236}">
                        <a16:creationId xmlns:a16="http://schemas.microsoft.com/office/drawing/2014/main" id="{18364990-CAF1-2541-821B-E258AC932B0B}"/>
                      </a:ext>
                    </a:extLst>
                  </p:cNvPr>
                  <p:cNvSpPr/>
                  <p:nvPr/>
                </p:nvSpPr>
                <p:spPr>
                  <a:xfrm>
                    <a:off x="4305063" y="202638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3" name="object 650">
                    <a:extLst>
                      <a:ext uri="{FF2B5EF4-FFF2-40B4-BE49-F238E27FC236}">
                        <a16:creationId xmlns:a16="http://schemas.microsoft.com/office/drawing/2014/main" id="{8180E6FF-CC1E-EA4E-B6AF-82EF8AB1783F}"/>
                      </a:ext>
                    </a:extLst>
                  </p:cNvPr>
                  <p:cNvSpPr/>
                  <p:nvPr/>
                </p:nvSpPr>
                <p:spPr>
                  <a:xfrm>
                    <a:off x="4281994" y="2049464"/>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4" name="object 651">
                    <a:extLst>
                      <a:ext uri="{FF2B5EF4-FFF2-40B4-BE49-F238E27FC236}">
                        <a16:creationId xmlns:a16="http://schemas.microsoft.com/office/drawing/2014/main" id="{703093F5-8A86-6649-9143-47D075ED4348}"/>
                      </a:ext>
                    </a:extLst>
                  </p:cNvPr>
                  <p:cNvSpPr/>
                  <p:nvPr/>
                </p:nvSpPr>
                <p:spPr>
                  <a:xfrm>
                    <a:off x="4328133" y="2037136"/>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5" name="object 652">
                    <a:extLst>
                      <a:ext uri="{FF2B5EF4-FFF2-40B4-BE49-F238E27FC236}">
                        <a16:creationId xmlns:a16="http://schemas.microsoft.com/office/drawing/2014/main" id="{21023A90-3849-0749-8D2C-2532446A231D}"/>
                      </a:ext>
                    </a:extLst>
                  </p:cNvPr>
                  <p:cNvSpPr/>
                  <p:nvPr/>
                </p:nvSpPr>
                <p:spPr>
                  <a:xfrm>
                    <a:off x="4305067" y="2060210"/>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6" name="object 653">
                    <a:extLst>
                      <a:ext uri="{FF2B5EF4-FFF2-40B4-BE49-F238E27FC236}">
                        <a16:creationId xmlns:a16="http://schemas.microsoft.com/office/drawing/2014/main" id="{4FF9D6D1-E7B9-EE41-BC8E-9061241DBF55}"/>
                      </a:ext>
                    </a:extLst>
                  </p:cNvPr>
                  <p:cNvSpPr/>
                  <p:nvPr/>
                </p:nvSpPr>
                <p:spPr>
                  <a:xfrm>
                    <a:off x="4360638" y="2050505"/>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7" name="object 654">
                    <a:extLst>
                      <a:ext uri="{FF2B5EF4-FFF2-40B4-BE49-F238E27FC236}">
                        <a16:creationId xmlns:a16="http://schemas.microsoft.com/office/drawing/2014/main" id="{08D9FE4F-8794-BB49-A100-2DB1AD633089}"/>
                      </a:ext>
                    </a:extLst>
                  </p:cNvPr>
                  <p:cNvSpPr/>
                  <p:nvPr/>
                </p:nvSpPr>
                <p:spPr>
                  <a:xfrm>
                    <a:off x="4337561" y="2073580"/>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8" name="object 655">
                    <a:extLst>
                      <a:ext uri="{FF2B5EF4-FFF2-40B4-BE49-F238E27FC236}">
                        <a16:creationId xmlns:a16="http://schemas.microsoft.com/office/drawing/2014/main" id="{7174EFE9-80D8-7644-AC05-2114E021A4FA}"/>
                      </a:ext>
                    </a:extLst>
                  </p:cNvPr>
                  <p:cNvSpPr/>
                  <p:nvPr/>
                </p:nvSpPr>
                <p:spPr>
                  <a:xfrm>
                    <a:off x="4383713" y="2050505"/>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39" name="object 656">
                    <a:extLst>
                      <a:ext uri="{FF2B5EF4-FFF2-40B4-BE49-F238E27FC236}">
                        <a16:creationId xmlns:a16="http://schemas.microsoft.com/office/drawing/2014/main" id="{FBE7A164-16FC-5C4D-9B3E-DF2FABD1B2BB}"/>
                      </a:ext>
                    </a:extLst>
                  </p:cNvPr>
                  <p:cNvSpPr/>
                  <p:nvPr/>
                </p:nvSpPr>
                <p:spPr>
                  <a:xfrm>
                    <a:off x="4360642" y="2073580"/>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0" name="object 657">
                    <a:extLst>
                      <a:ext uri="{FF2B5EF4-FFF2-40B4-BE49-F238E27FC236}">
                        <a16:creationId xmlns:a16="http://schemas.microsoft.com/office/drawing/2014/main" id="{2EAF165E-06ED-4B47-91FC-5645B11DA872}"/>
                      </a:ext>
                    </a:extLst>
                  </p:cNvPr>
                  <p:cNvSpPr/>
                  <p:nvPr/>
                </p:nvSpPr>
                <p:spPr>
                  <a:xfrm>
                    <a:off x="4404946" y="2058759"/>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1" name="object 658">
                    <a:extLst>
                      <a:ext uri="{FF2B5EF4-FFF2-40B4-BE49-F238E27FC236}">
                        <a16:creationId xmlns:a16="http://schemas.microsoft.com/office/drawing/2014/main" id="{23A11CC4-E3F0-7B4B-8836-C6121D480ECC}"/>
                      </a:ext>
                    </a:extLst>
                  </p:cNvPr>
                  <p:cNvSpPr/>
                  <p:nvPr/>
                </p:nvSpPr>
                <p:spPr>
                  <a:xfrm>
                    <a:off x="4381875" y="2081833"/>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2" name="object 659">
                    <a:extLst>
                      <a:ext uri="{FF2B5EF4-FFF2-40B4-BE49-F238E27FC236}">
                        <a16:creationId xmlns:a16="http://schemas.microsoft.com/office/drawing/2014/main" id="{22BDB22B-F1E9-5E45-9180-1400A3611B84}"/>
                      </a:ext>
                    </a:extLst>
                  </p:cNvPr>
                  <p:cNvSpPr/>
                  <p:nvPr/>
                </p:nvSpPr>
                <p:spPr>
                  <a:xfrm>
                    <a:off x="4482280" y="2058759"/>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3" name="object 660">
                    <a:extLst>
                      <a:ext uri="{FF2B5EF4-FFF2-40B4-BE49-F238E27FC236}">
                        <a16:creationId xmlns:a16="http://schemas.microsoft.com/office/drawing/2014/main" id="{62051F48-B7D3-BB41-B7E9-44A3D6D4F98C}"/>
                      </a:ext>
                    </a:extLst>
                  </p:cNvPr>
                  <p:cNvSpPr/>
                  <p:nvPr/>
                </p:nvSpPr>
                <p:spPr>
                  <a:xfrm>
                    <a:off x="4459211" y="2081833"/>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4" name="object 661">
                    <a:extLst>
                      <a:ext uri="{FF2B5EF4-FFF2-40B4-BE49-F238E27FC236}">
                        <a16:creationId xmlns:a16="http://schemas.microsoft.com/office/drawing/2014/main" id="{95AC70B6-3710-2241-9EA8-AD7CAB0B1A4E}"/>
                      </a:ext>
                    </a:extLst>
                  </p:cNvPr>
                  <p:cNvSpPr/>
                  <p:nvPr/>
                </p:nvSpPr>
                <p:spPr>
                  <a:xfrm>
                    <a:off x="4535760" y="209415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5" name="object 662">
                    <a:extLst>
                      <a:ext uri="{FF2B5EF4-FFF2-40B4-BE49-F238E27FC236}">
                        <a16:creationId xmlns:a16="http://schemas.microsoft.com/office/drawing/2014/main" id="{B6174429-D602-C341-AFC5-08A4905518CA}"/>
                      </a:ext>
                    </a:extLst>
                  </p:cNvPr>
                  <p:cNvSpPr/>
                  <p:nvPr/>
                </p:nvSpPr>
                <p:spPr>
                  <a:xfrm>
                    <a:off x="4512689" y="2117230"/>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6" name="object 663">
                    <a:extLst>
                      <a:ext uri="{FF2B5EF4-FFF2-40B4-BE49-F238E27FC236}">
                        <a16:creationId xmlns:a16="http://schemas.microsoft.com/office/drawing/2014/main" id="{4F101EB4-D122-834E-8ACB-1BB7A28DBAF7}"/>
                      </a:ext>
                    </a:extLst>
                  </p:cNvPr>
                  <p:cNvSpPr/>
                  <p:nvPr/>
                </p:nvSpPr>
                <p:spPr>
                  <a:xfrm>
                    <a:off x="4542575" y="209415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7" name="object 664">
                    <a:extLst>
                      <a:ext uri="{FF2B5EF4-FFF2-40B4-BE49-F238E27FC236}">
                        <a16:creationId xmlns:a16="http://schemas.microsoft.com/office/drawing/2014/main" id="{0C557EE2-20C8-6F49-BC6A-0912F152C7C5}"/>
                      </a:ext>
                    </a:extLst>
                  </p:cNvPr>
                  <p:cNvSpPr/>
                  <p:nvPr/>
                </p:nvSpPr>
                <p:spPr>
                  <a:xfrm>
                    <a:off x="4519498" y="2117230"/>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8" name="object 665">
                    <a:extLst>
                      <a:ext uri="{FF2B5EF4-FFF2-40B4-BE49-F238E27FC236}">
                        <a16:creationId xmlns:a16="http://schemas.microsoft.com/office/drawing/2014/main" id="{4260DB02-F1CD-6742-9BA6-DE8C13A404A7}"/>
                      </a:ext>
                    </a:extLst>
                  </p:cNvPr>
                  <p:cNvSpPr/>
                  <p:nvPr/>
                </p:nvSpPr>
                <p:spPr>
                  <a:xfrm>
                    <a:off x="4548925" y="209415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9" name="object 666">
                    <a:extLst>
                      <a:ext uri="{FF2B5EF4-FFF2-40B4-BE49-F238E27FC236}">
                        <a16:creationId xmlns:a16="http://schemas.microsoft.com/office/drawing/2014/main" id="{D1996AFD-93F8-8C4A-AD01-20A56160D84F}"/>
                      </a:ext>
                    </a:extLst>
                  </p:cNvPr>
                  <p:cNvSpPr/>
                  <p:nvPr/>
                </p:nvSpPr>
                <p:spPr>
                  <a:xfrm>
                    <a:off x="4525848" y="2117230"/>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0" name="object 667">
                    <a:extLst>
                      <a:ext uri="{FF2B5EF4-FFF2-40B4-BE49-F238E27FC236}">
                        <a16:creationId xmlns:a16="http://schemas.microsoft.com/office/drawing/2014/main" id="{8A0D3D90-6332-494E-87EF-1DAF7FD19307}"/>
                      </a:ext>
                    </a:extLst>
                  </p:cNvPr>
                  <p:cNvSpPr/>
                  <p:nvPr/>
                </p:nvSpPr>
                <p:spPr>
                  <a:xfrm>
                    <a:off x="4552801" y="209415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1" name="object 668">
                    <a:extLst>
                      <a:ext uri="{FF2B5EF4-FFF2-40B4-BE49-F238E27FC236}">
                        <a16:creationId xmlns:a16="http://schemas.microsoft.com/office/drawing/2014/main" id="{C5BE1B88-8A16-974C-B092-25315797FC28}"/>
                      </a:ext>
                    </a:extLst>
                  </p:cNvPr>
                  <p:cNvSpPr/>
                  <p:nvPr/>
                </p:nvSpPr>
                <p:spPr>
                  <a:xfrm>
                    <a:off x="4529730" y="2117230"/>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2" name="object 669">
                    <a:extLst>
                      <a:ext uri="{FF2B5EF4-FFF2-40B4-BE49-F238E27FC236}">
                        <a16:creationId xmlns:a16="http://schemas.microsoft.com/office/drawing/2014/main" id="{BB165E71-BAC0-D649-8388-408A13863FDA}"/>
                      </a:ext>
                    </a:extLst>
                  </p:cNvPr>
                  <p:cNvSpPr/>
                  <p:nvPr/>
                </p:nvSpPr>
                <p:spPr>
                  <a:xfrm>
                    <a:off x="4570362" y="210490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3" name="object 670">
                    <a:extLst>
                      <a:ext uri="{FF2B5EF4-FFF2-40B4-BE49-F238E27FC236}">
                        <a16:creationId xmlns:a16="http://schemas.microsoft.com/office/drawing/2014/main" id="{08B6610D-816C-F44F-B23C-3EFC530AE5FE}"/>
                      </a:ext>
                    </a:extLst>
                  </p:cNvPr>
                  <p:cNvSpPr/>
                  <p:nvPr/>
                </p:nvSpPr>
                <p:spPr>
                  <a:xfrm>
                    <a:off x="4547292" y="2127976"/>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4" name="object 671">
                    <a:extLst>
                      <a:ext uri="{FF2B5EF4-FFF2-40B4-BE49-F238E27FC236}">
                        <a16:creationId xmlns:a16="http://schemas.microsoft.com/office/drawing/2014/main" id="{500519A9-E110-3143-B562-CD78355DC6B5}"/>
                      </a:ext>
                    </a:extLst>
                  </p:cNvPr>
                  <p:cNvSpPr/>
                  <p:nvPr/>
                </p:nvSpPr>
                <p:spPr>
                  <a:xfrm>
                    <a:off x="4618149" y="210490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5" name="object 672">
                    <a:extLst>
                      <a:ext uri="{FF2B5EF4-FFF2-40B4-BE49-F238E27FC236}">
                        <a16:creationId xmlns:a16="http://schemas.microsoft.com/office/drawing/2014/main" id="{38E3856F-27E3-8D47-9B8C-7AE6A693703C}"/>
                      </a:ext>
                    </a:extLst>
                  </p:cNvPr>
                  <p:cNvSpPr/>
                  <p:nvPr/>
                </p:nvSpPr>
                <p:spPr>
                  <a:xfrm>
                    <a:off x="4595065" y="2127976"/>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6" name="object 673">
                    <a:extLst>
                      <a:ext uri="{FF2B5EF4-FFF2-40B4-BE49-F238E27FC236}">
                        <a16:creationId xmlns:a16="http://schemas.microsoft.com/office/drawing/2014/main" id="{E79151F6-B6FE-214E-8A4A-9D5C50F79AE3}"/>
                      </a:ext>
                    </a:extLst>
                  </p:cNvPr>
                  <p:cNvSpPr/>
                  <p:nvPr/>
                </p:nvSpPr>
                <p:spPr>
                  <a:xfrm>
                    <a:off x="4651375" y="210490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7" name="object 674">
                    <a:extLst>
                      <a:ext uri="{FF2B5EF4-FFF2-40B4-BE49-F238E27FC236}">
                        <a16:creationId xmlns:a16="http://schemas.microsoft.com/office/drawing/2014/main" id="{75CFED1A-2B14-514F-BC0C-5C03119315BA}"/>
                      </a:ext>
                    </a:extLst>
                  </p:cNvPr>
                  <p:cNvSpPr/>
                  <p:nvPr/>
                </p:nvSpPr>
                <p:spPr>
                  <a:xfrm>
                    <a:off x="4628291" y="2127976"/>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8" name="object 675">
                    <a:extLst>
                      <a:ext uri="{FF2B5EF4-FFF2-40B4-BE49-F238E27FC236}">
                        <a16:creationId xmlns:a16="http://schemas.microsoft.com/office/drawing/2014/main" id="{3F071518-E9CB-9D43-82C8-3ACD40B65248}"/>
                      </a:ext>
                    </a:extLst>
                  </p:cNvPr>
                  <p:cNvSpPr/>
                  <p:nvPr/>
                </p:nvSpPr>
                <p:spPr>
                  <a:xfrm>
                    <a:off x="4595068" y="2104908"/>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59" name="object 676">
                    <a:extLst>
                      <a:ext uri="{FF2B5EF4-FFF2-40B4-BE49-F238E27FC236}">
                        <a16:creationId xmlns:a16="http://schemas.microsoft.com/office/drawing/2014/main" id="{47599A68-F1BF-DB46-A870-C07068406EF8}"/>
                      </a:ext>
                    </a:extLst>
                  </p:cNvPr>
                  <p:cNvSpPr/>
                  <p:nvPr/>
                </p:nvSpPr>
                <p:spPr>
                  <a:xfrm>
                    <a:off x="4571997" y="2127976"/>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0" name="object 677">
                    <a:extLst>
                      <a:ext uri="{FF2B5EF4-FFF2-40B4-BE49-F238E27FC236}">
                        <a16:creationId xmlns:a16="http://schemas.microsoft.com/office/drawing/2014/main" id="{3F16E726-545E-AB47-BC9A-4B604EF4FF93}"/>
                      </a:ext>
                    </a:extLst>
                  </p:cNvPr>
                  <p:cNvSpPr/>
                  <p:nvPr/>
                </p:nvSpPr>
                <p:spPr>
                  <a:xfrm>
                    <a:off x="4662115" y="211486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1" name="object 678">
                    <a:extLst>
                      <a:ext uri="{FF2B5EF4-FFF2-40B4-BE49-F238E27FC236}">
                        <a16:creationId xmlns:a16="http://schemas.microsoft.com/office/drawing/2014/main" id="{BD754E2F-1AF7-F64C-82D5-212000434D43}"/>
                      </a:ext>
                    </a:extLst>
                  </p:cNvPr>
                  <p:cNvSpPr/>
                  <p:nvPr/>
                </p:nvSpPr>
                <p:spPr>
                  <a:xfrm>
                    <a:off x="4639044" y="2137935"/>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2" name="object 680">
                    <a:extLst>
                      <a:ext uri="{FF2B5EF4-FFF2-40B4-BE49-F238E27FC236}">
                        <a16:creationId xmlns:a16="http://schemas.microsoft.com/office/drawing/2014/main" id="{B1710A95-3969-144B-9AB8-8A1A2AD85AC0}"/>
                      </a:ext>
                    </a:extLst>
                  </p:cNvPr>
                  <p:cNvSpPr/>
                  <p:nvPr/>
                </p:nvSpPr>
                <p:spPr>
                  <a:xfrm>
                    <a:off x="4685193" y="2173065"/>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3" name="object 682">
                    <a:extLst>
                      <a:ext uri="{FF2B5EF4-FFF2-40B4-BE49-F238E27FC236}">
                        <a16:creationId xmlns:a16="http://schemas.microsoft.com/office/drawing/2014/main" id="{675B697B-BB85-CD4E-A8A4-5EC4EBF4CE80}"/>
                      </a:ext>
                    </a:extLst>
                  </p:cNvPr>
                  <p:cNvSpPr/>
                  <p:nvPr/>
                </p:nvSpPr>
                <p:spPr>
                  <a:xfrm>
                    <a:off x="4693043" y="2173065"/>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4" name="object 683">
                    <a:extLst>
                      <a:ext uri="{FF2B5EF4-FFF2-40B4-BE49-F238E27FC236}">
                        <a16:creationId xmlns:a16="http://schemas.microsoft.com/office/drawing/2014/main" id="{DEE54D1E-8F83-0B45-A848-324E3016F809}"/>
                      </a:ext>
                    </a:extLst>
                  </p:cNvPr>
                  <p:cNvSpPr/>
                  <p:nvPr/>
                </p:nvSpPr>
                <p:spPr>
                  <a:xfrm>
                    <a:off x="4831741" y="2183155"/>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5" name="object 684">
                    <a:extLst>
                      <a:ext uri="{FF2B5EF4-FFF2-40B4-BE49-F238E27FC236}">
                        <a16:creationId xmlns:a16="http://schemas.microsoft.com/office/drawing/2014/main" id="{37BC3BFC-2857-E649-A284-B2AAACF8BB49}"/>
                      </a:ext>
                    </a:extLst>
                  </p:cNvPr>
                  <p:cNvSpPr/>
                  <p:nvPr/>
                </p:nvSpPr>
                <p:spPr>
                  <a:xfrm>
                    <a:off x="4808659" y="2206230"/>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6" name="object 685">
                    <a:extLst>
                      <a:ext uri="{FF2B5EF4-FFF2-40B4-BE49-F238E27FC236}">
                        <a16:creationId xmlns:a16="http://schemas.microsoft.com/office/drawing/2014/main" id="{5E1BD9C2-EDA7-5645-902C-DE1D24238EA1}"/>
                      </a:ext>
                    </a:extLst>
                  </p:cNvPr>
                  <p:cNvSpPr/>
                  <p:nvPr/>
                </p:nvSpPr>
                <p:spPr>
                  <a:xfrm>
                    <a:off x="4876303" y="2183155"/>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7" name="object 686">
                    <a:extLst>
                      <a:ext uri="{FF2B5EF4-FFF2-40B4-BE49-F238E27FC236}">
                        <a16:creationId xmlns:a16="http://schemas.microsoft.com/office/drawing/2014/main" id="{C3673B04-DDE9-6644-BE7D-81FDFAD9E3EE}"/>
                      </a:ext>
                    </a:extLst>
                  </p:cNvPr>
                  <p:cNvSpPr/>
                  <p:nvPr/>
                </p:nvSpPr>
                <p:spPr>
                  <a:xfrm>
                    <a:off x="4853220" y="2206230"/>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8" name="object 687">
                    <a:extLst>
                      <a:ext uri="{FF2B5EF4-FFF2-40B4-BE49-F238E27FC236}">
                        <a16:creationId xmlns:a16="http://schemas.microsoft.com/office/drawing/2014/main" id="{7E631A4F-5FB1-EF45-AA3F-90B3C45E8A21}"/>
                      </a:ext>
                    </a:extLst>
                  </p:cNvPr>
                  <p:cNvSpPr/>
                  <p:nvPr/>
                </p:nvSpPr>
                <p:spPr>
                  <a:xfrm>
                    <a:off x="4763839" y="2151051"/>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69" name="object 688">
                    <a:extLst>
                      <a:ext uri="{FF2B5EF4-FFF2-40B4-BE49-F238E27FC236}">
                        <a16:creationId xmlns:a16="http://schemas.microsoft.com/office/drawing/2014/main" id="{AE110198-4E44-5340-AFB0-89D2EADD4BA3}"/>
                      </a:ext>
                    </a:extLst>
                  </p:cNvPr>
                  <p:cNvSpPr/>
                  <p:nvPr/>
                </p:nvSpPr>
                <p:spPr>
                  <a:xfrm>
                    <a:off x="4740756" y="2174126"/>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0" name="object 689">
                    <a:extLst>
                      <a:ext uri="{FF2B5EF4-FFF2-40B4-BE49-F238E27FC236}">
                        <a16:creationId xmlns:a16="http://schemas.microsoft.com/office/drawing/2014/main" id="{644FB1D2-1E79-2440-A78C-DB0195C841CA}"/>
                      </a:ext>
                    </a:extLst>
                  </p:cNvPr>
                  <p:cNvSpPr/>
                  <p:nvPr/>
                </p:nvSpPr>
                <p:spPr>
                  <a:xfrm>
                    <a:off x="4910905" y="2238736"/>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1" name="object 690">
                    <a:extLst>
                      <a:ext uri="{FF2B5EF4-FFF2-40B4-BE49-F238E27FC236}">
                        <a16:creationId xmlns:a16="http://schemas.microsoft.com/office/drawing/2014/main" id="{FF45D3F2-267E-4C46-BF1B-40D3C5A4DB58}"/>
                      </a:ext>
                    </a:extLst>
                  </p:cNvPr>
                  <p:cNvSpPr/>
                  <p:nvPr/>
                </p:nvSpPr>
                <p:spPr>
                  <a:xfrm>
                    <a:off x="4887823" y="226180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2" name="object 691">
                    <a:extLst>
                      <a:ext uri="{FF2B5EF4-FFF2-40B4-BE49-F238E27FC236}">
                        <a16:creationId xmlns:a16="http://schemas.microsoft.com/office/drawing/2014/main" id="{5B4E2E0E-B3C4-7947-BF75-348BD28748F1}"/>
                      </a:ext>
                    </a:extLst>
                  </p:cNvPr>
                  <p:cNvSpPr/>
                  <p:nvPr/>
                </p:nvSpPr>
                <p:spPr>
                  <a:xfrm>
                    <a:off x="4967001" y="2270585"/>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3" name="object 692">
                    <a:extLst>
                      <a:ext uri="{FF2B5EF4-FFF2-40B4-BE49-F238E27FC236}">
                        <a16:creationId xmlns:a16="http://schemas.microsoft.com/office/drawing/2014/main" id="{DBC7C004-3288-7945-B012-D73DC14FF61F}"/>
                      </a:ext>
                    </a:extLst>
                  </p:cNvPr>
                  <p:cNvSpPr/>
                  <p:nvPr/>
                </p:nvSpPr>
                <p:spPr>
                  <a:xfrm>
                    <a:off x="4943930" y="229365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4" name="object 693">
                    <a:extLst>
                      <a:ext uri="{FF2B5EF4-FFF2-40B4-BE49-F238E27FC236}">
                        <a16:creationId xmlns:a16="http://schemas.microsoft.com/office/drawing/2014/main" id="{B9F14C25-39BA-3D48-A030-4AF8B2E02F10}"/>
                      </a:ext>
                    </a:extLst>
                  </p:cNvPr>
                  <p:cNvSpPr/>
                  <p:nvPr/>
                </p:nvSpPr>
                <p:spPr>
                  <a:xfrm>
                    <a:off x="4974605" y="2270585"/>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5" name="object 694">
                    <a:extLst>
                      <a:ext uri="{FF2B5EF4-FFF2-40B4-BE49-F238E27FC236}">
                        <a16:creationId xmlns:a16="http://schemas.microsoft.com/office/drawing/2014/main" id="{DEE80650-EA7B-E84F-BE77-A6FEBF27A811}"/>
                      </a:ext>
                    </a:extLst>
                  </p:cNvPr>
                  <p:cNvSpPr/>
                  <p:nvPr/>
                </p:nvSpPr>
                <p:spPr>
                  <a:xfrm>
                    <a:off x="4951534" y="229365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6" name="object 695">
                    <a:extLst>
                      <a:ext uri="{FF2B5EF4-FFF2-40B4-BE49-F238E27FC236}">
                        <a16:creationId xmlns:a16="http://schemas.microsoft.com/office/drawing/2014/main" id="{87F9F3CF-FA98-7A46-A3B2-F2D04E82C410}"/>
                      </a:ext>
                    </a:extLst>
                  </p:cNvPr>
                  <p:cNvSpPr/>
                  <p:nvPr/>
                </p:nvSpPr>
                <p:spPr>
                  <a:xfrm>
                    <a:off x="5000302" y="2270585"/>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7" name="object 696">
                    <a:extLst>
                      <a:ext uri="{FF2B5EF4-FFF2-40B4-BE49-F238E27FC236}">
                        <a16:creationId xmlns:a16="http://schemas.microsoft.com/office/drawing/2014/main" id="{EE0057A5-39A8-6540-A0D6-DBF8F9DD533B}"/>
                      </a:ext>
                    </a:extLst>
                  </p:cNvPr>
                  <p:cNvSpPr/>
                  <p:nvPr/>
                </p:nvSpPr>
                <p:spPr>
                  <a:xfrm>
                    <a:off x="4977219" y="229365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8" name="object 697">
                    <a:extLst>
                      <a:ext uri="{FF2B5EF4-FFF2-40B4-BE49-F238E27FC236}">
                        <a16:creationId xmlns:a16="http://schemas.microsoft.com/office/drawing/2014/main" id="{2A4B890C-6484-9849-9419-7062E28D308F}"/>
                      </a:ext>
                    </a:extLst>
                  </p:cNvPr>
                  <p:cNvSpPr/>
                  <p:nvPr/>
                </p:nvSpPr>
                <p:spPr>
                  <a:xfrm>
                    <a:off x="5007904" y="2270585"/>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79" name="object 698">
                    <a:extLst>
                      <a:ext uri="{FF2B5EF4-FFF2-40B4-BE49-F238E27FC236}">
                        <a16:creationId xmlns:a16="http://schemas.microsoft.com/office/drawing/2014/main" id="{1EC2C71E-B187-854C-AE99-67C4C7C2C545}"/>
                      </a:ext>
                    </a:extLst>
                  </p:cNvPr>
                  <p:cNvSpPr/>
                  <p:nvPr/>
                </p:nvSpPr>
                <p:spPr>
                  <a:xfrm>
                    <a:off x="4984821" y="229365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0" name="object 699">
                    <a:extLst>
                      <a:ext uri="{FF2B5EF4-FFF2-40B4-BE49-F238E27FC236}">
                        <a16:creationId xmlns:a16="http://schemas.microsoft.com/office/drawing/2014/main" id="{FABE61E0-9B6C-1044-9532-4537E29FD0FE}"/>
                      </a:ext>
                    </a:extLst>
                  </p:cNvPr>
                  <p:cNvSpPr/>
                  <p:nvPr/>
                </p:nvSpPr>
                <p:spPr>
                  <a:xfrm>
                    <a:off x="5099658" y="230843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1" name="object 700">
                    <a:extLst>
                      <a:ext uri="{FF2B5EF4-FFF2-40B4-BE49-F238E27FC236}">
                        <a16:creationId xmlns:a16="http://schemas.microsoft.com/office/drawing/2014/main" id="{6A7829D6-C99A-CF4B-A7BD-10A66B206334}"/>
                      </a:ext>
                    </a:extLst>
                  </p:cNvPr>
                  <p:cNvSpPr/>
                  <p:nvPr/>
                </p:nvSpPr>
                <p:spPr>
                  <a:xfrm>
                    <a:off x="5076574" y="2331511"/>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2" name="object 701">
                    <a:extLst>
                      <a:ext uri="{FF2B5EF4-FFF2-40B4-BE49-F238E27FC236}">
                        <a16:creationId xmlns:a16="http://schemas.microsoft.com/office/drawing/2014/main" id="{FCB9D3D1-51FF-6B46-9752-D85A6E2C48A4}"/>
                      </a:ext>
                    </a:extLst>
                  </p:cNvPr>
                  <p:cNvSpPr/>
                  <p:nvPr/>
                </p:nvSpPr>
                <p:spPr>
                  <a:xfrm>
                    <a:off x="5134000" y="230843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3" name="object 702">
                    <a:extLst>
                      <a:ext uri="{FF2B5EF4-FFF2-40B4-BE49-F238E27FC236}">
                        <a16:creationId xmlns:a16="http://schemas.microsoft.com/office/drawing/2014/main" id="{A70FDDBB-E071-B440-B596-7ED2500CC002}"/>
                      </a:ext>
                    </a:extLst>
                  </p:cNvPr>
                  <p:cNvSpPr/>
                  <p:nvPr/>
                </p:nvSpPr>
                <p:spPr>
                  <a:xfrm>
                    <a:off x="5110916" y="2331511"/>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4" name="object 703">
                    <a:extLst>
                      <a:ext uri="{FF2B5EF4-FFF2-40B4-BE49-F238E27FC236}">
                        <a16:creationId xmlns:a16="http://schemas.microsoft.com/office/drawing/2014/main" id="{A32D4231-B7CA-B34C-896A-61A3DAD4269A}"/>
                      </a:ext>
                    </a:extLst>
                  </p:cNvPr>
                  <p:cNvSpPr/>
                  <p:nvPr/>
                </p:nvSpPr>
                <p:spPr>
                  <a:xfrm>
                    <a:off x="5145806" y="230843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5" name="object 704">
                    <a:extLst>
                      <a:ext uri="{FF2B5EF4-FFF2-40B4-BE49-F238E27FC236}">
                        <a16:creationId xmlns:a16="http://schemas.microsoft.com/office/drawing/2014/main" id="{1732949C-3754-F34E-8753-0A81C6F539B7}"/>
                      </a:ext>
                    </a:extLst>
                  </p:cNvPr>
                  <p:cNvSpPr/>
                  <p:nvPr/>
                </p:nvSpPr>
                <p:spPr>
                  <a:xfrm>
                    <a:off x="5122722" y="2331511"/>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6" name="object 705">
                    <a:extLst>
                      <a:ext uri="{FF2B5EF4-FFF2-40B4-BE49-F238E27FC236}">
                        <a16:creationId xmlns:a16="http://schemas.microsoft.com/office/drawing/2014/main" id="{433BE3E1-D455-0342-9788-72C568FBF059}"/>
                      </a:ext>
                    </a:extLst>
                  </p:cNvPr>
                  <p:cNvSpPr/>
                  <p:nvPr/>
                </p:nvSpPr>
                <p:spPr>
                  <a:xfrm>
                    <a:off x="5199533" y="232873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7" name="object 706">
                    <a:extLst>
                      <a:ext uri="{FF2B5EF4-FFF2-40B4-BE49-F238E27FC236}">
                        <a16:creationId xmlns:a16="http://schemas.microsoft.com/office/drawing/2014/main" id="{4717F389-6225-554B-939C-5AC892BA5D56}"/>
                      </a:ext>
                    </a:extLst>
                  </p:cNvPr>
                  <p:cNvSpPr/>
                  <p:nvPr/>
                </p:nvSpPr>
                <p:spPr>
                  <a:xfrm>
                    <a:off x="5176462" y="235181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8" name="object 707">
                    <a:extLst>
                      <a:ext uri="{FF2B5EF4-FFF2-40B4-BE49-F238E27FC236}">
                        <a16:creationId xmlns:a16="http://schemas.microsoft.com/office/drawing/2014/main" id="{6A06C886-F40C-D446-9F69-8015B0F2A78C}"/>
                      </a:ext>
                    </a:extLst>
                  </p:cNvPr>
                  <p:cNvSpPr/>
                  <p:nvPr/>
                </p:nvSpPr>
                <p:spPr>
                  <a:xfrm>
                    <a:off x="5211340" y="232873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89" name="object 708">
                    <a:extLst>
                      <a:ext uri="{FF2B5EF4-FFF2-40B4-BE49-F238E27FC236}">
                        <a16:creationId xmlns:a16="http://schemas.microsoft.com/office/drawing/2014/main" id="{E2B16823-6412-4B4F-B522-F867B3718275}"/>
                      </a:ext>
                    </a:extLst>
                  </p:cNvPr>
                  <p:cNvSpPr/>
                  <p:nvPr/>
                </p:nvSpPr>
                <p:spPr>
                  <a:xfrm>
                    <a:off x="5188270" y="2351814"/>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0" name="object 709">
                    <a:extLst>
                      <a:ext uri="{FF2B5EF4-FFF2-40B4-BE49-F238E27FC236}">
                        <a16:creationId xmlns:a16="http://schemas.microsoft.com/office/drawing/2014/main" id="{7DD09900-C3E1-524B-A685-62870882A633}"/>
                      </a:ext>
                    </a:extLst>
                  </p:cNvPr>
                  <p:cNvSpPr/>
                  <p:nvPr/>
                </p:nvSpPr>
                <p:spPr>
                  <a:xfrm>
                    <a:off x="5267957" y="232873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1" name="object 710">
                    <a:extLst>
                      <a:ext uri="{FF2B5EF4-FFF2-40B4-BE49-F238E27FC236}">
                        <a16:creationId xmlns:a16="http://schemas.microsoft.com/office/drawing/2014/main" id="{77E0FF01-0547-754A-9D06-CCB44BE65846}"/>
                      </a:ext>
                    </a:extLst>
                  </p:cNvPr>
                  <p:cNvSpPr/>
                  <p:nvPr/>
                </p:nvSpPr>
                <p:spPr>
                  <a:xfrm>
                    <a:off x="5244886" y="2351814"/>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2" name="object 711">
                    <a:extLst>
                      <a:ext uri="{FF2B5EF4-FFF2-40B4-BE49-F238E27FC236}">
                        <a16:creationId xmlns:a16="http://schemas.microsoft.com/office/drawing/2014/main" id="{C9025C53-9AA9-544B-974B-151363DDB041}"/>
                      </a:ext>
                    </a:extLst>
                  </p:cNvPr>
                  <p:cNvSpPr/>
                  <p:nvPr/>
                </p:nvSpPr>
                <p:spPr>
                  <a:xfrm>
                    <a:off x="5291025" y="232873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3" name="object 712">
                    <a:extLst>
                      <a:ext uri="{FF2B5EF4-FFF2-40B4-BE49-F238E27FC236}">
                        <a16:creationId xmlns:a16="http://schemas.microsoft.com/office/drawing/2014/main" id="{C73486A3-540A-4D4D-90BC-C360CD85D443}"/>
                      </a:ext>
                    </a:extLst>
                  </p:cNvPr>
                  <p:cNvSpPr/>
                  <p:nvPr/>
                </p:nvSpPr>
                <p:spPr>
                  <a:xfrm>
                    <a:off x="5267954" y="235181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4" name="object 713">
                    <a:extLst>
                      <a:ext uri="{FF2B5EF4-FFF2-40B4-BE49-F238E27FC236}">
                        <a16:creationId xmlns:a16="http://schemas.microsoft.com/office/drawing/2014/main" id="{7100B403-E7E2-3842-86D1-8CF6D6E0448E}"/>
                      </a:ext>
                    </a:extLst>
                  </p:cNvPr>
                  <p:cNvSpPr/>
                  <p:nvPr/>
                </p:nvSpPr>
                <p:spPr>
                  <a:xfrm>
                    <a:off x="5291025" y="2340534"/>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5" name="object 714">
                    <a:extLst>
                      <a:ext uri="{FF2B5EF4-FFF2-40B4-BE49-F238E27FC236}">
                        <a16:creationId xmlns:a16="http://schemas.microsoft.com/office/drawing/2014/main" id="{0E8335C0-5527-954C-A49E-218B0D80FC87}"/>
                      </a:ext>
                    </a:extLst>
                  </p:cNvPr>
                  <p:cNvSpPr/>
                  <p:nvPr/>
                </p:nvSpPr>
                <p:spPr>
                  <a:xfrm>
                    <a:off x="5267954" y="2363608"/>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6" name="object 715">
                    <a:extLst>
                      <a:ext uri="{FF2B5EF4-FFF2-40B4-BE49-F238E27FC236}">
                        <a16:creationId xmlns:a16="http://schemas.microsoft.com/office/drawing/2014/main" id="{30AB693B-D6C1-C148-ABD4-E4E6DC840F1F}"/>
                      </a:ext>
                    </a:extLst>
                  </p:cNvPr>
                  <p:cNvSpPr/>
                  <p:nvPr/>
                </p:nvSpPr>
                <p:spPr>
                  <a:xfrm>
                    <a:off x="5314106" y="2340534"/>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7" name="object 716">
                    <a:extLst>
                      <a:ext uri="{FF2B5EF4-FFF2-40B4-BE49-F238E27FC236}">
                        <a16:creationId xmlns:a16="http://schemas.microsoft.com/office/drawing/2014/main" id="{2922D477-6CBE-1F4B-B38B-8EEA93ED5714}"/>
                      </a:ext>
                    </a:extLst>
                  </p:cNvPr>
                  <p:cNvSpPr/>
                  <p:nvPr/>
                </p:nvSpPr>
                <p:spPr>
                  <a:xfrm>
                    <a:off x="5291023" y="2363608"/>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8" name="object 717">
                    <a:extLst>
                      <a:ext uri="{FF2B5EF4-FFF2-40B4-BE49-F238E27FC236}">
                        <a16:creationId xmlns:a16="http://schemas.microsoft.com/office/drawing/2014/main" id="{FE93B3E8-9B52-524F-B54C-C9805D8A660B}"/>
                      </a:ext>
                    </a:extLst>
                  </p:cNvPr>
                  <p:cNvSpPr/>
                  <p:nvPr/>
                </p:nvSpPr>
                <p:spPr>
                  <a:xfrm>
                    <a:off x="5392477"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99" name="object 718">
                    <a:extLst>
                      <a:ext uri="{FF2B5EF4-FFF2-40B4-BE49-F238E27FC236}">
                        <a16:creationId xmlns:a16="http://schemas.microsoft.com/office/drawing/2014/main" id="{16D68F63-1C7A-2944-AF78-69CF274E8CBC}"/>
                      </a:ext>
                    </a:extLst>
                  </p:cNvPr>
                  <p:cNvSpPr/>
                  <p:nvPr/>
                </p:nvSpPr>
                <p:spPr>
                  <a:xfrm>
                    <a:off x="5369406"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0" name="object 719">
                    <a:extLst>
                      <a:ext uri="{FF2B5EF4-FFF2-40B4-BE49-F238E27FC236}">
                        <a16:creationId xmlns:a16="http://schemas.microsoft.com/office/drawing/2014/main" id="{F7F0B5D8-A426-8443-8520-CE08FEEDD4F9}"/>
                      </a:ext>
                    </a:extLst>
                  </p:cNvPr>
                  <p:cNvSpPr/>
                  <p:nvPr/>
                </p:nvSpPr>
                <p:spPr>
                  <a:xfrm>
                    <a:off x="5448325"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1" name="object 720">
                    <a:extLst>
                      <a:ext uri="{FF2B5EF4-FFF2-40B4-BE49-F238E27FC236}">
                        <a16:creationId xmlns:a16="http://schemas.microsoft.com/office/drawing/2014/main" id="{08C4A41A-9D60-A748-95F3-9B1D321E9810}"/>
                      </a:ext>
                    </a:extLst>
                  </p:cNvPr>
                  <p:cNvSpPr/>
                  <p:nvPr/>
                </p:nvSpPr>
                <p:spPr>
                  <a:xfrm>
                    <a:off x="5425254" y="2385022"/>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2" name="object 721">
                    <a:extLst>
                      <a:ext uri="{FF2B5EF4-FFF2-40B4-BE49-F238E27FC236}">
                        <a16:creationId xmlns:a16="http://schemas.microsoft.com/office/drawing/2014/main" id="{020B30EB-1CE3-EB41-AF81-526926440A60}"/>
                      </a:ext>
                    </a:extLst>
                  </p:cNvPr>
                  <p:cNvSpPr/>
                  <p:nvPr/>
                </p:nvSpPr>
                <p:spPr>
                  <a:xfrm>
                    <a:off x="5481873"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3" name="object 722">
                    <a:extLst>
                      <a:ext uri="{FF2B5EF4-FFF2-40B4-BE49-F238E27FC236}">
                        <a16:creationId xmlns:a16="http://schemas.microsoft.com/office/drawing/2014/main" id="{CB716845-D500-574A-90EB-D388F0E2B010}"/>
                      </a:ext>
                    </a:extLst>
                  </p:cNvPr>
                  <p:cNvSpPr/>
                  <p:nvPr/>
                </p:nvSpPr>
                <p:spPr>
                  <a:xfrm>
                    <a:off x="5458801"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4" name="object 723">
                    <a:extLst>
                      <a:ext uri="{FF2B5EF4-FFF2-40B4-BE49-F238E27FC236}">
                        <a16:creationId xmlns:a16="http://schemas.microsoft.com/office/drawing/2014/main" id="{B5758D04-CB3F-2B43-8930-2A25A7C8D3A9}"/>
                      </a:ext>
                    </a:extLst>
                  </p:cNvPr>
                  <p:cNvSpPr/>
                  <p:nvPr/>
                </p:nvSpPr>
                <p:spPr>
                  <a:xfrm>
                    <a:off x="5515693"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5" name="object 724">
                    <a:extLst>
                      <a:ext uri="{FF2B5EF4-FFF2-40B4-BE49-F238E27FC236}">
                        <a16:creationId xmlns:a16="http://schemas.microsoft.com/office/drawing/2014/main" id="{0941EC4C-378F-7F4D-8254-B8DF48F564F8}"/>
                      </a:ext>
                    </a:extLst>
                  </p:cNvPr>
                  <p:cNvSpPr/>
                  <p:nvPr/>
                </p:nvSpPr>
                <p:spPr>
                  <a:xfrm>
                    <a:off x="5492622" y="2385022"/>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6" name="object 725">
                    <a:extLst>
                      <a:ext uri="{FF2B5EF4-FFF2-40B4-BE49-F238E27FC236}">
                        <a16:creationId xmlns:a16="http://schemas.microsoft.com/office/drawing/2014/main" id="{9DE8EBE4-BB42-CB47-9F4E-E2CD56042F67}"/>
                      </a:ext>
                    </a:extLst>
                  </p:cNvPr>
                  <p:cNvSpPr/>
                  <p:nvPr/>
                </p:nvSpPr>
                <p:spPr>
                  <a:xfrm>
                    <a:off x="5507570"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7" name="object 726">
                    <a:extLst>
                      <a:ext uri="{FF2B5EF4-FFF2-40B4-BE49-F238E27FC236}">
                        <a16:creationId xmlns:a16="http://schemas.microsoft.com/office/drawing/2014/main" id="{657B4388-C10F-CF48-9BAF-6740372D7E96}"/>
                      </a:ext>
                    </a:extLst>
                  </p:cNvPr>
                  <p:cNvSpPr/>
                  <p:nvPr/>
                </p:nvSpPr>
                <p:spPr>
                  <a:xfrm>
                    <a:off x="5484487"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8" name="object 727">
                    <a:extLst>
                      <a:ext uri="{FF2B5EF4-FFF2-40B4-BE49-F238E27FC236}">
                        <a16:creationId xmlns:a16="http://schemas.microsoft.com/office/drawing/2014/main" id="{159F7ED8-F405-DD4D-AD67-334FFF1EE02F}"/>
                      </a:ext>
                    </a:extLst>
                  </p:cNvPr>
                  <p:cNvSpPr/>
                  <p:nvPr/>
                </p:nvSpPr>
                <p:spPr>
                  <a:xfrm>
                    <a:off x="5498914"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09" name="object 728">
                    <a:extLst>
                      <a:ext uri="{FF2B5EF4-FFF2-40B4-BE49-F238E27FC236}">
                        <a16:creationId xmlns:a16="http://schemas.microsoft.com/office/drawing/2014/main" id="{EE3DA6B9-90A6-E640-B0B1-A97C4D2B0A70}"/>
                      </a:ext>
                    </a:extLst>
                  </p:cNvPr>
                  <p:cNvSpPr/>
                  <p:nvPr/>
                </p:nvSpPr>
                <p:spPr>
                  <a:xfrm>
                    <a:off x="5475842"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0" name="object 729">
                    <a:extLst>
                      <a:ext uri="{FF2B5EF4-FFF2-40B4-BE49-F238E27FC236}">
                        <a16:creationId xmlns:a16="http://schemas.microsoft.com/office/drawing/2014/main" id="{C2416DB5-52F1-8A4A-81B9-898E5516E5A6}"/>
                      </a:ext>
                    </a:extLst>
                  </p:cNvPr>
                  <p:cNvSpPr/>
                  <p:nvPr/>
                </p:nvSpPr>
                <p:spPr>
                  <a:xfrm>
                    <a:off x="5490009"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1" name="object 730">
                    <a:extLst>
                      <a:ext uri="{FF2B5EF4-FFF2-40B4-BE49-F238E27FC236}">
                        <a16:creationId xmlns:a16="http://schemas.microsoft.com/office/drawing/2014/main" id="{CE51C757-4FBB-F544-A40B-6AC258F9843E}"/>
                      </a:ext>
                    </a:extLst>
                  </p:cNvPr>
                  <p:cNvSpPr/>
                  <p:nvPr/>
                </p:nvSpPr>
                <p:spPr>
                  <a:xfrm>
                    <a:off x="5466925"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2" name="object 731">
                    <a:extLst>
                      <a:ext uri="{FF2B5EF4-FFF2-40B4-BE49-F238E27FC236}">
                        <a16:creationId xmlns:a16="http://schemas.microsoft.com/office/drawing/2014/main" id="{E461D394-7327-CD4B-A50A-9AFAAE0CDB8E}"/>
                      </a:ext>
                    </a:extLst>
                  </p:cNvPr>
                  <p:cNvSpPr/>
                  <p:nvPr/>
                </p:nvSpPr>
                <p:spPr>
                  <a:xfrm>
                    <a:off x="5549515"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3" name="object 732">
                    <a:extLst>
                      <a:ext uri="{FF2B5EF4-FFF2-40B4-BE49-F238E27FC236}">
                        <a16:creationId xmlns:a16="http://schemas.microsoft.com/office/drawing/2014/main" id="{504E642C-BA35-4F49-A0E9-E46E7A6FFA2A}"/>
                      </a:ext>
                    </a:extLst>
                  </p:cNvPr>
                  <p:cNvSpPr/>
                  <p:nvPr/>
                </p:nvSpPr>
                <p:spPr>
                  <a:xfrm>
                    <a:off x="5526431"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4" name="object 733">
                    <a:extLst>
                      <a:ext uri="{FF2B5EF4-FFF2-40B4-BE49-F238E27FC236}">
                        <a16:creationId xmlns:a16="http://schemas.microsoft.com/office/drawing/2014/main" id="{665BF965-49FA-6F4B-B27B-CEB260D72E4A}"/>
                      </a:ext>
                    </a:extLst>
                  </p:cNvPr>
                  <p:cNvSpPr/>
                  <p:nvPr/>
                </p:nvSpPr>
                <p:spPr>
                  <a:xfrm>
                    <a:off x="5638911"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5" name="object 734">
                    <a:extLst>
                      <a:ext uri="{FF2B5EF4-FFF2-40B4-BE49-F238E27FC236}">
                        <a16:creationId xmlns:a16="http://schemas.microsoft.com/office/drawing/2014/main" id="{3EB650E7-681B-244F-8A6E-F89D16AFF97A}"/>
                      </a:ext>
                    </a:extLst>
                  </p:cNvPr>
                  <p:cNvSpPr/>
                  <p:nvPr/>
                </p:nvSpPr>
                <p:spPr>
                  <a:xfrm>
                    <a:off x="5615828"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6" name="object 735">
                    <a:extLst>
                      <a:ext uri="{FF2B5EF4-FFF2-40B4-BE49-F238E27FC236}">
                        <a16:creationId xmlns:a16="http://schemas.microsoft.com/office/drawing/2014/main" id="{958E3B6A-0B70-2F4E-AD14-3DF3EFE6C7A9}"/>
                      </a:ext>
                    </a:extLst>
                  </p:cNvPr>
                  <p:cNvSpPr/>
                  <p:nvPr/>
                </p:nvSpPr>
                <p:spPr>
                  <a:xfrm>
                    <a:off x="5649652"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7" name="object 736">
                    <a:extLst>
                      <a:ext uri="{FF2B5EF4-FFF2-40B4-BE49-F238E27FC236}">
                        <a16:creationId xmlns:a16="http://schemas.microsoft.com/office/drawing/2014/main" id="{5BE98ECB-ED55-204C-84CB-61211AE8E7EF}"/>
                      </a:ext>
                    </a:extLst>
                  </p:cNvPr>
                  <p:cNvSpPr/>
                  <p:nvPr/>
                </p:nvSpPr>
                <p:spPr>
                  <a:xfrm>
                    <a:off x="5626581"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8" name="object 737">
                    <a:extLst>
                      <a:ext uri="{FF2B5EF4-FFF2-40B4-BE49-F238E27FC236}">
                        <a16:creationId xmlns:a16="http://schemas.microsoft.com/office/drawing/2014/main" id="{04BE8983-132F-C046-91F9-49EFE698591E}"/>
                      </a:ext>
                    </a:extLst>
                  </p:cNvPr>
                  <p:cNvSpPr/>
                  <p:nvPr/>
                </p:nvSpPr>
                <p:spPr>
                  <a:xfrm>
                    <a:off x="5727774"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19" name="object 738">
                    <a:extLst>
                      <a:ext uri="{FF2B5EF4-FFF2-40B4-BE49-F238E27FC236}">
                        <a16:creationId xmlns:a16="http://schemas.microsoft.com/office/drawing/2014/main" id="{8108A940-BB09-154E-B0D2-D1DE24FB05B2}"/>
                      </a:ext>
                    </a:extLst>
                  </p:cNvPr>
                  <p:cNvSpPr/>
                  <p:nvPr/>
                </p:nvSpPr>
                <p:spPr>
                  <a:xfrm>
                    <a:off x="5704702"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0" name="object 739">
                    <a:extLst>
                      <a:ext uri="{FF2B5EF4-FFF2-40B4-BE49-F238E27FC236}">
                        <a16:creationId xmlns:a16="http://schemas.microsoft.com/office/drawing/2014/main" id="{3FF25EB2-5042-5F40-A9DE-0F9B1CC83601}"/>
                      </a:ext>
                    </a:extLst>
                  </p:cNvPr>
                  <p:cNvSpPr/>
                  <p:nvPr/>
                </p:nvSpPr>
                <p:spPr>
                  <a:xfrm>
                    <a:off x="5738266"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1" name="object 740">
                    <a:extLst>
                      <a:ext uri="{FF2B5EF4-FFF2-40B4-BE49-F238E27FC236}">
                        <a16:creationId xmlns:a16="http://schemas.microsoft.com/office/drawing/2014/main" id="{81C3BE2F-B773-8948-8C48-F0F4F94348F7}"/>
                      </a:ext>
                    </a:extLst>
                  </p:cNvPr>
                  <p:cNvSpPr/>
                  <p:nvPr/>
                </p:nvSpPr>
                <p:spPr>
                  <a:xfrm>
                    <a:off x="5715195" y="2385022"/>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2" name="object 741">
                    <a:extLst>
                      <a:ext uri="{FF2B5EF4-FFF2-40B4-BE49-F238E27FC236}">
                        <a16:creationId xmlns:a16="http://schemas.microsoft.com/office/drawing/2014/main" id="{C4DA06B1-6699-BC44-9F6A-535345DBD9BC}"/>
                      </a:ext>
                    </a:extLst>
                  </p:cNvPr>
                  <p:cNvSpPr/>
                  <p:nvPr/>
                </p:nvSpPr>
                <p:spPr>
                  <a:xfrm>
                    <a:off x="5594610" y="2361947"/>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3" name="object 742">
                    <a:extLst>
                      <a:ext uri="{FF2B5EF4-FFF2-40B4-BE49-F238E27FC236}">
                        <a16:creationId xmlns:a16="http://schemas.microsoft.com/office/drawing/2014/main" id="{9832DD38-3E2D-724E-B2AF-9217812AC24F}"/>
                      </a:ext>
                    </a:extLst>
                  </p:cNvPr>
                  <p:cNvSpPr/>
                  <p:nvPr/>
                </p:nvSpPr>
                <p:spPr>
                  <a:xfrm>
                    <a:off x="5571526" y="2385022"/>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4" name="object 743">
                    <a:extLst>
                      <a:ext uri="{FF2B5EF4-FFF2-40B4-BE49-F238E27FC236}">
                        <a16:creationId xmlns:a16="http://schemas.microsoft.com/office/drawing/2014/main" id="{2E133027-2B03-C949-BEE7-B44EFC5BF119}"/>
                      </a:ext>
                    </a:extLst>
                  </p:cNvPr>
                  <p:cNvSpPr/>
                  <p:nvPr/>
                </p:nvSpPr>
                <p:spPr>
                  <a:xfrm>
                    <a:off x="5761334" y="2394714"/>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5" name="object 744">
                    <a:extLst>
                      <a:ext uri="{FF2B5EF4-FFF2-40B4-BE49-F238E27FC236}">
                        <a16:creationId xmlns:a16="http://schemas.microsoft.com/office/drawing/2014/main" id="{67696932-B007-0548-81EB-FF0743355F6D}"/>
                      </a:ext>
                    </a:extLst>
                  </p:cNvPr>
                  <p:cNvSpPr/>
                  <p:nvPr/>
                </p:nvSpPr>
                <p:spPr>
                  <a:xfrm>
                    <a:off x="5738263"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6" name="object 746">
                    <a:extLst>
                      <a:ext uri="{FF2B5EF4-FFF2-40B4-BE49-F238E27FC236}">
                        <a16:creationId xmlns:a16="http://schemas.microsoft.com/office/drawing/2014/main" id="{B9425B08-4D4A-5F4C-B0E8-D223C54AC104}"/>
                      </a:ext>
                    </a:extLst>
                  </p:cNvPr>
                  <p:cNvSpPr/>
                  <p:nvPr/>
                </p:nvSpPr>
                <p:spPr>
                  <a:xfrm>
                    <a:off x="5785716" y="2417789"/>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7" name="object 748">
                    <a:extLst>
                      <a:ext uri="{FF2B5EF4-FFF2-40B4-BE49-F238E27FC236}">
                        <a16:creationId xmlns:a16="http://schemas.microsoft.com/office/drawing/2014/main" id="{4345DB86-7133-7145-8BDE-3CD82FD9971C}"/>
                      </a:ext>
                    </a:extLst>
                  </p:cNvPr>
                  <p:cNvSpPr/>
                  <p:nvPr/>
                </p:nvSpPr>
                <p:spPr>
                  <a:xfrm>
                    <a:off x="5862783"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8" name="object 750">
                    <a:extLst>
                      <a:ext uri="{FF2B5EF4-FFF2-40B4-BE49-F238E27FC236}">
                        <a16:creationId xmlns:a16="http://schemas.microsoft.com/office/drawing/2014/main" id="{3378285D-1171-774F-A863-2A3BCBAE816C}"/>
                      </a:ext>
                    </a:extLst>
                  </p:cNvPr>
                  <p:cNvSpPr/>
                  <p:nvPr/>
                </p:nvSpPr>
                <p:spPr>
                  <a:xfrm>
                    <a:off x="5963453"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29" name="object 752">
                    <a:extLst>
                      <a:ext uri="{FF2B5EF4-FFF2-40B4-BE49-F238E27FC236}">
                        <a16:creationId xmlns:a16="http://schemas.microsoft.com/office/drawing/2014/main" id="{4BE69F66-216B-2F43-BCCB-BB83B1E53274}"/>
                      </a:ext>
                    </a:extLst>
                  </p:cNvPr>
                  <p:cNvSpPr/>
                  <p:nvPr/>
                </p:nvSpPr>
                <p:spPr>
                  <a:xfrm>
                    <a:off x="5986522"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0" name="object 754">
                    <a:extLst>
                      <a:ext uri="{FF2B5EF4-FFF2-40B4-BE49-F238E27FC236}">
                        <a16:creationId xmlns:a16="http://schemas.microsoft.com/office/drawing/2014/main" id="{3EB7E6F8-BAD1-BE49-90DC-A419E750DD24}"/>
                      </a:ext>
                    </a:extLst>
                  </p:cNvPr>
                  <p:cNvSpPr/>
                  <p:nvPr/>
                </p:nvSpPr>
                <p:spPr>
                  <a:xfrm>
                    <a:off x="6085876"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1" name="object 756">
                    <a:extLst>
                      <a:ext uri="{FF2B5EF4-FFF2-40B4-BE49-F238E27FC236}">
                        <a16:creationId xmlns:a16="http://schemas.microsoft.com/office/drawing/2014/main" id="{0CAFC026-9592-8542-A4B1-FCE759358B5A}"/>
                      </a:ext>
                    </a:extLst>
                  </p:cNvPr>
                  <p:cNvSpPr/>
                  <p:nvPr/>
                </p:nvSpPr>
                <p:spPr>
                  <a:xfrm>
                    <a:off x="6111302"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2" name="object 758">
                    <a:extLst>
                      <a:ext uri="{FF2B5EF4-FFF2-40B4-BE49-F238E27FC236}">
                        <a16:creationId xmlns:a16="http://schemas.microsoft.com/office/drawing/2014/main" id="{9997B06A-16C3-5447-ACDE-47CC685FF139}"/>
                      </a:ext>
                    </a:extLst>
                  </p:cNvPr>
                  <p:cNvSpPr/>
                  <p:nvPr/>
                </p:nvSpPr>
                <p:spPr>
                  <a:xfrm>
                    <a:off x="6125118"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3" name="object 760">
                    <a:extLst>
                      <a:ext uri="{FF2B5EF4-FFF2-40B4-BE49-F238E27FC236}">
                        <a16:creationId xmlns:a16="http://schemas.microsoft.com/office/drawing/2014/main" id="{CCE3E6DF-5FB8-F946-A838-0E62D388B86D}"/>
                      </a:ext>
                    </a:extLst>
                  </p:cNvPr>
                  <p:cNvSpPr/>
                  <p:nvPr/>
                </p:nvSpPr>
                <p:spPr>
                  <a:xfrm>
                    <a:off x="6118209"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4" name="object 762">
                    <a:extLst>
                      <a:ext uri="{FF2B5EF4-FFF2-40B4-BE49-F238E27FC236}">
                        <a16:creationId xmlns:a16="http://schemas.microsoft.com/office/drawing/2014/main" id="{E191E37B-E307-E145-86F1-C2A0A8D1B433}"/>
                      </a:ext>
                    </a:extLst>
                  </p:cNvPr>
                  <p:cNvSpPr/>
                  <p:nvPr/>
                </p:nvSpPr>
                <p:spPr>
                  <a:xfrm>
                    <a:off x="6132026"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5" name="object 764">
                    <a:extLst>
                      <a:ext uri="{FF2B5EF4-FFF2-40B4-BE49-F238E27FC236}">
                        <a16:creationId xmlns:a16="http://schemas.microsoft.com/office/drawing/2014/main" id="{A1467768-BDC2-6E43-89B7-B6F943D8DD69}"/>
                      </a:ext>
                    </a:extLst>
                  </p:cNvPr>
                  <p:cNvSpPr/>
                  <p:nvPr/>
                </p:nvSpPr>
                <p:spPr>
                  <a:xfrm>
                    <a:off x="6166888" y="2417789"/>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6" name="object 766">
                    <a:extLst>
                      <a:ext uri="{FF2B5EF4-FFF2-40B4-BE49-F238E27FC236}">
                        <a16:creationId xmlns:a16="http://schemas.microsoft.com/office/drawing/2014/main" id="{B74B0265-4BBE-D549-A2CA-74FE83440634}"/>
                      </a:ext>
                    </a:extLst>
                  </p:cNvPr>
                  <p:cNvSpPr/>
                  <p:nvPr/>
                </p:nvSpPr>
                <p:spPr>
                  <a:xfrm>
                    <a:off x="6199656" y="241778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7" name="object 767">
                    <a:extLst>
                      <a:ext uri="{FF2B5EF4-FFF2-40B4-BE49-F238E27FC236}">
                        <a16:creationId xmlns:a16="http://schemas.microsoft.com/office/drawing/2014/main" id="{2C79AE6F-D519-1B4F-8710-A7BD05E50CAF}"/>
                      </a:ext>
                    </a:extLst>
                  </p:cNvPr>
                  <p:cNvSpPr/>
                  <p:nvPr/>
                </p:nvSpPr>
                <p:spPr>
                  <a:xfrm>
                    <a:off x="6266247"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8" name="object 768">
                    <a:extLst>
                      <a:ext uri="{FF2B5EF4-FFF2-40B4-BE49-F238E27FC236}">
                        <a16:creationId xmlns:a16="http://schemas.microsoft.com/office/drawing/2014/main" id="{8542B72C-572A-EB47-B466-DDFA89DD1932}"/>
                      </a:ext>
                    </a:extLst>
                  </p:cNvPr>
                  <p:cNvSpPr/>
                  <p:nvPr/>
                </p:nvSpPr>
                <p:spPr>
                  <a:xfrm>
                    <a:off x="6243176" y="2463937"/>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39" name="object 769">
                    <a:extLst>
                      <a:ext uri="{FF2B5EF4-FFF2-40B4-BE49-F238E27FC236}">
                        <a16:creationId xmlns:a16="http://schemas.microsoft.com/office/drawing/2014/main" id="{BA5E2BC2-CC79-9048-8FD3-3E3FB4FA0DAF}"/>
                      </a:ext>
                    </a:extLst>
                  </p:cNvPr>
                  <p:cNvSpPr/>
                  <p:nvPr/>
                </p:nvSpPr>
                <p:spPr>
                  <a:xfrm>
                    <a:off x="6357391"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0" name="object 770">
                    <a:extLst>
                      <a:ext uri="{FF2B5EF4-FFF2-40B4-BE49-F238E27FC236}">
                        <a16:creationId xmlns:a16="http://schemas.microsoft.com/office/drawing/2014/main" id="{FFD62FE1-CB90-0940-9503-FD456178C90B}"/>
                      </a:ext>
                    </a:extLst>
                  </p:cNvPr>
                  <p:cNvSpPr/>
                  <p:nvPr/>
                </p:nvSpPr>
                <p:spPr>
                  <a:xfrm>
                    <a:off x="6334307" y="246393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1" name="object 771">
                    <a:extLst>
                      <a:ext uri="{FF2B5EF4-FFF2-40B4-BE49-F238E27FC236}">
                        <a16:creationId xmlns:a16="http://schemas.microsoft.com/office/drawing/2014/main" id="{20028489-E1C5-7047-BE17-EB205894D838}"/>
                      </a:ext>
                    </a:extLst>
                  </p:cNvPr>
                  <p:cNvSpPr/>
                  <p:nvPr/>
                </p:nvSpPr>
                <p:spPr>
                  <a:xfrm>
                    <a:off x="6334310"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2" name="object 772">
                    <a:extLst>
                      <a:ext uri="{FF2B5EF4-FFF2-40B4-BE49-F238E27FC236}">
                        <a16:creationId xmlns:a16="http://schemas.microsoft.com/office/drawing/2014/main" id="{1E08F57C-343B-DA44-937F-51ACD3976C95}"/>
                      </a:ext>
                    </a:extLst>
                  </p:cNvPr>
                  <p:cNvSpPr/>
                  <p:nvPr/>
                </p:nvSpPr>
                <p:spPr>
                  <a:xfrm>
                    <a:off x="6311239" y="246393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3" name="object 773">
                    <a:extLst>
                      <a:ext uri="{FF2B5EF4-FFF2-40B4-BE49-F238E27FC236}">
                        <a16:creationId xmlns:a16="http://schemas.microsoft.com/office/drawing/2014/main" id="{3EB7813A-567F-C64B-8D90-8479B908D726}"/>
                      </a:ext>
                    </a:extLst>
                  </p:cNvPr>
                  <p:cNvSpPr/>
                  <p:nvPr/>
                </p:nvSpPr>
                <p:spPr>
                  <a:xfrm>
                    <a:off x="6322876"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4" name="object 774">
                    <a:extLst>
                      <a:ext uri="{FF2B5EF4-FFF2-40B4-BE49-F238E27FC236}">
                        <a16:creationId xmlns:a16="http://schemas.microsoft.com/office/drawing/2014/main" id="{E4DC05AE-5FF7-904B-A3A8-A694D0081CAC}"/>
                      </a:ext>
                    </a:extLst>
                  </p:cNvPr>
                  <p:cNvSpPr/>
                  <p:nvPr/>
                </p:nvSpPr>
                <p:spPr>
                  <a:xfrm>
                    <a:off x="6299792" y="246393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5" name="object 775">
                    <a:extLst>
                      <a:ext uri="{FF2B5EF4-FFF2-40B4-BE49-F238E27FC236}">
                        <a16:creationId xmlns:a16="http://schemas.microsoft.com/office/drawing/2014/main" id="{44AE6488-CABA-3247-A891-C7DA74B37D26}"/>
                      </a:ext>
                    </a:extLst>
                  </p:cNvPr>
                  <p:cNvSpPr/>
                  <p:nvPr/>
                </p:nvSpPr>
                <p:spPr>
                  <a:xfrm>
                    <a:off x="6328904"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6" name="object 776">
                    <a:extLst>
                      <a:ext uri="{FF2B5EF4-FFF2-40B4-BE49-F238E27FC236}">
                        <a16:creationId xmlns:a16="http://schemas.microsoft.com/office/drawing/2014/main" id="{61BF9877-82C9-994B-9F8A-6D069F79FC8A}"/>
                      </a:ext>
                    </a:extLst>
                  </p:cNvPr>
                  <p:cNvSpPr/>
                  <p:nvPr/>
                </p:nvSpPr>
                <p:spPr>
                  <a:xfrm>
                    <a:off x="6305820" y="246393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7" name="object 777">
                    <a:extLst>
                      <a:ext uri="{FF2B5EF4-FFF2-40B4-BE49-F238E27FC236}">
                        <a16:creationId xmlns:a16="http://schemas.microsoft.com/office/drawing/2014/main" id="{62EA84B7-C1AA-134A-84EB-AB58522133AF}"/>
                      </a:ext>
                    </a:extLst>
                  </p:cNvPr>
                  <p:cNvSpPr/>
                  <p:nvPr/>
                </p:nvSpPr>
                <p:spPr>
                  <a:xfrm>
                    <a:off x="6435861"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8" name="object 778">
                    <a:extLst>
                      <a:ext uri="{FF2B5EF4-FFF2-40B4-BE49-F238E27FC236}">
                        <a16:creationId xmlns:a16="http://schemas.microsoft.com/office/drawing/2014/main" id="{05427ECA-7056-1C40-B43F-972816A3776C}"/>
                      </a:ext>
                    </a:extLst>
                  </p:cNvPr>
                  <p:cNvSpPr/>
                  <p:nvPr/>
                </p:nvSpPr>
                <p:spPr>
                  <a:xfrm>
                    <a:off x="6412789" y="2463937"/>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49" name="object 779">
                    <a:extLst>
                      <a:ext uri="{FF2B5EF4-FFF2-40B4-BE49-F238E27FC236}">
                        <a16:creationId xmlns:a16="http://schemas.microsoft.com/office/drawing/2014/main" id="{DC6AFDCF-73AF-4548-BCCF-6E720ABE84AF}"/>
                      </a:ext>
                    </a:extLst>
                  </p:cNvPr>
                  <p:cNvSpPr/>
                  <p:nvPr/>
                </p:nvSpPr>
                <p:spPr>
                  <a:xfrm>
                    <a:off x="6480955"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0" name="object 780">
                    <a:extLst>
                      <a:ext uri="{FF2B5EF4-FFF2-40B4-BE49-F238E27FC236}">
                        <a16:creationId xmlns:a16="http://schemas.microsoft.com/office/drawing/2014/main" id="{A3AB5F0B-AB49-B247-A441-FA6D7ABAF92A}"/>
                      </a:ext>
                    </a:extLst>
                  </p:cNvPr>
                  <p:cNvSpPr/>
                  <p:nvPr/>
                </p:nvSpPr>
                <p:spPr>
                  <a:xfrm>
                    <a:off x="6457872" y="246393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1" name="object 781">
                    <a:extLst>
                      <a:ext uri="{FF2B5EF4-FFF2-40B4-BE49-F238E27FC236}">
                        <a16:creationId xmlns:a16="http://schemas.microsoft.com/office/drawing/2014/main" id="{D620F333-39A1-A345-9A60-9513A07A6F5E}"/>
                      </a:ext>
                    </a:extLst>
                  </p:cNvPr>
                  <p:cNvSpPr/>
                  <p:nvPr/>
                </p:nvSpPr>
                <p:spPr>
                  <a:xfrm>
                    <a:off x="6571133"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2" name="object 782">
                    <a:extLst>
                      <a:ext uri="{FF2B5EF4-FFF2-40B4-BE49-F238E27FC236}">
                        <a16:creationId xmlns:a16="http://schemas.microsoft.com/office/drawing/2014/main" id="{D7BB66E8-1662-5D49-A428-CD5CB10D1995}"/>
                      </a:ext>
                    </a:extLst>
                  </p:cNvPr>
                  <p:cNvSpPr/>
                  <p:nvPr/>
                </p:nvSpPr>
                <p:spPr>
                  <a:xfrm>
                    <a:off x="6548063" y="2463937"/>
                    <a:ext cx="46355" cy="0"/>
                  </a:xfrm>
                  <a:custGeom>
                    <a:avLst/>
                    <a:gdLst/>
                    <a:ahLst/>
                    <a:cxnLst/>
                    <a:rect l="l" t="t" r="r" b="b"/>
                    <a:pathLst>
                      <a:path w="46354">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3" name="object 783">
                    <a:extLst>
                      <a:ext uri="{FF2B5EF4-FFF2-40B4-BE49-F238E27FC236}">
                        <a16:creationId xmlns:a16="http://schemas.microsoft.com/office/drawing/2014/main" id="{9186ACA2-2061-644D-ADC9-F58C7E32A57A}"/>
                      </a:ext>
                    </a:extLst>
                  </p:cNvPr>
                  <p:cNvSpPr/>
                  <p:nvPr/>
                </p:nvSpPr>
                <p:spPr>
                  <a:xfrm>
                    <a:off x="6682817"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4" name="object 784">
                    <a:extLst>
                      <a:ext uri="{FF2B5EF4-FFF2-40B4-BE49-F238E27FC236}">
                        <a16:creationId xmlns:a16="http://schemas.microsoft.com/office/drawing/2014/main" id="{F93B058F-4188-2347-9AC3-AB4BE53F43DA}"/>
                      </a:ext>
                    </a:extLst>
                  </p:cNvPr>
                  <p:cNvSpPr/>
                  <p:nvPr/>
                </p:nvSpPr>
                <p:spPr>
                  <a:xfrm>
                    <a:off x="6659733" y="246393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5" name="object 785">
                    <a:extLst>
                      <a:ext uri="{FF2B5EF4-FFF2-40B4-BE49-F238E27FC236}">
                        <a16:creationId xmlns:a16="http://schemas.microsoft.com/office/drawing/2014/main" id="{C48B0CFF-0156-6544-8616-50B75F81E8A6}"/>
                      </a:ext>
                    </a:extLst>
                  </p:cNvPr>
                  <p:cNvSpPr/>
                  <p:nvPr/>
                </p:nvSpPr>
                <p:spPr>
                  <a:xfrm>
                    <a:off x="6783473" y="2440862"/>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6" name="object 786">
                    <a:extLst>
                      <a:ext uri="{FF2B5EF4-FFF2-40B4-BE49-F238E27FC236}">
                        <a16:creationId xmlns:a16="http://schemas.microsoft.com/office/drawing/2014/main" id="{75DE36E1-10B5-4541-9C60-822F00BBD707}"/>
                      </a:ext>
                    </a:extLst>
                  </p:cNvPr>
                  <p:cNvSpPr/>
                  <p:nvPr/>
                </p:nvSpPr>
                <p:spPr>
                  <a:xfrm>
                    <a:off x="6760402" y="246393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7" name="object 787">
                    <a:extLst>
                      <a:ext uri="{FF2B5EF4-FFF2-40B4-BE49-F238E27FC236}">
                        <a16:creationId xmlns:a16="http://schemas.microsoft.com/office/drawing/2014/main" id="{786B175A-DE00-ED43-B500-862F91CCEEA8}"/>
                      </a:ext>
                    </a:extLst>
                  </p:cNvPr>
                  <p:cNvSpPr/>
                  <p:nvPr/>
                </p:nvSpPr>
                <p:spPr>
                  <a:xfrm>
                    <a:off x="6884937" y="251884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8" name="object 788">
                    <a:extLst>
                      <a:ext uri="{FF2B5EF4-FFF2-40B4-BE49-F238E27FC236}">
                        <a16:creationId xmlns:a16="http://schemas.microsoft.com/office/drawing/2014/main" id="{D8F3ACD1-074E-FF4D-B0EB-8B16D578BE12}"/>
                      </a:ext>
                    </a:extLst>
                  </p:cNvPr>
                  <p:cNvSpPr/>
                  <p:nvPr/>
                </p:nvSpPr>
                <p:spPr>
                  <a:xfrm>
                    <a:off x="6861854" y="254191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59" name="object 789">
                    <a:extLst>
                      <a:ext uri="{FF2B5EF4-FFF2-40B4-BE49-F238E27FC236}">
                        <a16:creationId xmlns:a16="http://schemas.microsoft.com/office/drawing/2014/main" id="{8F132ED6-1CC7-B748-9887-2B151063D562}"/>
                      </a:ext>
                    </a:extLst>
                  </p:cNvPr>
                  <p:cNvSpPr/>
                  <p:nvPr/>
                </p:nvSpPr>
                <p:spPr>
                  <a:xfrm>
                    <a:off x="7043279" y="251884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0" name="object 790">
                    <a:extLst>
                      <a:ext uri="{FF2B5EF4-FFF2-40B4-BE49-F238E27FC236}">
                        <a16:creationId xmlns:a16="http://schemas.microsoft.com/office/drawing/2014/main" id="{987E27DA-0512-3648-84AF-5E4DCDA9C88A}"/>
                      </a:ext>
                    </a:extLst>
                  </p:cNvPr>
                  <p:cNvSpPr/>
                  <p:nvPr/>
                </p:nvSpPr>
                <p:spPr>
                  <a:xfrm>
                    <a:off x="7020195" y="254191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1" name="object 791">
                    <a:extLst>
                      <a:ext uri="{FF2B5EF4-FFF2-40B4-BE49-F238E27FC236}">
                        <a16:creationId xmlns:a16="http://schemas.microsoft.com/office/drawing/2014/main" id="{7DD3A2D7-037C-3D46-99A1-7359E3F7C557}"/>
                      </a:ext>
                    </a:extLst>
                  </p:cNvPr>
                  <p:cNvSpPr/>
                  <p:nvPr/>
                </p:nvSpPr>
                <p:spPr>
                  <a:xfrm>
                    <a:off x="7109866" y="251884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2" name="object 792">
                    <a:extLst>
                      <a:ext uri="{FF2B5EF4-FFF2-40B4-BE49-F238E27FC236}">
                        <a16:creationId xmlns:a16="http://schemas.microsoft.com/office/drawing/2014/main" id="{02F7AFE5-B808-6A4E-B9AF-8A49CE920EE2}"/>
                      </a:ext>
                    </a:extLst>
                  </p:cNvPr>
                  <p:cNvSpPr/>
                  <p:nvPr/>
                </p:nvSpPr>
                <p:spPr>
                  <a:xfrm>
                    <a:off x="7086782" y="254191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3" name="object 793">
                    <a:extLst>
                      <a:ext uri="{FF2B5EF4-FFF2-40B4-BE49-F238E27FC236}">
                        <a16:creationId xmlns:a16="http://schemas.microsoft.com/office/drawing/2014/main" id="{63BFAEDC-5A8C-034E-93F1-33F272E1E6B1}"/>
                      </a:ext>
                    </a:extLst>
                  </p:cNvPr>
                  <p:cNvSpPr/>
                  <p:nvPr/>
                </p:nvSpPr>
                <p:spPr>
                  <a:xfrm>
                    <a:off x="7118425" y="251884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4" name="object 794">
                    <a:extLst>
                      <a:ext uri="{FF2B5EF4-FFF2-40B4-BE49-F238E27FC236}">
                        <a16:creationId xmlns:a16="http://schemas.microsoft.com/office/drawing/2014/main" id="{981F8745-5103-8E44-B1BE-F7B9D66097C9}"/>
                      </a:ext>
                    </a:extLst>
                  </p:cNvPr>
                  <p:cNvSpPr/>
                  <p:nvPr/>
                </p:nvSpPr>
                <p:spPr>
                  <a:xfrm>
                    <a:off x="7095352" y="254191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5" name="object 795">
                    <a:extLst>
                      <a:ext uri="{FF2B5EF4-FFF2-40B4-BE49-F238E27FC236}">
                        <a16:creationId xmlns:a16="http://schemas.microsoft.com/office/drawing/2014/main" id="{EBDB8055-8387-7947-87DC-FE4B2FD48BEA}"/>
                      </a:ext>
                    </a:extLst>
                  </p:cNvPr>
                  <p:cNvSpPr/>
                  <p:nvPr/>
                </p:nvSpPr>
                <p:spPr>
                  <a:xfrm>
                    <a:off x="7153647" y="251884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6" name="object 796">
                    <a:extLst>
                      <a:ext uri="{FF2B5EF4-FFF2-40B4-BE49-F238E27FC236}">
                        <a16:creationId xmlns:a16="http://schemas.microsoft.com/office/drawing/2014/main" id="{8B99A179-14CE-5543-A108-525599400126}"/>
                      </a:ext>
                    </a:extLst>
                  </p:cNvPr>
                  <p:cNvSpPr/>
                  <p:nvPr/>
                </p:nvSpPr>
                <p:spPr>
                  <a:xfrm>
                    <a:off x="7130563" y="254191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7" name="object 797">
                    <a:extLst>
                      <a:ext uri="{FF2B5EF4-FFF2-40B4-BE49-F238E27FC236}">
                        <a16:creationId xmlns:a16="http://schemas.microsoft.com/office/drawing/2014/main" id="{E52712E9-6A2E-2340-BC23-4A39982BE38D}"/>
                      </a:ext>
                    </a:extLst>
                  </p:cNvPr>
                  <p:cNvSpPr/>
                  <p:nvPr/>
                </p:nvSpPr>
                <p:spPr>
                  <a:xfrm>
                    <a:off x="7267153" y="251884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8" name="object 798">
                    <a:extLst>
                      <a:ext uri="{FF2B5EF4-FFF2-40B4-BE49-F238E27FC236}">
                        <a16:creationId xmlns:a16="http://schemas.microsoft.com/office/drawing/2014/main" id="{6C5779F1-D285-1744-A5E0-3AA775C1A1F5}"/>
                      </a:ext>
                    </a:extLst>
                  </p:cNvPr>
                  <p:cNvSpPr/>
                  <p:nvPr/>
                </p:nvSpPr>
                <p:spPr>
                  <a:xfrm>
                    <a:off x="7244082" y="254191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69" name="object 799">
                    <a:extLst>
                      <a:ext uri="{FF2B5EF4-FFF2-40B4-BE49-F238E27FC236}">
                        <a16:creationId xmlns:a16="http://schemas.microsoft.com/office/drawing/2014/main" id="{63C86AB7-D411-9445-860F-4CB406A63A61}"/>
                      </a:ext>
                    </a:extLst>
                  </p:cNvPr>
                  <p:cNvSpPr/>
                  <p:nvPr/>
                </p:nvSpPr>
                <p:spPr>
                  <a:xfrm>
                    <a:off x="7276852" y="2518849"/>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70" name="object 800">
                    <a:extLst>
                      <a:ext uri="{FF2B5EF4-FFF2-40B4-BE49-F238E27FC236}">
                        <a16:creationId xmlns:a16="http://schemas.microsoft.com/office/drawing/2014/main" id="{8B66ABA1-8704-9B4D-BEEC-E8164B8915FB}"/>
                      </a:ext>
                    </a:extLst>
                  </p:cNvPr>
                  <p:cNvSpPr/>
                  <p:nvPr/>
                </p:nvSpPr>
                <p:spPr>
                  <a:xfrm>
                    <a:off x="7253781" y="2541917"/>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71" name="object 801">
                    <a:extLst>
                      <a:ext uri="{FF2B5EF4-FFF2-40B4-BE49-F238E27FC236}">
                        <a16:creationId xmlns:a16="http://schemas.microsoft.com/office/drawing/2014/main" id="{48E5F86F-0AF0-8943-B52F-2390E1417C9A}"/>
                      </a:ext>
                    </a:extLst>
                  </p:cNvPr>
                  <p:cNvSpPr/>
                  <p:nvPr/>
                </p:nvSpPr>
                <p:spPr>
                  <a:xfrm>
                    <a:off x="7423397" y="277825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72" name="object 802">
                    <a:extLst>
                      <a:ext uri="{FF2B5EF4-FFF2-40B4-BE49-F238E27FC236}">
                        <a16:creationId xmlns:a16="http://schemas.microsoft.com/office/drawing/2014/main" id="{66D5C374-95FE-7844-B477-77B4B4D72107}"/>
                      </a:ext>
                    </a:extLst>
                  </p:cNvPr>
                  <p:cNvSpPr/>
                  <p:nvPr/>
                </p:nvSpPr>
                <p:spPr>
                  <a:xfrm>
                    <a:off x="7400326" y="280131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73" name="object 803">
                    <a:extLst>
                      <a:ext uri="{FF2B5EF4-FFF2-40B4-BE49-F238E27FC236}">
                        <a16:creationId xmlns:a16="http://schemas.microsoft.com/office/drawing/2014/main" id="{A74E4185-7C46-EB4A-8255-C74489765338}"/>
                      </a:ext>
                    </a:extLst>
                  </p:cNvPr>
                  <p:cNvSpPr/>
                  <p:nvPr/>
                </p:nvSpPr>
                <p:spPr>
                  <a:xfrm>
                    <a:off x="7747421" y="277825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74" name="object 804">
                    <a:extLst>
                      <a:ext uri="{FF2B5EF4-FFF2-40B4-BE49-F238E27FC236}">
                        <a16:creationId xmlns:a16="http://schemas.microsoft.com/office/drawing/2014/main" id="{622E3A2A-9B9F-8443-B162-20092E9C8A6D}"/>
                      </a:ext>
                    </a:extLst>
                  </p:cNvPr>
                  <p:cNvSpPr/>
                  <p:nvPr/>
                </p:nvSpPr>
                <p:spPr>
                  <a:xfrm>
                    <a:off x="7724350" y="280131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75" name="object 805">
                    <a:extLst>
                      <a:ext uri="{FF2B5EF4-FFF2-40B4-BE49-F238E27FC236}">
                        <a16:creationId xmlns:a16="http://schemas.microsoft.com/office/drawing/2014/main" id="{FA93845B-15DE-A14E-9D73-2A9FB86C7519}"/>
                      </a:ext>
                    </a:extLst>
                  </p:cNvPr>
                  <p:cNvSpPr/>
                  <p:nvPr/>
                </p:nvSpPr>
                <p:spPr>
                  <a:xfrm>
                    <a:off x="7837078" y="277825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76" name="object 806">
                    <a:extLst>
                      <a:ext uri="{FF2B5EF4-FFF2-40B4-BE49-F238E27FC236}">
                        <a16:creationId xmlns:a16="http://schemas.microsoft.com/office/drawing/2014/main" id="{73C5EC67-FD3A-FF4F-BA2C-799C2A62A35B}"/>
                      </a:ext>
                    </a:extLst>
                  </p:cNvPr>
                  <p:cNvSpPr/>
                  <p:nvPr/>
                </p:nvSpPr>
                <p:spPr>
                  <a:xfrm>
                    <a:off x="7814007" y="2801319"/>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sp>
            <p:nvSpPr>
              <p:cNvPr id="1093" name="object 466">
                <a:extLst>
                  <a:ext uri="{FF2B5EF4-FFF2-40B4-BE49-F238E27FC236}">
                    <a16:creationId xmlns:a16="http://schemas.microsoft.com/office/drawing/2014/main" id="{5682F988-AB34-B041-A76C-62C6C09FB639}"/>
                  </a:ext>
                </a:extLst>
              </p:cNvPr>
              <p:cNvSpPr/>
              <p:nvPr/>
            </p:nvSpPr>
            <p:spPr>
              <a:xfrm>
                <a:off x="2487739" y="1379263"/>
                <a:ext cx="6007735" cy="2346325"/>
              </a:xfrm>
              <a:custGeom>
                <a:avLst/>
                <a:gdLst/>
                <a:ahLst/>
                <a:cxnLst/>
                <a:rect l="l" t="t" r="r" b="b"/>
                <a:pathLst>
                  <a:path w="6007734" h="2346325">
                    <a:moveTo>
                      <a:pt x="6007290" y="2346286"/>
                    </a:moveTo>
                    <a:lnTo>
                      <a:pt x="5459907" y="2346286"/>
                    </a:lnTo>
                    <a:lnTo>
                      <a:pt x="5459907" y="2086228"/>
                    </a:lnTo>
                    <a:lnTo>
                      <a:pt x="4954485" y="2086228"/>
                    </a:lnTo>
                    <a:lnTo>
                      <a:pt x="4954485" y="2010727"/>
                    </a:lnTo>
                    <a:lnTo>
                      <a:pt x="4435767" y="2010727"/>
                    </a:lnTo>
                    <a:lnTo>
                      <a:pt x="4435767" y="1963191"/>
                    </a:lnTo>
                    <a:lnTo>
                      <a:pt x="3932415" y="1963191"/>
                    </a:lnTo>
                    <a:lnTo>
                      <a:pt x="3932415" y="1929637"/>
                    </a:lnTo>
                    <a:lnTo>
                      <a:pt x="3529749" y="1929637"/>
                    </a:lnTo>
                    <a:lnTo>
                      <a:pt x="3529749" y="1907273"/>
                    </a:lnTo>
                    <a:lnTo>
                      <a:pt x="3462528" y="1907273"/>
                    </a:lnTo>
                    <a:lnTo>
                      <a:pt x="3462528" y="1897481"/>
                    </a:lnTo>
                    <a:lnTo>
                      <a:pt x="3349396" y="1897481"/>
                    </a:lnTo>
                    <a:lnTo>
                      <a:pt x="3349396" y="1876475"/>
                    </a:lnTo>
                    <a:lnTo>
                      <a:pt x="3247326" y="1876475"/>
                    </a:lnTo>
                    <a:lnTo>
                      <a:pt x="3247326" y="1851342"/>
                    </a:lnTo>
                    <a:lnTo>
                      <a:pt x="3201187" y="1851342"/>
                    </a:lnTo>
                    <a:lnTo>
                      <a:pt x="3201187" y="1840331"/>
                    </a:lnTo>
                    <a:lnTo>
                      <a:pt x="3111703" y="1840331"/>
                    </a:lnTo>
                    <a:lnTo>
                      <a:pt x="3111703" y="1817789"/>
                    </a:lnTo>
                    <a:lnTo>
                      <a:pt x="3080943" y="1817789"/>
                    </a:lnTo>
                    <a:lnTo>
                      <a:pt x="3080943" y="1773046"/>
                    </a:lnTo>
                    <a:lnTo>
                      <a:pt x="3048787" y="1773046"/>
                    </a:lnTo>
                    <a:lnTo>
                      <a:pt x="3048787" y="1750682"/>
                    </a:lnTo>
                    <a:lnTo>
                      <a:pt x="2957906" y="1750682"/>
                    </a:lnTo>
                    <a:lnTo>
                      <a:pt x="2957906" y="1738083"/>
                    </a:lnTo>
                    <a:lnTo>
                      <a:pt x="2941116" y="1738083"/>
                    </a:lnTo>
                    <a:lnTo>
                      <a:pt x="2941116" y="1719910"/>
                    </a:lnTo>
                    <a:lnTo>
                      <a:pt x="2869819" y="1719910"/>
                    </a:lnTo>
                    <a:lnTo>
                      <a:pt x="2869819" y="1683562"/>
                    </a:lnTo>
                    <a:lnTo>
                      <a:pt x="2831541" y="1683562"/>
                    </a:lnTo>
                    <a:lnTo>
                      <a:pt x="2831541" y="1670977"/>
                    </a:lnTo>
                    <a:lnTo>
                      <a:pt x="2730347" y="1670977"/>
                    </a:lnTo>
                    <a:lnTo>
                      <a:pt x="2730347" y="1661540"/>
                    </a:lnTo>
                    <a:lnTo>
                      <a:pt x="2685262" y="1661540"/>
                    </a:lnTo>
                    <a:lnTo>
                      <a:pt x="2685262" y="1649475"/>
                    </a:lnTo>
                    <a:lnTo>
                      <a:pt x="2653271" y="1649475"/>
                    </a:lnTo>
                    <a:lnTo>
                      <a:pt x="2653271" y="1626412"/>
                    </a:lnTo>
                    <a:lnTo>
                      <a:pt x="2563101" y="1626412"/>
                    </a:lnTo>
                    <a:lnTo>
                      <a:pt x="2563101" y="1616976"/>
                    </a:lnTo>
                    <a:lnTo>
                      <a:pt x="2527973" y="1616976"/>
                    </a:lnTo>
                    <a:lnTo>
                      <a:pt x="2527973" y="1604390"/>
                    </a:lnTo>
                    <a:lnTo>
                      <a:pt x="2494419" y="1604390"/>
                    </a:lnTo>
                    <a:lnTo>
                      <a:pt x="2494419" y="1593380"/>
                    </a:lnTo>
                    <a:lnTo>
                      <a:pt x="2439885" y="1593380"/>
                    </a:lnTo>
                    <a:lnTo>
                      <a:pt x="2439885" y="1571878"/>
                    </a:lnTo>
                    <a:lnTo>
                      <a:pt x="2406853" y="1571878"/>
                    </a:lnTo>
                    <a:lnTo>
                      <a:pt x="2406853" y="1560868"/>
                    </a:lnTo>
                    <a:lnTo>
                      <a:pt x="2359660" y="1560868"/>
                    </a:lnTo>
                    <a:lnTo>
                      <a:pt x="2359660" y="1537804"/>
                    </a:lnTo>
                    <a:lnTo>
                      <a:pt x="2344458" y="1537804"/>
                    </a:lnTo>
                    <a:lnTo>
                      <a:pt x="2344458" y="1522196"/>
                    </a:lnTo>
                    <a:lnTo>
                      <a:pt x="2334323" y="1522196"/>
                    </a:lnTo>
                    <a:lnTo>
                      <a:pt x="2334323" y="1504251"/>
                    </a:lnTo>
                    <a:lnTo>
                      <a:pt x="2305659" y="1504251"/>
                    </a:lnTo>
                    <a:lnTo>
                      <a:pt x="2305659" y="1480832"/>
                    </a:lnTo>
                    <a:lnTo>
                      <a:pt x="2292019" y="1480832"/>
                    </a:lnTo>
                    <a:lnTo>
                      <a:pt x="2292019" y="1471040"/>
                    </a:lnTo>
                    <a:lnTo>
                      <a:pt x="2251481" y="1471040"/>
                    </a:lnTo>
                    <a:lnTo>
                      <a:pt x="2251481" y="1456715"/>
                    </a:lnTo>
                    <a:lnTo>
                      <a:pt x="2238895" y="1456715"/>
                    </a:lnTo>
                    <a:lnTo>
                      <a:pt x="2238895" y="1437487"/>
                    </a:lnTo>
                    <a:lnTo>
                      <a:pt x="2226665" y="1437487"/>
                    </a:lnTo>
                    <a:lnTo>
                      <a:pt x="2226665" y="1406728"/>
                    </a:lnTo>
                    <a:lnTo>
                      <a:pt x="2196249" y="1406728"/>
                    </a:lnTo>
                    <a:lnTo>
                      <a:pt x="2196249" y="1394840"/>
                    </a:lnTo>
                    <a:lnTo>
                      <a:pt x="2169337" y="1394840"/>
                    </a:lnTo>
                    <a:lnTo>
                      <a:pt x="2169337" y="1389951"/>
                    </a:lnTo>
                    <a:lnTo>
                      <a:pt x="2135784" y="1389951"/>
                    </a:lnTo>
                    <a:lnTo>
                      <a:pt x="2135784" y="1379118"/>
                    </a:lnTo>
                    <a:lnTo>
                      <a:pt x="2117610" y="1379118"/>
                    </a:lnTo>
                    <a:lnTo>
                      <a:pt x="2117610" y="1356740"/>
                    </a:lnTo>
                    <a:lnTo>
                      <a:pt x="2105025" y="1356740"/>
                    </a:lnTo>
                    <a:lnTo>
                      <a:pt x="2105025" y="1344853"/>
                    </a:lnTo>
                    <a:lnTo>
                      <a:pt x="2098382" y="1344853"/>
                    </a:lnTo>
                    <a:lnTo>
                      <a:pt x="2098382" y="1336471"/>
                    </a:lnTo>
                    <a:lnTo>
                      <a:pt x="2035810" y="1336471"/>
                    </a:lnTo>
                    <a:lnTo>
                      <a:pt x="2035810" y="1322831"/>
                    </a:lnTo>
                    <a:lnTo>
                      <a:pt x="2026373" y="1322831"/>
                    </a:lnTo>
                    <a:lnTo>
                      <a:pt x="2026373" y="1313395"/>
                    </a:lnTo>
                    <a:lnTo>
                      <a:pt x="2002256" y="1313395"/>
                    </a:lnTo>
                    <a:lnTo>
                      <a:pt x="2002256" y="1301508"/>
                    </a:lnTo>
                    <a:lnTo>
                      <a:pt x="1966252" y="1301508"/>
                    </a:lnTo>
                    <a:lnTo>
                      <a:pt x="1966252" y="1289634"/>
                    </a:lnTo>
                    <a:lnTo>
                      <a:pt x="1945982" y="1289634"/>
                    </a:lnTo>
                    <a:lnTo>
                      <a:pt x="1945982" y="1264119"/>
                    </a:lnTo>
                    <a:lnTo>
                      <a:pt x="1932698" y="1264119"/>
                    </a:lnTo>
                    <a:lnTo>
                      <a:pt x="1932698" y="1248028"/>
                    </a:lnTo>
                    <a:lnTo>
                      <a:pt x="1918373" y="1248028"/>
                    </a:lnTo>
                    <a:lnTo>
                      <a:pt x="1918373" y="1235278"/>
                    </a:lnTo>
                    <a:lnTo>
                      <a:pt x="1903247" y="1235278"/>
                    </a:lnTo>
                    <a:lnTo>
                      <a:pt x="1903247" y="1213523"/>
                    </a:lnTo>
                    <a:lnTo>
                      <a:pt x="1887778" y="1213523"/>
                    </a:lnTo>
                    <a:lnTo>
                      <a:pt x="1887778" y="1199616"/>
                    </a:lnTo>
                    <a:lnTo>
                      <a:pt x="1790001" y="1199616"/>
                    </a:lnTo>
                    <a:lnTo>
                      <a:pt x="1790001" y="1166329"/>
                    </a:lnTo>
                    <a:lnTo>
                      <a:pt x="1777669" y="1166329"/>
                    </a:lnTo>
                    <a:lnTo>
                      <a:pt x="1777669" y="1156106"/>
                    </a:lnTo>
                    <a:lnTo>
                      <a:pt x="1754606" y="1156106"/>
                    </a:lnTo>
                    <a:lnTo>
                      <a:pt x="1754606" y="1145616"/>
                    </a:lnTo>
                    <a:lnTo>
                      <a:pt x="1724990" y="1145616"/>
                    </a:lnTo>
                    <a:lnTo>
                      <a:pt x="1724990" y="1131722"/>
                    </a:lnTo>
                    <a:lnTo>
                      <a:pt x="1695627" y="1131722"/>
                    </a:lnTo>
                    <a:lnTo>
                      <a:pt x="1695627" y="1108913"/>
                    </a:lnTo>
                    <a:lnTo>
                      <a:pt x="1688541" y="1108913"/>
                    </a:lnTo>
                    <a:lnTo>
                      <a:pt x="1688541" y="1089520"/>
                    </a:lnTo>
                    <a:lnTo>
                      <a:pt x="1654721" y="1089520"/>
                    </a:lnTo>
                    <a:lnTo>
                      <a:pt x="1654721" y="1076147"/>
                    </a:lnTo>
                    <a:lnTo>
                      <a:pt x="1641093" y="1076147"/>
                    </a:lnTo>
                    <a:lnTo>
                      <a:pt x="1641093" y="1054646"/>
                    </a:lnTo>
                    <a:lnTo>
                      <a:pt x="1599145" y="1054646"/>
                    </a:lnTo>
                    <a:lnTo>
                      <a:pt x="1599145" y="1044168"/>
                    </a:lnTo>
                    <a:lnTo>
                      <a:pt x="1599145" y="1041806"/>
                    </a:lnTo>
                    <a:lnTo>
                      <a:pt x="1573453" y="1041806"/>
                    </a:lnTo>
                    <a:lnTo>
                      <a:pt x="1566113" y="1041806"/>
                    </a:lnTo>
                    <a:lnTo>
                      <a:pt x="1566113" y="1030008"/>
                    </a:lnTo>
                    <a:lnTo>
                      <a:pt x="1557997" y="1030008"/>
                    </a:lnTo>
                    <a:lnTo>
                      <a:pt x="1557997" y="1007986"/>
                    </a:lnTo>
                    <a:lnTo>
                      <a:pt x="1538592" y="1007986"/>
                    </a:lnTo>
                    <a:lnTo>
                      <a:pt x="1538592" y="988059"/>
                    </a:lnTo>
                    <a:lnTo>
                      <a:pt x="1523123" y="988059"/>
                    </a:lnTo>
                    <a:lnTo>
                      <a:pt x="1523123" y="980465"/>
                    </a:lnTo>
                    <a:lnTo>
                      <a:pt x="1502155" y="980465"/>
                    </a:lnTo>
                    <a:lnTo>
                      <a:pt x="1502155" y="972591"/>
                    </a:lnTo>
                    <a:lnTo>
                      <a:pt x="1486941" y="972591"/>
                    </a:lnTo>
                    <a:lnTo>
                      <a:pt x="1486941" y="953198"/>
                    </a:lnTo>
                    <a:lnTo>
                      <a:pt x="1473580" y="953198"/>
                    </a:lnTo>
                    <a:lnTo>
                      <a:pt x="1473580" y="940879"/>
                    </a:lnTo>
                    <a:lnTo>
                      <a:pt x="1473580" y="919124"/>
                    </a:lnTo>
                    <a:lnTo>
                      <a:pt x="1442643" y="919124"/>
                    </a:lnTo>
                    <a:lnTo>
                      <a:pt x="1442643" y="909421"/>
                    </a:lnTo>
                    <a:lnTo>
                      <a:pt x="1427962" y="909421"/>
                    </a:lnTo>
                    <a:lnTo>
                      <a:pt x="1427962" y="901814"/>
                    </a:lnTo>
                    <a:lnTo>
                      <a:pt x="1408036" y="901814"/>
                    </a:lnTo>
                    <a:lnTo>
                      <a:pt x="1408036" y="890549"/>
                    </a:lnTo>
                    <a:lnTo>
                      <a:pt x="1398333" y="890549"/>
                    </a:lnTo>
                    <a:lnTo>
                      <a:pt x="1398333" y="874547"/>
                    </a:lnTo>
                    <a:lnTo>
                      <a:pt x="1373695" y="874547"/>
                    </a:lnTo>
                    <a:lnTo>
                      <a:pt x="1373695" y="866419"/>
                    </a:lnTo>
                    <a:lnTo>
                      <a:pt x="1356398" y="866419"/>
                    </a:lnTo>
                    <a:lnTo>
                      <a:pt x="1356398" y="846759"/>
                    </a:lnTo>
                    <a:lnTo>
                      <a:pt x="1350098" y="846759"/>
                    </a:lnTo>
                    <a:lnTo>
                      <a:pt x="1350098" y="839419"/>
                    </a:lnTo>
                    <a:lnTo>
                      <a:pt x="1342758" y="839419"/>
                    </a:lnTo>
                    <a:lnTo>
                      <a:pt x="1342758" y="817397"/>
                    </a:lnTo>
                    <a:lnTo>
                      <a:pt x="1329397" y="817397"/>
                    </a:lnTo>
                    <a:lnTo>
                      <a:pt x="1329397" y="806386"/>
                    </a:lnTo>
                    <a:lnTo>
                      <a:pt x="1309992" y="806386"/>
                    </a:lnTo>
                    <a:lnTo>
                      <a:pt x="1309992" y="784631"/>
                    </a:lnTo>
                    <a:lnTo>
                      <a:pt x="1301076" y="784631"/>
                    </a:lnTo>
                    <a:lnTo>
                      <a:pt x="1301076" y="761822"/>
                    </a:lnTo>
                    <a:lnTo>
                      <a:pt x="1287106" y="761822"/>
                    </a:lnTo>
                    <a:lnTo>
                      <a:pt x="1287106" y="741197"/>
                    </a:lnTo>
                    <a:lnTo>
                      <a:pt x="1260182" y="741197"/>
                    </a:lnTo>
                    <a:lnTo>
                      <a:pt x="1260182" y="728624"/>
                    </a:lnTo>
                    <a:lnTo>
                      <a:pt x="1240955" y="728624"/>
                    </a:lnTo>
                    <a:lnTo>
                      <a:pt x="1240955" y="718477"/>
                    </a:lnTo>
                    <a:lnTo>
                      <a:pt x="1191323" y="718477"/>
                    </a:lnTo>
                    <a:lnTo>
                      <a:pt x="1191323" y="709040"/>
                    </a:lnTo>
                    <a:lnTo>
                      <a:pt x="1170355" y="709040"/>
                    </a:lnTo>
                    <a:lnTo>
                      <a:pt x="1170355" y="694359"/>
                    </a:lnTo>
                    <a:lnTo>
                      <a:pt x="1154976" y="694359"/>
                    </a:lnTo>
                    <a:lnTo>
                      <a:pt x="1154976" y="688416"/>
                    </a:lnTo>
                    <a:lnTo>
                      <a:pt x="1139240" y="688416"/>
                    </a:lnTo>
                    <a:lnTo>
                      <a:pt x="1139240" y="680732"/>
                    </a:lnTo>
                    <a:lnTo>
                      <a:pt x="1129804" y="680732"/>
                    </a:lnTo>
                    <a:lnTo>
                      <a:pt x="1129804" y="658710"/>
                    </a:lnTo>
                    <a:lnTo>
                      <a:pt x="1099045" y="658710"/>
                    </a:lnTo>
                    <a:lnTo>
                      <a:pt x="1099045" y="641235"/>
                    </a:lnTo>
                    <a:lnTo>
                      <a:pt x="1085418" y="641235"/>
                    </a:lnTo>
                    <a:lnTo>
                      <a:pt x="1085418" y="631088"/>
                    </a:lnTo>
                    <a:lnTo>
                      <a:pt x="1051509" y="631088"/>
                    </a:lnTo>
                    <a:lnTo>
                      <a:pt x="1034376" y="631088"/>
                    </a:lnTo>
                    <a:lnTo>
                      <a:pt x="1034376" y="603834"/>
                    </a:lnTo>
                    <a:lnTo>
                      <a:pt x="1003274" y="603834"/>
                    </a:lnTo>
                    <a:lnTo>
                      <a:pt x="1003274" y="570623"/>
                    </a:lnTo>
                    <a:lnTo>
                      <a:pt x="993139" y="570623"/>
                    </a:lnTo>
                    <a:lnTo>
                      <a:pt x="993139" y="549655"/>
                    </a:lnTo>
                    <a:lnTo>
                      <a:pt x="936853" y="549655"/>
                    </a:lnTo>
                    <a:lnTo>
                      <a:pt x="936853" y="537070"/>
                    </a:lnTo>
                    <a:lnTo>
                      <a:pt x="919378" y="537070"/>
                    </a:lnTo>
                    <a:lnTo>
                      <a:pt x="919378" y="516801"/>
                    </a:lnTo>
                    <a:lnTo>
                      <a:pt x="894219" y="516801"/>
                    </a:lnTo>
                    <a:lnTo>
                      <a:pt x="894219" y="493382"/>
                    </a:lnTo>
                    <a:lnTo>
                      <a:pt x="880237" y="493382"/>
                    </a:lnTo>
                    <a:lnTo>
                      <a:pt x="880237" y="470661"/>
                    </a:lnTo>
                    <a:lnTo>
                      <a:pt x="858558" y="470661"/>
                    </a:lnTo>
                    <a:lnTo>
                      <a:pt x="858558" y="460171"/>
                    </a:lnTo>
                    <a:lnTo>
                      <a:pt x="823607" y="460171"/>
                    </a:lnTo>
                    <a:lnTo>
                      <a:pt x="816267" y="460171"/>
                    </a:lnTo>
                    <a:lnTo>
                      <a:pt x="816267" y="451078"/>
                    </a:lnTo>
                    <a:lnTo>
                      <a:pt x="790397" y="451078"/>
                    </a:lnTo>
                    <a:lnTo>
                      <a:pt x="779208" y="451078"/>
                    </a:lnTo>
                    <a:lnTo>
                      <a:pt x="779208" y="425919"/>
                    </a:lnTo>
                    <a:lnTo>
                      <a:pt x="766279" y="425919"/>
                    </a:lnTo>
                    <a:lnTo>
                      <a:pt x="766279" y="390613"/>
                    </a:lnTo>
                    <a:lnTo>
                      <a:pt x="744969" y="390613"/>
                    </a:lnTo>
                    <a:lnTo>
                      <a:pt x="744969" y="369633"/>
                    </a:lnTo>
                    <a:lnTo>
                      <a:pt x="703364" y="369633"/>
                    </a:lnTo>
                    <a:lnTo>
                      <a:pt x="703364" y="345871"/>
                    </a:lnTo>
                    <a:lnTo>
                      <a:pt x="687984" y="345871"/>
                    </a:lnTo>
                    <a:lnTo>
                      <a:pt x="687984" y="325246"/>
                    </a:lnTo>
                    <a:lnTo>
                      <a:pt x="666318" y="325246"/>
                    </a:lnTo>
                    <a:lnTo>
                      <a:pt x="666318" y="313016"/>
                    </a:lnTo>
                    <a:lnTo>
                      <a:pt x="643597" y="313016"/>
                    </a:lnTo>
                    <a:lnTo>
                      <a:pt x="643597" y="302171"/>
                    </a:lnTo>
                    <a:lnTo>
                      <a:pt x="632764" y="302171"/>
                    </a:lnTo>
                    <a:lnTo>
                      <a:pt x="632764" y="290639"/>
                    </a:lnTo>
                    <a:lnTo>
                      <a:pt x="621220" y="290639"/>
                    </a:lnTo>
                    <a:lnTo>
                      <a:pt x="621220" y="268617"/>
                    </a:lnTo>
                    <a:lnTo>
                      <a:pt x="611085" y="268617"/>
                    </a:lnTo>
                    <a:lnTo>
                      <a:pt x="611085" y="222834"/>
                    </a:lnTo>
                    <a:lnTo>
                      <a:pt x="597801" y="222834"/>
                    </a:lnTo>
                    <a:lnTo>
                      <a:pt x="597801" y="213042"/>
                    </a:lnTo>
                    <a:lnTo>
                      <a:pt x="586270" y="213042"/>
                    </a:lnTo>
                    <a:lnTo>
                      <a:pt x="586270" y="203606"/>
                    </a:lnTo>
                    <a:lnTo>
                      <a:pt x="564591" y="203606"/>
                    </a:lnTo>
                    <a:lnTo>
                      <a:pt x="564591" y="188925"/>
                    </a:lnTo>
                    <a:lnTo>
                      <a:pt x="554113" y="188925"/>
                    </a:lnTo>
                    <a:lnTo>
                      <a:pt x="554113" y="180543"/>
                    </a:lnTo>
                    <a:lnTo>
                      <a:pt x="531393" y="180543"/>
                    </a:lnTo>
                    <a:lnTo>
                      <a:pt x="531393" y="155727"/>
                    </a:lnTo>
                    <a:lnTo>
                      <a:pt x="509371" y="155727"/>
                    </a:lnTo>
                    <a:lnTo>
                      <a:pt x="509371" y="145580"/>
                    </a:lnTo>
                    <a:lnTo>
                      <a:pt x="476161" y="145580"/>
                    </a:lnTo>
                    <a:lnTo>
                      <a:pt x="467080" y="145580"/>
                    </a:lnTo>
                    <a:lnTo>
                      <a:pt x="467080" y="122161"/>
                    </a:lnTo>
                    <a:lnTo>
                      <a:pt x="444004" y="122161"/>
                    </a:lnTo>
                    <a:lnTo>
                      <a:pt x="444004" y="112725"/>
                    </a:lnTo>
                    <a:lnTo>
                      <a:pt x="430720" y="112725"/>
                    </a:lnTo>
                    <a:lnTo>
                      <a:pt x="430720" y="98043"/>
                    </a:lnTo>
                    <a:lnTo>
                      <a:pt x="415696" y="98043"/>
                    </a:lnTo>
                    <a:lnTo>
                      <a:pt x="415696" y="78473"/>
                    </a:lnTo>
                    <a:lnTo>
                      <a:pt x="387032" y="78473"/>
                    </a:lnTo>
                    <a:lnTo>
                      <a:pt x="387032" y="56095"/>
                    </a:lnTo>
                    <a:lnTo>
                      <a:pt x="306641" y="56095"/>
                    </a:lnTo>
                    <a:lnTo>
                      <a:pt x="306641" y="45618"/>
                    </a:lnTo>
                    <a:lnTo>
                      <a:pt x="262940" y="45618"/>
                    </a:lnTo>
                    <a:lnTo>
                      <a:pt x="262940" y="21501"/>
                    </a:lnTo>
                    <a:lnTo>
                      <a:pt x="181851" y="21501"/>
                    </a:lnTo>
                    <a:lnTo>
                      <a:pt x="181851" y="12064"/>
                    </a:lnTo>
                    <a:lnTo>
                      <a:pt x="117182" y="12064"/>
                    </a:lnTo>
                    <a:lnTo>
                      <a:pt x="117182" y="0"/>
                    </a:lnTo>
                    <a:lnTo>
                      <a:pt x="0" y="0"/>
                    </a:lnTo>
                  </a:path>
                </a:pathLst>
              </a:custGeom>
              <a:ln w="19050">
                <a:solidFill>
                  <a:srgbClr val="ED1C24"/>
                </a:solidFill>
                <a:miter lim="800000"/>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608" name="Group 607">
              <a:extLst>
                <a:ext uri="{FF2B5EF4-FFF2-40B4-BE49-F238E27FC236}">
                  <a16:creationId xmlns:a16="http://schemas.microsoft.com/office/drawing/2014/main" id="{26D175F3-E4CC-A54B-9CA6-4A18C08A890B}"/>
                </a:ext>
              </a:extLst>
            </p:cNvPr>
            <p:cNvGrpSpPr/>
            <p:nvPr/>
          </p:nvGrpSpPr>
          <p:grpSpPr>
            <a:xfrm>
              <a:off x="2349396" y="1114591"/>
              <a:ext cx="7435736" cy="2396748"/>
              <a:chOff x="1811440" y="428899"/>
              <a:chExt cx="6216701" cy="2023086"/>
            </a:xfrm>
          </p:grpSpPr>
          <p:grpSp>
            <p:nvGrpSpPr>
              <p:cNvPr id="609" name="Group 608">
                <a:extLst>
                  <a:ext uri="{FF2B5EF4-FFF2-40B4-BE49-F238E27FC236}">
                    <a16:creationId xmlns:a16="http://schemas.microsoft.com/office/drawing/2014/main" id="{939F8F76-5122-6947-A30A-18CB6253B347}"/>
                  </a:ext>
                </a:extLst>
              </p:cNvPr>
              <p:cNvGrpSpPr/>
              <p:nvPr/>
            </p:nvGrpSpPr>
            <p:grpSpPr>
              <a:xfrm>
                <a:off x="1811440" y="436379"/>
                <a:ext cx="4411286" cy="2015606"/>
                <a:chOff x="1811440" y="431956"/>
                <a:chExt cx="4411286" cy="2015606"/>
              </a:xfrm>
            </p:grpSpPr>
            <p:sp>
              <p:nvSpPr>
                <p:cNvPr id="1030" name="object 473">
                  <a:extLst>
                    <a:ext uri="{FF2B5EF4-FFF2-40B4-BE49-F238E27FC236}">
                      <a16:creationId xmlns:a16="http://schemas.microsoft.com/office/drawing/2014/main" id="{0483FCBD-88A2-7D49-ADFA-5FE99EAF7601}"/>
                    </a:ext>
                  </a:extLst>
                </p:cNvPr>
                <p:cNvSpPr/>
                <p:nvPr/>
              </p:nvSpPr>
              <p:spPr>
                <a:xfrm>
                  <a:off x="2103220" y="478105"/>
                  <a:ext cx="0" cy="46355"/>
                </a:xfrm>
                <a:custGeom>
                  <a:avLst/>
                  <a:gdLst/>
                  <a:ahLst/>
                  <a:cxnLst/>
                  <a:rect l="l" t="t" r="r" b="b"/>
                  <a:pathLst>
                    <a:path h="46354">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31" name="Group 1030">
                  <a:extLst>
                    <a:ext uri="{FF2B5EF4-FFF2-40B4-BE49-F238E27FC236}">
                      <a16:creationId xmlns:a16="http://schemas.microsoft.com/office/drawing/2014/main" id="{40BA3256-EDC8-EE48-BBA6-85D5F360A42B}"/>
                    </a:ext>
                  </a:extLst>
                </p:cNvPr>
                <p:cNvGrpSpPr/>
                <p:nvPr/>
              </p:nvGrpSpPr>
              <p:grpSpPr>
                <a:xfrm>
                  <a:off x="1811440" y="431956"/>
                  <a:ext cx="4411286" cy="2015606"/>
                  <a:chOff x="1811440" y="431956"/>
                  <a:chExt cx="4411286" cy="2015606"/>
                </a:xfrm>
              </p:grpSpPr>
              <p:sp>
                <p:nvSpPr>
                  <p:cNvPr id="1032" name="object 474">
                    <a:extLst>
                      <a:ext uri="{FF2B5EF4-FFF2-40B4-BE49-F238E27FC236}">
                        <a16:creationId xmlns:a16="http://schemas.microsoft.com/office/drawing/2014/main" id="{4716ECEE-4C59-914B-86E4-6D782AD7D659}"/>
                      </a:ext>
                    </a:extLst>
                  </p:cNvPr>
                  <p:cNvSpPr/>
                  <p:nvPr/>
                </p:nvSpPr>
                <p:spPr>
                  <a:xfrm>
                    <a:off x="2080149" y="501180"/>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33" name="object 475">
                    <a:extLst>
                      <a:ext uri="{FF2B5EF4-FFF2-40B4-BE49-F238E27FC236}">
                        <a16:creationId xmlns:a16="http://schemas.microsoft.com/office/drawing/2014/main" id="{DE4C6D68-4FD6-384E-B536-FFB6417D422E}"/>
                      </a:ext>
                    </a:extLst>
                  </p:cNvPr>
                  <p:cNvSpPr/>
                  <p:nvPr/>
                </p:nvSpPr>
                <p:spPr>
                  <a:xfrm>
                    <a:off x="2137295" y="486228"/>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34" name="object 476">
                    <a:extLst>
                      <a:ext uri="{FF2B5EF4-FFF2-40B4-BE49-F238E27FC236}">
                        <a16:creationId xmlns:a16="http://schemas.microsoft.com/office/drawing/2014/main" id="{8D1CDBAE-3C7A-3541-9F84-ADC2EA866B44}"/>
                      </a:ext>
                    </a:extLst>
                  </p:cNvPr>
                  <p:cNvSpPr/>
                  <p:nvPr/>
                </p:nvSpPr>
                <p:spPr>
                  <a:xfrm>
                    <a:off x="2114231" y="509303"/>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35" name="object 477">
                    <a:extLst>
                      <a:ext uri="{FF2B5EF4-FFF2-40B4-BE49-F238E27FC236}">
                        <a16:creationId xmlns:a16="http://schemas.microsoft.com/office/drawing/2014/main" id="{2E72708D-6016-3B48-A571-B165D90FBA18}"/>
                      </a:ext>
                    </a:extLst>
                  </p:cNvPr>
                  <p:cNvSpPr/>
                  <p:nvPr/>
                </p:nvSpPr>
                <p:spPr>
                  <a:xfrm>
                    <a:off x="2144637" y="486228"/>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36" name="object 478">
                    <a:extLst>
                      <a:ext uri="{FF2B5EF4-FFF2-40B4-BE49-F238E27FC236}">
                        <a16:creationId xmlns:a16="http://schemas.microsoft.com/office/drawing/2014/main" id="{E8A8FFC5-F888-6346-A44F-01D43209E8AC}"/>
                      </a:ext>
                    </a:extLst>
                  </p:cNvPr>
                  <p:cNvSpPr/>
                  <p:nvPr/>
                </p:nvSpPr>
                <p:spPr>
                  <a:xfrm>
                    <a:off x="2121560" y="509303"/>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37" name="object 479">
                    <a:extLst>
                      <a:ext uri="{FF2B5EF4-FFF2-40B4-BE49-F238E27FC236}">
                        <a16:creationId xmlns:a16="http://schemas.microsoft.com/office/drawing/2014/main" id="{19FAA404-7E1B-874D-9214-AB70129A969F}"/>
                      </a:ext>
                    </a:extLst>
                  </p:cNvPr>
                  <p:cNvSpPr/>
                  <p:nvPr/>
                </p:nvSpPr>
                <p:spPr>
                  <a:xfrm>
                    <a:off x="2151980" y="486228"/>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38" name="object 480">
                    <a:extLst>
                      <a:ext uri="{FF2B5EF4-FFF2-40B4-BE49-F238E27FC236}">
                        <a16:creationId xmlns:a16="http://schemas.microsoft.com/office/drawing/2014/main" id="{58C4C396-BFDF-294C-ABEE-DF778F6B2631}"/>
                      </a:ext>
                    </a:extLst>
                  </p:cNvPr>
                  <p:cNvSpPr/>
                  <p:nvPr/>
                </p:nvSpPr>
                <p:spPr>
                  <a:xfrm>
                    <a:off x="2128903" y="509303"/>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39" name="object 481">
                    <a:extLst>
                      <a:ext uri="{FF2B5EF4-FFF2-40B4-BE49-F238E27FC236}">
                        <a16:creationId xmlns:a16="http://schemas.microsoft.com/office/drawing/2014/main" id="{C59E173B-9AFE-0C4F-865F-0BBDCC76DB71}"/>
                      </a:ext>
                    </a:extLst>
                  </p:cNvPr>
                  <p:cNvSpPr/>
                  <p:nvPr/>
                </p:nvSpPr>
                <p:spPr>
                  <a:xfrm>
                    <a:off x="2237705" y="509303"/>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0" name="object 482">
                    <a:extLst>
                      <a:ext uri="{FF2B5EF4-FFF2-40B4-BE49-F238E27FC236}">
                        <a16:creationId xmlns:a16="http://schemas.microsoft.com/office/drawing/2014/main" id="{7945A88A-3C38-4141-86EC-194A1435B4E5}"/>
                      </a:ext>
                    </a:extLst>
                  </p:cNvPr>
                  <p:cNvSpPr/>
                  <p:nvPr/>
                </p:nvSpPr>
                <p:spPr>
                  <a:xfrm>
                    <a:off x="2214628" y="532377"/>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1" name="object 483">
                    <a:extLst>
                      <a:ext uri="{FF2B5EF4-FFF2-40B4-BE49-F238E27FC236}">
                        <a16:creationId xmlns:a16="http://schemas.microsoft.com/office/drawing/2014/main" id="{0B491B8E-EBA9-3149-95F2-B7E5B1C9CD43}"/>
                      </a:ext>
                    </a:extLst>
                  </p:cNvPr>
                  <p:cNvSpPr/>
                  <p:nvPr/>
                </p:nvSpPr>
                <p:spPr>
                  <a:xfrm>
                    <a:off x="2297998" y="557399"/>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2" name="object 484">
                    <a:extLst>
                      <a:ext uri="{FF2B5EF4-FFF2-40B4-BE49-F238E27FC236}">
                        <a16:creationId xmlns:a16="http://schemas.microsoft.com/office/drawing/2014/main" id="{229743E6-93CC-EA4F-87A0-7DDF6533E2A1}"/>
                      </a:ext>
                    </a:extLst>
                  </p:cNvPr>
                  <p:cNvSpPr/>
                  <p:nvPr/>
                </p:nvSpPr>
                <p:spPr>
                  <a:xfrm>
                    <a:off x="2274921" y="580474"/>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3" name="object 485">
                    <a:extLst>
                      <a:ext uri="{FF2B5EF4-FFF2-40B4-BE49-F238E27FC236}">
                        <a16:creationId xmlns:a16="http://schemas.microsoft.com/office/drawing/2014/main" id="{1CCB79E6-C49D-A342-AA86-0420A030A274}"/>
                      </a:ext>
                    </a:extLst>
                  </p:cNvPr>
                  <p:cNvSpPr/>
                  <p:nvPr/>
                </p:nvSpPr>
                <p:spPr>
                  <a:xfrm>
                    <a:off x="2290396" y="557399"/>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4" name="object 486">
                    <a:extLst>
                      <a:ext uri="{FF2B5EF4-FFF2-40B4-BE49-F238E27FC236}">
                        <a16:creationId xmlns:a16="http://schemas.microsoft.com/office/drawing/2014/main" id="{49D621F8-F76F-DD4D-97D3-AE310FFD9C46}"/>
                      </a:ext>
                    </a:extLst>
                  </p:cNvPr>
                  <p:cNvSpPr/>
                  <p:nvPr/>
                </p:nvSpPr>
                <p:spPr>
                  <a:xfrm>
                    <a:off x="2267319" y="580474"/>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5" name="object 487">
                    <a:extLst>
                      <a:ext uri="{FF2B5EF4-FFF2-40B4-BE49-F238E27FC236}">
                        <a16:creationId xmlns:a16="http://schemas.microsoft.com/office/drawing/2014/main" id="{2A3A0302-BEDC-A04A-B0F7-F2CD13B18DE9}"/>
                      </a:ext>
                    </a:extLst>
                  </p:cNvPr>
                  <p:cNvSpPr/>
                  <p:nvPr/>
                </p:nvSpPr>
                <p:spPr>
                  <a:xfrm>
                    <a:off x="2283848" y="557399"/>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6" name="object 488">
                    <a:extLst>
                      <a:ext uri="{FF2B5EF4-FFF2-40B4-BE49-F238E27FC236}">
                        <a16:creationId xmlns:a16="http://schemas.microsoft.com/office/drawing/2014/main" id="{B5F24B93-9CC0-604C-825E-F0E25FE3DFAC}"/>
                      </a:ext>
                    </a:extLst>
                  </p:cNvPr>
                  <p:cNvSpPr/>
                  <p:nvPr/>
                </p:nvSpPr>
                <p:spPr>
                  <a:xfrm>
                    <a:off x="2260784" y="580474"/>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47" name="Group 1046">
                    <a:extLst>
                      <a:ext uri="{FF2B5EF4-FFF2-40B4-BE49-F238E27FC236}">
                        <a16:creationId xmlns:a16="http://schemas.microsoft.com/office/drawing/2014/main" id="{E82C2DBF-9DEE-5D47-9026-1C26CDC0FEAC}"/>
                      </a:ext>
                    </a:extLst>
                  </p:cNvPr>
                  <p:cNvGrpSpPr/>
                  <p:nvPr/>
                </p:nvGrpSpPr>
                <p:grpSpPr>
                  <a:xfrm>
                    <a:off x="1811440" y="431956"/>
                    <a:ext cx="4411286" cy="2015606"/>
                    <a:chOff x="1811440" y="431956"/>
                    <a:chExt cx="4411286" cy="2015606"/>
                  </a:xfrm>
                </p:grpSpPr>
                <p:sp>
                  <p:nvSpPr>
                    <p:cNvPr id="1048" name="object 467">
                      <a:extLst>
                        <a:ext uri="{FF2B5EF4-FFF2-40B4-BE49-F238E27FC236}">
                          <a16:creationId xmlns:a16="http://schemas.microsoft.com/office/drawing/2014/main" id="{11ED62BF-910D-284A-B74D-C26C661FC074}"/>
                        </a:ext>
                      </a:extLst>
                    </p:cNvPr>
                    <p:cNvSpPr/>
                    <p:nvPr/>
                  </p:nvSpPr>
                  <p:spPr>
                    <a:xfrm>
                      <a:off x="1846565" y="431956"/>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9" name="object 468">
                      <a:extLst>
                        <a:ext uri="{FF2B5EF4-FFF2-40B4-BE49-F238E27FC236}">
                          <a16:creationId xmlns:a16="http://schemas.microsoft.com/office/drawing/2014/main" id="{2E3EB9A7-CBA3-DE4C-9156-4509D47C2C2C}"/>
                        </a:ext>
                      </a:extLst>
                    </p:cNvPr>
                    <p:cNvSpPr/>
                    <p:nvPr/>
                  </p:nvSpPr>
                  <p:spPr>
                    <a:xfrm>
                      <a:off x="1823501" y="455031"/>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50" name="object 469">
                      <a:extLst>
                        <a:ext uri="{FF2B5EF4-FFF2-40B4-BE49-F238E27FC236}">
                          <a16:creationId xmlns:a16="http://schemas.microsoft.com/office/drawing/2014/main" id="{69D6566F-3BB9-FB4A-8658-C92E787E4692}"/>
                        </a:ext>
                      </a:extLst>
                    </p:cNvPr>
                    <p:cNvSpPr/>
                    <p:nvPr/>
                  </p:nvSpPr>
                  <p:spPr>
                    <a:xfrm>
                      <a:off x="1840538" y="431956"/>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51" name="object 470">
                      <a:extLst>
                        <a:ext uri="{FF2B5EF4-FFF2-40B4-BE49-F238E27FC236}">
                          <a16:creationId xmlns:a16="http://schemas.microsoft.com/office/drawing/2014/main" id="{C1808F91-9F44-5941-8BCA-8B21AA3520B5}"/>
                        </a:ext>
                      </a:extLst>
                    </p:cNvPr>
                    <p:cNvSpPr/>
                    <p:nvPr/>
                  </p:nvSpPr>
                  <p:spPr>
                    <a:xfrm>
                      <a:off x="1817461" y="455031"/>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52" name="object 471">
                      <a:extLst>
                        <a:ext uri="{FF2B5EF4-FFF2-40B4-BE49-F238E27FC236}">
                          <a16:creationId xmlns:a16="http://schemas.microsoft.com/office/drawing/2014/main" id="{E9FA1D17-650F-4D43-803D-A6854F29C897}"/>
                        </a:ext>
                      </a:extLst>
                    </p:cNvPr>
                    <p:cNvSpPr/>
                    <p:nvPr/>
                  </p:nvSpPr>
                  <p:spPr>
                    <a:xfrm>
                      <a:off x="1834511" y="431956"/>
                      <a:ext cx="0" cy="46355"/>
                    </a:xfrm>
                    <a:custGeom>
                      <a:avLst/>
                      <a:gdLst/>
                      <a:ahLst/>
                      <a:cxnLst/>
                      <a:rect l="l" t="t" r="r" b="b"/>
                      <a:pathLst>
                        <a:path h="46354">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53" name="object 472">
                      <a:extLst>
                        <a:ext uri="{FF2B5EF4-FFF2-40B4-BE49-F238E27FC236}">
                          <a16:creationId xmlns:a16="http://schemas.microsoft.com/office/drawing/2014/main" id="{02D24C49-A197-9D45-9FB5-74859139A992}"/>
                        </a:ext>
                      </a:extLst>
                    </p:cNvPr>
                    <p:cNvSpPr/>
                    <p:nvPr/>
                  </p:nvSpPr>
                  <p:spPr>
                    <a:xfrm>
                      <a:off x="1811440" y="455031"/>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54" name="Group 1053">
                      <a:extLst>
                        <a:ext uri="{FF2B5EF4-FFF2-40B4-BE49-F238E27FC236}">
                          <a16:creationId xmlns:a16="http://schemas.microsoft.com/office/drawing/2014/main" id="{49581731-68A2-794A-B108-B56BE2131A3B}"/>
                        </a:ext>
                      </a:extLst>
                    </p:cNvPr>
                    <p:cNvGrpSpPr/>
                    <p:nvPr/>
                  </p:nvGrpSpPr>
                  <p:grpSpPr>
                    <a:xfrm>
                      <a:off x="2504055" y="779055"/>
                      <a:ext cx="3718671" cy="1668507"/>
                      <a:chOff x="2504055" y="779055"/>
                      <a:chExt cx="3718671" cy="1668507"/>
                    </a:xfrm>
                  </p:grpSpPr>
                  <p:sp>
                    <p:nvSpPr>
                      <p:cNvPr id="1055" name="object 502">
                        <a:extLst>
                          <a:ext uri="{FF2B5EF4-FFF2-40B4-BE49-F238E27FC236}">
                            <a16:creationId xmlns:a16="http://schemas.microsoft.com/office/drawing/2014/main" id="{905ADC25-41D1-5844-BDFE-A14453986AB9}"/>
                          </a:ext>
                        </a:extLst>
                      </p:cNvPr>
                      <p:cNvSpPr/>
                      <p:nvPr/>
                    </p:nvSpPr>
                    <p:spPr>
                      <a:xfrm>
                        <a:off x="2719800" y="972792"/>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56" name="Group 1055">
                        <a:extLst>
                          <a:ext uri="{FF2B5EF4-FFF2-40B4-BE49-F238E27FC236}">
                            <a16:creationId xmlns:a16="http://schemas.microsoft.com/office/drawing/2014/main" id="{E996915D-0E41-BC4F-8B91-D05BEAFD2B7A}"/>
                          </a:ext>
                        </a:extLst>
                      </p:cNvPr>
                      <p:cNvGrpSpPr/>
                      <p:nvPr/>
                    </p:nvGrpSpPr>
                    <p:grpSpPr>
                      <a:xfrm>
                        <a:off x="2504055" y="779055"/>
                        <a:ext cx="3718671" cy="1668507"/>
                        <a:chOff x="2504055" y="779055"/>
                        <a:chExt cx="3718671" cy="1668507"/>
                      </a:xfrm>
                    </p:grpSpPr>
                    <p:sp>
                      <p:nvSpPr>
                        <p:cNvPr id="1057" name="object 489">
                          <a:extLst>
                            <a:ext uri="{FF2B5EF4-FFF2-40B4-BE49-F238E27FC236}">
                              <a16:creationId xmlns:a16="http://schemas.microsoft.com/office/drawing/2014/main" id="{EF66233D-5F2A-564E-B18A-8CBB1DE7263B}"/>
                            </a:ext>
                          </a:extLst>
                        </p:cNvPr>
                        <p:cNvSpPr/>
                        <p:nvPr/>
                      </p:nvSpPr>
                      <p:spPr>
                        <a:xfrm>
                          <a:off x="2527125" y="77905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58" name="object 490">
                          <a:extLst>
                            <a:ext uri="{FF2B5EF4-FFF2-40B4-BE49-F238E27FC236}">
                              <a16:creationId xmlns:a16="http://schemas.microsoft.com/office/drawing/2014/main" id="{3A6264C1-B97F-F346-9138-F440FE2C8B4D}"/>
                            </a:ext>
                          </a:extLst>
                        </p:cNvPr>
                        <p:cNvSpPr/>
                        <p:nvPr/>
                      </p:nvSpPr>
                      <p:spPr>
                        <a:xfrm>
                          <a:off x="2504055" y="802123"/>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59" name="object 491">
                          <a:extLst>
                            <a:ext uri="{FF2B5EF4-FFF2-40B4-BE49-F238E27FC236}">
                              <a16:creationId xmlns:a16="http://schemas.microsoft.com/office/drawing/2014/main" id="{828511F6-C8A9-6241-B960-A897D96DFB1D}"/>
                            </a:ext>
                          </a:extLst>
                        </p:cNvPr>
                        <p:cNvSpPr/>
                        <p:nvPr/>
                      </p:nvSpPr>
                      <p:spPr>
                        <a:xfrm>
                          <a:off x="2533153" y="779055"/>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0" name="object 492">
                          <a:extLst>
                            <a:ext uri="{FF2B5EF4-FFF2-40B4-BE49-F238E27FC236}">
                              <a16:creationId xmlns:a16="http://schemas.microsoft.com/office/drawing/2014/main" id="{481BB8E0-8898-484F-BE2C-3994753A730B}"/>
                            </a:ext>
                          </a:extLst>
                        </p:cNvPr>
                        <p:cNvSpPr/>
                        <p:nvPr/>
                      </p:nvSpPr>
                      <p:spPr>
                        <a:xfrm>
                          <a:off x="2510076" y="802123"/>
                          <a:ext cx="46355" cy="0"/>
                        </a:xfrm>
                        <a:custGeom>
                          <a:avLst/>
                          <a:gdLst/>
                          <a:ahLst/>
                          <a:cxnLst/>
                          <a:rect l="l" t="t" r="r" b="b"/>
                          <a:pathLst>
                            <a:path w="46355">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1" name="object 493">
                          <a:extLst>
                            <a:ext uri="{FF2B5EF4-FFF2-40B4-BE49-F238E27FC236}">
                              <a16:creationId xmlns:a16="http://schemas.microsoft.com/office/drawing/2014/main" id="{604D84E1-BC8A-B64B-92F4-F1B835D19481}"/>
                            </a:ext>
                          </a:extLst>
                        </p:cNvPr>
                        <p:cNvSpPr/>
                        <p:nvPr/>
                      </p:nvSpPr>
                      <p:spPr>
                        <a:xfrm>
                          <a:off x="2542331" y="802123"/>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2" name="object 500">
                          <a:extLst>
                            <a:ext uri="{FF2B5EF4-FFF2-40B4-BE49-F238E27FC236}">
                              <a16:creationId xmlns:a16="http://schemas.microsoft.com/office/drawing/2014/main" id="{090A0AE7-49BF-F04A-BE93-36A30EEF0B27}"/>
                            </a:ext>
                          </a:extLst>
                        </p:cNvPr>
                        <p:cNvSpPr/>
                        <p:nvPr/>
                      </p:nvSpPr>
                      <p:spPr>
                        <a:xfrm>
                          <a:off x="2725840" y="972792"/>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3" name="object 544">
                          <a:extLst>
                            <a:ext uri="{FF2B5EF4-FFF2-40B4-BE49-F238E27FC236}">
                              <a16:creationId xmlns:a16="http://schemas.microsoft.com/office/drawing/2014/main" id="{A8B55304-C998-1C43-9C63-49425C060D7E}"/>
                            </a:ext>
                          </a:extLst>
                        </p:cNvPr>
                        <p:cNvSpPr/>
                        <p:nvPr/>
                      </p:nvSpPr>
                      <p:spPr>
                        <a:xfrm>
                          <a:off x="3023384" y="1179831"/>
                          <a:ext cx="46355" cy="0"/>
                        </a:xfrm>
                        <a:custGeom>
                          <a:avLst/>
                          <a:gdLst/>
                          <a:ahLst/>
                          <a:cxnLst/>
                          <a:rect l="l" t="t" r="r" b="b"/>
                          <a:pathLst>
                            <a:path w="46355">
                              <a:moveTo>
                                <a:pt x="46139"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4" name="object 545">
                          <a:extLst>
                            <a:ext uri="{FF2B5EF4-FFF2-40B4-BE49-F238E27FC236}">
                              <a16:creationId xmlns:a16="http://schemas.microsoft.com/office/drawing/2014/main" id="{40F5AF8A-F3A6-9F4B-869B-948D7960EECB}"/>
                            </a:ext>
                          </a:extLst>
                        </p:cNvPr>
                        <p:cNvSpPr/>
                        <p:nvPr/>
                      </p:nvSpPr>
                      <p:spPr>
                        <a:xfrm>
                          <a:off x="3069523" y="116620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5" name="object 547">
                          <a:extLst>
                            <a:ext uri="{FF2B5EF4-FFF2-40B4-BE49-F238E27FC236}">
                              <a16:creationId xmlns:a16="http://schemas.microsoft.com/office/drawing/2014/main" id="{D41C9160-FD5C-BF41-866A-70CEACC0333C}"/>
                            </a:ext>
                          </a:extLst>
                        </p:cNvPr>
                        <p:cNvSpPr/>
                        <p:nvPr/>
                      </p:nvSpPr>
                      <p:spPr>
                        <a:xfrm>
                          <a:off x="3077387" y="116620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6" name="object 549">
                          <a:extLst>
                            <a:ext uri="{FF2B5EF4-FFF2-40B4-BE49-F238E27FC236}">
                              <a16:creationId xmlns:a16="http://schemas.microsoft.com/office/drawing/2014/main" id="{F59710A9-2538-5C4C-9CF1-9815F5ADB67A}"/>
                            </a:ext>
                          </a:extLst>
                        </p:cNvPr>
                        <p:cNvSpPr/>
                        <p:nvPr/>
                      </p:nvSpPr>
                      <p:spPr>
                        <a:xfrm>
                          <a:off x="3084202" y="116620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7" name="object 551">
                          <a:extLst>
                            <a:ext uri="{FF2B5EF4-FFF2-40B4-BE49-F238E27FC236}">
                              <a16:creationId xmlns:a16="http://schemas.microsoft.com/office/drawing/2014/main" id="{35123115-5E38-4444-A748-75C0E4C46651}"/>
                            </a:ext>
                          </a:extLst>
                        </p:cNvPr>
                        <p:cNvSpPr/>
                        <p:nvPr/>
                      </p:nvSpPr>
                      <p:spPr>
                        <a:xfrm>
                          <a:off x="3091017" y="1166200"/>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8" name="object 593">
                          <a:extLst>
                            <a:ext uri="{FF2B5EF4-FFF2-40B4-BE49-F238E27FC236}">
                              <a16:creationId xmlns:a16="http://schemas.microsoft.com/office/drawing/2014/main" id="{1028B773-0A35-7841-8860-0D8432BE0F6A}"/>
                            </a:ext>
                          </a:extLst>
                        </p:cNvPr>
                        <p:cNvSpPr/>
                        <p:nvPr/>
                      </p:nvSpPr>
                      <p:spPr>
                        <a:xfrm>
                          <a:off x="3641544" y="1639126"/>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9" name="object 594">
                          <a:extLst>
                            <a:ext uri="{FF2B5EF4-FFF2-40B4-BE49-F238E27FC236}">
                              <a16:creationId xmlns:a16="http://schemas.microsoft.com/office/drawing/2014/main" id="{03B699BA-8A8F-5D4D-8986-053096A05637}"/>
                            </a:ext>
                          </a:extLst>
                        </p:cNvPr>
                        <p:cNvSpPr/>
                        <p:nvPr/>
                      </p:nvSpPr>
                      <p:spPr>
                        <a:xfrm>
                          <a:off x="3618467" y="166219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0" name="object 595">
                          <a:extLst>
                            <a:ext uri="{FF2B5EF4-FFF2-40B4-BE49-F238E27FC236}">
                              <a16:creationId xmlns:a16="http://schemas.microsoft.com/office/drawing/2014/main" id="{849AFA6D-2153-BA48-B702-3F18A7088757}"/>
                            </a:ext>
                          </a:extLst>
                        </p:cNvPr>
                        <p:cNvSpPr/>
                        <p:nvPr/>
                      </p:nvSpPr>
                      <p:spPr>
                        <a:xfrm>
                          <a:off x="3648100" y="1639126"/>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1" name="object 596">
                          <a:extLst>
                            <a:ext uri="{FF2B5EF4-FFF2-40B4-BE49-F238E27FC236}">
                              <a16:creationId xmlns:a16="http://schemas.microsoft.com/office/drawing/2014/main" id="{CBD3F6DA-696B-5242-B87C-130C635BC089}"/>
                            </a:ext>
                          </a:extLst>
                        </p:cNvPr>
                        <p:cNvSpPr/>
                        <p:nvPr/>
                      </p:nvSpPr>
                      <p:spPr>
                        <a:xfrm>
                          <a:off x="3625022" y="166219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2" name="object 597">
                          <a:extLst>
                            <a:ext uri="{FF2B5EF4-FFF2-40B4-BE49-F238E27FC236}">
                              <a16:creationId xmlns:a16="http://schemas.microsoft.com/office/drawing/2014/main" id="{0C894153-8DA2-EE41-AE7E-E7FC16C74DE7}"/>
                            </a:ext>
                          </a:extLst>
                        </p:cNvPr>
                        <p:cNvSpPr/>
                        <p:nvPr/>
                      </p:nvSpPr>
                      <p:spPr>
                        <a:xfrm>
                          <a:off x="3654915" y="1639126"/>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3" name="object 598">
                          <a:extLst>
                            <a:ext uri="{FF2B5EF4-FFF2-40B4-BE49-F238E27FC236}">
                              <a16:creationId xmlns:a16="http://schemas.microsoft.com/office/drawing/2014/main" id="{9D2F09BE-6065-B143-AAE3-9BD8B8BC1118}"/>
                            </a:ext>
                          </a:extLst>
                        </p:cNvPr>
                        <p:cNvSpPr/>
                        <p:nvPr/>
                      </p:nvSpPr>
                      <p:spPr>
                        <a:xfrm>
                          <a:off x="3631838" y="166219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4" name="object 599">
                          <a:extLst>
                            <a:ext uri="{FF2B5EF4-FFF2-40B4-BE49-F238E27FC236}">
                              <a16:creationId xmlns:a16="http://schemas.microsoft.com/office/drawing/2014/main" id="{B4955C51-368C-9C4B-A6B4-F960BFE52496}"/>
                            </a:ext>
                          </a:extLst>
                        </p:cNvPr>
                        <p:cNvSpPr/>
                        <p:nvPr/>
                      </p:nvSpPr>
                      <p:spPr>
                        <a:xfrm>
                          <a:off x="3661469" y="1639126"/>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5" name="object 600">
                          <a:extLst>
                            <a:ext uri="{FF2B5EF4-FFF2-40B4-BE49-F238E27FC236}">
                              <a16:creationId xmlns:a16="http://schemas.microsoft.com/office/drawing/2014/main" id="{F74A1EA7-B356-B946-A9DD-5ECC0042040B}"/>
                            </a:ext>
                          </a:extLst>
                        </p:cNvPr>
                        <p:cNvSpPr/>
                        <p:nvPr/>
                      </p:nvSpPr>
                      <p:spPr>
                        <a:xfrm>
                          <a:off x="3638392" y="166219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6" name="object 601">
                          <a:extLst>
                            <a:ext uri="{FF2B5EF4-FFF2-40B4-BE49-F238E27FC236}">
                              <a16:creationId xmlns:a16="http://schemas.microsoft.com/office/drawing/2014/main" id="{869DB1A4-EF2F-3647-8AC9-76D6EAE285BA}"/>
                            </a:ext>
                          </a:extLst>
                        </p:cNvPr>
                        <p:cNvSpPr/>
                        <p:nvPr/>
                      </p:nvSpPr>
                      <p:spPr>
                        <a:xfrm>
                          <a:off x="3668024" y="1639126"/>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7" name="object 602">
                          <a:extLst>
                            <a:ext uri="{FF2B5EF4-FFF2-40B4-BE49-F238E27FC236}">
                              <a16:creationId xmlns:a16="http://schemas.microsoft.com/office/drawing/2014/main" id="{4DC2344E-EB0C-A141-B526-503AF6F600BB}"/>
                            </a:ext>
                          </a:extLst>
                        </p:cNvPr>
                        <p:cNvSpPr/>
                        <p:nvPr/>
                      </p:nvSpPr>
                      <p:spPr>
                        <a:xfrm>
                          <a:off x="3644946" y="1662194"/>
                          <a:ext cx="46355" cy="0"/>
                        </a:xfrm>
                        <a:custGeom>
                          <a:avLst/>
                          <a:gdLst/>
                          <a:ahLst/>
                          <a:cxnLst/>
                          <a:rect l="l" t="t" r="r" b="b"/>
                          <a:pathLst>
                            <a:path w="46354">
                              <a:moveTo>
                                <a:pt x="46151" y="0"/>
                              </a:moveTo>
                              <a:lnTo>
                                <a:pt x="0" y="0"/>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8" name="object 603">
                          <a:extLst>
                            <a:ext uri="{FF2B5EF4-FFF2-40B4-BE49-F238E27FC236}">
                              <a16:creationId xmlns:a16="http://schemas.microsoft.com/office/drawing/2014/main" id="{DF819390-A5D8-0B49-A0EF-0B250D3E867B}"/>
                            </a:ext>
                          </a:extLst>
                        </p:cNvPr>
                        <p:cNvSpPr/>
                        <p:nvPr/>
                      </p:nvSpPr>
                      <p:spPr>
                        <a:xfrm>
                          <a:off x="3674838" y="1639126"/>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9" name="object 679">
                          <a:extLst>
                            <a:ext uri="{FF2B5EF4-FFF2-40B4-BE49-F238E27FC236}">
                              <a16:creationId xmlns:a16="http://schemas.microsoft.com/office/drawing/2014/main" id="{CC366520-A355-8948-A319-A7C68A703339}"/>
                            </a:ext>
                          </a:extLst>
                        </p:cNvPr>
                        <p:cNvSpPr/>
                        <p:nvPr/>
                      </p:nvSpPr>
                      <p:spPr>
                        <a:xfrm>
                          <a:off x="4708264" y="2156490"/>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0" name="object 681">
                          <a:extLst>
                            <a:ext uri="{FF2B5EF4-FFF2-40B4-BE49-F238E27FC236}">
                              <a16:creationId xmlns:a16="http://schemas.microsoft.com/office/drawing/2014/main" id="{9C0ABFC9-6067-7B4C-BE3A-D710197D3D3B}"/>
                            </a:ext>
                          </a:extLst>
                        </p:cNvPr>
                        <p:cNvSpPr/>
                        <p:nvPr/>
                      </p:nvSpPr>
                      <p:spPr>
                        <a:xfrm>
                          <a:off x="4716127" y="2156490"/>
                          <a:ext cx="0" cy="46355"/>
                        </a:xfrm>
                        <a:custGeom>
                          <a:avLst/>
                          <a:gdLst/>
                          <a:ahLst/>
                          <a:cxnLst/>
                          <a:rect l="l" t="t" r="r" b="b"/>
                          <a:pathLst>
                            <a:path h="46355">
                              <a:moveTo>
                                <a:pt x="0" y="0"/>
                              </a:moveTo>
                              <a:lnTo>
                                <a:pt x="0" y="46139"/>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1" name="object 745">
                          <a:extLst>
                            <a:ext uri="{FF2B5EF4-FFF2-40B4-BE49-F238E27FC236}">
                              <a16:creationId xmlns:a16="http://schemas.microsoft.com/office/drawing/2014/main" id="{7F096708-DC3F-7D45-B6F4-E3C8931770C6}"/>
                            </a:ext>
                          </a:extLst>
                        </p:cNvPr>
                        <p:cNvSpPr/>
                        <p:nvPr/>
                      </p:nvSpPr>
                      <p:spPr>
                        <a:xfrm>
                          <a:off x="5808786"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2" name="object 747">
                          <a:extLst>
                            <a:ext uri="{FF2B5EF4-FFF2-40B4-BE49-F238E27FC236}">
                              <a16:creationId xmlns:a16="http://schemas.microsoft.com/office/drawing/2014/main" id="{2CAAF629-4DCF-5243-8BED-CC6741DE9380}"/>
                            </a:ext>
                          </a:extLst>
                        </p:cNvPr>
                        <p:cNvSpPr/>
                        <p:nvPr/>
                      </p:nvSpPr>
                      <p:spPr>
                        <a:xfrm>
                          <a:off x="5885854"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3" name="object 749">
                          <a:extLst>
                            <a:ext uri="{FF2B5EF4-FFF2-40B4-BE49-F238E27FC236}">
                              <a16:creationId xmlns:a16="http://schemas.microsoft.com/office/drawing/2014/main" id="{C9E59A50-E33F-CE46-9DB9-8052A02BDEB2}"/>
                            </a:ext>
                          </a:extLst>
                        </p:cNvPr>
                        <p:cNvSpPr/>
                        <p:nvPr/>
                      </p:nvSpPr>
                      <p:spPr>
                        <a:xfrm>
                          <a:off x="5986524"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4" name="object 751">
                          <a:extLst>
                            <a:ext uri="{FF2B5EF4-FFF2-40B4-BE49-F238E27FC236}">
                              <a16:creationId xmlns:a16="http://schemas.microsoft.com/office/drawing/2014/main" id="{4A5B92E9-B575-A142-BD8C-9D1D7591AFF6}"/>
                            </a:ext>
                          </a:extLst>
                        </p:cNvPr>
                        <p:cNvSpPr/>
                        <p:nvPr/>
                      </p:nvSpPr>
                      <p:spPr>
                        <a:xfrm>
                          <a:off x="6009605"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5" name="object 753">
                          <a:extLst>
                            <a:ext uri="{FF2B5EF4-FFF2-40B4-BE49-F238E27FC236}">
                              <a16:creationId xmlns:a16="http://schemas.microsoft.com/office/drawing/2014/main" id="{885236FC-FE7C-0740-B4E8-8BDB113AE5F0}"/>
                            </a:ext>
                          </a:extLst>
                        </p:cNvPr>
                        <p:cNvSpPr/>
                        <p:nvPr/>
                      </p:nvSpPr>
                      <p:spPr>
                        <a:xfrm>
                          <a:off x="6108947"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6" name="object 755">
                          <a:extLst>
                            <a:ext uri="{FF2B5EF4-FFF2-40B4-BE49-F238E27FC236}">
                              <a16:creationId xmlns:a16="http://schemas.microsoft.com/office/drawing/2014/main" id="{2BDFB928-250B-E24D-BCAF-47E83C8FFD0D}"/>
                            </a:ext>
                          </a:extLst>
                        </p:cNvPr>
                        <p:cNvSpPr/>
                        <p:nvPr/>
                      </p:nvSpPr>
                      <p:spPr>
                        <a:xfrm>
                          <a:off x="6134385"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7" name="object 757">
                          <a:extLst>
                            <a:ext uri="{FF2B5EF4-FFF2-40B4-BE49-F238E27FC236}">
                              <a16:creationId xmlns:a16="http://schemas.microsoft.com/office/drawing/2014/main" id="{68946016-1CFD-0A4F-9644-D56D2680B529}"/>
                            </a:ext>
                          </a:extLst>
                        </p:cNvPr>
                        <p:cNvSpPr/>
                        <p:nvPr/>
                      </p:nvSpPr>
                      <p:spPr>
                        <a:xfrm>
                          <a:off x="6148189"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8" name="object 759">
                          <a:extLst>
                            <a:ext uri="{FF2B5EF4-FFF2-40B4-BE49-F238E27FC236}">
                              <a16:creationId xmlns:a16="http://schemas.microsoft.com/office/drawing/2014/main" id="{F6237222-81BD-C145-A9A7-4AE2D6EBC47C}"/>
                            </a:ext>
                          </a:extLst>
                        </p:cNvPr>
                        <p:cNvSpPr/>
                        <p:nvPr/>
                      </p:nvSpPr>
                      <p:spPr>
                        <a:xfrm>
                          <a:off x="6141293"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9" name="object 761">
                          <a:extLst>
                            <a:ext uri="{FF2B5EF4-FFF2-40B4-BE49-F238E27FC236}">
                              <a16:creationId xmlns:a16="http://schemas.microsoft.com/office/drawing/2014/main" id="{9BF1DC5C-6A74-5E42-A819-0FEE0C1E098E}"/>
                            </a:ext>
                          </a:extLst>
                        </p:cNvPr>
                        <p:cNvSpPr/>
                        <p:nvPr/>
                      </p:nvSpPr>
                      <p:spPr>
                        <a:xfrm>
                          <a:off x="6155096"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90" name="object 763">
                          <a:extLst>
                            <a:ext uri="{FF2B5EF4-FFF2-40B4-BE49-F238E27FC236}">
                              <a16:creationId xmlns:a16="http://schemas.microsoft.com/office/drawing/2014/main" id="{6488BCC9-3E44-894A-9C77-6CD2E86C7E92}"/>
                            </a:ext>
                          </a:extLst>
                        </p:cNvPr>
                        <p:cNvSpPr/>
                        <p:nvPr/>
                      </p:nvSpPr>
                      <p:spPr>
                        <a:xfrm>
                          <a:off x="6189959"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91" name="object 765">
                          <a:extLst>
                            <a:ext uri="{FF2B5EF4-FFF2-40B4-BE49-F238E27FC236}">
                              <a16:creationId xmlns:a16="http://schemas.microsoft.com/office/drawing/2014/main" id="{A40DCD04-C183-864D-A17A-7B7306620078}"/>
                            </a:ext>
                          </a:extLst>
                        </p:cNvPr>
                        <p:cNvSpPr/>
                        <p:nvPr/>
                      </p:nvSpPr>
                      <p:spPr>
                        <a:xfrm>
                          <a:off x="6222726" y="2401207"/>
                          <a:ext cx="0" cy="46355"/>
                        </a:xfrm>
                        <a:custGeom>
                          <a:avLst/>
                          <a:gdLst/>
                          <a:ahLst/>
                          <a:cxnLst/>
                          <a:rect l="l" t="t" r="r" b="b"/>
                          <a:pathLst>
                            <a:path h="46355">
                              <a:moveTo>
                                <a:pt x="0" y="0"/>
                              </a:moveTo>
                              <a:lnTo>
                                <a:pt x="0" y="46151"/>
                              </a:lnTo>
                            </a:path>
                          </a:pathLst>
                        </a:custGeom>
                        <a:ln w="9525">
                          <a:solidFill>
                            <a:srgbClr val="ED1C2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grpSp>
            </p:grpSp>
          </p:grpSp>
          <p:sp>
            <p:nvSpPr>
              <p:cNvPr id="610" name="object 807">
                <a:extLst>
                  <a:ext uri="{FF2B5EF4-FFF2-40B4-BE49-F238E27FC236}">
                    <a16:creationId xmlns:a16="http://schemas.microsoft.com/office/drawing/2014/main" id="{9D29379B-EF45-6D48-8BDF-C2D015D2A990}"/>
                  </a:ext>
                </a:extLst>
              </p:cNvPr>
              <p:cNvSpPr/>
              <p:nvPr/>
            </p:nvSpPr>
            <p:spPr>
              <a:xfrm>
                <a:off x="1829791" y="456466"/>
                <a:ext cx="6169025" cy="1877060"/>
              </a:xfrm>
              <a:custGeom>
                <a:avLst/>
                <a:gdLst/>
                <a:ahLst/>
                <a:cxnLst/>
                <a:rect l="l" t="t" r="r" b="b"/>
                <a:pathLst>
                  <a:path w="6169025" h="1877060">
                    <a:moveTo>
                      <a:pt x="6168694" y="1876653"/>
                    </a:moveTo>
                    <a:lnTo>
                      <a:pt x="4662881" y="1876653"/>
                    </a:lnTo>
                    <a:lnTo>
                      <a:pt x="4662881" y="1817954"/>
                    </a:lnTo>
                    <a:lnTo>
                      <a:pt x="4310532" y="1817954"/>
                    </a:lnTo>
                    <a:lnTo>
                      <a:pt x="4310532" y="1752942"/>
                    </a:lnTo>
                    <a:lnTo>
                      <a:pt x="4296918" y="1752942"/>
                    </a:lnTo>
                    <a:lnTo>
                      <a:pt x="4296918" y="1715198"/>
                    </a:lnTo>
                    <a:lnTo>
                      <a:pt x="4174223" y="1715198"/>
                    </a:lnTo>
                    <a:lnTo>
                      <a:pt x="4174223" y="1681645"/>
                    </a:lnTo>
                    <a:lnTo>
                      <a:pt x="4071454" y="1681645"/>
                    </a:lnTo>
                    <a:lnTo>
                      <a:pt x="4071454" y="1645983"/>
                    </a:lnTo>
                    <a:lnTo>
                      <a:pt x="3970794" y="1645983"/>
                    </a:lnTo>
                    <a:lnTo>
                      <a:pt x="3970794" y="1615579"/>
                    </a:lnTo>
                    <a:lnTo>
                      <a:pt x="3915219" y="1615579"/>
                    </a:lnTo>
                    <a:lnTo>
                      <a:pt x="3915219" y="1594612"/>
                    </a:lnTo>
                    <a:lnTo>
                      <a:pt x="3711778" y="1594612"/>
                    </a:lnTo>
                    <a:lnTo>
                      <a:pt x="3711778" y="1561045"/>
                    </a:lnTo>
                    <a:lnTo>
                      <a:pt x="3532466" y="1561045"/>
                    </a:lnTo>
                    <a:lnTo>
                      <a:pt x="3532466" y="1537982"/>
                    </a:lnTo>
                    <a:lnTo>
                      <a:pt x="3433889" y="1537982"/>
                    </a:lnTo>
                    <a:lnTo>
                      <a:pt x="3433889" y="1526438"/>
                    </a:lnTo>
                    <a:lnTo>
                      <a:pt x="3399294" y="1526438"/>
                    </a:lnTo>
                    <a:lnTo>
                      <a:pt x="3399294" y="1505470"/>
                    </a:lnTo>
                    <a:lnTo>
                      <a:pt x="3341624" y="1505470"/>
                    </a:lnTo>
                    <a:lnTo>
                      <a:pt x="3341624" y="1477149"/>
                    </a:lnTo>
                    <a:lnTo>
                      <a:pt x="3312248" y="1477149"/>
                    </a:lnTo>
                    <a:lnTo>
                      <a:pt x="3312248" y="1457236"/>
                    </a:lnTo>
                    <a:lnTo>
                      <a:pt x="3286048" y="1457236"/>
                    </a:lnTo>
                    <a:lnTo>
                      <a:pt x="3286048" y="1401660"/>
                    </a:lnTo>
                    <a:lnTo>
                      <a:pt x="3167532" y="1401660"/>
                    </a:lnTo>
                    <a:lnTo>
                      <a:pt x="3167532" y="1392212"/>
                    </a:lnTo>
                    <a:lnTo>
                      <a:pt x="3149714" y="1392212"/>
                    </a:lnTo>
                    <a:lnTo>
                      <a:pt x="3149714" y="1364957"/>
                    </a:lnTo>
                    <a:lnTo>
                      <a:pt x="3108820" y="1364957"/>
                    </a:lnTo>
                    <a:lnTo>
                      <a:pt x="3108820" y="1324063"/>
                    </a:lnTo>
                    <a:lnTo>
                      <a:pt x="3072117" y="1324063"/>
                    </a:lnTo>
                    <a:lnTo>
                      <a:pt x="3072117" y="1296797"/>
                    </a:lnTo>
                    <a:lnTo>
                      <a:pt x="3030524" y="1296797"/>
                    </a:lnTo>
                    <a:lnTo>
                      <a:pt x="3030524" y="1269885"/>
                    </a:lnTo>
                    <a:lnTo>
                      <a:pt x="3006064" y="1269885"/>
                    </a:lnTo>
                    <a:lnTo>
                      <a:pt x="3006064" y="1262545"/>
                    </a:lnTo>
                    <a:lnTo>
                      <a:pt x="2994875" y="1262545"/>
                    </a:lnTo>
                    <a:lnTo>
                      <a:pt x="2994875" y="1210449"/>
                    </a:lnTo>
                    <a:lnTo>
                      <a:pt x="2937548" y="1210449"/>
                    </a:lnTo>
                    <a:lnTo>
                      <a:pt x="2937548" y="1189482"/>
                    </a:lnTo>
                    <a:lnTo>
                      <a:pt x="2913773" y="1189482"/>
                    </a:lnTo>
                    <a:lnTo>
                      <a:pt x="2913773" y="1178306"/>
                    </a:lnTo>
                    <a:lnTo>
                      <a:pt x="2785148" y="1178306"/>
                    </a:lnTo>
                    <a:lnTo>
                      <a:pt x="2785148" y="1153134"/>
                    </a:lnTo>
                    <a:lnTo>
                      <a:pt x="2767672" y="1153134"/>
                    </a:lnTo>
                    <a:lnTo>
                      <a:pt x="2767672" y="1143342"/>
                    </a:lnTo>
                    <a:lnTo>
                      <a:pt x="2725724" y="1143342"/>
                    </a:lnTo>
                    <a:lnTo>
                      <a:pt x="2725724" y="1132154"/>
                    </a:lnTo>
                    <a:lnTo>
                      <a:pt x="2672588" y="1132154"/>
                    </a:lnTo>
                    <a:lnTo>
                      <a:pt x="2672588" y="1120978"/>
                    </a:lnTo>
                    <a:lnTo>
                      <a:pt x="2627160" y="1120978"/>
                    </a:lnTo>
                    <a:lnTo>
                      <a:pt x="2627160" y="1097902"/>
                    </a:lnTo>
                    <a:lnTo>
                      <a:pt x="2534881" y="1097902"/>
                    </a:lnTo>
                    <a:lnTo>
                      <a:pt x="2534881" y="1076934"/>
                    </a:lnTo>
                    <a:lnTo>
                      <a:pt x="2520886" y="1076934"/>
                    </a:lnTo>
                    <a:lnTo>
                      <a:pt x="2520886" y="1067142"/>
                    </a:lnTo>
                    <a:lnTo>
                      <a:pt x="2480348" y="1067142"/>
                    </a:lnTo>
                    <a:lnTo>
                      <a:pt x="2480348" y="1054569"/>
                    </a:lnTo>
                    <a:lnTo>
                      <a:pt x="2350312" y="1054569"/>
                    </a:lnTo>
                    <a:lnTo>
                      <a:pt x="2318156" y="1054569"/>
                    </a:lnTo>
                    <a:lnTo>
                      <a:pt x="2318156" y="1043381"/>
                    </a:lnTo>
                    <a:lnTo>
                      <a:pt x="2275522" y="1043381"/>
                    </a:lnTo>
                    <a:lnTo>
                      <a:pt x="2275522" y="1021003"/>
                    </a:lnTo>
                    <a:lnTo>
                      <a:pt x="2244064" y="1021003"/>
                    </a:lnTo>
                    <a:lnTo>
                      <a:pt x="2244064" y="1009827"/>
                    </a:lnTo>
                    <a:lnTo>
                      <a:pt x="2212606" y="1009827"/>
                    </a:lnTo>
                    <a:lnTo>
                      <a:pt x="2212606" y="1000734"/>
                    </a:lnTo>
                    <a:lnTo>
                      <a:pt x="2197912" y="1000734"/>
                    </a:lnTo>
                    <a:lnTo>
                      <a:pt x="2186724" y="1000734"/>
                    </a:lnTo>
                    <a:lnTo>
                      <a:pt x="2186724" y="979754"/>
                    </a:lnTo>
                    <a:lnTo>
                      <a:pt x="2168550" y="979754"/>
                    </a:lnTo>
                    <a:lnTo>
                      <a:pt x="2151075" y="979754"/>
                    </a:lnTo>
                    <a:lnTo>
                      <a:pt x="2151075" y="952500"/>
                    </a:lnTo>
                    <a:lnTo>
                      <a:pt x="2111235" y="952500"/>
                    </a:lnTo>
                    <a:lnTo>
                      <a:pt x="2111235" y="933627"/>
                    </a:lnTo>
                    <a:lnTo>
                      <a:pt x="2052510" y="933627"/>
                    </a:lnTo>
                    <a:lnTo>
                      <a:pt x="2052510" y="918248"/>
                    </a:lnTo>
                    <a:lnTo>
                      <a:pt x="2038527" y="918248"/>
                    </a:lnTo>
                    <a:lnTo>
                      <a:pt x="2038527" y="909154"/>
                    </a:lnTo>
                    <a:lnTo>
                      <a:pt x="1973173" y="909154"/>
                    </a:lnTo>
                    <a:lnTo>
                      <a:pt x="1973173" y="893076"/>
                    </a:lnTo>
                    <a:lnTo>
                      <a:pt x="1944154" y="893076"/>
                    </a:lnTo>
                    <a:lnTo>
                      <a:pt x="1944154" y="882586"/>
                    </a:lnTo>
                    <a:lnTo>
                      <a:pt x="1909902" y="882586"/>
                    </a:lnTo>
                    <a:lnTo>
                      <a:pt x="1909902" y="873506"/>
                    </a:lnTo>
                    <a:lnTo>
                      <a:pt x="1885429" y="873506"/>
                    </a:lnTo>
                    <a:lnTo>
                      <a:pt x="1885429" y="864412"/>
                    </a:lnTo>
                    <a:lnTo>
                      <a:pt x="1860257" y="864412"/>
                    </a:lnTo>
                    <a:lnTo>
                      <a:pt x="1860257" y="851827"/>
                    </a:lnTo>
                    <a:lnTo>
                      <a:pt x="1848370" y="851827"/>
                    </a:lnTo>
                    <a:lnTo>
                      <a:pt x="1848370" y="837844"/>
                    </a:lnTo>
                    <a:lnTo>
                      <a:pt x="1829511" y="837844"/>
                    </a:lnTo>
                    <a:lnTo>
                      <a:pt x="1829511" y="829449"/>
                    </a:lnTo>
                    <a:lnTo>
                      <a:pt x="1752600" y="829449"/>
                    </a:lnTo>
                    <a:lnTo>
                      <a:pt x="1752600" y="797306"/>
                    </a:lnTo>
                    <a:lnTo>
                      <a:pt x="1736521" y="797306"/>
                    </a:lnTo>
                    <a:lnTo>
                      <a:pt x="1736521" y="775627"/>
                    </a:lnTo>
                    <a:lnTo>
                      <a:pt x="1705063" y="775627"/>
                    </a:lnTo>
                    <a:lnTo>
                      <a:pt x="1705063" y="763041"/>
                    </a:lnTo>
                    <a:lnTo>
                      <a:pt x="1663827" y="763041"/>
                    </a:lnTo>
                    <a:lnTo>
                      <a:pt x="1663827" y="750468"/>
                    </a:lnTo>
                    <a:lnTo>
                      <a:pt x="1650187" y="750468"/>
                    </a:lnTo>
                    <a:lnTo>
                      <a:pt x="1650187" y="739978"/>
                    </a:lnTo>
                    <a:lnTo>
                      <a:pt x="1623618" y="739978"/>
                    </a:lnTo>
                    <a:lnTo>
                      <a:pt x="1623618" y="728789"/>
                    </a:lnTo>
                    <a:lnTo>
                      <a:pt x="1613839" y="728789"/>
                    </a:lnTo>
                    <a:lnTo>
                      <a:pt x="1613839" y="686498"/>
                    </a:lnTo>
                    <a:lnTo>
                      <a:pt x="1561058" y="686498"/>
                    </a:lnTo>
                    <a:lnTo>
                      <a:pt x="1561058" y="673214"/>
                    </a:lnTo>
                    <a:lnTo>
                      <a:pt x="1547418" y="673214"/>
                    </a:lnTo>
                    <a:lnTo>
                      <a:pt x="1547418" y="653288"/>
                    </a:lnTo>
                    <a:lnTo>
                      <a:pt x="1514919" y="653288"/>
                    </a:lnTo>
                    <a:lnTo>
                      <a:pt x="1514919" y="640702"/>
                    </a:lnTo>
                    <a:lnTo>
                      <a:pt x="1451305" y="640702"/>
                    </a:lnTo>
                    <a:lnTo>
                      <a:pt x="1442212" y="640702"/>
                    </a:lnTo>
                    <a:lnTo>
                      <a:pt x="1442212" y="631964"/>
                    </a:lnTo>
                    <a:lnTo>
                      <a:pt x="1404454" y="631964"/>
                    </a:lnTo>
                    <a:lnTo>
                      <a:pt x="1404454" y="624281"/>
                    </a:lnTo>
                    <a:lnTo>
                      <a:pt x="1393278" y="624281"/>
                    </a:lnTo>
                    <a:lnTo>
                      <a:pt x="1393278" y="620090"/>
                    </a:lnTo>
                    <a:lnTo>
                      <a:pt x="1335252" y="620090"/>
                    </a:lnTo>
                    <a:lnTo>
                      <a:pt x="1335252" y="583666"/>
                    </a:lnTo>
                    <a:lnTo>
                      <a:pt x="1317777" y="583666"/>
                    </a:lnTo>
                    <a:lnTo>
                      <a:pt x="1310436" y="583666"/>
                    </a:lnTo>
                    <a:lnTo>
                      <a:pt x="1310436" y="572719"/>
                    </a:lnTo>
                    <a:lnTo>
                      <a:pt x="1277404" y="572719"/>
                    </a:lnTo>
                    <a:lnTo>
                      <a:pt x="1277404" y="560400"/>
                    </a:lnTo>
                    <a:lnTo>
                      <a:pt x="1261148" y="560400"/>
                    </a:lnTo>
                    <a:lnTo>
                      <a:pt x="1261148" y="551218"/>
                    </a:lnTo>
                    <a:lnTo>
                      <a:pt x="1245946" y="551218"/>
                    </a:lnTo>
                    <a:lnTo>
                      <a:pt x="1245946" y="526846"/>
                    </a:lnTo>
                    <a:lnTo>
                      <a:pt x="1230998" y="526846"/>
                    </a:lnTo>
                    <a:lnTo>
                      <a:pt x="1230998" y="518718"/>
                    </a:lnTo>
                    <a:lnTo>
                      <a:pt x="1218945" y="518718"/>
                    </a:lnTo>
                    <a:lnTo>
                      <a:pt x="1218945" y="510336"/>
                    </a:lnTo>
                    <a:lnTo>
                      <a:pt x="1200327" y="510336"/>
                    </a:lnTo>
                    <a:lnTo>
                      <a:pt x="1200327" y="503770"/>
                    </a:lnTo>
                    <a:lnTo>
                      <a:pt x="1176731" y="503770"/>
                    </a:lnTo>
                    <a:lnTo>
                      <a:pt x="1176731" y="494334"/>
                    </a:lnTo>
                    <a:lnTo>
                      <a:pt x="1152880" y="494334"/>
                    </a:lnTo>
                    <a:lnTo>
                      <a:pt x="1152880" y="470484"/>
                    </a:lnTo>
                    <a:lnTo>
                      <a:pt x="1121689" y="470484"/>
                    </a:lnTo>
                    <a:lnTo>
                      <a:pt x="1121689" y="459994"/>
                    </a:lnTo>
                    <a:lnTo>
                      <a:pt x="1110843" y="459994"/>
                    </a:lnTo>
                    <a:lnTo>
                      <a:pt x="1110843" y="436575"/>
                    </a:lnTo>
                    <a:lnTo>
                      <a:pt x="1098257" y="436575"/>
                    </a:lnTo>
                    <a:lnTo>
                      <a:pt x="1098257" y="415607"/>
                    </a:lnTo>
                    <a:lnTo>
                      <a:pt x="1054227" y="415607"/>
                    </a:lnTo>
                    <a:lnTo>
                      <a:pt x="1054227" y="392874"/>
                    </a:lnTo>
                    <a:lnTo>
                      <a:pt x="1029055" y="392874"/>
                    </a:lnTo>
                    <a:lnTo>
                      <a:pt x="1029055" y="380644"/>
                    </a:lnTo>
                    <a:lnTo>
                      <a:pt x="996899" y="380644"/>
                    </a:lnTo>
                    <a:lnTo>
                      <a:pt x="996899" y="359676"/>
                    </a:lnTo>
                    <a:lnTo>
                      <a:pt x="986053" y="359676"/>
                    </a:lnTo>
                    <a:lnTo>
                      <a:pt x="986053" y="348145"/>
                    </a:lnTo>
                    <a:lnTo>
                      <a:pt x="974877" y="348145"/>
                    </a:lnTo>
                    <a:lnTo>
                      <a:pt x="974877" y="336600"/>
                    </a:lnTo>
                    <a:lnTo>
                      <a:pt x="953211" y="336600"/>
                    </a:lnTo>
                    <a:lnTo>
                      <a:pt x="953211" y="325767"/>
                    </a:lnTo>
                    <a:lnTo>
                      <a:pt x="929081" y="325767"/>
                    </a:lnTo>
                    <a:lnTo>
                      <a:pt x="929081" y="302006"/>
                    </a:lnTo>
                    <a:lnTo>
                      <a:pt x="905662" y="302006"/>
                    </a:lnTo>
                    <a:lnTo>
                      <a:pt x="897534" y="302006"/>
                    </a:lnTo>
                    <a:lnTo>
                      <a:pt x="897534" y="279628"/>
                    </a:lnTo>
                    <a:lnTo>
                      <a:pt x="872629" y="279628"/>
                    </a:lnTo>
                    <a:lnTo>
                      <a:pt x="872629" y="269138"/>
                    </a:lnTo>
                    <a:lnTo>
                      <a:pt x="860056" y="269138"/>
                    </a:lnTo>
                    <a:lnTo>
                      <a:pt x="860056" y="256565"/>
                    </a:lnTo>
                    <a:lnTo>
                      <a:pt x="840917" y="256565"/>
                    </a:lnTo>
                    <a:lnTo>
                      <a:pt x="840917" y="246862"/>
                    </a:lnTo>
                    <a:lnTo>
                      <a:pt x="729754" y="246862"/>
                    </a:lnTo>
                    <a:lnTo>
                      <a:pt x="729754" y="236905"/>
                    </a:lnTo>
                    <a:lnTo>
                      <a:pt x="715086" y="236905"/>
                    </a:lnTo>
                    <a:lnTo>
                      <a:pt x="715086" y="223266"/>
                    </a:lnTo>
                    <a:lnTo>
                      <a:pt x="695947" y="223266"/>
                    </a:lnTo>
                    <a:lnTo>
                      <a:pt x="695947" y="213042"/>
                    </a:lnTo>
                    <a:lnTo>
                      <a:pt x="680999" y="213042"/>
                    </a:lnTo>
                    <a:lnTo>
                      <a:pt x="680999" y="203339"/>
                    </a:lnTo>
                    <a:lnTo>
                      <a:pt x="672350" y="203339"/>
                    </a:lnTo>
                    <a:lnTo>
                      <a:pt x="672350" y="190500"/>
                    </a:lnTo>
                    <a:lnTo>
                      <a:pt x="623239" y="190500"/>
                    </a:lnTo>
                    <a:lnTo>
                      <a:pt x="623239" y="177914"/>
                    </a:lnTo>
                    <a:lnTo>
                      <a:pt x="605409" y="177914"/>
                    </a:lnTo>
                    <a:lnTo>
                      <a:pt x="605409" y="169875"/>
                    </a:lnTo>
                    <a:lnTo>
                      <a:pt x="569760" y="169875"/>
                    </a:lnTo>
                    <a:lnTo>
                      <a:pt x="569760" y="156591"/>
                    </a:lnTo>
                    <a:lnTo>
                      <a:pt x="540042" y="156591"/>
                    </a:lnTo>
                    <a:lnTo>
                      <a:pt x="540042" y="134226"/>
                    </a:lnTo>
                    <a:lnTo>
                      <a:pt x="525716" y="134226"/>
                    </a:lnTo>
                    <a:lnTo>
                      <a:pt x="525716" y="113601"/>
                    </a:lnTo>
                    <a:lnTo>
                      <a:pt x="500202" y="113601"/>
                    </a:lnTo>
                    <a:lnTo>
                      <a:pt x="500202" y="103466"/>
                    </a:lnTo>
                    <a:lnTo>
                      <a:pt x="480974" y="103466"/>
                    </a:lnTo>
                    <a:lnTo>
                      <a:pt x="480974" y="96469"/>
                    </a:lnTo>
                    <a:lnTo>
                      <a:pt x="473633" y="96469"/>
                    </a:lnTo>
                    <a:lnTo>
                      <a:pt x="473633" y="78638"/>
                    </a:lnTo>
                    <a:lnTo>
                      <a:pt x="458609" y="78638"/>
                    </a:lnTo>
                    <a:lnTo>
                      <a:pt x="458609" y="65366"/>
                    </a:lnTo>
                    <a:lnTo>
                      <a:pt x="437286" y="65366"/>
                    </a:lnTo>
                    <a:lnTo>
                      <a:pt x="437286" y="54521"/>
                    </a:lnTo>
                    <a:lnTo>
                      <a:pt x="423646" y="54521"/>
                    </a:lnTo>
                    <a:lnTo>
                      <a:pt x="423646" y="31115"/>
                    </a:lnTo>
                    <a:lnTo>
                      <a:pt x="413512" y="31115"/>
                    </a:lnTo>
                    <a:lnTo>
                      <a:pt x="413512" y="23418"/>
                    </a:lnTo>
                    <a:lnTo>
                      <a:pt x="324027" y="23418"/>
                    </a:lnTo>
                    <a:lnTo>
                      <a:pt x="290829" y="23418"/>
                    </a:lnTo>
                    <a:lnTo>
                      <a:pt x="290829" y="11531"/>
                    </a:lnTo>
                    <a:lnTo>
                      <a:pt x="154508" y="11531"/>
                    </a:lnTo>
                    <a:lnTo>
                      <a:pt x="154508" y="0"/>
                    </a:lnTo>
                    <a:lnTo>
                      <a:pt x="0" y="0"/>
                    </a:lnTo>
                  </a:path>
                </a:pathLst>
              </a:custGeom>
              <a:ln w="19050">
                <a:solidFill>
                  <a:srgbClr val="0077C0"/>
                </a:solidFill>
                <a:miter lim="800000"/>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611" name="Group 610">
                <a:extLst>
                  <a:ext uri="{FF2B5EF4-FFF2-40B4-BE49-F238E27FC236}">
                    <a16:creationId xmlns:a16="http://schemas.microsoft.com/office/drawing/2014/main" id="{065F71D2-ED46-7340-AF4B-54910C7D14D0}"/>
                  </a:ext>
                </a:extLst>
              </p:cNvPr>
              <p:cNvGrpSpPr/>
              <p:nvPr/>
            </p:nvGrpSpPr>
            <p:grpSpPr>
              <a:xfrm>
                <a:off x="1846657" y="428899"/>
                <a:ext cx="6181484" cy="1925893"/>
                <a:chOff x="1846657" y="428899"/>
                <a:chExt cx="6181484" cy="1925893"/>
              </a:xfrm>
            </p:grpSpPr>
            <p:sp>
              <p:nvSpPr>
                <p:cNvPr id="612" name="object 808">
                  <a:extLst>
                    <a:ext uri="{FF2B5EF4-FFF2-40B4-BE49-F238E27FC236}">
                      <a16:creationId xmlns:a16="http://schemas.microsoft.com/office/drawing/2014/main" id="{AE4C75C7-A57E-8F47-87B6-EC97E5D739F2}"/>
                    </a:ext>
                  </a:extLst>
                </p:cNvPr>
                <p:cNvSpPr/>
                <p:nvPr/>
              </p:nvSpPr>
              <p:spPr>
                <a:xfrm>
                  <a:off x="1869728" y="428899"/>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3" name="object 809">
                  <a:extLst>
                    <a:ext uri="{FF2B5EF4-FFF2-40B4-BE49-F238E27FC236}">
                      <a16:creationId xmlns:a16="http://schemas.microsoft.com/office/drawing/2014/main" id="{27FFC2BB-3759-274B-AB2D-EDA6A6E322D8}"/>
                    </a:ext>
                  </a:extLst>
                </p:cNvPr>
                <p:cNvSpPr/>
                <p:nvPr/>
              </p:nvSpPr>
              <p:spPr>
                <a:xfrm>
                  <a:off x="1846657" y="451974"/>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4" name="object 810">
                  <a:extLst>
                    <a:ext uri="{FF2B5EF4-FFF2-40B4-BE49-F238E27FC236}">
                      <a16:creationId xmlns:a16="http://schemas.microsoft.com/office/drawing/2014/main" id="{EA4409C2-208F-224B-8A9F-C880844E967F}"/>
                    </a:ext>
                  </a:extLst>
                </p:cNvPr>
                <p:cNvSpPr/>
                <p:nvPr/>
              </p:nvSpPr>
              <p:spPr>
                <a:xfrm>
                  <a:off x="1924955" y="428899"/>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5" name="object 811">
                  <a:extLst>
                    <a:ext uri="{FF2B5EF4-FFF2-40B4-BE49-F238E27FC236}">
                      <a16:creationId xmlns:a16="http://schemas.microsoft.com/office/drawing/2014/main" id="{0847943C-A695-A044-A310-1B259839A216}"/>
                    </a:ext>
                  </a:extLst>
                </p:cNvPr>
                <p:cNvSpPr/>
                <p:nvPr/>
              </p:nvSpPr>
              <p:spPr>
                <a:xfrm>
                  <a:off x="1901884" y="451974"/>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6" name="object 812">
                  <a:extLst>
                    <a:ext uri="{FF2B5EF4-FFF2-40B4-BE49-F238E27FC236}">
                      <a16:creationId xmlns:a16="http://schemas.microsoft.com/office/drawing/2014/main" id="{76289D2A-51CE-0D44-BCC8-9C6B04AE78A3}"/>
                    </a:ext>
                  </a:extLst>
                </p:cNvPr>
                <p:cNvSpPr/>
                <p:nvPr/>
              </p:nvSpPr>
              <p:spPr>
                <a:xfrm>
                  <a:off x="1971098" y="428899"/>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7" name="object 813">
                  <a:extLst>
                    <a:ext uri="{FF2B5EF4-FFF2-40B4-BE49-F238E27FC236}">
                      <a16:creationId xmlns:a16="http://schemas.microsoft.com/office/drawing/2014/main" id="{85731FC8-EF72-124C-843A-DF6932E4D2C1}"/>
                    </a:ext>
                  </a:extLst>
                </p:cNvPr>
                <p:cNvSpPr/>
                <p:nvPr/>
              </p:nvSpPr>
              <p:spPr>
                <a:xfrm>
                  <a:off x="1948021" y="451974"/>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8" name="object 814">
                  <a:extLst>
                    <a:ext uri="{FF2B5EF4-FFF2-40B4-BE49-F238E27FC236}">
                      <a16:creationId xmlns:a16="http://schemas.microsoft.com/office/drawing/2014/main" id="{97BCE734-5996-5446-B878-9A45688D4D6B}"/>
                    </a:ext>
                  </a:extLst>
                </p:cNvPr>
                <p:cNvSpPr/>
                <p:nvPr/>
              </p:nvSpPr>
              <p:spPr>
                <a:xfrm>
                  <a:off x="2183264" y="454857"/>
                  <a:ext cx="0" cy="46355"/>
                </a:xfrm>
                <a:custGeom>
                  <a:avLst/>
                  <a:gdLst/>
                  <a:ahLst/>
                  <a:cxnLst/>
                  <a:rect l="l" t="t" r="r" b="b"/>
                  <a:pathLst>
                    <a:path h="46354">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9" name="object 815">
                  <a:extLst>
                    <a:ext uri="{FF2B5EF4-FFF2-40B4-BE49-F238E27FC236}">
                      <a16:creationId xmlns:a16="http://schemas.microsoft.com/office/drawing/2014/main" id="{AF1652CE-A8E2-7645-8848-B5413FF6251C}"/>
                    </a:ext>
                  </a:extLst>
                </p:cNvPr>
                <p:cNvSpPr/>
                <p:nvPr/>
              </p:nvSpPr>
              <p:spPr>
                <a:xfrm>
                  <a:off x="2160195" y="477931"/>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0" name="object 816">
                  <a:extLst>
                    <a:ext uri="{FF2B5EF4-FFF2-40B4-BE49-F238E27FC236}">
                      <a16:creationId xmlns:a16="http://schemas.microsoft.com/office/drawing/2014/main" id="{3C217AC7-673A-D748-8F79-0B3879BED36E}"/>
                    </a:ext>
                  </a:extLst>
                </p:cNvPr>
                <p:cNvSpPr/>
                <p:nvPr/>
              </p:nvSpPr>
              <p:spPr>
                <a:xfrm>
                  <a:off x="2272747" y="488411"/>
                  <a:ext cx="0" cy="46355"/>
                </a:xfrm>
                <a:custGeom>
                  <a:avLst/>
                  <a:gdLst/>
                  <a:ahLst/>
                  <a:cxnLst/>
                  <a:rect l="l" t="t" r="r" b="b"/>
                  <a:pathLst>
                    <a:path h="46354">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1" name="object 817">
                  <a:extLst>
                    <a:ext uri="{FF2B5EF4-FFF2-40B4-BE49-F238E27FC236}">
                      <a16:creationId xmlns:a16="http://schemas.microsoft.com/office/drawing/2014/main" id="{7F5DE7FE-B610-E943-AC85-D98DDA92BBE4}"/>
                    </a:ext>
                  </a:extLst>
                </p:cNvPr>
                <p:cNvSpPr/>
                <p:nvPr/>
              </p:nvSpPr>
              <p:spPr>
                <a:xfrm>
                  <a:off x="2249676" y="511480"/>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2" name="object 818">
                  <a:extLst>
                    <a:ext uri="{FF2B5EF4-FFF2-40B4-BE49-F238E27FC236}">
                      <a16:creationId xmlns:a16="http://schemas.microsoft.com/office/drawing/2014/main" id="{E9671AB2-0FCB-024E-A43A-CD968F6D9FD0}"/>
                    </a:ext>
                  </a:extLst>
                </p:cNvPr>
                <p:cNvSpPr/>
                <p:nvPr/>
              </p:nvSpPr>
              <p:spPr>
                <a:xfrm>
                  <a:off x="2318890" y="529482"/>
                  <a:ext cx="0" cy="46355"/>
                </a:xfrm>
                <a:custGeom>
                  <a:avLst/>
                  <a:gdLst/>
                  <a:ahLst/>
                  <a:cxnLst/>
                  <a:rect l="l" t="t" r="r" b="b"/>
                  <a:pathLst>
                    <a:path h="46354">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3" name="object 819">
                  <a:extLst>
                    <a:ext uri="{FF2B5EF4-FFF2-40B4-BE49-F238E27FC236}">
                      <a16:creationId xmlns:a16="http://schemas.microsoft.com/office/drawing/2014/main" id="{3FD7A22B-1048-3840-A217-FF1D67A5CB5F}"/>
                    </a:ext>
                  </a:extLst>
                </p:cNvPr>
                <p:cNvSpPr/>
                <p:nvPr/>
              </p:nvSpPr>
              <p:spPr>
                <a:xfrm>
                  <a:off x="2295813" y="552550"/>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4" name="object 820">
                  <a:extLst>
                    <a:ext uri="{FF2B5EF4-FFF2-40B4-BE49-F238E27FC236}">
                      <a16:creationId xmlns:a16="http://schemas.microsoft.com/office/drawing/2014/main" id="{8EBB736E-79C0-6642-A94F-CFD05E19BA86}"/>
                    </a:ext>
                  </a:extLst>
                </p:cNvPr>
                <p:cNvSpPr/>
                <p:nvPr/>
              </p:nvSpPr>
              <p:spPr>
                <a:xfrm>
                  <a:off x="2441921" y="608299"/>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5" name="object 821">
                  <a:extLst>
                    <a:ext uri="{FF2B5EF4-FFF2-40B4-BE49-F238E27FC236}">
                      <a16:creationId xmlns:a16="http://schemas.microsoft.com/office/drawing/2014/main" id="{6614C049-6ABC-DC41-A840-2612591EC5C6}"/>
                    </a:ext>
                  </a:extLst>
                </p:cNvPr>
                <p:cNvSpPr/>
                <p:nvPr/>
              </p:nvSpPr>
              <p:spPr>
                <a:xfrm>
                  <a:off x="2418844" y="631374"/>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6" name="object 822">
                  <a:extLst>
                    <a:ext uri="{FF2B5EF4-FFF2-40B4-BE49-F238E27FC236}">
                      <a16:creationId xmlns:a16="http://schemas.microsoft.com/office/drawing/2014/main" id="{E349B8E4-2B71-0043-B6CE-4A2253771508}"/>
                    </a:ext>
                  </a:extLst>
                </p:cNvPr>
                <p:cNvSpPr/>
                <p:nvPr/>
              </p:nvSpPr>
              <p:spPr>
                <a:xfrm>
                  <a:off x="2453109" y="608299"/>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7" name="object 823">
                  <a:extLst>
                    <a:ext uri="{FF2B5EF4-FFF2-40B4-BE49-F238E27FC236}">
                      <a16:creationId xmlns:a16="http://schemas.microsoft.com/office/drawing/2014/main" id="{09B0E533-7F7F-024B-82FB-5FF625398E57}"/>
                    </a:ext>
                  </a:extLst>
                </p:cNvPr>
                <p:cNvSpPr/>
                <p:nvPr/>
              </p:nvSpPr>
              <p:spPr>
                <a:xfrm>
                  <a:off x="2430031" y="631374"/>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 name="object 824">
                  <a:extLst>
                    <a:ext uri="{FF2B5EF4-FFF2-40B4-BE49-F238E27FC236}">
                      <a16:creationId xmlns:a16="http://schemas.microsoft.com/office/drawing/2014/main" id="{9BAD0975-6D76-0747-8D0A-801EFDED85BC}"/>
                    </a:ext>
                  </a:extLst>
                </p:cNvPr>
                <p:cNvSpPr/>
                <p:nvPr/>
              </p:nvSpPr>
              <p:spPr>
                <a:xfrm>
                  <a:off x="2447168" y="608299"/>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9" name="object 825">
                  <a:extLst>
                    <a:ext uri="{FF2B5EF4-FFF2-40B4-BE49-F238E27FC236}">
                      <a16:creationId xmlns:a16="http://schemas.microsoft.com/office/drawing/2014/main" id="{11FA8DC2-6C39-7E4D-AF53-7485FECDC227}"/>
                    </a:ext>
                  </a:extLst>
                </p:cNvPr>
                <p:cNvSpPr/>
                <p:nvPr/>
              </p:nvSpPr>
              <p:spPr>
                <a:xfrm>
                  <a:off x="2424097" y="631374"/>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0" name="object 826">
                  <a:extLst>
                    <a:ext uri="{FF2B5EF4-FFF2-40B4-BE49-F238E27FC236}">
                      <a16:creationId xmlns:a16="http://schemas.microsoft.com/office/drawing/2014/main" id="{BA1B48A9-2E29-6346-8415-C8A4FA0442D4}"/>
                    </a:ext>
                  </a:extLst>
                </p:cNvPr>
                <p:cNvSpPr/>
                <p:nvPr/>
              </p:nvSpPr>
              <p:spPr>
                <a:xfrm>
                  <a:off x="2463247" y="623231"/>
                  <a:ext cx="0" cy="46355"/>
                </a:xfrm>
                <a:custGeom>
                  <a:avLst/>
                  <a:gdLst/>
                  <a:ahLst/>
                  <a:cxnLst/>
                  <a:rect l="l" t="t" r="r" b="b"/>
                  <a:pathLst>
                    <a:path h="46354">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1" name="object 827">
                  <a:extLst>
                    <a:ext uri="{FF2B5EF4-FFF2-40B4-BE49-F238E27FC236}">
                      <a16:creationId xmlns:a16="http://schemas.microsoft.com/office/drawing/2014/main" id="{24CFBCDD-C1DE-A949-ADAD-9AA77AC19FA4}"/>
                    </a:ext>
                  </a:extLst>
                </p:cNvPr>
                <p:cNvSpPr/>
                <p:nvPr/>
              </p:nvSpPr>
              <p:spPr>
                <a:xfrm>
                  <a:off x="2440176" y="646305"/>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2" name="object 828">
                  <a:extLst>
                    <a:ext uri="{FF2B5EF4-FFF2-40B4-BE49-F238E27FC236}">
                      <a16:creationId xmlns:a16="http://schemas.microsoft.com/office/drawing/2014/main" id="{CAF49DD7-4AA5-1743-94D5-B8E73FFC1D40}"/>
                    </a:ext>
                  </a:extLst>
                </p:cNvPr>
                <p:cNvSpPr/>
                <p:nvPr/>
              </p:nvSpPr>
              <p:spPr>
                <a:xfrm>
                  <a:off x="2620887" y="678558"/>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3" name="object 829">
                  <a:extLst>
                    <a:ext uri="{FF2B5EF4-FFF2-40B4-BE49-F238E27FC236}">
                      <a16:creationId xmlns:a16="http://schemas.microsoft.com/office/drawing/2014/main" id="{0F6777D9-67C5-344A-A01F-285EC99E4140}"/>
                    </a:ext>
                  </a:extLst>
                </p:cNvPr>
                <p:cNvSpPr/>
                <p:nvPr/>
              </p:nvSpPr>
              <p:spPr>
                <a:xfrm>
                  <a:off x="2597810" y="701633"/>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4" name="object 830">
                  <a:extLst>
                    <a:ext uri="{FF2B5EF4-FFF2-40B4-BE49-F238E27FC236}">
                      <a16:creationId xmlns:a16="http://schemas.microsoft.com/office/drawing/2014/main" id="{5BCC068D-455C-CD4E-BE70-E508641B0CFE}"/>
                    </a:ext>
                  </a:extLst>
                </p:cNvPr>
                <p:cNvSpPr/>
                <p:nvPr/>
              </p:nvSpPr>
              <p:spPr>
                <a:xfrm>
                  <a:off x="2665281" y="678558"/>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5" name="object 831">
                  <a:extLst>
                    <a:ext uri="{FF2B5EF4-FFF2-40B4-BE49-F238E27FC236}">
                      <a16:creationId xmlns:a16="http://schemas.microsoft.com/office/drawing/2014/main" id="{07AC0DEE-35CB-824C-9ADF-16E3F84906DD}"/>
                    </a:ext>
                  </a:extLst>
                </p:cNvPr>
                <p:cNvSpPr/>
                <p:nvPr/>
              </p:nvSpPr>
              <p:spPr>
                <a:xfrm>
                  <a:off x="2642212" y="701633"/>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6" name="object 832">
                  <a:extLst>
                    <a:ext uri="{FF2B5EF4-FFF2-40B4-BE49-F238E27FC236}">
                      <a16:creationId xmlns:a16="http://schemas.microsoft.com/office/drawing/2014/main" id="{3136209A-4930-2149-90AF-45E7C09C4F75}"/>
                    </a:ext>
                  </a:extLst>
                </p:cNvPr>
                <p:cNvSpPr/>
                <p:nvPr/>
              </p:nvSpPr>
              <p:spPr>
                <a:xfrm>
                  <a:off x="2688351" y="690445"/>
                  <a:ext cx="0" cy="46355"/>
                </a:xfrm>
                <a:custGeom>
                  <a:avLst/>
                  <a:gdLst/>
                  <a:ahLst/>
                  <a:cxnLst/>
                  <a:rect l="l" t="t" r="r" b="b"/>
                  <a:pathLst>
                    <a:path h="46354">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7" name="object 833">
                  <a:extLst>
                    <a:ext uri="{FF2B5EF4-FFF2-40B4-BE49-F238E27FC236}">
                      <a16:creationId xmlns:a16="http://schemas.microsoft.com/office/drawing/2014/main" id="{2012CA46-EA50-E646-8BC1-BE8543E82A54}"/>
                    </a:ext>
                  </a:extLst>
                </p:cNvPr>
                <p:cNvSpPr/>
                <p:nvPr/>
              </p:nvSpPr>
              <p:spPr>
                <a:xfrm>
                  <a:off x="2665285" y="713514"/>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8" name="object 834">
                  <a:extLst>
                    <a:ext uri="{FF2B5EF4-FFF2-40B4-BE49-F238E27FC236}">
                      <a16:creationId xmlns:a16="http://schemas.microsoft.com/office/drawing/2014/main" id="{27118BFA-6E61-D642-B1C4-609D9378C471}"/>
                    </a:ext>
                  </a:extLst>
                </p:cNvPr>
                <p:cNvSpPr/>
                <p:nvPr/>
              </p:nvSpPr>
              <p:spPr>
                <a:xfrm>
                  <a:off x="2744972" y="733785"/>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9" name="object 835">
                  <a:extLst>
                    <a:ext uri="{FF2B5EF4-FFF2-40B4-BE49-F238E27FC236}">
                      <a16:creationId xmlns:a16="http://schemas.microsoft.com/office/drawing/2014/main" id="{42BBB6DC-5B35-8548-9A0A-EC0209297BC3}"/>
                    </a:ext>
                  </a:extLst>
                </p:cNvPr>
                <p:cNvSpPr/>
                <p:nvPr/>
              </p:nvSpPr>
              <p:spPr>
                <a:xfrm>
                  <a:off x="2721895" y="756860"/>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0" name="object 836">
                  <a:extLst>
                    <a:ext uri="{FF2B5EF4-FFF2-40B4-BE49-F238E27FC236}">
                      <a16:creationId xmlns:a16="http://schemas.microsoft.com/office/drawing/2014/main" id="{62C92C10-8E21-C541-B172-AAC15C73C6AE}"/>
                    </a:ext>
                  </a:extLst>
                </p:cNvPr>
                <p:cNvSpPr/>
                <p:nvPr/>
              </p:nvSpPr>
              <p:spPr>
                <a:xfrm>
                  <a:off x="2765599" y="733785"/>
                  <a:ext cx="0" cy="46355"/>
                </a:xfrm>
                <a:custGeom>
                  <a:avLst/>
                  <a:gdLst/>
                  <a:ahLst/>
                  <a:cxnLst/>
                  <a:rect l="l" t="t" r="r" b="b"/>
                  <a:pathLst>
                    <a:path h="46354">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1" name="object 837">
                  <a:extLst>
                    <a:ext uri="{FF2B5EF4-FFF2-40B4-BE49-F238E27FC236}">
                      <a16:creationId xmlns:a16="http://schemas.microsoft.com/office/drawing/2014/main" id="{9F6D2DA3-E7BE-5C47-A9A3-B7B4B98B88B2}"/>
                    </a:ext>
                  </a:extLst>
                </p:cNvPr>
                <p:cNvSpPr/>
                <p:nvPr/>
              </p:nvSpPr>
              <p:spPr>
                <a:xfrm>
                  <a:off x="2742521" y="756860"/>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2" name="object 838">
                  <a:extLst>
                    <a:ext uri="{FF2B5EF4-FFF2-40B4-BE49-F238E27FC236}">
                      <a16:creationId xmlns:a16="http://schemas.microsoft.com/office/drawing/2014/main" id="{722B20BA-52B5-1D4E-A98B-75D862EF9231}"/>
                    </a:ext>
                  </a:extLst>
                </p:cNvPr>
                <p:cNvSpPr/>
                <p:nvPr/>
              </p:nvSpPr>
              <p:spPr>
                <a:xfrm>
                  <a:off x="2788673" y="761052"/>
                  <a:ext cx="0" cy="46355"/>
                </a:xfrm>
                <a:custGeom>
                  <a:avLst/>
                  <a:gdLst/>
                  <a:ahLst/>
                  <a:cxnLst/>
                  <a:rect l="l" t="t" r="r" b="b"/>
                  <a:pathLst>
                    <a:path h="46354">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3" name="object 839">
                  <a:extLst>
                    <a:ext uri="{FF2B5EF4-FFF2-40B4-BE49-F238E27FC236}">
                      <a16:creationId xmlns:a16="http://schemas.microsoft.com/office/drawing/2014/main" id="{D2E4393C-0306-4448-8CE1-F6E2810E88F7}"/>
                    </a:ext>
                  </a:extLst>
                </p:cNvPr>
                <p:cNvSpPr/>
                <p:nvPr/>
              </p:nvSpPr>
              <p:spPr>
                <a:xfrm>
                  <a:off x="2765602" y="784127"/>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4" name="object 840">
                  <a:extLst>
                    <a:ext uri="{FF2B5EF4-FFF2-40B4-BE49-F238E27FC236}">
                      <a16:creationId xmlns:a16="http://schemas.microsoft.com/office/drawing/2014/main" id="{8A14D650-1EA4-C641-B746-98A20F72DBA0}"/>
                    </a:ext>
                  </a:extLst>
                </p:cNvPr>
                <p:cNvSpPr/>
                <p:nvPr/>
              </p:nvSpPr>
              <p:spPr>
                <a:xfrm>
                  <a:off x="2900517" y="845816"/>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5" name="object 841">
                  <a:extLst>
                    <a:ext uri="{FF2B5EF4-FFF2-40B4-BE49-F238E27FC236}">
                      <a16:creationId xmlns:a16="http://schemas.microsoft.com/office/drawing/2014/main" id="{5DDCA8CA-6A85-B04E-9655-DE1F8137D7D6}"/>
                    </a:ext>
                  </a:extLst>
                </p:cNvPr>
                <p:cNvSpPr/>
                <p:nvPr/>
              </p:nvSpPr>
              <p:spPr>
                <a:xfrm>
                  <a:off x="2877453" y="868884"/>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6" name="object 842">
                  <a:extLst>
                    <a:ext uri="{FF2B5EF4-FFF2-40B4-BE49-F238E27FC236}">
                      <a16:creationId xmlns:a16="http://schemas.microsoft.com/office/drawing/2014/main" id="{86D835E9-5554-4C41-9A24-41FF6349327A}"/>
                    </a:ext>
                  </a:extLst>
                </p:cNvPr>
                <p:cNvSpPr/>
                <p:nvPr/>
              </p:nvSpPr>
              <p:spPr>
                <a:xfrm>
                  <a:off x="2944210" y="870981"/>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7" name="object 843">
                  <a:extLst>
                    <a:ext uri="{FF2B5EF4-FFF2-40B4-BE49-F238E27FC236}">
                      <a16:creationId xmlns:a16="http://schemas.microsoft.com/office/drawing/2014/main" id="{2358C210-6857-4A42-BEF7-B7F0A099BE7D}"/>
                    </a:ext>
                  </a:extLst>
                </p:cNvPr>
                <p:cNvSpPr/>
                <p:nvPr/>
              </p:nvSpPr>
              <p:spPr>
                <a:xfrm>
                  <a:off x="2921146" y="894054"/>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8" name="object 844">
                  <a:extLst>
                    <a:ext uri="{FF2B5EF4-FFF2-40B4-BE49-F238E27FC236}">
                      <a16:creationId xmlns:a16="http://schemas.microsoft.com/office/drawing/2014/main" id="{EF4F24C2-93FC-3245-BFDE-B4D3055E2B7A}"/>
                    </a:ext>
                  </a:extLst>
                </p:cNvPr>
                <p:cNvSpPr/>
                <p:nvPr/>
              </p:nvSpPr>
              <p:spPr>
                <a:xfrm>
                  <a:off x="2967285" y="903314"/>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9" name="object 845">
                  <a:extLst>
                    <a:ext uri="{FF2B5EF4-FFF2-40B4-BE49-F238E27FC236}">
                      <a16:creationId xmlns:a16="http://schemas.microsoft.com/office/drawing/2014/main" id="{171C0DBB-30BA-B94D-B3B9-4D22B7AF9EDF}"/>
                    </a:ext>
                  </a:extLst>
                </p:cNvPr>
                <p:cNvSpPr/>
                <p:nvPr/>
              </p:nvSpPr>
              <p:spPr>
                <a:xfrm>
                  <a:off x="2944207" y="926387"/>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0" name="object 846">
                  <a:extLst>
                    <a:ext uri="{FF2B5EF4-FFF2-40B4-BE49-F238E27FC236}">
                      <a16:creationId xmlns:a16="http://schemas.microsoft.com/office/drawing/2014/main" id="{60E581D5-D830-404F-AAC9-D2CACB8B1F1D}"/>
                    </a:ext>
                  </a:extLst>
                </p:cNvPr>
                <p:cNvSpPr/>
                <p:nvPr/>
              </p:nvSpPr>
              <p:spPr>
                <a:xfrm>
                  <a:off x="3056414" y="94946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1" name="object 847">
                  <a:extLst>
                    <a:ext uri="{FF2B5EF4-FFF2-40B4-BE49-F238E27FC236}">
                      <a16:creationId xmlns:a16="http://schemas.microsoft.com/office/drawing/2014/main" id="{34A3AEC1-9E12-2545-B347-35ADEBEFD6F2}"/>
                    </a:ext>
                  </a:extLst>
                </p:cNvPr>
                <p:cNvSpPr/>
                <p:nvPr/>
              </p:nvSpPr>
              <p:spPr>
                <a:xfrm>
                  <a:off x="3033337" y="972530"/>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2" name="object 848">
                  <a:extLst>
                    <a:ext uri="{FF2B5EF4-FFF2-40B4-BE49-F238E27FC236}">
                      <a16:creationId xmlns:a16="http://schemas.microsoft.com/office/drawing/2014/main" id="{7802AC29-8103-2C40-9430-F3964740C97E}"/>
                    </a:ext>
                  </a:extLst>
                </p:cNvPr>
                <p:cNvSpPr/>
                <p:nvPr/>
              </p:nvSpPr>
              <p:spPr>
                <a:xfrm>
                  <a:off x="3079489" y="957965"/>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3" name="object 849">
                  <a:extLst>
                    <a:ext uri="{FF2B5EF4-FFF2-40B4-BE49-F238E27FC236}">
                      <a16:creationId xmlns:a16="http://schemas.microsoft.com/office/drawing/2014/main" id="{F4F895DF-B4BC-5A47-8872-2D6E45D314C0}"/>
                    </a:ext>
                  </a:extLst>
                </p:cNvPr>
                <p:cNvSpPr/>
                <p:nvPr/>
              </p:nvSpPr>
              <p:spPr>
                <a:xfrm>
                  <a:off x="3056412" y="981039"/>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4" name="object 850">
                  <a:extLst>
                    <a:ext uri="{FF2B5EF4-FFF2-40B4-BE49-F238E27FC236}">
                      <a16:creationId xmlns:a16="http://schemas.microsoft.com/office/drawing/2014/main" id="{577C4087-74EC-BC40-9DD5-CE51080DF993}"/>
                    </a:ext>
                  </a:extLst>
                </p:cNvPr>
                <p:cNvSpPr/>
                <p:nvPr/>
              </p:nvSpPr>
              <p:spPr>
                <a:xfrm>
                  <a:off x="3089621" y="983358"/>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5" name="object 851">
                  <a:extLst>
                    <a:ext uri="{FF2B5EF4-FFF2-40B4-BE49-F238E27FC236}">
                      <a16:creationId xmlns:a16="http://schemas.microsoft.com/office/drawing/2014/main" id="{7D8410F2-20E5-E444-B49E-93391C15A83C}"/>
                    </a:ext>
                  </a:extLst>
                </p:cNvPr>
                <p:cNvSpPr/>
                <p:nvPr/>
              </p:nvSpPr>
              <p:spPr>
                <a:xfrm>
                  <a:off x="3066544" y="1006433"/>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6" name="object 852">
                  <a:extLst>
                    <a:ext uri="{FF2B5EF4-FFF2-40B4-BE49-F238E27FC236}">
                      <a16:creationId xmlns:a16="http://schemas.microsoft.com/office/drawing/2014/main" id="{E6D2F860-1A50-E645-B307-544467084015}"/>
                    </a:ext>
                  </a:extLst>
                </p:cNvPr>
                <p:cNvSpPr/>
                <p:nvPr/>
              </p:nvSpPr>
              <p:spPr>
                <a:xfrm>
                  <a:off x="3136807" y="1006433"/>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7" name="object 853">
                  <a:extLst>
                    <a:ext uri="{FF2B5EF4-FFF2-40B4-BE49-F238E27FC236}">
                      <a16:creationId xmlns:a16="http://schemas.microsoft.com/office/drawing/2014/main" id="{74773F05-D782-E149-AA3D-4801EF4398EF}"/>
                    </a:ext>
                  </a:extLst>
                </p:cNvPr>
                <p:cNvSpPr/>
                <p:nvPr/>
              </p:nvSpPr>
              <p:spPr>
                <a:xfrm>
                  <a:off x="3113742" y="1029507"/>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8" name="object 854">
                  <a:extLst>
                    <a:ext uri="{FF2B5EF4-FFF2-40B4-BE49-F238E27FC236}">
                      <a16:creationId xmlns:a16="http://schemas.microsoft.com/office/drawing/2014/main" id="{9CF139F6-D379-A142-992F-58249EE8C002}"/>
                    </a:ext>
                  </a:extLst>
                </p:cNvPr>
                <p:cNvSpPr/>
                <p:nvPr/>
              </p:nvSpPr>
              <p:spPr>
                <a:xfrm>
                  <a:off x="3159881" y="1017266"/>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9" name="object 855">
                  <a:extLst>
                    <a:ext uri="{FF2B5EF4-FFF2-40B4-BE49-F238E27FC236}">
                      <a16:creationId xmlns:a16="http://schemas.microsoft.com/office/drawing/2014/main" id="{3CF690B6-B743-BD47-9E2E-B84535A23EF7}"/>
                    </a:ext>
                  </a:extLst>
                </p:cNvPr>
                <p:cNvSpPr/>
                <p:nvPr/>
              </p:nvSpPr>
              <p:spPr>
                <a:xfrm>
                  <a:off x="3136804" y="1040334"/>
                  <a:ext cx="46355" cy="0"/>
                </a:xfrm>
                <a:custGeom>
                  <a:avLst/>
                  <a:gdLst/>
                  <a:ahLst/>
                  <a:cxnLst/>
                  <a:rect l="l" t="t" r="r" b="b"/>
                  <a:pathLst>
                    <a:path w="46355">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0" name="object 856">
                  <a:extLst>
                    <a:ext uri="{FF2B5EF4-FFF2-40B4-BE49-F238E27FC236}">
                      <a16:creationId xmlns:a16="http://schemas.microsoft.com/office/drawing/2014/main" id="{495E6F6C-C384-DE44-9CE0-D1DA74736B0D}"/>
                    </a:ext>
                  </a:extLst>
                </p:cNvPr>
                <p:cNvSpPr/>
                <p:nvPr/>
              </p:nvSpPr>
              <p:spPr>
                <a:xfrm>
                  <a:off x="3194136" y="1052576"/>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1" name="object 857">
                  <a:extLst>
                    <a:ext uri="{FF2B5EF4-FFF2-40B4-BE49-F238E27FC236}">
                      <a16:creationId xmlns:a16="http://schemas.microsoft.com/office/drawing/2014/main" id="{81C9DE70-1018-2447-B084-079E910B3A54}"/>
                    </a:ext>
                  </a:extLst>
                </p:cNvPr>
                <p:cNvSpPr/>
                <p:nvPr/>
              </p:nvSpPr>
              <p:spPr>
                <a:xfrm>
                  <a:off x="3171065" y="1075650"/>
                  <a:ext cx="46355" cy="0"/>
                </a:xfrm>
                <a:custGeom>
                  <a:avLst/>
                  <a:gdLst/>
                  <a:ahLst/>
                  <a:cxnLst/>
                  <a:rect l="l" t="t" r="r" b="b"/>
                  <a:pathLst>
                    <a:path w="46355">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2" name="object 858">
                  <a:extLst>
                    <a:ext uri="{FF2B5EF4-FFF2-40B4-BE49-F238E27FC236}">
                      <a16:creationId xmlns:a16="http://schemas.microsoft.com/office/drawing/2014/main" id="{1CEAF562-0EB4-D543-BE1B-B5300F6956EA}"/>
                    </a:ext>
                  </a:extLst>
                </p:cNvPr>
                <p:cNvSpPr/>
                <p:nvPr/>
              </p:nvSpPr>
              <p:spPr>
                <a:xfrm>
                  <a:off x="3236428" y="106340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3" name="object 859">
                  <a:extLst>
                    <a:ext uri="{FF2B5EF4-FFF2-40B4-BE49-F238E27FC236}">
                      <a16:creationId xmlns:a16="http://schemas.microsoft.com/office/drawing/2014/main" id="{AAAADDD9-70BB-0B4C-830A-18DD71BFBE28}"/>
                    </a:ext>
                  </a:extLst>
                </p:cNvPr>
                <p:cNvSpPr/>
                <p:nvPr/>
              </p:nvSpPr>
              <p:spPr>
                <a:xfrm>
                  <a:off x="3213351" y="108648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4" name="object 860">
                  <a:extLst>
                    <a:ext uri="{FF2B5EF4-FFF2-40B4-BE49-F238E27FC236}">
                      <a16:creationId xmlns:a16="http://schemas.microsoft.com/office/drawing/2014/main" id="{09ED4BC8-1A6F-F444-AACC-E657A2A43067}"/>
                    </a:ext>
                  </a:extLst>
                </p:cNvPr>
                <p:cNvSpPr/>
                <p:nvPr/>
              </p:nvSpPr>
              <p:spPr>
                <a:xfrm>
                  <a:off x="3243770" y="1063409"/>
                  <a:ext cx="0" cy="46355"/>
                </a:xfrm>
                <a:custGeom>
                  <a:avLst/>
                  <a:gdLst/>
                  <a:ahLst/>
                  <a:cxnLst/>
                  <a:rect l="l" t="t" r="r" b="b"/>
                  <a:pathLst>
                    <a:path h="46355">
                      <a:moveTo>
                        <a:pt x="0" y="0"/>
                      </a:moveTo>
                      <a:lnTo>
                        <a:pt x="0" y="46151"/>
                      </a:lnTo>
                    </a:path>
                  </a:pathLst>
                </a:custGeom>
                <a:ln w="9524">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5" name="object 861">
                  <a:extLst>
                    <a:ext uri="{FF2B5EF4-FFF2-40B4-BE49-F238E27FC236}">
                      <a16:creationId xmlns:a16="http://schemas.microsoft.com/office/drawing/2014/main" id="{7DB8BE13-0E96-D44C-A975-4D8FB49EF020}"/>
                    </a:ext>
                  </a:extLst>
                </p:cNvPr>
                <p:cNvSpPr/>
                <p:nvPr/>
              </p:nvSpPr>
              <p:spPr>
                <a:xfrm>
                  <a:off x="3220699" y="1086483"/>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6" name="object 862">
                  <a:extLst>
                    <a:ext uri="{FF2B5EF4-FFF2-40B4-BE49-F238E27FC236}">
                      <a16:creationId xmlns:a16="http://schemas.microsoft.com/office/drawing/2014/main" id="{580CF737-83BA-0D40-B33A-E1C56373F5DB}"/>
                    </a:ext>
                  </a:extLst>
                </p:cNvPr>
                <p:cNvSpPr/>
                <p:nvPr/>
              </p:nvSpPr>
              <p:spPr>
                <a:xfrm>
                  <a:off x="3249711" y="1063409"/>
                  <a:ext cx="0" cy="46355"/>
                </a:xfrm>
                <a:custGeom>
                  <a:avLst/>
                  <a:gdLst/>
                  <a:ahLst/>
                  <a:cxnLst/>
                  <a:rect l="l" t="t" r="r" b="b"/>
                  <a:pathLst>
                    <a:path h="46355">
                      <a:moveTo>
                        <a:pt x="0" y="0"/>
                      </a:moveTo>
                      <a:lnTo>
                        <a:pt x="0" y="46151"/>
                      </a:lnTo>
                    </a:path>
                  </a:pathLst>
                </a:custGeom>
                <a:ln w="9524">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7" name="object 863">
                  <a:extLst>
                    <a:ext uri="{FF2B5EF4-FFF2-40B4-BE49-F238E27FC236}">
                      <a16:creationId xmlns:a16="http://schemas.microsoft.com/office/drawing/2014/main" id="{C4AF0DF6-10D6-904F-9946-E906CD597B64}"/>
                    </a:ext>
                  </a:extLst>
                </p:cNvPr>
                <p:cNvSpPr/>
                <p:nvPr/>
              </p:nvSpPr>
              <p:spPr>
                <a:xfrm>
                  <a:off x="3226634" y="108648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8" name="object 864">
                  <a:extLst>
                    <a:ext uri="{FF2B5EF4-FFF2-40B4-BE49-F238E27FC236}">
                      <a16:creationId xmlns:a16="http://schemas.microsoft.com/office/drawing/2014/main" id="{01E8B85B-FFEF-3649-9123-A12F8BE5BF88}"/>
                    </a:ext>
                  </a:extLst>
                </p:cNvPr>
                <p:cNvSpPr/>
                <p:nvPr/>
              </p:nvSpPr>
              <p:spPr>
                <a:xfrm>
                  <a:off x="3280469" y="10711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69" name="object 865">
                  <a:extLst>
                    <a:ext uri="{FF2B5EF4-FFF2-40B4-BE49-F238E27FC236}">
                      <a16:creationId xmlns:a16="http://schemas.microsoft.com/office/drawing/2014/main" id="{46A6E2F7-F4DB-DE4C-BA1D-0AD5C5E36E01}"/>
                    </a:ext>
                  </a:extLst>
                </p:cNvPr>
                <p:cNvSpPr/>
                <p:nvPr/>
              </p:nvSpPr>
              <p:spPr>
                <a:xfrm>
                  <a:off x="3257392" y="109418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0" name="object 866">
                  <a:extLst>
                    <a:ext uri="{FF2B5EF4-FFF2-40B4-BE49-F238E27FC236}">
                      <a16:creationId xmlns:a16="http://schemas.microsoft.com/office/drawing/2014/main" id="{8D2CC9AC-474B-C84B-A392-62A0A86A14DD}"/>
                    </a:ext>
                  </a:extLst>
                </p:cNvPr>
                <p:cNvSpPr/>
                <p:nvPr/>
              </p:nvSpPr>
              <p:spPr>
                <a:xfrm>
                  <a:off x="3285361" y="10711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1" name="object 867">
                  <a:extLst>
                    <a:ext uri="{FF2B5EF4-FFF2-40B4-BE49-F238E27FC236}">
                      <a16:creationId xmlns:a16="http://schemas.microsoft.com/office/drawing/2014/main" id="{2E6F385C-9744-F747-9742-C8BB079F076E}"/>
                    </a:ext>
                  </a:extLst>
                </p:cNvPr>
                <p:cNvSpPr/>
                <p:nvPr/>
              </p:nvSpPr>
              <p:spPr>
                <a:xfrm>
                  <a:off x="3262297" y="109418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2" name="object 868">
                  <a:extLst>
                    <a:ext uri="{FF2B5EF4-FFF2-40B4-BE49-F238E27FC236}">
                      <a16:creationId xmlns:a16="http://schemas.microsoft.com/office/drawing/2014/main" id="{DD2B50A3-0704-2346-8C43-AC387ED5E29E}"/>
                    </a:ext>
                  </a:extLst>
                </p:cNvPr>
                <p:cNvSpPr/>
                <p:nvPr/>
              </p:nvSpPr>
              <p:spPr>
                <a:xfrm>
                  <a:off x="3289913" y="10711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3" name="object 869">
                  <a:extLst>
                    <a:ext uri="{FF2B5EF4-FFF2-40B4-BE49-F238E27FC236}">
                      <a16:creationId xmlns:a16="http://schemas.microsoft.com/office/drawing/2014/main" id="{725B2190-6D7F-1F46-88EC-2D290C4CCF9F}"/>
                    </a:ext>
                  </a:extLst>
                </p:cNvPr>
                <p:cNvSpPr/>
                <p:nvPr/>
              </p:nvSpPr>
              <p:spPr>
                <a:xfrm>
                  <a:off x="3266836" y="109418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4" name="object 870">
                  <a:extLst>
                    <a:ext uri="{FF2B5EF4-FFF2-40B4-BE49-F238E27FC236}">
                      <a16:creationId xmlns:a16="http://schemas.microsoft.com/office/drawing/2014/main" id="{CD582700-96DF-0E43-8127-BBC594443820}"/>
                    </a:ext>
                  </a:extLst>
                </p:cNvPr>
                <p:cNvSpPr/>
                <p:nvPr/>
              </p:nvSpPr>
              <p:spPr>
                <a:xfrm>
                  <a:off x="3295854" y="10711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5" name="object 871">
                  <a:extLst>
                    <a:ext uri="{FF2B5EF4-FFF2-40B4-BE49-F238E27FC236}">
                      <a16:creationId xmlns:a16="http://schemas.microsoft.com/office/drawing/2014/main" id="{F1AA2CD9-0CAC-E747-A04B-A271C32B0279}"/>
                    </a:ext>
                  </a:extLst>
                </p:cNvPr>
                <p:cNvSpPr/>
                <p:nvPr/>
              </p:nvSpPr>
              <p:spPr>
                <a:xfrm>
                  <a:off x="3272790" y="109418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6" name="object 872">
                  <a:extLst>
                    <a:ext uri="{FF2B5EF4-FFF2-40B4-BE49-F238E27FC236}">
                      <a16:creationId xmlns:a16="http://schemas.microsoft.com/office/drawing/2014/main" id="{85D7F20D-CE80-8545-AFE9-563909CCC033}"/>
                    </a:ext>
                  </a:extLst>
                </p:cNvPr>
                <p:cNvSpPr/>
                <p:nvPr/>
              </p:nvSpPr>
              <p:spPr>
                <a:xfrm>
                  <a:off x="3312988" y="10711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7" name="object 873">
                  <a:extLst>
                    <a:ext uri="{FF2B5EF4-FFF2-40B4-BE49-F238E27FC236}">
                      <a16:creationId xmlns:a16="http://schemas.microsoft.com/office/drawing/2014/main" id="{63B66B81-8374-B044-B3EE-3C484C10A515}"/>
                    </a:ext>
                  </a:extLst>
                </p:cNvPr>
                <p:cNvSpPr/>
                <p:nvPr/>
              </p:nvSpPr>
              <p:spPr>
                <a:xfrm>
                  <a:off x="3289910" y="109418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8" name="object 874">
                  <a:extLst>
                    <a:ext uri="{FF2B5EF4-FFF2-40B4-BE49-F238E27FC236}">
                      <a16:creationId xmlns:a16="http://schemas.microsoft.com/office/drawing/2014/main" id="{4BBC9FA2-3312-1B41-B374-C42EBE410C25}"/>
                    </a:ext>
                  </a:extLst>
                </p:cNvPr>
                <p:cNvSpPr/>
                <p:nvPr/>
              </p:nvSpPr>
              <p:spPr>
                <a:xfrm>
                  <a:off x="3330103" y="10711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79" name="object 875">
                  <a:extLst>
                    <a:ext uri="{FF2B5EF4-FFF2-40B4-BE49-F238E27FC236}">
                      <a16:creationId xmlns:a16="http://schemas.microsoft.com/office/drawing/2014/main" id="{751027BB-3F9B-4F4E-966E-4D00B7D37C10}"/>
                    </a:ext>
                  </a:extLst>
                </p:cNvPr>
                <p:cNvSpPr/>
                <p:nvPr/>
              </p:nvSpPr>
              <p:spPr>
                <a:xfrm>
                  <a:off x="3307039" y="109418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0" name="object 876">
                  <a:extLst>
                    <a:ext uri="{FF2B5EF4-FFF2-40B4-BE49-F238E27FC236}">
                      <a16:creationId xmlns:a16="http://schemas.microsoft.com/office/drawing/2014/main" id="{1F84C948-ABD1-E048-9A66-00A4AA2A4A66}"/>
                    </a:ext>
                  </a:extLst>
                </p:cNvPr>
                <p:cNvSpPr/>
                <p:nvPr/>
              </p:nvSpPr>
              <p:spPr>
                <a:xfrm>
                  <a:off x="3324510" y="10711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1" name="object 877">
                  <a:extLst>
                    <a:ext uri="{FF2B5EF4-FFF2-40B4-BE49-F238E27FC236}">
                      <a16:creationId xmlns:a16="http://schemas.microsoft.com/office/drawing/2014/main" id="{D442822E-F95D-1B4B-9632-F9B5BB70AD71}"/>
                    </a:ext>
                  </a:extLst>
                </p:cNvPr>
                <p:cNvSpPr/>
                <p:nvPr/>
              </p:nvSpPr>
              <p:spPr>
                <a:xfrm>
                  <a:off x="3301446" y="109418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2" name="object 878">
                  <a:extLst>
                    <a:ext uri="{FF2B5EF4-FFF2-40B4-BE49-F238E27FC236}">
                      <a16:creationId xmlns:a16="http://schemas.microsoft.com/office/drawing/2014/main" id="{86494996-3416-4645-860F-A9979F6A8DC5}"/>
                    </a:ext>
                  </a:extLst>
                </p:cNvPr>
                <p:cNvSpPr/>
                <p:nvPr/>
              </p:nvSpPr>
              <p:spPr>
                <a:xfrm>
                  <a:off x="3318929" y="10711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3" name="object 879">
                  <a:extLst>
                    <a:ext uri="{FF2B5EF4-FFF2-40B4-BE49-F238E27FC236}">
                      <a16:creationId xmlns:a16="http://schemas.microsoft.com/office/drawing/2014/main" id="{B59FC2A0-7E50-ED48-9AE4-D2F3D6EE2EEE}"/>
                    </a:ext>
                  </a:extLst>
                </p:cNvPr>
                <p:cNvSpPr/>
                <p:nvPr/>
              </p:nvSpPr>
              <p:spPr>
                <a:xfrm>
                  <a:off x="3295851" y="109418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4" name="object 880">
                  <a:extLst>
                    <a:ext uri="{FF2B5EF4-FFF2-40B4-BE49-F238E27FC236}">
                      <a16:creationId xmlns:a16="http://schemas.microsoft.com/office/drawing/2014/main" id="{C3117316-83F3-3045-A799-2B3F0448BE96}"/>
                    </a:ext>
                  </a:extLst>
                </p:cNvPr>
                <p:cNvSpPr/>
                <p:nvPr/>
              </p:nvSpPr>
              <p:spPr>
                <a:xfrm>
                  <a:off x="3361561" y="108381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5" name="object 881">
                  <a:extLst>
                    <a:ext uri="{FF2B5EF4-FFF2-40B4-BE49-F238E27FC236}">
                      <a16:creationId xmlns:a16="http://schemas.microsoft.com/office/drawing/2014/main" id="{5C7C3E6C-731A-914D-86FF-AE64E8703694}"/>
                    </a:ext>
                  </a:extLst>
                </p:cNvPr>
                <p:cNvSpPr/>
                <p:nvPr/>
              </p:nvSpPr>
              <p:spPr>
                <a:xfrm>
                  <a:off x="3338497" y="110688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6" name="object 882">
                  <a:extLst>
                    <a:ext uri="{FF2B5EF4-FFF2-40B4-BE49-F238E27FC236}">
                      <a16:creationId xmlns:a16="http://schemas.microsoft.com/office/drawing/2014/main" id="{055D8A5D-4B73-374D-B860-D96EF2A3EE23}"/>
                    </a:ext>
                  </a:extLst>
                </p:cNvPr>
                <p:cNvSpPr/>
                <p:nvPr/>
              </p:nvSpPr>
              <p:spPr>
                <a:xfrm>
                  <a:off x="3409801" y="11187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7" name="object 883">
                  <a:extLst>
                    <a:ext uri="{FF2B5EF4-FFF2-40B4-BE49-F238E27FC236}">
                      <a16:creationId xmlns:a16="http://schemas.microsoft.com/office/drawing/2014/main" id="{3DEA04D8-E7B8-AF4F-8DE8-8B05B846F2D9}"/>
                    </a:ext>
                  </a:extLst>
                </p:cNvPr>
                <p:cNvSpPr/>
                <p:nvPr/>
              </p:nvSpPr>
              <p:spPr>
                <a:xfrm>
                  <a:off x="3386724" y="1141835"/>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8" name="object 884">
                  <a:extLst>
                    <a:ext uri="{FF2B5EF4-FFF2-40B4-BE49-F238E27FC236}">
                      <a16:creationId xmlns:a16="http://schemas.microsoft.com/office/drawing/2014/main" id="{5DE9BD8B-F0AB-9E4F-8120-8AD769D46BC9}"/>
                    </a:ext>
                  </a:extLst>
                </p:cNvPr>
                <p:cNvSpPr/>
                <p:nvPr/>
              </p:nvSpPr>
              <p:spPr>
                <a:xfrm>
                  <a:off x="3403159" y="11187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9" name="object 885">
                  <a:extLst>
                    <a:ext uri="{FF2B5EF4-FFF2-40B4-BE49-F238E27FC236}">
                      <a16:creationId xmlns:a16="http://schemas.microsoft.com/office/drawing/2014/main" id="{6371187C-5DEE-D342-80AC-63A511D17837}"/>
                    </a:ext>
                  </a:extLst>
                </p:cNvPr>
                <p:cNvSpPr/>
                <p:nvPr/>
              </p:nvSpPr>
              <p:spPr>
                <a:xfrm>
                  <a:off x="3380082" y="1141835"/>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0" name="object 886">
                  <a:extLst>
                    <a:ext uri="{FF2B5EF4-FFF2-40B4-BE49-F238E27FC236}">
                      <a16:creationId xmlns:a16="http://schemas.microsoft.com/office/drawing/2014/main" id="{C81F0577-AAEF-BB4C-BD8D-C73DD5E1F2B9}"/>
                    </a:ext>
                  </a:extLst>
                </p:cNvPr>
                <p:cNvSpPr/>
                <p:nvPr/>
              </p:nvSpPr>
              <p:spPr>
                <a:xfrm>
                  <a:off x="3429025" y="11187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1" name="object 887">
                  <a:extLst>
                    <a:ext uri="{FF2B5EF4-FFF2-40B4-BE49-F238E27FC236}">
                      <a16:creationId xmlns:a16="http://schemas.microsoft.com/office/drawing/2014/main" id="{4C7EA9D8-5C81-5544-A0A2-11275EF426E8}"/>
                    </a:ext>
                  </a:extLst>
                </p:cNvPr>
                <p:cNvSpPr/>
                <p:nvPr/>
              </p:nvSpPr>
              <p:spPr>
                <a:xfrm>
                  <a:off x="3405947" y="1141835"/>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2" name="object 888">
                  <a:extLst>
                    <a:ext uri="{FF2B5EF4-FFF2-40B4-BE49-F238E27FC236}">
                      <a16:creationId xmlns:a16="http://schemas.microsoft.com/office/drawing/2014/main" id="{2B7ECE4B-96B7-C943-90E7-5284A5E0B16F}"/>
                    </a:ext>
                  </a:extLst>
                </p:cNvPr>
                <p:cNvSpPr/>
                <p:nvPr/>
              </p:nvSpPr>
              <p:spPr>
                <a:xfrm>
                  <a:off x="3517807" y="119553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3" name="object 889">
                  <a:extLst>
                    <a:ext uri="{FF2B5EF4-FFF2-40B4-BE49-F238E27FC236}">
                      <a16:creationId xmlns:a16="http://schemas.microsoft.com/office/drawing/2014/main" id="{4BBE34E1-E296-194F-89F3-B96758D3A10F}"/>
                    </a:ext>
                  </a:extLst>
                </p:cNvPr>
                <p:cNvSpPr/>
                <p:nvPr/>
              </p:nvSpPr>
              <p:spPr>
                <a:xfrm>
                  <a:off x="3494742" y="1218605"/>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4" name="object 890">
                  <a:extLst>
                    <a:ext uri="{FF2B5EF4-FFF2-40B4-BE49-F238E27FC236}">
                      <a16:creationId xmlns:a16="http://schemas.microsoft.com/office/drawing/2014/main" id="{ED82A837-F91A-2E4E-A9B2-47CB6D95FE07}"/>
                    </a:ext>
                  </a:extLst>
                </p:cNvPr>
                <p:cNvSpPr/>
                <p:nvPr/>
              </p:nvSpPr>
              <p:spPr>
                <a:xfrm>
                  <a:off x="3552762" y="120823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5" name="object 891">
                  <a:extLst>
                    <a:ext uri="{FF2B5EF4-FFF2-40B4-BE49-F238E27FC236}">
                      <a16:creationId xmlns:a16="http://schemas.microsoft.com/office/drawing/2014/main" id="{A3E77402-3EE7-C04A-80A3-C0DB809B7004}"/>
                    </a:ext>
                  </a:extLst>
                </p:cNvPr>
                <p:cNvSpPr/>
                <p:nvPr/>
              </p:nvSpPr>
              <p:spPr>
                <a:xfrm>
                  <a:off x="3529685" y="1231305"/>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6" name="object 892">
                  <a:extLst>
                    <a:ext uri="{FF2B5EF4-FFF2-40B4-BE49-F238E27FC236}">
                      <a16:creationId xmlns:a16="http://schemas.microsoft.com/office/drawing/2014/main" id="{863E8D86-A656-A14B-8A67-7912424194D9}"/>
                    </a:ext>
                  </a:extLst>
                </p:cNvPr>
                <p:cNvSpPr/>
                <p:nvPr/>
              </p:nvSpPr>
              <p:spPr>
                <a:xfrm>
                  <a:off x="3596109" y="126159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7" name="object 893">
                  <a:extLst>
                    <a:ext uri="{FF2B5EF4-FFF2-40B4-BE49-F238E27FC236}">
                      <a16:creationId xmlns:a16="http://schemas.microsoft.com/office/drawing/2014/main" id="{A60A8F86-FC95-754C-8DD1-B2BCABB780E6}"/>
                    </a:ext>
                  </a:extLst>
                </p:cNvPr>
                <p:cNvSpPr/>
                <p:nvPr/>
              </p:nvSpPr>
              <p:spPr>
                <a:xfrm>
                  <a:off x="3573038" y="1284667"/>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8" name="object 894">
                  <a:extLst>
                    <a:ext uri="{FF2B5EF4-FFF2-40B4-BE49-F238E27FC236}">
                      <a16:creationId xmlns:a16="http://schemas.microsoft.com/office/drawing/2014/main" id="{B702BDCA-D6F5-ED4B-B759-6AA41E098B1B}"/>
                    </a:ext>
                  </a:extLst>
                </p:cNvPr>
                <p:cNvSpPr/>
                <p:nvPr/>
              </p:nvSpPr>
              <p:spPr>
                <a:xfrm>
                  <a:off x="3642252" y="126159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99" name="object 895">
                  <a:extLst>
                    <a:ext uri="{FF2B5EF4-FFF2-40B4-BE49-F238E27FC236}">
                      <a16:creationId xmlns:a16="http://schemas.microsoft.com/office/drawing/2014/main" id="{A549FA7C-FD92-8946-AA0D-0CFE8E04129E}"/>
                    </a:ext>
                  </a:extLst>
                </p:cNvPr>
                <p:cNvSpPr/>
                <p:nvPr/>
              </p:nvSpPr>
              <p:spPr>
                <a:xfrm>
                  <a:off x="3619174" y="128466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0" name="object 896">
                  <a:extLst>
                    <a:ext uri="{FF2B5EF4-FFF2-40B4-BE49-F238E27FC236}">
                      <a16:creationId xmlns:a16="http://schemas.microsoft.com/office/drawing/2014/main" id="{35DA7B26-39F1-794B-8A24-2F4641572621}"/>
                    </a:ext>
                  </a:extLst>
                </p:cNvPr>
                <p:cNvSpPr/>
                <p:nvPr/>
              </p:nvSpPr>
              <p:spPr>
                <a:xfrm>
                  <a:off x="3650282" y="126159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1" name="object 897">
                  <a:extLst>
                    <a:ext uri="{FF2B5EF4-FFF2-40B4-BE49-F238E27FC236}">
                      <a16:creationId xmlns:a16="http://schemas.microsoft.com/office/drawing/2014/main" id="{0B251C15-1340-4149-A748-30D8A2E6B1CD}"/>
                    </a:ext>
                  </a:extLst>
                </p:cNvPr>
                <p:cNvSpPr/>
                <p:nvPr/>
              </p:nvSpPr>
              <p:spPr>
                <a:xfrm>
                  <a:off x="3627217" y="1284667"/>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2" name="object 898">
                  <a:extLst>
                    <a:ext uri="{FF2B5EF4-FFF2-40B4-BE49-F238E27FC236}">
                      <a16:creationId xmlns:a16="http://schemas.microsoft.com/office/drawing/2014/main" id="{0A32353B-C34F-E742-8F43-814CD3CE3676}"/>
                    </a:ext>
                  </a:extLst>
                </p:cNvPr>
                <p:cNvSpPr/>
                <p:nvPr/>
              </p:nvSpPr>
              <p:spPr>
                <a:xfrm>
                  <a:off x="3653433" y="126159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3" name="object 899">
                  <a:extLst>
                    <a:ext uri="{FF2B5EF4-FFF2-40B4-BE49-F238E27FC236}">
                      <a16:creationId xmlns:a16="http://schemas.microsoft.com/office/drawing/2014/main" id="{9E490239-57C4-8341-82A0-890E49F99555}"/>
                    </a:ext>
                  </a:extLst>
                </p:cNvPr>
                <p:cNvSpPr/>
                <p:nvPr/>
              </p:nvSpPr>
              <p:spPr>
                <a:xfrm>
                  <a:off x="3630362" y="1284667"/>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4" name="object 900">
                  <a:extLst>
                    <a:ext uri="{FF2B5EF4-FFF2-40B4-BE49-F238E27FC236}">
                      <a16:creationId xmlns:a16="http://schemas.microsoft.com/office/drawing/2014/main" id="{99DC0455-012D-D242-A52B-8D40120D1A0E}"/>
                    </a:ext>
                  </a:extLst>
                </p:cNvPr>
                <p:cNvSpPr/>
                <p:nvPr/>
              </p:nvSpPr>
              <p:spPr>
                <a:xfrm>
                  <a:off x="3660421" y="126753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5" name="object 901">
                  <a:extLst>
                    <a:ext uri="{FF2B5EF4-FFF2-40B4-BE49-F238E27FC236}">
                      <a16:creationId xmlns:a16="http://schemas.microsoft.com/office/drawing/2014/main" id="{1F81A706-A2B6-6842-9429-EDCFE81627CA}"/>
                    </a:ext>
                  </a:extLst>
                </p:cNvPr>
                <p:cNvSpPr/>
                <p:nvPr/>
              </p:nvSpPr>
              <p:spPr>
                <a:xfrm>
                  <a:off x="3637344" y="129060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6" name="object 902">
                  <a:extLst>
                    <a:ext uri="{FF2B5EF4-FFF2-40B4-BE49-F238E27FC236}">
                      <a16:creationId xmlns:a16="http://schemas.microsoft.com/office/drawing/2014/main" id="{DF3A2467-733B-0747-91FE-6A2C16C9DA68}"/>
                    </a:ext>
                  </a:extLst>
                </p:cNvPr>
                <p:cNvSpPr/>
                <p:nvPr/>
              </p:nvSpPr>
              <p:spPr>
                <a:xfrm>
                  <a:off x="3668110" y="126753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7" name="object 903">
                  <a:extLst>
                    <a:ext uri="{FF2B5EF4-FFF2-40B4-BE49-F238E27FC236}">
                      <a16:creationId xmlns:a16="http://schemas.microsoft.com/office/drawing/2014/main" id="{98F90F00-522E-F041-9626-FDFFD1CED5C3}"/>
                    </a:ext>
                  </a:extLst>
                </p:cNvPr>
                <p:cNvSpPr/>
                <p:nvPr/>
              </p:nvSpPr>
              <p:spPr>
                <a:xfrm>
                  <a:off x="3645033" y="129060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8" name="object 904">
                  <a:extLst>
                    <a:ext uri="{FF2B5EF4-FFF2-40B4-BE49-F238E27FC236}">
                      <a16:creationId xmlns:a16="http://schemas.microsoft.com/office/drawing/2014/main" id="{FF22C1CA-8B62-7941-8687-786D6DBCDAAE}"/>
                    </a:ext>
                  </a:extLst>
                </p:cNvPr>
                <p:cNvSpPr/>
                <p:nvPr/>
              </p:nvSpPr>
              <p:spPr>
                <a:xfrm>
                  <a:off x="3675099" y="126753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09" name="object 905">
                  <a:extLst>
                    <a:ext uri="{FF2B5EF4-FFF2-40B4-BE49-F238E27FC236}">
                      <a16:creationId xmlns:a16="http://schemas.microsoft.com/office/drawing/2014/main" id="{61F7F70E-06A5-6944-9B3F-8D8370488F9D}"/>
                    </a:ext>
                  </a:extLst>
                </p:cNvPr>
                <p:cNvSpPr/>
                <p:nvPr/>
              </p:nvSpPr>
              <p:spPr>
                <a:xfrm>
                  <a:off x="3652034" y="1290608"/>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0" name="object 906">
                  <a:extLst>
                    <a:ext uri="{FF2B5EF4-FFF2-40B4-BE49-F238E27FC236}">
                      <a16:creationId xmlns:a16="http://schemas.microsoft.com/office/drawing/2014/main" id="{F82CEFB4-54BA-F849-9828-C53CB5CA98B8}"/>
                    </a:ext>
                  </a:extLst>
                </p:cNvPr>
                <p:cNvSpPr/>
                <p:nvPr/>
              </p:nvSpPr>
              <p:spPr>
                <a:xfrm>
                  <a:off x="3683496" y="128023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1" name="object 907">
                  <a:extLst>
                    <a:ext uri="{FF2B5EF4-FFF2-40B4-BE49-F238E27FC236}">
                      <a16:creationId xmlns:a16="http://schemas.microsoft.com/office/drawing/2014/main" id="{5EE0C286-7C5F-0D45-9964-1DE73CE24474}"/>
                    </a:ext>
                  </a:extLst>
                </p:cNvPr>
                <p:cNvSpPr/>
                <p:nvPr/>
              </p:nvSpPr>
              <p:spPr>
                <a:xfrm>
                  <a:off x="3660419" y="130330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2" name="object 908">
                  <a:extLst>
                    <a:ext uri="{FF2B5EF4-FFF2-40B4-BE49-F238E27FC236}">
                      <a16:creationId xmlns:a16="http://schemas.microsoft.com/office/drawing/2014/main" id="{96E01891-656D-9442-BC89-58F575B5FBC7}"/>
                    </a:ext>
                  </a:extLst>
                </p:cNvPr>
                <p:cNvSpPr/>
                <p:nvPr/>
              </p:nvSpPr>
              <p:spPr>
                <a:xfrm>
                  <a:off x="3741861" y="130563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3" name="object 909">
                  <a:extLst>
                    <a:ext uri="{FF2B5EF4-FFF2-40B4-BE49-F238E27FC236}">
                      <a16:creationId xmlns:a16="http://schemas.microsoft.com/office/drawing/2014/main" id="{06885F4F-4ACB-6444-BECA-528600869E82}"/>
                    </a:ext>
                  </a:extLst>
                </p:cNvPr>
                <p:cNvSpPr/>
                <p:nvPr/>
              </p:nvSpPr>
              <p:spPr>
                <a:xfrm>
                  <a:off x="3718797" y="1328708"/>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4" name="object 910">
                  <a:extLst>
                    <a:ext uri="{FF2B5EF4-FFF2-40B4-BE49-F238E27FC236}">
                      <a16:creationId xmlns:a16="http://schemas.microsoft.com/office/drawing/2014/main" id="{756980C9-55F2-CB41-A5B5-10661921FA8A}"/>
                    </a:ext>
                  </a:extLst>
                </p:cNvPr>
                <p:cNvSpPr/>
                <p:nvPr/>
              </p:nvSpPr>
              <p:spPr>
                <a:xfrm>
                  <a:off x="3775769" y="1313683"/>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5" name="object 911">
                  <a:extLst>
                    <a:ext uri="{FF2B5EF4-FFF2-40B4-BE49-F238E27FC236}">
                      <a16:creationId xmlns:a16="http://schemas.microsoft.com/office/drawing/2014/main" id="{2DF02E5C-45F7-E94B-82BB-2D5ECACE8741}"/>
                    </a:ext>
                  </a:extLst>
                </p:cNvPr>
                <p:cNvSpPr/>
                <p:nvPr/>
              </p:nvSpPr>
              <p:spPr>
                <a:xfrm>
                  <a:off x="3752692" y="133675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6" name="object 912">
                  <a:extLst>
                    <a:ext uri="{FF2B5EF4-FFF2-40B4-BE49-F238E27FC236}">
                      <a16:creationId xmlns:a16="http://schemas.microsoft.com/office/drawing/2014/main" id="{96AC7FEE-E3C1-E84E-AE3C-07AC688836E7}"/>
                    </a:ext>
                  </a:extLst>
                </p:cNvPr>
                <p:cNvSpPr/>
                <p:nvPr/>
              </p:nvSpPr>
              <p:spPr>
                <a:xfrm>
                  <a:off x="3809330" y="1328713"/>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7" name="object 913">
                  <a:extLst>
                    <a:ext uri="{FF2B5EF4-FFF2-40B4-BE49-F238E27FC236}">
                      <a16:creationId xmlns:a16="http://schemas.microsoft.com/office/drawing/2014/main" id="{A52E4D2E-2F88-E047-84BE-B6AF957AEDB7}"/>
                    </a:ext>
                  </a:extLst>
                </p:cNvPr>
                <p:cNvSpPr/>
                <p:nvPr/>
              </p:nvSpPr>
              <p:spPr>
                <a:xfrm>
                  <a:off x="3786253" y="135178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8" name="object 914">
                  <a:extLst>
                    <a:ext uri="{FF2B5EF4-FFF2-40B4-BE49-F238E27FC236}">
                      <a16:creationId xmlns:a16="http://schemas.microsoft.com/office/drawing/2014/main" id="{CA3765E4-6F8A-F540-B9B3-5F611DF99B94}"/>
                    </a:ext>
                  </a:extLst>
                </p:cNvPr>
                <p:cNvSpPr/>
                <p:nvPr/>
              </p:nvSpPr>
              <p:spPr>
                <a:xfrm>
                  <a:off x="3832405" y="13400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19" name="object 915">
                  <a:extLst>
                    <a:ext uri="{FF2B5EF4-FFF2-40B4-BE49-F238E27FC236}">
                      <a16:creationId xmlns:a16="http://schemas.microsoft.com/office/drawing/2014/main" id="{C5225083-0300-8140-9303-CE9646F2EE9E}"/>
                    </a:ext>
                  </a:extLst>
                </p:cNvPr>
                <p:cNvSpPr/>
                <p:nvPr/>
              </p:nvSpPr>
              <p:spPr>
                <a:xfrm>
                  <a:off x="3809328" y="136313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0" name="object 916">
                  <a:extLst>
                    <a:ext uri="{FF2B5EF4-FFF2-40B4-BE49-F238E27FC236}">
                      <a16:creationId xmlns:a16="http://schemas.microsoft.com/office/drawing/2014/main" id="{A312E292-A175-7D4E-8AE6-3545FF7E944C}"/>
                    </a:ext>
                  </a:extLst>
                </p:cNvPr>
                <p:cNvSpPr/>
                <p:nvPr/>
              </p:nvSpPr>
              <p:spPr>
                <a:xfrm>
                  <a:off x="3877133" y="13400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1" name="object 917">
                  <a:extLst>
                    <a:ext uri="{FF2B5EF4-FFF2-40B4-BE49-F238E27FC236}">
                      <a16:creationId xmlns:a16="http://schemas.microsoft.com/office/drawing/2014/main" id="{EF5B24A4-7AD3-6B47-90D4-22013E4F920D}"/>
                    </a:ext>
                  </a:extLst>
                </p:cNvPr>
                <p:cNvSpPr/>
                <p:nvPr/>
              </p:nvSpPr>
              <p:spPr>
                <a:xfrm>
                  <a:off x="3854069" y="136313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2" name="object 918">
                  <a:extLst>
                    <a:ext uri="{FF2B5EF4-FFF2-40B4-BE49-F238E27FC236}">
                      <a16:creationId xmlns:a16="http://schemas.microsoft.com/office/drawing/2014/main" id="{96F37101-4026-6A4D-8AE8-69197A4C0752}"/>
                    </a:ext>
                  </a:extLst>
                </p:cNvPr>
                <p:cNvSpPr/>
                <p:nvPr/>
              </p:nvSpPr>
              <p:spPr>
                <a:xfrm>
                  <a:off x="3870746" y="13400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3" name="object 919">
                  <a:extLst>
                    <a:ext uri="{FF2B5EF4-FFF2-40B4-BE49-F238E27FC236}">
                      <a16:creationId xmlns:a16="http://schemas.microsoft.com/office/drawing/2014/main" id="{7823AFFE-D7E2-A746-8FB0-82B2D25C6506}"/>
                    </a:ext>
                  </a:extLst>
                </p:cNvPr>
                <p:cNvSpPr/>
                <p:nvPr/>
              </p:nvSpPr>
              <p:spPr>
                <a:xfrm>
                  <a:off x="3847669" y="136313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4" name="object 920">
                  <a:extLst>
                    <a:ext uri="{FF2B5EF4-FFF2-40B4-BE49-F238E27FC236}">
                      <a16:creationId xmlns:a16="http://schemas.microsoft.com/office/drawing/2014/main" id="{664ABB7F-4877-7B46-A912-F6F66BA8E533}"/>
                    </a:ext>
                  </a:extLst>
                </p:cNvPr>
                <p:cNvSpPr/>
                <p:nvPr/>
              </p:nvSpPr>
              <p:spPr>
                <a:xfrm>
                  <a:off x="3857966" y="13400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5" name="object 921">
                  <a:extLst>
                    <a:ext uri="{FF2B5EF4-FFF2-40B4-BE49-F238E27FC236}">
                      <a16:creationId xmlns:a16="http://schemas.microsoft.com/office/drawing/2014/main" id="{48191887-8F7A-FE4B-BA3C-2A337C986A52}"/>
                    </a:ext>
                  </a:extLst>
                </p:cNvPr>
                <p:cNvSpPr/>
                <p:nvPr/>
              </p:nvSpPr>
              <p:spPr>
                <a:xfrm>
                  <a:off x="3834888" y="136313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6" name="object 922">
                  <a:extLst>
                    <a:ext uri="{FF2B5EF4-FFF2-40B4-BE49-F238E27FC236}">
                      <a16:creationId xmlns:a16="http://schemas.microsoft.com/office/drawing/2014/main" id="{E3F2DE27-C23C-2A47-A0E0-C9CD53157273}"/>
                    </a:ext>
                  </a:extLst>
                </p:cNvPr>
                <p:cNvSpPr/>
                <p:nvPr/>
              </p:nvSpPr>
              <p:spPr>
                <a:xfrm>
                  <a:off x="3864353" y="13400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7" name="object 923">
                  <a:extLst>
                    <a:ext uri="{FF2B5EF4-FFF2-40B4-BE49-F238E27FC236}">
                      <a16:creationId xmlns:a16="http://schemas.microsoft.com/office/drawing/2014/main" id="{FAFF39C4-669E-F443-B2EC-75215EA324C0}"/>
                    </a:ext>
                  </a:extLst>
                </p:cNvPr>
                <p:cNvSpPr/>
                <p:nvPr/>
              </p:nvSpPr>
              <p:spPr>
                <a:xfrm>
                  <a:off x="3841289" y="136313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8" name="object 924">
                  <a:extLst>
                    <a:ext uri="{FF2B5EF4-FFF2-40B4-BE49-F238E27FC236}">
                      <a16:creationId xmlns:a16="http://schemas.microsoft.com/office/drawing/2014/main" id="{7F5E23A1-BF31-2B43-B2F4-6FFE0E635306}"/>
                    </a:ext>
                  </a:extLst>
                </p:cNvPr>
                <p:cNvSpPr/>
                <p:nvPr/>
              </p:nvSpPr>
              <p:spPr>
                <a:xfrm>
                  <a:off x="3851572" y="13400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29" name="object 925">
                  <a:extLst>
                    <a:ext uri="{FF2B5EF4-FFF2-40B4-BE49-F238E27FC236}">
                      <a16:creationId xmlns:a16="http://schemas.microsoft.com/office/drawing/2014/main" id="{C0BB1827-4B73-664C-AB6A-E27F0DCDEE4F}"/>
                    </a:ext>
                  </a:extLst>
                </p:cNvPr>
                <p:cNvSpPr/>
                <p:nvPr/>
              </p:nvSpPr>
              <p:spPr>
                <a:xfrm>
                  <a:off x="3828507" y="136313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0" name="object 926">
                  <a:extLst>
                    <a:ext uri="{FF2B5EF4-FFF2-40B4-BE49-F238E27FC236}">
                      <a16:creationId xmlns:a16="http://schemas.microsoft.com/office/drawing/2014/main" id="{6702921B-8339-BF49-A97E-7AF8D8955B97}"/>
                    </a:ext>
                  </a:extLst>
                </p:cNvPr>
                <p:cNvSpPr/>
                <p:nvPr/>
              </p:nvSpPr>
              <p:spPr>
                <a:xfrm>
                  <a:off x="3845185" y="13400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1" name="object 927">
                  <a:extLst>
                    <a:ext uri="{FF2B5EF4-FFF2-40B4-BE49-F238E27FC236}">
                      <a16:creationId xmlns:a16="http://schemas.microsoft.com/office/drawing/2014/main" id="{C068C74A-AB30-B547-B35E-A448C65E670D}"/>
                    </a:ext>
                  </a:extLst>
                </p:cNvPr>
                <p:cNvSpPr/>
                <p:nvPr/>
              </p:nvSpPr>
              <p:spPr>
                <a:xfrm>
                  <a:off x="3822108" y="136313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2" name="object 928">
                  <a:extLst>
                    <a:ext uri="{FF2B5EF4-FFF2-40B4-BE49-F238E27FC236}">
                      <a16:creationId xmlns:a16="http://schemas.microsoft.com/office/drawing/2014/main" id="{50D079B1-8908-CD4E-9588-7AF08BCCB769}"/>
                    </a:ext>
                  </a:extLst>
                </p:cNvPr>
                <p:cNvSpPr/>
                <p:nvPr/>
              </p:nvSpPr>
              <p:spPr>
                <a:xfrm>
                  <a:off x="3838792" y="13400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3" name="object 929">
                  <a:extLst>
                    <a:ext uri="{FF2B5EF4-FFF2-40B4-BE49-F238E27FC236}">
                      <a16:creationId xmlns:a16="http://schemas.microsoft.com/office/drawing/2014/main" id="{849FE077-4766-8A41-8A12-27BE672E6736}"/>
                    </a:ext>
                  </a:extLst>
                </p:cNvPr>
                <p:cNvSpPr/>
                <p:nvPr/>
              </p:nvSpPr>
              <p:spPr>
                <a:xfrm>
                  <a:off x="3815727" y="136313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4" name="object 930">
                  <a:extLst>
                    <a:ext uri="{FF2B5EF4-FFF2-40B4-BE49-F238E27FC236}">
                      <a16:creationId xmlns:a16="http://schemas.microsoft.com/office/drawing/2014/main" id="{B5A591CE-76D0-0448-B811-61753B95F682}"/>
                    </a:ext>
                  </a:extLst>
                </p:cNvPr>
                <p:cNvSpPr/>
                <p:nvPr/>
              </p:nvSpPr>
              <p:spPr>
                <a:xfrm>
                  <a:off x="3900208" y="136487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5" name="object 931">
                  <a:extLst>
                    <a:ext uri="{FF2B5EF4-FFF2-40B4-BE49-F238E27FC236}">
                      <a16:creationId xmlns:a16="http://schemas.microsoft.com/office/drawing/2014/main" id="{E5022436-145C-0B42-B076-4D758F31EA06}"/>
                    </a:ext>
                  </a:extLst>
                </p:cNvPr>
                <p:cNvSpPr/>
                <p:nvPr/>
              </p:nvSpPr>
              <p:spPr>
                <a:xfrm>
                  <a:off x="3877130" y="138795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6" name="object 932">
                  <a:extLst>
                    <a:ext uri="{FF2B5EF4-FFF2-40B4-BE49-F238E27FC236}">
                      <a16:creationId xmlns:a16="http://schemas.microsoft.com/office/drawing/2014/main" id="{7FF20ADB-3141-C949-8BF2-F81F629753C4}"/>
                    </a:ext>
                  </a:extLst>
                </p:cNvPr>
                <p:cNvSpPr/>
                <p:nvPr/>
              </p:nvSpPr>
              <p:spPr>
                <a:xfrm>
                  <a:off x="3932013" y="136487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7" name="object 933">
                  <a:extLst>
                    <a:ext uri="{FF2B5EF4-FFF2-40B4-BE49-F238E27FC236}">
                      <a16:creationId xmlns:a16="http://schemas.microsoft.com/office/drawing/2014/main" id="{2F900818-B098-DF47-B1C3-1EDC81BE3451}"/>
                    </a:ext>
                  </a:extLst>
                </p:cNvPr>
                <p:cNvSpPr/>
                <p:nvPr/>
              </p:nvSpPr>
              <p:spPr>
                <a:xfrm>
                  <a:off x="3908936" y="138795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8" name="object 934">
                  <a:extLst>
                    <a:ext uri="{FF2B5EF4-FFF2-40B4-BE49-F238E27FC236}">
                      <a16:creationId xmlns:a16="http://schemas.microsoft.com/office/drawing/2014/main" id="{C485ACF3-EB76-8044-A21A-DB8230670917}"/>
                    </a:ext>
                  </a:extLst>
                </p:cNvPr>
                <p:cNvSpPr/>
                <p:nvPr/>
              </p:nvSpPr>
              <p:spPr>
                <a:xfrm>
                  <a:off x="3966269" y="1384109"/>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39" name="object 935">
                  <a:extLst>
                    <a:ext uri="{FF2B5EF4-FFF2-40B4-BE49-F238E27FC236}">
                      <a16:creationId xmlns:a16="http://schemas.microsoft.com/office/drawing/2014/main" id="{CEDB2B91-117D-8846-837E-71BB43870B03}"/>
                    </a:ext>
                  </a:extLst>
                </p:cNvPr>
                <p:cNvSpPr/>
                <p:nvPr/>
              </p:nvSpPr>
              <p:spPr>
                <a:xfrm>
                  <a:off x="3943192" y="140717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0" name="object 936">
                  <a:extLst>
                    <a:ext uri="{FF2B5EF4-FFF2-40B4-BE49-F238E27FC236}">
                      <a16:creationId xmlns:a16="http://schemas.microsoft.com/office/drawing/2014/main" id="{2AD059E3-F5A8-BD48-8396-6EBF272FF77F}"/>
                    </a:ext>
                  </a:extLst>
                </p:cNvPr>
                <p:cNvSpPr/>
                <p:nvPr/>
              </p:nvSpPr>
              <p:spPr>
                <a:xfrm>
                  <a:off x="3959633" y="1384109"/>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1" name="object 937">
                  <a:extLst>
                    <a:ext uri="{FF2B5EF4-FFF2-40B4-BE49-F238E27FC236}">
                      <a16:creationId xmlns:a16="http://schemas.microsoft.com/office/drawing/2014/main" id="{903D639D-65AC-8948-8816-227D919996D7}"/>
                    </a:ext>
                  </a:extLst>
                </p:cNvPr>
                <p:cNvSpPr/>
                <p:nvPr/>
              </p:nvSpPr>
              <p:spPr>
                <a:xfrm>
                  <a:off x="3936563" y="1407178"/>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2" name="object 938">
                  <a:extLst>
                    <a:ext uri="{FF2B5EF4-FFF2-40B4-BE49-F238E27FC236}">
                      <a16:creationId xmlns:a16="http://schemas.microsoft.com/office/drawing/2014/main" id="{9D8B06A1-E898-9145-935F-076CB605D1DA}"/>
                    </a:ext>
                  </a:extLst>
                </p:cNvPr>
                <p:cNvSpPr/>
                <p:nvPr/>
              </p:nvSpPr>
              <p:spPr>
                <a:xfrm>
                  <a:off x="3952993" y="1384109"/>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3" name="object 939">
                  <a:extLst>
                    <a:ext uri="{FF2B5EF4-FFF2-40B4-BE49-F238E27FC236}">
                      <a16:creationId xmlns:a16="http://schemas.microsoft.com/office/drawing/2014/main" id="{92B3CCA3-0A38-9949-8E71-57AB73B1D19C}"/>
                    </a:ext>
                  </a:extLst>
                </p:cNvPr>
                <p:cNvSpPr/>
                <p:nvPr/>
              </p:nvSpPr>
              <p:spPr>
                <a:xfrm>
                  <a:off x="3929915" y="140717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4" name="object 940">
                  <a:extLst>
                    <a:ext uri="{FF2B5EF4-FFF2-40B4-BE49-F238E27FC236}">
                      <a16:creationId xmlns:a16="http://schemas.microsoft.com/office/drawing/2014/main" id="{5FAE2391-6C82-7447-AEF5-D6FCF4EEC57E}"/>
                    </a:ext>
                  </a:extLst>
                </p:cNvPr>
                <p:cNvSpPr/>
                <p:nvPr/>
              </p:nvSpPr>
              <p:spPr>
                <a:xfrm>
                  <a:off x="3946357" y="1384109"/>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5" name="object 941">
                  <a:extLst>
                    <a:ext uri="{FF2B5EF4-FFF2-40B4-BE49-F238E27FC236}">
                      <a16:creationId xmlns:a16="http://schemas.microsoft.com/office/drawing/2014/main" id="{5AA34BE3-41F8-5741-A09C-ABF0D66A524D}"/>
                    </a:ext>
                  </a:extLst>
                </p:cNvPr>
                <p:cNvSpPr/>
                <p:nvPr/>
              </p:nvSpPr>
              <p:spPr>
                <a:xfrm>
                  <a:off x="3923280" y="140717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6" name="object 942">
                  <a:extLst>
                    <a:ext uri="{FF2B5EF4-FFF2-40B4-BE49-F238E27FC236}">
                      <a16:creationId xmlns:a16="http://schemas.microsoft.com/office/drawing/2014/main" id="{42D66A3F-86C9-4040-8F9E-EB86019BD840}"/>
                    </a:ext>
                  </a:extLst>
                </p:cNvPr>
                <p:cNvSpPr/>
                <p:nvPr/>
              </p:nvSpPr>
              <p:spPr>
                <a:xfrm>
                  <a:off x="3995632" y="1411028"/>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7" name="object 943">
                  <a:extLst>
                    <a:ext uri="{FF2B5EF4-FFF2-40B4-BE49-F238E27FC236}">
                      <a16:creationId xmlns:a16="http://schemas.microsoft.com/office/drawing/2014/main" id="{1B9B0A3C-383A-6946-B1F8-2B6129D83ABA}"/>
                    </a:ext>
                  </a:extLst>
                </p:cNvPr>
                <p:cNvSpPr/>
                <p:nvPr/>
              </p:nvSpPr>
              <p:spPr>
                <a:xfrm>
                  <a:off x="3972554" y="143410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8" name="object 944">
                  <a:extLst>
                    <a:ext uri="{FF2B5EF4-FFF2-40B4-BE49-F238E27FC236}">
                      <a16:creationId xmlns:a16="http://schemas.microsoft.com/office/drawing/2014/main" id="{E2FEB903-DAC5-764A-A886-181EEE1E1B37}"/>
                    </a:ext>
                  </a:extLst>
                </p:cNvPr>
                <p:cNvSpPr/>
                <p:nvPr/>
              </p:nvSpPr>
              <p:spPr>
                <a:xfrm>
                  <a:off x="4002156" y="1411028"/>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9" name="object 945">
                  <a:extLst>
                    <a:ext uri="{FF2B5EF4-FFF2-40B4-BE49-F238E27FC236}">
                      <a16:creationId xmlns:a16="http://schemas.microsoft.com/office/drawing/2014/main" id="{208275DD-3300-394A-8EF2-CBAD7BAFA9EB}"/>
                    </a:ext>
                  </a:extLst>
                </p:cNvPr>
                <p:cNvSpPr/>
                <p:nvPr/>
              </p:nvSpPr>
              <p:spPr>
                <a:xfrm>
                  <a:off x="3979078" y="143410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0" name="object 946">
                  <a:extLst>
                    <a:ext uri="{FF2B5EF4-FFF2-40B4-BE49-F238E27FC236}">
                      <a16:creationId xmlns:a16="http://schemas.microsoft.com/office/drawing/2014/main" id="{461A0B80-641C-8D49-B877-4CBFE305E4AC}"/>
                    </a:ext>
                  </a:extLst>
                </p:cNvPr>
                <p:cNvSpPr/>
                <p:nvPr/>
              </p:nvSpPr>
              <p:spPr>
                <a:xfrm>
                  <a:off x="4008678" y="1411028"/>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1" name="object 947">
                  <a:extLst>
                    <a:ext uri="{FF2B5EF4-FFF2-40B4-BE49-F238E27FC236}">
                      <a16:creationId xmlns:a16="http://schemas.microsoft.com/office/drawing/2014/main" id="{8E88CB39-F639-8744-92D8-FAED6C74A4FA}"/>
                    </a:ext>
                  </a:extLst>
                </p:cNvPr>
                <p:cNvSpPr/>
                <p:nvPr/>
              </p:nvSpPr>
              <p:spPr>
                <a:xfrm>
                  <a:off x="3985601" y="143410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2" name="object 948">
                  <a:extLst>
                    <a:ext uri="{FF2B5EF4-FFF2-40B4-BE49-F238E27FC236}">
                      <a16:creationId xmlns:a16="http://schemas.microsoft.com/office/drawing/2014/main" id="{FA02AB04-EC45-AA4D-88EC-182E99337376}"/>
                    </a:ext>
                  </a:extLst>
                </p:cNvPr>
                <p:cNvSpPr/>
                <p:nvPr/>
              </p:nvSpPr>
              <p:spPr>
                <a:xfrm>
                  <a:off x="4015202" y="1411028"/>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3" name="object 949">
                  <a:extLst>
                    <a:ext uri="{FF2B5EF4-FFF2-40B4-BE49-F238E27FC236}">
                      <a16:creationId xmlns:a16="http://schemas.microsoft.com/office/drawing/2014/main" id="{52FEF5CD-6462-4C45-A667-55ADA33267E5}"/>
                    </a:ext>
                  </a:extLst>
                </p:cNvPr>
                <p:cNvSpPr/>
                <p:nvPr/>
              </p:nvSpPr>
              <p:spPr>
                <a:xfrm>
                  <a:off x="3992138" y="1434103"/>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4" name="object 950">
                  <a:extLst>
                    <a:ext uri="{FF2B5EF4-FFF2-40B4-BE49-F238E27FC236}">
                      <a16:creationId xmlns:a16="http://schemas.microsoft.com/office/drawing/2014/main" id="{46B8C022-3768-0E41-BCB5-4A6E1CFBB2C5}"/>
                    </a:ext>
                  </a:extLst>
                </p:cNvPr>
                <p:cNvSpPr/>
                <p:nvPr/>
              </p:nvSpPr>
              <p:spPr>
                <a:xfrm>
                  <a:off x="4033379" y="143270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5" name="object 951">
                  <a:extLst>
                    <a:ext uri="{FF2B5EF4-FFF2-40B4-BE49-F238E27FC236}">
                      <a16:creationId xmlns:a16="http://schemas.microsoft.com/office/drawing/2014/main" id="{6ABC1C5F-7709-CD41-AA00-24DBECB1265C}"/>
                    </a:ext>
                  </a:extLst>
                </p:cNvPr>
                <p:cNvSpPr/>
                <p:nvPr/>
              </p:nvSpPr>
              <p:spPr>
                <a:xfrm>
                  <a:off x="4010314" y="1455775"/>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6" name="object 952">
                  <a:extLst>
                    <a:ext uri="{FF2B5EF4-FFF2-40B4-BE49-F238E27FC236}">
                      <a16:creationId xmlns:a16="http://schemas.microsoft.com/office/drawing/2014/main" id="{0D9CA31C-665B-D74B-BEFC-D8CC279EAD29}"/>
                    </a:ext>
                  </a:extLst>
                </p:cNvPr>
                <p:cNvSpPr/>
                <p:nvPr/>
              </p:nvSpPr>
              <p:spPr>
                <a:xfrm>
                  <a:off x="4038277" y="143270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7" name="object 953">
                  <a:extLst>
                    <a:ext uri="{FF2B5EF4-FFF2-40B4-BE49-F238E27FC236}">
                      <a16:creationId xmlns:a16="http://schemas.microsoft.com/office/drawing/2014/main" id="{F8585273-7E37-B24E-8D03-A67BE5B6DBDC}"/>
                    </a:ext>
                  </a:extLst>
                </p:cNvPr>
                <p:cNvSpPr/>
                <p:nvPr/>
              </p:nvSpPr>
              <p:spPr>
                <a:xfrm>
                  <a:off x="4015200" y="1455775"/>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8" name="object 954">
                  <a:extLst>
                    <a:ext uri="{FF2B5EF4-FFF2-40B4-BE49-F238E27FC236}">
                      <a16:creationId xmlns:a16="http://schemas.microsoft.com/office/drawing/2014/main" id="{3C57692B-6D84-2C41-8E2B-5891E3DA9C5D}"/>
                    </a:ext>
                  </a:extLst>
                </p:cNvPr>
                <p:cNvSpPr/>
                <p:nvPr/>
              </p:nvSpPr>
              <p:spPr>
                <a:xfrm>
                  <a:off x="4113076" y="1453674"/>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59" name="object 955">
                  <a:extLst>
                    <a:ext uri="{FF2B5EF4-FFF2-40B4-BE49-F238E27FC236}">
                      <a16:creationId xmlns:a16="http://schemas.microsoft.com/office/drawing/2014/main" id="{BF90AE71-30BA-9140-A783-1CBE2FAD5F98}"/>
                    </a:ext>
                  </a:extLst>
                </p:cNvPr>
                <p:cNvSpPr/>
                <p:nvPr/>
              </p:nvSpPr>
              <p:spPr>
                <a:xfrm>
                  <a:off x="4089999" y="147674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0" name="object 956">
                  <a:extLst>
                    <a:ext uri="{FF2B5EF4-FFF2-40B4-BE49-F238E27FC236}">
                      <a16:creationId xmlns:a16="http://schemas.microsoft.com/office/drawing/2014/main" id="{82FC8B91-49E9-5446-A57E-22A4E7CA647F}"/>
                    </a:ext>
                  </a:extLst>
                </p:cNvPr>
                <p:cNvSpPr/>
                <p:nvPr/>
              </p:nvSpPr>
              <p:spPr>
                <a:xfrm>
                  <a:off x="4246958"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1" name="object 957">
                  <a:extLst>
                    <a:ext uri="{FF2B5EF4-FFF2-40B4-BE49-F238E27FC236}">
                      <a16:creationId xmlns:a16="http://schemas.microsoft.com/office/drawing/2014/main" id="{99A396B6-8EBF-B94B-8AFD-FC153A9B963D}"/>
                    </a:ext>
                  </a:extLst>
                </p:cNvPr>
                <p:cNvSpPr/>
                <p:nvPr/>
              </p:nvSpPr>
              <p:spPr>
                <a:xfrm>
                  <a:off x="4223889" y="1508548"/>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2" name="object 958">
                  <a:extLst>
                    <a:ext uri="{FF2B5EF4-FFF2-40B4-BE49-F238E27FC236}">
                      <a16:creationId xmlns:a16="http://schemas.microsoft.com/office/drawing/2014/main" id="{450A206F-3EE7-8343-9664-C906CFCE8D61}"/>
                    </a:ext>
                  </a:extLst>
                </p:cNvPr>
                <p:cNvSpPr/>
                <p:nvPr/>
              </p:nvSpPr>
              <p:spPr>
                <a:xfrm>
                  <a:off x="4193120"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3" name="object 959">
                  <a:extLst>
                    <a:ext uri="{FF2B5EF4-FFF2-40B4-BE49-F238E27FC236}">
                      <a16:creationId xmlns:a16="http://schemas.microsoft.com/office/drawing/2014/main" id="{7B84C0E3-9958-BE4C-9EE4-21058EE35469}"/>
                    </a:ext>
                  </a:extLst>
                </p:cNvPr>
                <p:cNvSpPr/>
                <p:nvPr/>
              </p:nvSpPr>
              <p:spPr>
                <a:xfrm>
                  <a:off x="4170043" y="150854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4" name="object 960">
                  <a:extLst>
                    <a:ext uri="{FF2B5EF4-FFF2-40B4-BE49-F238E27FC236}">
                      <a16:creationId xmlns:a16="http://schemas.microsoft.com/office/drawing/2014/main" id="{C4A18C85-7390-B84F-A51D-AAF62C7ED552}"/>
                    </a:ext>
                  </a:extLst>
                </p:cNvPr>
                <p:cNvSpPr/>
                <p:nvPr/>
              </p:nvSpPr>
              <p:spPr>
                <a:xfrm>
                  <a:off x="4166208"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5" name="object 961">
                  <a:extLst>
                    <a:ext uri="{FF2B5EF4-FFF2-40B4-BE49-F238E27FC236}">
                      <a16:creationId xmlns:a16="http://schemas.microsoft.com/office/drawing/2014/main" id="{AEEE4AC9-B955-3845-8ABF-665EADD0D0C3}"/>
                    </a:ext>
                  </a:extLst>
                </p:cNvPr>
                <p:cNvSpPr/>
                <p:nvPr/>
              </p:nvSpPr>
              <p:spPr>
                <a:xfrm>
                  <a:off x="4143130" y="150854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6" name="object 962">
                  <a:extLst>
                    <a:ext uri="{FF2B5EF4-FFF2-40B4-BE49-F238E27FC236}">
                      <a16:creationId xmlns:a16="http://schemas.microsoft.com/office/drawing/2014/main" id="{56C55693-45A6-F146-8C2E-0F437C3E799B}"/>
                    </a:ext>
                  </a:extLst>
                </p:cNvPr>
                <p:cNvSpPr/>
                <p:nvPr/>
              </p:nvSpPr>
              <p:spPr>
                <a:xfrm>
                  <a:off x="4172935"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7" name="object 963">
                  <a:extLst>
                    <a:ext uri="{FF2B5EF4-FFF2-40B4-BE49-F238E27FC236}">
                      <a16:creationId xmlns:a16="http://schemas.microsoft.com/office/drawing/2014/main" id="{8920DF17-D302-1E4B-9514-1997C99817DE}"/>
                    </a:ext>
                  </a:extLst>
                </p:cNvPr>
                <p:cNvSpPr/>
                <p:nvPr/>
              </p:nvSpPr>
              <p:spPr>
                <a:xfrm>
                  <a:off x="4149858" y="150854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8" name="object 964">
                  <a:extLst>
                    <a:ext uri="{FF2B5EF4-FFF2-40B4-BE49-F238E27FC236}">
                      <a16:creationId xmlns:a16="http://schemas.microsoft.com/office/drawing/2014/main" id="{A87E892F-42B8-B847-B4EA-2C4A1BAA20FC}"/>
                    </a:ext>
                  </a:extLst>
                </p:cNvPr>
                <p:cNvSpPr/>
                <p:nvPr/>
              </p:nvSpPr>
              <p:spPr>
                <a:xfrm>
                  <a:off x="4179663"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9" name="object 965">
                  <a:extLst>
                    <a:ext uri="{FF2B5EF4-FFF2-40B4-BE49-F238E27FC236}">
                      <a16:creationId xmlns:a16="http://schemas.microsoft.com/office/drawing/2014/main" id="{2473CD5E-FF0E-9343-ADF4-C91AB486E2B7}"/>
                    </a:ext>
                  </a:extLst>
                </p:cNvPr>
                <p:cNvSpPr/>
                <p:nvPr/>
              </p:nvSpPr>
              <p:spPr>
                <a:xfrm>
                  <a:off x="4156586" y="150854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0" name="object 966">
                  <a:extLst>
                    <a:ext uri="{FF2B5EF4-FFF2-40B4-BE49-F238E27FC236}">
                      <a16:creationId xmlns:a16="http://schemas.microsoft.com/office/drawing/2014/main" id="{178393E7-7BFD-E84A-8D27-3C3110483D0A}"/>
                    </a:ext>
                  </a:extLst>
                </p:cNvPr>
                <p:cNvSpPr/>
                <p:nvPr/>
              </p:nvSpPr>
              <p:spPr>
                <a:xfrm>
                  <a:off x="4186392"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1" name="object 967">
                  <a:extLst>
                    <a:ext uri="{FF2B5EF4-FFF2-40B4-BE49-F238E27FC236}">
                      <a16:creationId xmlns:a16="http://schemas.microsoft.com/office/drawing/2014/main" id="{2A630FDE-8DB0-C547-A589-22DC61F4D5D4}"/>
                    </a:ext>
                  </a:extLst>
                </p:cNvPr>
                <p:cNvSpPr/>
                <p:nvPr/>
              </p:nvSpPr>
              <p:spPr>
                <a:xfrm>
                  <a:off x="4163315" y="150854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2" name="object 968">
                  <a:extLst>
                    <a:ext uri="{FF2B5EF4-FFF2-40B4-BE49-F238E27FC236}">
                      <a16:creationId xmlns:a16="http://schemas.microsoft.com/office/drawing/2014/main" id="{FF6F96A6-8573-7D4A-879A-F912E54CB473}"/>
                    </a:ext>
                  </a:extLst>
                </p:cNvPr>
                <p:cNvSpPr/>
                <p:nvPr/>
              </p:nvSpPr>
              <p:spPr>
                <a:xfrm>
                  <a:off x="4295359"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3" name="object 969">
                  <a:extLst>
                    <a:ext uri="{FF2B5EF4-FFF2-40B4-BE49-F238E27FC236}">
                      <a16:creationId xmlns:a16="http://schemas.microsoft.com/office/drawing/2014/main" id="{78BCE542-5F59-1E4D-819A-8B5766C6CA55}"/>
                    </a:ext>
                  </a:extLst>
                </p:cNvPr>
                <p:cNvSpPr/>
                <p:nvPr/>
              </p:nvSpPr>
              <p:spPr>
                <a:xfrm>
                  <a:off x="4272295" y="1508548"/>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4" name="object 970">
                  <a:extLst>
                    <a:ext uri="{FF2B5EF4-FFF2-40B4-BE49-F238E27FC236}">
                      <a16:creationId xmlns:a16="http://schemas.microsoft.com/office/drawing/2014/main" id="{48074D4A-A95A-4541-81F1-869C12588BC5}"/>
                    </a:ext>
                  </a:extLst>
                </p:cNvPr>
                <p:cNvSpPr/>
                <p:nvPr/>
              </p:nvSpPr>
              <p:spPr>
                <a:xfrm>
                  <a:off x="4328052" y="14981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5" name="object 971">
                  <a:extLst>
                    <a:ext uri="{FF2B5EF4-FFF2-40B4-BE49-F238E27FC236}">
                      <a16:creationId xmlns:a16="http://schemas.microsoft.com/office/drawing/2014/main" id="{0BC3536F-8F6A-834B-84E2-A0DE8C21C1F5}"/>
                    </a:ext>
                  </a:extLst>
                </p:cNvPr>
                <p:cNvSpPr/>
                <p:nvPr/>
              </p:nvSpPr>
              <p:spPr>
                <a:xfrm>
                  <a:off x="4304974" y="152124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6" name="object 972">
                  <a:extLst>
                    <a:ext uri="{FF2B5EF4-FFF2-40B4-BE49-F238E27FC236}">
                      <a16:creationId xmlns:a16="http://schemas.microsoft.com/office/drawing/2014/main" id="{C1CDD977-1644-CC44-80A6-D0DE54057706}"/>
                    </a:ext>
                  </a:extLst>
                </p:cNvPr>
                <p:cNvSpPr/>
                <p:nvPr/>
              </p:nvSpPr>
              <p:spPr>
                <a:xfrm>
                  <a:off x="4385369" y="15300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7" name="object 973">
                  <a:extLst>
                    <a:ext uri="{FF2B5EF4-FFF2-40B4-BE49-F238E27FC236}">
                      <a16:creationId xmlns:a16="http://schemas.microsoft.com/office/drawing/2014/main" id="{45B69C98-B6D8-4149-8BA4-AA5F20B22870}"/>
                    </a:ext>
                  </a:extLst>
                </p:cNvPr>
                <p:cNvSpPr/>
                <p:nvPr/>
              </p:nvSpPr>
              <p:spPr>
                <a:xfrm>
                  <a:off x="4362292" y="155311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8" name="object 974">
                  <a:extLst>
                    <a:ext uri="{FF2B5EF4-FFF2-40B4-BE49-F238E27FC236}">
                      <a16:creationId xmlns:a16="http://schemas.microsoft.com/office/drawing/2014/main" id="{80F7C869-73FA-894A-8A35-C8A2CEB4B79D}"/>
                    </a:ext>
                  </a:extLst>
                </p:cNvPr>
                <p:cNvSpPr/>
                <p:nvPr/>
              </p:nvSpPr>
              <p:spPr>
                <a:xfrm>
                  <a:off x="4379776" y="15300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79" name="object 975">
                  <a:extLst>
                    <a:ext uri="{FF2B5EF4-FFF2-40B4-BE49-F238E27FC236}">
                      <a16:creationId xmlns:a16="http://schemas.microsoft.com/office/drawing/2014/main" id="{B5F7DE83-4108-5D4C-B4E7-5E06A868B247}"/>
                    </a:ext>
                  </a:extLst>
                </p:cNvPr>
                <p:cNvSpPr/>
                <p:nvPr/>
              </p:nvSpPr>
              <p:spPr>
                <a:xfrm>
                  <a:off x="4356699" y="155311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0" name="object 976">
                  <a:extLst>
                    <a:ext uri="{FF2B5EF4-FFF2-40B4-BE49-F238E27FC236}">
                      <a16:creationId xmlns:a16="http://schemas.microsoft.com/office/drawing/2014/main" id="{F45D3368-37FE-834A-A4F0-1BBA7EB6C956}"/>
                    </a:ext>
                  </a:extLst>
                </p:cNvPr>
                <p:cNvSpPr/>
                <p:nvPr/>
              </p:nvSpPr>
              <p:spPr>
                <a:xfrm>
                  <a:off x="4404593" y="15300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1" name="object 977">
                  <a:extLst>
                    <a:ext uri="{FF2B5EF4-FFF2-40B4-BE49-F238E27FC236}">
                      <a16:creationId xmlns:a16="http://schemas.microsoft.com/office/drawing/2014/main" id="{B81B92B4-DBFB-AE4F-8BC9-95DB69E473BC}"/>
                    </a:ext>
                  </a:extLst>
                </p:cNvPr>
                <p:cNvSpPr/>
                <p:nvPr/>
              </p:nvSpPr>
              <p:spPr>
                <a:xfrm>
                  <a:off x="4381516" y="155311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2" name="object 978">
                  <a:extLst>
                    <a:ext uri="{FF2B5EF4-FFF2-40B4-BE49-F238E27FC236}">
                      <a16:creationId xmlns:a16="http://schemas.microsoft.com/office/drawing/2014/main" id="{564CA180-1AA0-B64D-84F2-CBDAD1F6739E}"/>
                    </a:ext>
                  </a:extLst>
                </p:cNvPr>
                <p:cNvSpPr/>
                <p:nvPr/>
              </p:nvSpPr>
              <p:spPr>
                <a:xfrm>
                  <a:off x="4411582" y="15300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3" name="object 979">
                  <a:extLst>
                    <a:ext uri="{FF2B5EF4-FFF2-40B4-BE49-F238E27FC236}">
                      <a16:creationId xmlns:a16="http://schemas.microsoft.com/office/drawing/2014/main" id="{845AB01B-1A33-2A45-8714-1F867A911D37}"/>
                    </a:ext>
                  </a:extLst>
                </p:cNvPr>
                <p:cNvSpPr/>
                <p:nvPr/>
              </p:nvSpPr>
              <p:spPr>
                <a:xfrm>
                  <a:off x="4388516" y="155311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4" name="object 980">
                  <a:extLst>
                    <a:ext uri="{FF2B5EF4-FFF2-40B4-BE49-F238E27FC236}">
                      <a16:creationId xmlns:a16="http://schemas.microsoft.com/office/drawing/2014/main" id="{797389B2-AC72-3E44-AA60-071749B83ECC}"/>
                    </a:ext>
                  </a:extLst>
                </p:cNvPr>
                <p:cNvSpPr/>
                <p:nvPr/>
              </p:nvSpPr>
              <p:spPr>
                <a:xfrm>
                  <a:off x="4418576" y="15300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5" name="object 981">
                  <a:extLst>
                    <a:ext uri="{FF2B5EF4-FFF2-40B4-BE49-F238E27FC236}">
                      <a16:creationId xmlns:a16="http://schemas.microsoft.com/office/drawing/2014/main" id="{232F06C0-B703-BC44-8CA7-842A58C0551E}"/>
                    </a:ext>
                  </a:extLst>
                </p:cNvPr>
                <p:cNvSpPr/>
                <p:nvPr/>
              </p:nvSpPr>
              <p:spPr>
                <a:xfrm>
                  <a:off x="4395505" y="155311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6" name="object 982">
                  <a:extLst>
                    <a:ext uri="{FF2B5EF4-FFF2-40B4-BE49-F238E27FC236}">
                      <a16:creationId xmlns:a16="http://schemas.microsoft.com/office/drawing/2014/main" id="{0C42D9EE-F56F-5F4E-8E5E-38C2A006DC2E}"/>
                    </a:ext>
                  </a:extLst>
                </p:cNvPr>
                <p:cNvSpPr/>
                <p:nvPr/>
              </p:nvSpPr>
              <p:spPr>
                <a:xfrm>
                  <a:off x="4425565" y="15300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7" name="object 983">
                  <a:extLst>
                    <a:ext uri="{FF2B5EF4-FFF2-40B4-BE49-F238E27FC236}">
                      <a16:creationId xmlns:a16="http://schemas.microsoft.com/office/drawing/2014/main" id="{B2F1D229-5E64-254C-82D7-D3CBB1ECB1BF}"/>
                    </a:ext>
                  </a:extLst>
                </p:cNvPr>
                <p:cNvSpPr/>
                <p:nvPr/>
              </p:nvSpPr>
              <p:spPr>
                <a:xfrm>
                  <a:off x="4402487" y="155311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8" name="object 984">
                  <a:extLst>
                    <a:ext uri="{FF2B5EF4-FFF2-40B4-BE49-F238E27FC236}">
                      <a16:creationId xmlns:a16="http://schemas.microsoft.com/office/drawing/2014/main" id="{A35E39B5-6E6E-B54D-866D-34A2EA682C7A}"/>
                    </a:ext>
                  </a:extLst>
                </p:cNvPr>
                <p:cNvSpPr/>
                <p:nvPr/>
              </p:nvSpPr>
              <p:spPr>
                <a:xfrm>
                  <a:off x="4432553" y="15300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89" name="object 985">
                  <a:extLst>
                    <a:ext uri="{FF2B5EF4-FFF2-40B4-BE49-F238E27FC236}">
                      <a16:creationId xmlns:a16="http://schemas.microsoft.com/office/drawing/2014/main" id="{83468D8D-B6C2-B64E-8ABB-406BE2D7DFFC}"/>
                    </a:ext>
                  </a:extLst>
                </p:cNvPr>
                <p:cNvSpPr/>
                <p:nvPr/>
              </p:nvSpPr>
              <p:spPr>
                <a:xfrm>
                  <a:off x="4409489" y="155311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0" name="object 986">
                  <a:extLst>
                    <a:ext uri="{FF2B5EF4-FFF2-40B4-BE49-F238E27FC236}">
                      <a16:creationId xmlns:a16="http://schemas.microsoft.com/office/drawing/2014/main" id="{85F1B449-ED13-0E42-97B4-65B1CF22BFBE}"/>
                    </a:ext>
                  </a:extLst>
                </p:cNvPr>
                <p:cNvSpPr/>
                <p:nvPr/>
              </p:nvSpPr>
              <p:spPr>
                <a:xfrm>
                  <a:off x="4439549" y="15300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1" name="object 987">
                  <a:extLst>
                    <a:ext uri="{FF2B5EF4-FFF2-40B4-BE49-F238E27FC236}">
                      <a16:creationId xmlns:a16="http://schemas.microsoft.com/office/drawing/2014/main" id="{36408702-3615-C444-B8E7-297945B881BA}"/>
                    </a:ext>
                  </a:extLst>
                </p:cNvPr>
                <p:cNvSpPr/>
                <p:nvPr/>
              </p:nvSpPr>
              <p:spPr>
                <a:xfrm>
                  <a:off x="4416478" y="1553116"/>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2" name="object 988">
                  <a:extLst>
                    <a:ext uri="{FF2B5EF4-FFF2-40B4-BE49-F238E27FC236}">
                      <a16:creationId xmlns:a16="http://schemas.microsoft.com/office/drawing/2014/main" id="{93726DFB-510F-B94D-9C48-83283C86BFCA}"/>
                    </a:ext>
                  </a:extLst>
                </p:cNvPr>
                <p:cNvSpPr/>
                <p:nvPr/>
              </p:nvSpPr>
              <p:spPr>
                <a:xfrm>
                  <a:off x="4460521" y="153162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3" name="object 989">
                  <a:extLst>
                    <a:ext uri="{FF2B5EF4-FFF2-40B4-BE49-F238E27FC236}">
                      <a16:creationId xmlns:a16="http://schemas.microsoft.com/office/drawing/2014/main" id="{02D7665D-FCB1-FA42-AF08-A0217658A54B}"/>
                    </a:ext>
                  </a:extLst>
                </p:cNvPr>
                <p:cNvSpPr/>
                <p:nvPr/>
              </p:nvSpPr>
              <p:spPr>
                <a:xfrm>
                  <a:off x="4437444" y="155469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4" name="object 990">
                  <a:extLst>
                    <a:ext uri="{FF2B5EF4-FFF2-40B4-BE49-F238E27FC236}">
                      <a16:creationId xmlns:a16="http://schemas.microsoft.com/office/drawing/2014/main" id="{5C16815F-BC4E-B645-843C-EAC18B533F55}"/>
                    </a:ext>
                  </a:extLst>
                </p:cNvPr>
                <p:cNvSpPr/>
                <p:nvPr/>
              </p:nvSpPr>
              <p:spPr>
                <a:xfrm>
                  <a:off x="4470313" y="1553116"/>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5" name="object 991">
                  <a:extLst>
                    <a:ext uri="{FF2B5EF4-FFF2-40B4-BE49-F238E27FC236}">
                      <a16:creationId xmlns:a16="http://schemas.microsoft.com/office/drawing/2014/main" id="{B5109AF6-7477-D44D-B3C9-EFDE3922ED83}"/>
                    </a:ext>
                  </a:extLst>
                </p:cNvPr>
                <p:cNvSpPr/>
                <p:nvPr/>
              </p:nvSpPr>
              <p:spPr>
                <a:xfrm>
                  <a:off x="4447236" y="157618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6" name="object 992">
                  <a:extLst>
                    <a:ext uri="{FF2B5EF4-FFF2-40B4-BE49-F238E27FC236}">
                      <a16:creationId xmlns:a16="http://schemas.microsoft.com/office/drawing/2014/main" id="{FF5EFABE-1353-7745-950A-A00BC6CC6FF9}"/>
                    </a:ext>
                  </a:extLst>
                </p:cNvPr>
                <p:cNvSpPr/>
                <p:nvPr/>
              </p:nvSpPr>
              <p:spPr>
                <a:xfrm>
                  <a:off x="4503513" y="1553116"/>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7" name="object 993">
                  <a:extLst>
                    <a:ext uri="{FF2B5EF4-FFF2-40B4-BE49-F238E27FC236}">
                      <a16:creationId xmlns:a16="http://schemas.microsoft.com/office/drawing/2014/main" id="{35629065-F8A5-9F47-A7F0-02FA6AF59EB2}"/>
                    </a:ext>
                  </a:extLst>
                </p:cNvPr>
                <p:cNvSpPr/>
                <p:nvPr/>
              </p:nvSpPr>
              <p:spPr>
                <a:xfrm>
                  <a:off x="4480436" y="157618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8" name="object 994">
                  <a:extLst>
                    <a:ext uri="{FF2B5EF4-FFF2-40B4-BE49-F238E27FC236}">
                      <a16:creationId xmlns:a16="http://schemas.microsoft.com/office/drawing/2014/main" id="{E6FAF73E-DC7F-8F49-853C-10B01FA9C852}"/>
                    </a:ext>
                  </a:extLst>
                </p:cNvPr>
                <p:cNvSpPr/>
                <p:nvPr/>
              </p:nvSpPr>
              <p:spPr>
                <a:xfrm>
                  <a:off x="4516463" y="15640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9" name="object 995">
                  <a:extLst>
                    <a:ext uri="{FF2B5EF4-FFF2-40B4-BE49-F238E27FC236}">
                      <a16:creationId xmlns:a16="http://schemas.microsoft.com/office/drawing/2014/main" id="{0103EE0A-6102-A344-9C18-04672AE820B4}"/>
                    </a:ext>
                  </a:extLst>
                </p:cNvPr>
                <p:cNvSpPr/>
                <p:nvPr/>
              </p:nvSpPr>
              <p:spPr>
                <a:xfrm>
                  <a:off x="4493392" y="1587142"/>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0" name="object 996">
                  <a:extLst>
                    <a:ext uri="{FF2B5EF4-FFF2-40B4-BE49-F238E27FC236}">
                      <a16:creationId xmlns:a16="http://schemas.microsoft.com/office/drawing/2014/main" id="{33CBAA13-ED4C-8A4C-91BC-2C521A4B52CD}"/>
                    </a:ext>
                  </a:extLst>
                </p:cNvPr>
                <p:cNvSpPr/>
                <p:nvPr/>
              </p:nvSpPr>
              <p:spPr>
                <a:xfrm>
                  <a:off x="4518893" y="15640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1" name="object 997">
                  <a:extLst>
                    <a:ext uri="{FF2B5EF4-FFF2-40B4-BE49-F238E27FC236}">
                      <a16:creationId xmlns:a16="http://schemas.microsoft.com/office/drawing/2014/main" id="{1D0416C4-7DBB-CC4A-AB29-51DC14894EF7}"/>
                    </a:ext>
                  </a:extLst>
                </p:cNvPr>
                <p:cNvSpPr/>
                <p:nvPr/>
              </p:nvSpPr>
              <p:spPr>
                <a:xfrm>
                  <a:off x="4495816" y="1587142"/>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2" name="object 998">
                  <a:extLst>
                    <a:ext uri="{FF2B5EF4-FFF2-40B4-BE49-F238E27FC236}">
                      <a16:creationId xmlns:a16="http://schemas.microsoft.com/office/drawing/2014/main" id="{B60A9840-47B6-114E-8945-51AA63193467}"/>
                    </a:ext>
                  </a:extLst>
                </p:cNvPr>
                <p:cNvSpPr/>
                <p:nvPr/>
              </p:nvSpPr>
              <p:spPr>
                <a:xfrm>
                  <a:off x="4539531" y="15640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3" name="object 999">
                  <a:extLst>
                    <a:ext uri="{FF2B5EF4-FFF2-40B4-BE49-F238E27FC236}">
                      <a16:creationId xmlns:a16="http://schemas.microsoft.com/office/drawing/2014/main" id="{53423972-0A65-CE4E-B6A3-A1DED26389E1}"/>
                    </a:ext>
                  </a:extLst>
                </p:cNvPr>
                <p:cNvSpPr/>
                <p:nvPr/>
              </p:nvSpPr>
              <p:spPr>
                <a:xfrm>
                  <a:off x="4516466" y="1587142"/>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4" name="object 1000">
                  <a:extLst>
                    <a:ext uri="{FF2B5EF4-FFF2-40B4-BE49-F238E27FC236}">
                      <a16:creationId xmlns:a16="http://schemas.microsoft.com/office/drawing/2014/main" id="{8FE8FD14-F859-6644-8CC9-9F10F1E00825}"/>
                    </a:ext>
                  </a:extLst>
                </p:cNvPr>
                <p:cNvSpPr/>
                <p:nvPr/>
              </p:nvSpPr>
              <p:spPr>
                <a:xfrm>
                  <a:off x="4572000" y="15767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5" name="object 1001">
                  <a:extLst>
                    <a:ext uri="{FF2B5EF4-FFF2-40B4-BE49-F238E27FC236}">
                      <a16:creationId xmlns:a16="http://schemas.microsoft.com/office/drawing/2014/main" id="{6DA87D9D-D3E3-3045-A3D3-B75FFE402FF5}"/>
                    </a:ext>
                  </a:extLst>
                </p:cNvPr>
                <p:cNvSpPr/>
                <p:nvPr/>
              </p:nvSpPr>
              <p:spPr>
                <a:xfrm>
                  <a:off x="4548929" y="1599842"/>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6" name="object 1002">
                  <a:extLst>
                    <a:ext uri="{FF2B5EF4-FFF2-40B4-BE49-F238E27FC236}">
                      <a16:creationId xmlns:a16="http://schemas.microsoft.com/office/drawing/2014/main" id="{FA527562-6963-E54D-AB51-673C6D1D6DFE}"/>
                    </a:ext>
                  </a:extLst>
                </p:cNvPr>
                <p:cNvSpPr/>
                <p:nvPr/>
              </p:nvSpPr>
              <p:spPr>
                <a:xfrm>
                  <a:off x="4579360" y="15767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7" name="object 1003">
                  <a:extLst>
                    <a:ext uri="{FF2B5EF4-FFF2-40B4-BE49-F238E27FC236}">
                      <a16:creationId xmlns:a16="http://schemas.microsoft.com/office/drawing/2014/main" id="{77231AA7-6D29-C54F-86A5-80D8BE5228F8}"/>
                    </a:ext>
                  </a:extLst>
                </p:cNvPr>
                <p:cNvSpPr/>
                <p:nvPr/>
              </p:nvSpPr>
              <p:spPr>
                <a:xfrm>
                  <a:off x="4556296" y="1599842"/>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8" name="object 1004">
                  <a:extLst>
                    <a:ext uri="{FF2B5EF4-FFF2-40B4-BE49-F238E27FC236}">
                      <a16:creationId xmlns:a16="http://schemas.microsoft.com/office/drawing/2014/main" id="{C4ED1C59-588E-1147-A7AE-56F1EE83082C}"/>
                    </a:ext>
                  </a:extLst>
                </p:cNvPr>
                <p:cNvSpPr/>
                <p:nvPr/>
              </p:nvSpPr>
              <p:spPr>
                <a:xfrm>
                  <a:off x="4585679" y="157676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9" name="object 1005">
                  <a:extLst>
                    <a:ext uri="{FF2B5EF4-FFF2-40B4-BE49-F238E27FC236}">
                      <a16:creationId xmlns:a16="http://schemas.microsoft.com/office/drawing/2014/main" id="{D0FD070F-4FE5-BA49-B597-E7A11B05EDC5}"/>
                    </a:ext>
                  </a:extLst>
                </p:cNvPr>
                <p:cNvSpPr/>
                <p:nvPr/>
              </p:nvSpPr>
              <p:spPr>
                <a:xfrm>
                  <a:off x="4562609" y="1599842"/>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0" name="object 1006">
                  <a:extLst>
                    <a:ext uri="{FF2B5EF4-FFF2-40B4-BE49-F238E27FC236}">
                      <a16:creationId xmlns:a16="http://schemas.microsoft.com/office/drawing/2014/main" id="{9E76314D-E0B8-0B49-8B01-11E0C295DFA5}"/>
                    </a:ext>
                  </a:extLst>
                </p:cNvPr>
                <p:cNvSpPr/>
                <p:nvPr/>
              </p:nvSpPr>
              <p:spPr>
                <a:xfrm>
                  <a:off x="4697164" y="1610210"/>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1" name="object 1007">
                  <a:extLst>
                    <a:ext uri="{FF2B5EF4-FFF2-40B4-BE49-F238E27FC236}">
                      <a16:creationId xmlns:a16="http://schemas.microsoft.com/office/drawing/2014/main" id="{5211949B-326C-994A-9391-CBA7E515A64E}"/>
                    </a:ext>
                  </a:extLst>
                </p:cNvPr>
                <p:cNvSpPr/>
                <p:nvPr/>
              </p:nvSpPr>
              <p:spPr>
                <a:xfrm>
                  <a:off x="4674094" y="1633284"/>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2" name="object 1008">
                  <a:extLst>
                    <a:ext uri="{FF2B5EF4-FFF2-40B4-BE49-F238E27FC236}">
                      <a16:creationId xmlns:a16="http://schemas.microsoft.com/office/drawing/2014/main" id="{663B631A-8618-0F46-A46D-9D83E37BE595}"/>
                    </a:ext>
                  </a:extLst>
                </p:cNvPr>
                <p:cNvSpPr/>
                <p:nvPr/>
              </p:nvSpPr>
              <p:spPr>
                <a:xfrm>
                  <a:off x="4741899" y="1610210"/>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3" name="object 1009">
                  <a:extLst>
                    <a:ext uri="{FF2B5EF4-FFF2-40B4-BE49-F238E27FC236}">
                      <a16:creationId xmlns:a16="http://schemas.microsoft.com/office/drawing/2014/main" id="{A649CE4D-9F8E-834B-92F3-7DB1F2BE37FB}"/>
                    </a:ext>
                  </a:extLst>
                </p:cNvPr>
                <p:cNvSpPr/>
                <p:nvPr/>
              </p:nvSpPr>
              <p:spPr>
                <a:xfrm>
                  <a:off x="4718828" y="1633284"/>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4" name="object 1010">
                  <a:extLst>
                    <a:ext uri="{FF2B5EF4-FFF2-40B4-BE49-F238E27FC236}">
                      <a16:creationId xmlns:a16="http://schemas.microsoft.com/office/drawing/2014/main" id="{F496AD4A-FB7D-6740-8A25-774DCBE6AF7C}"/>
                    </a:ext>
                  </a:extLst>
                </p:cNvPr>
                <p:cNvSpPr/>
                <p:nvPr/>
              </p:nvSpPr>
              <p:spPr>
                <a:xfrm>
                  <a:off x="4750643" y="161387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5" name="object 1011">
                  <a:extLst>
                    <a:ext uri="{FF2B5EF4-FFF2-40B4-BE49-F238E27FC236}">
                      <a16:creationId xmlns:a16="http://schemas.microsoft.com/office/drawing/2014/main" id="{40EC6D75-72E2-3645-A5EB-15CA92FA4F52}"/>
                    </a:ext>
                  </a:extLst>
                </p:cNvPr>
                <p:cNvSpPr/>
                <p:nvPr/>
              </p:nvSpPr>
              <p:spPr>
                <a:xfrm>
                  <a:off x="4727559" y="163694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6" name="object 1012">
                  <a:extLst>
                    <a:ext uri="{FF2B5EF4-FFF2-40B4-BE49-F238E27FC236}">
                      <a16:creationId xmlns:a16="http://schemas.microsoft.com/office/drawing/2014/main" id="{17BFC6A3-F684-C947-81D1-CCA3BFDF586F}"/>
                    </a:ext>
                  </a:extLst>
                </p:cNvPr>
                <p:cNvSpPr/>
                <p:nvPr/>
              </p:nvSpPr>
              <p:spPr>
                <a:xfrm>
                  <a:off x="4674096" y="1610210"/>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7" name="object 1013">
                  <a:extLst>
                    <a:ext uri="{FF2B5EF4-FFF2-40B4-BE49-F238E27FC236}">
                      <a16:creationId xmlns:a16="http://schemas.microsoft.com/office/drawing/2014/main" id="{57946FCE-2E23-A148-96EE-2D5463A21BE5}"/>
                    </a:ext>
                  </a:extLst>
                </p:cNvPr>
                <p:cNvSpPr/>
                <p:nvPr/>
              </p:nvSpPr>
              <p:spPr>
                <a:xfrm>
                  <a:off x="4651013" y="163328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8" name="object 1014">
                  <a:extLst>
                    <a:ext uri="{FF2B5EF4-FFF2-40B4-BE49-F238E27FC236}">
                      <a16:creationId xmlns:a16="http://schemas.microsoft.com/office/drawing/2014/main" id="{F76D5A38-375A-B44F-9673-9C2026D5E52A}"/>
                    </a:ext>
                  </a:extLst>
                </p:cNvPr>
                <p:cNvSpPr/>
                <p:nvPr/>
              </p:nvSpPr>
              <p:spPr>
                <a:xfrm>
                  <a:off x="4667101" y="1610210"/>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 name="object 1015">
                  <a:extLst>
                    <a:ext uri="{FF2B5EF4-FFF2-40B4-BE49-F238E27FC236}">
                      <a16:creationId xmlns:a16="http://schemas.microsoft.com/office/drawing/2014/main" id="{B12A93DE-A110-AA45-BB1E-CAC9B3D02B78}"/>
                    </a:ext>
                  </a:extLst>
                </p:cNvPr>
                <p:cNvSpPr/>
                <p:nvPr/>
              </p:nvSpPr>
              <p:spPr>
                <a:xfrm>
                  <a:off x="4644017" y="163328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0" name="object 1016">
                  <a:extLst>
                    <a:ext uri="{FF2B5EF4-FFF2-40B4-BE49-F238E27FC236}">
                      <a16:creationId xmlns:a16="http://schemas.microsoft.com/office/drawing/2014/main" id="{B94D9C68-2C6D-1741-BAFB-B5029D3A17C9}"/>
                    </a:ext>
                  </a:extLst>
                </p:cNvPr>
                <p:cNvSpPr/>
                <p:nvPr/>
              </p:nvSpPr>
              <p:spPr>
                <a:xfrm>
                  <a:off x="4659411" y="1610210"/>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1" name="object 1017">
                  <a:extLst>
                    <a:ext uri="{FF2B5EF4-FFF2-40B4-BE49-F238E27FC236}">
                      <a16:creationId xmlns:a16="http://schemas.microsoft.com/office/drawing/2014/main" id="{220BF285-12C1-9E46-BD5F-C6EAAA2B77A1}"/>
                    </a:ext>
                  </a:extLst>
                </p:cNvPr>
                <p:cNvSpPr/>
                <p:nvPr/>
              </p:nvSpPr>
              <p:spPr>
                <a:xfrm>
                  <a:off x="4636327" y="163328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2" name="object 1018">
                  <a:extLst>
                    <a:ext uri="{FF2B5EF4-FFF2-40B4-BE49-F238E27FC236}">
                      <a16:creationId xmlns:a16="http://schemas.microsoft.com/office/drawing/2014/main" id="{608C45A0-C238-BF47-90D3-443E4BC766AD}"/>
                    </a:ext>
                  </a:extLst>
                </p:cNvPr>
                <p:cNvSpPr/>
                <p:nvPr/>
              </p:nvSpPr>
              <p:spPr>
                <a:xfrm>
                  <a:off x="4651015" y="1610210"/>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3" name="object 1019">
                  <a:extLst>
                    <a:ext uri="{FF2B5EF4-FFF2-40B4-BE49-F238E27FC236}">
                      <a16:creationId xmlns:a16="http://schemas.microsoft.com/office/drawing/2014/main" id="{F31E1714-6712-E149-A797-1D4DF7C4E4BA}"/>
                    </a:ext>
                  </a:extLst>
                </p:cNvPr>
                <p:cNvSpPr/>
                <p:nvPr/>
              </p:nvSpPr>
              <p:spPr>
                <a:xfrm>
                  <a:off x="4627944" y="163328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4" name="object 1020">
                  <a:extLst>
                    <a:ext uri="{FF2B5EF4-FFF2-40B4-BE49-F238E27FC236}">
                      <a16:creationId xmlns:a16="http://schemas.microsoft.com/office/drawing/2014/main" id="{8A9308DC-FDE9-D44E-B7BA-3932E29954DA}"/>
                    </a:ext>
                  </a:extLst>
                </p:cNvPr>
                <p:cNvSpPr/>
                <p:nvPr/>
              </p:nvSpPr>
              <p:spPr>
                <a:xfrm>
                  <a:off x="4618149" y="158714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5" name="object 1021">
                  <a:extLst>
                    <a:ext uri="{FF2B5EF4-FFF2-40B4-BE49-F238E27FC236}">
                      <a16:creationId xmlns:a16="http://schemas.microsoft.com/office/drawing/2014/main" id="{1D2001CB-94FF-654E-9B0F-AA8A48636650}"/>
                    </a:ext>
                  </a:extLst>
                </p:cNvPr>
                <p:cNvSpPr/>
                <p:nvPr/>
              </p:nvSpPr>
              <p:spPr>
                <a:xfrm>
                  <a:off x="4595065" y="161021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6" name="object 1022">
                  <a:extLst>
                    <a:ext uri="{FF2B5EF4-FFF2-40B4-BE49-F238E27FC236}">
                      <a16:creationId xmlns:a16="http://schemas.microsoft.com/office/drawing/2014/main" id="{14CF7189-428A-744B-A5D1-879C895670CF}"/>
                    </a:ext>
                  </a:extLst>
                </p:cNvPr>
                <p:cNvSpPr/>
                <p:nvPr/>
              </p:nvSpPr>
              <p:spPr>
                <a:xfrm>
                  <a:off x="4281902"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7" name="object 1023">
                  <a:extLst>
                    <a:ext uri="{FF2B5EF4-FFF2-40B4-BE49-F238E27FC236}">
                      <a16:creationId xmlns:a16="http://schemas.microsoft.com/office/drawing/2014/main" id="{BE7B24E2-6F5D-D441-859F-A561E837FE82}"/>
                    </a:ext>
                  </a:extLst>
                </p:cNvPr>
                <p:cNvSpPr/>
                <p:nvPr/>
              </p:nvSpPr>
              <p:spPr>
                <a:xfrm>
                  <a:off x="4258838" y="1508548"/>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8" name="object 1024">
                  <a:extLst>
                    <a:ext uri="{FF2B5EF4-FFF2-40B4-BE49-F238E27FC236}">
                      <a16:creationId xmlns:a16="http://schemas.microsoft.com/office/drawing/2014/main" id="{7B5BC7A7-444D-E444-8668-14965A9B9CEE}"/>
                    </a:ext>
                  </a:extLst>
                </p:cNvPr>
                <p:cNvSpPr/>
                <p:nvPr/>
              </p:nvSpPr>
              <p:spPr>
                <a:xfrm>
                  <a:off x="4279106"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9" name="object 1025">
                  <a:extLst>
                    <a:ext uri="{FF2B5EF4-FFF2-40B4-BE49-F238E27FC236}">
                      <a16:creationId xmlns:a16="http://schemas.microsoft.com/office/drawing/2014/main" id="{A23B48E0-FD59-1B47-803F-5F342FE785D7}"/>
                    </a:ext>
                  </a:extLst>
                </p:cNvPr>
                <p:cNvSpPr/>
                <p:nvPr/>
              </p:nvSpPr>
              <p:spPr>
                <a:xfrm>
                  <a:off x="4256041" y="1508548"/>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0" name="object 1026">
                  <a:extLst>
                    <a:ext uri="{FF2B5EF4-FFF2-40B4-BE49-F238E27FC236}">
                      <a16:creationId xmlns:a16="http://schemas.microsoft.com/office/drawing/2014/main" id="{C0C906F2-4809-8845-A1B9-1BA28F0C3123}"/>
                    </a:ext>
                  </a:extLst>
                </p:cNvPr>
                <p:cNvSpPr/>
                <p:nvPr/>
              </p:nvSpPr>
              <p:spPr>
                <a:xfrm>
                  <a:off x="4288631" y="148547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1" name="object 1027">
                  <a:extLst>
                    <a:ext uri="{FF2B5EF4-FFF2-40B4-BE49-F238E27FC236}">
                      <a16:creationId xmlns:a16="http://schemas.microsoft.com/office/drawing/2014/main" id="{ACD9D99D-1924-1C41-9614-3D5142C518F4}"/>
                    </a:ext>
                  </a:extLst>
                </p:cNvPr>
                <p:cNvSpPr/>
                <p:nvPr/>
              </p:nvSpPr>
              <p:spPr>
                <a:xfrm>
                  <a:off x="4265566" y="1508548"/>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2" name="object 1028">
                  <a:extLst>
                    <a:ext uri="{FF2B5EF4-FFF2-40B4-BE49-F238E27FC236}">
                      <a16:creationId xmlns:a16="http://schemas.microsoft.com/office/drawing/2014/main" id="{14F9E36D-1704-E649-BAB6-E73261766BC5}"/>
                    </a:ext>
                  </a:extLst>
                </p:cNvPr>
                <p:cNvSpPr/>
                <p:nvPr/>
              </p:nvSpPr>
              <p:spPr>
                <a:xfrm>
                  <a:off x="4808661" y="164154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3" name="object 1029">
                  <a:extLst>
                    <a:ext uri="{FF2B5EF4-FFF2-40B4-BE49-F238E27FC236}">
                      <a16:creationId xmlns:a16="http://schemas.microsoft.com/office/drawing/2014/main" id="{2CAEA1C2-0FFA-D54B-BBB1-903B507F5F71}"/>
                    </a:ext>
                  </a:extLst>
                </p:cNvPr>
                <p:cNvSpPr/>
                <p:nvPr/>
              </p:nvSpPr>
              <p:spPr>
                <a:xfrm>
                  <a:off x="4785590" y="166461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4" name="object 1030">
                  <a:extLst>
                    <a:ext uri="{FF2B5EF4-FFF2-40B4-BE49-F238E27FC236}">
                      <a16:creationId xmlns:a16="http://schemas.microsoft.com/office/drawing/2014/main" id="{B46EA171-B636-DA49-A246-E27391984533}"/>
                    </a:ext>
                  </a:extLst>
                </p:cNvPr>
                <p:cNvSpPr/>
                <p:nvPr/>
              </p:nvSpPr>
              <p:spPr>
                <a:xfrm>
                  <a:off x="4785593" y="164154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5" name="object 1031">
                  <a:extLst>
                    <a:ext uri="{FF2B5EF4-FFF2-40B4-BE49-F238E27FC236}">
                      <a16:creationId xmlns:a16="http://schemas.microsoft.com/office/drawing/2014/main" id="{0BFCF96F-ED18-8F4A-A282-D89FCB85630E}"/>
                    </a:ext>
                  </a:extLst>
                </p:cNvPr>
                <p:cNvSpPr/>
                <p:nvPr/>
              </p:nvSpPr>
              <p:spPr>
                <a:xfrm>
                  <a:off x="4762522" y="1664619"/>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6" name="object 1032">
                  <a:extLst>
                    <a:ext uri="{FF2B5EF4-FFF2-40B4-BE49-F238E27FC236}">
                      <a16:creationId xmlns:a16="http://schemas.microsoft.com/office/drawing/2014/main" id="{403E2043-2549-434B-B9F0-D7825258C643}"/>
                    </a:ext>
                  </a:extLst>
                </p:cNvPr>
                <p:cNvSpPr/>
                <p:nvPr/>
              </p:nvSpPr>
              <p:spPr>
                <a:xfrm>
                  <a:off x="4829981" y="169013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7" name="object 1033">
                  <a:extLst>
                    <a:ext uri="{FF2B5EF4-FFF2-40B4-BE49-F238E27FC236}">
                      <a16:creationId xmlns:a16="http://schemas.microsoft.com/office/drawing/2014/main" id="{B6E8C11C-48E2-1F4A-8DD3-55932835358F}"/>
                    </a:ext>
                  </a:extLst>
                </p:cNvPr>
                <p:cNvSpPr/>
                <p:nvPr/>
              </p:nvSpPr>
              <p:spPr>
                <a:xfrm>
                  <a:off x="4806910" y="171320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8" name="object 1034">
                  <a:extLst>
                    <a:ext uri="{FF2B5EF4-FFF2-40B4-BE49-F238E27FC236}">
                      <a16:creationId xmlns:a16="http://schemas.microsoft.com/office/drawing/2014/main" id="{8E29FF70-6116-4D42-B932-EE921341931D}"/>
                    </a:ext>
                  </a:extLst>
                </p:cNvPr>
                <p:cNvSpPr/>
                <p:nvPr/>
              </p:nvSpPr>
              <p:spPr>
                <a:xfrm>
                  <a:off x="4843610" y="170201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9" name="object 1035">
                  <a:extLst>
                    <a:ext uri="{FF2B5EF4-FFF2-40B4-BE49-F238E27FC236}">
                      <a16:creationId xmlns:a16="http://schemas.microsoft.com/office/drawing/2014/main" id="{FEB16526-8309-0147-9B7F-9CF5E011446F}"/>
                    </a:ext>
                  </a:extLst>
                </p:cNvPr>
                <p:cNvSpPr/>
                <p:nvPr/>
              </p:nvSpPr>
              <p:spPr>
                <a:xfrm>
                  <a:off x="4820540" y="172508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0" name="object 1036">
                  <a:extLst>
                    <a:ext uri="{FF2B5EF4-FFF2-40B4-BE49-F238E27FC236}">
                      <a16:creationId xmlns:a16="http://schemas.microsoft.com/office/drawing/2014/main" id="{9FB39FF7-D547-8347-8C2D-E3AAC99844A6}"/>
                    </a:ext>
                  </a:extLst>
                </p:cNvPr>
                <p:cNvSpPr/>
                <p:nvPr/>
              </p:nvSpPr>
              <p:spPr>
                <a:xfrm>
                  <a:off x="4848857" y="170201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1" name="object 1037">
                  <a:extLst>
                    <a:ext uri="{FF2B5EF4-FFF2-40B4-BE49-F238E27FC236}">
                      <a16:creationId xmlns:a16="http://schemas.microsoft.com/office/drawing/2014/main" id="{28B814CA-535E-F44C-BD26-0BB8EDDDCD3B}"/>
                    </a:ext>
                  </a:extLst>
                </p:cNvPr>
                <p:cNvSpPr/>
                <p:nvPr/>
              </p:nvSpPr>
              <p:spPr>
                <a:xfrm>
                  <a:off x="4825786" y="172508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2" name="object 1038">
                  <a:extLst>
                    <a:ext uri="{FF2B5EF4-FFF2-40B4-BE49-F238E27FC236}">
                      <a16:creationId xmlns:a16="http://schemas.microsoft.com/office/drawing/2014/main" id="{BD020D7A-C012-2642-9703-69F4203C427E}"/>
                    </a:ext>
                  </a:extLst>
                </p:cNvPr>
                <p:cNvSpPr/>
                <p:nvPr/>
              </p:nvSpPr>
              <p:spPr>
                <a:xfrm>
                  <a:off x="4853062" y="170201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3" name="object 1039">
                  <a:extLst>
                    <a:ext uri="{FF2B5EF4-FFF2-40B4-BE49-F238E27FC236}">
                      <a16:creationId xmlns:a16="http://schemas.microsoft.com/office/drawing/2014/main" id="{6BF94BBD-8A47-2149-AA97-C43596298BB5}"/>
                    </a:ext>
                  </a:extLst>
                </p:cNvPr>
                <p:cNvSpPr/>
                <p:nvPr/>
              </p:nvSpPr>
              <p:spPr>
                <a:xfrm>
                  <a:off x="4829978" y="172508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4" name="object 1040">
                  <a:extLst>
                    <a:ext uri="{FF2B5EF4-FFF2-40B4-BE49-F238E27FC236}">
                      <a16:creationId xmlns:a16="http://schemas.microsoft.com/office/drawing/2014/main" id="{F325E48E-7382-F340-B3A4-8D27D9181157}"/>
                    </a:ext>
                  </a:extLst>
                </p:cNvPr>
                <p:cNvSpPr/>
                <p:nvPr/>
              </p:nvSpPr>
              <p:spPr>
                <a:xfrm>
                  <a:off x="4858642" y="170201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5" name="object 1041">
                  <a:extLst>
                    <a:ext uri="{FF2B5EF4-FFF2-40B4-BE49-F238E27FC236}">
                      <a16:creationId xmlns:a16="http://schemas.microsoft.com/office/drawing/2014/main" id="{F44A1BD2-C05E-874E-92BC-43E4BC330EB6}"/>
                    </a:ext>
                  </a:extLst>
                </p:cNvPr>
                <p:cNvSpPr/>
                <p:nvPr/>
              </p:nvSpPr>
              <p:spPr>
                <a:xfrm>
                  <a:off x="4835571" y="172508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6" name="object 1042">
                  <a:extLst>
                    <a:ext uri="{FF2B5EF4-FFF2-40B4-BE49-F238E27FC236}">
                      <a16:creationId xmlns:a16="http://schemas.microsoft.com/office/drawing/2014/main" id="{9F21ED98-2913-E044-9383-C93D49C78270}"/>
                    </a:ext>
                  </a:extLst>
                </p:cNvPr>
                <p:cNvSpPr/>
                <p:nvPr/>
              </p:nvSpPr>
              <p:spPr>
                <a:xfrm>
                  <a:off x="4886262" y="172893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7" name="object 1043">
                  <a:extLst>
                    <a:ext uri="{FF2B5EF4-FFF2-40B4-BE49-F238E27FC236}">
                      <a16:creationId xmlns:a16="http://schemas.microsoft.com/office/drawing/2014/main" id="{4E012237-8768-1E41-B737-58ADC598406C}"/>
                    </a:ext>
                  </a:extLst>
                </p:cNvPr>
                <p:cNvSpPr/>
                <p:nvPr/>
              </p:nvSpPr>
              <p:spPr>
                <a:xfrm>
                  <a:off x="4863179" y="175199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8" name="object 1044">
                  <a:extLst>
                    <a:ext uri="{FF2B5EF4-FFF2-40B4-BE49-F238E27FC236}">
                      <a16:creationId xmlns:a16="http://schemas.microsoft.com/office/drawing/2014/main" id="{74BDDA38-597D-484A-B633-C27977B3466E}"/>
                    </a:ext>
                  </a:extLst>
                </p:cNvPr>
                <p:cNvSpPr/>
                <p:nvPr/>
              </p:nvSpPr>
              <p:spPr>
                <a:xfrm>
                  <a:off x="4897437" y="1733824"/>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9" name="object 1045">
                  <a:extLst>
                    <a:ext uri="{FF2B5EF4-FFF2-40B4-BE49-F238E27FC236}">
                      <a16:creationId xmlns:a16="http://schemas.microsoft.com/office/drawing/2014/main" id="{383FF8A4-07CA-B849-BE88-E493A76FFB86}"/>
                    </a:ext>
                  </a:extLst>
                </p:cNvPr>
                <p:cNvSpPr/>
                <p:nvPr/>
              </p:nvSpPr>
              <p:spPr>
                <a:xfrm>
                  <a:off x="4874366" y="1756892"/>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0" name="object 1046">
                  <a:extLst>
                    <a:ext uri="{FF2B5EF4-FFF2-40B4-BE49-F238E27FC236}">
                      <a16:creationId xmlns:a16="http://schemas.microsoft.com/office/drawing/2014/main" id="{9CEC368F-A8BE-7B48-AAE0-0F8D2DA17BE5}"/>
                    </a:ext>
                  </a:extLst>
                </p:cNvPr>
                <p:cNvSpPr/>
                <p:nvPr/>
              </p:nvSpPr>
              <p:spPr>
                <a:xfrm>
                  <a:off x="4907582" y="1736274"/>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1" name="object 1047">
                  <a:extLst>
                    <a:ext uri="{FF2B5EF4-FFF2-40B4-BE49-F238E27FC236}">
                      <a16:creationId xmlns:a16="http://schemas.microsoft.com/office/drawing/2014/main" id="{F9789F26-0F53-F046-AB79-FCF58FA9B5D3}"/>
                    </a:ext>
                  </a:extLst>
                </p:cNvPr>
                <p:cNvSpPr/>
                <p:nvPr/>
              </p:nvSpPr>
              <p:spPr>
                <a:xfrm>
                  <a:off x="4884511" y="1759349"/>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2" name="object 1048">
                  <a:extLst>
                    <a:ext uri="{FF2B5EF4-FFF2-40B4-BE49-F238E27FC236}">
                      <a16:creationId xmlns:a16="http://schemas.microsoft.com/office/drawing/2014/main" id="{5FC59A77-4E7A-6E4C-862F-0E6273B9677C}"/>
                    </a:ext>
                  </a:extLst>
                </p:cNvPr>
                <p:cNvSpPr/>
                <p:nvPr/>
              </p:nvSpPr>
              <p:spPr>
                <a:xfrm>
                  <a:off x="4932412" y="1755490"/>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3" name="object 1049">
                  <a:extLst>
                    <a:ext uri="{FF2B5EF4-FFF2-40B4-BE49-F238E27FC236}">
                      <a16:creationId xmlns:a16="http://schemas.microsoft.com/office/drawing/2014/main" id="{BFD462C9-B2EF-2B4D-AB3C-19E0983CA29F}"/>
                    </a:ext>
                  </a:extLst>
                </p:cNvPr>
                <p:cNvSpPr/>
                <p:nvPr/>
              </p:nvSpPr>
              <p:spPr>
                <a:xfrm>
                  <a:off x="4909328" y="1778565"/>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4" name="object 1050">
                  <a:extLst>
                    <a:ext uri="{FF2B5EF4-FFF2-40B4-BE49-F238E27FC236}">
                      <a16:creationId xmlns:a16="http://schemas.microsoft.com/office/drawing/2014/main" id="{83D946D7-3DD1-A74B-A651-1CBD51EEE1B8}"/>
                    </a:ext>
                  </a:extLst>
                </p:cNvPr>
                <p:cNvSpPr/>
                <p:nvPr/>
              </p:nvSpPr>
              <p:spPr>
                <a:xfrm>
                  <a:off x="4909330" y="1755490"/>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5" name="object 1051">
                  <a:extLst>
                    <a:ext uri="{FF2B5EF4-FFF2-40B4-BE49-F238E27FC236}">
                      <a16:creationId xmlns:a16="http://schemas.microsoft.com/office/drawing/2014/main" id="{6F9B5AA4-BDB5-E64E-A15C-D0833DFA6F58}"/>
                    </a:ext>
                  </a:extLst>
                </p:cNvPr>
                <p:cNvSpPr/>
                <p:nvPr/>
              </p:nvSpPr>
              <p:spPr>
                <a:xfrm>
                  <a:off x="4886260" y="1778565"/>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6" name="object 1052">
                  <a:extLst>
                    <a:ext uri="{FF2B5EF4-FFF2-40B4-BE49-F238E27FC236}">
                      <a16:creationId xmlns:a16="http://schemas.microsoft.com/office/drawing/2014/main" id="{B9850D40-4402-5947-AC81-40AEE85A1F6E}"/>
                    </a:ext>
                  </a:extLst>
                </p:cNvPr>
                <p:cNvSpPr/>
                <p:nvPr/>
              </p:nvSpPr>
              <p:spPr>
                <a:xfrm>
                  <a:off x="5032362" y="18353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7" name="object 1053">
                  <a:extLst>
                    <a:ext uri="{FF2B5EF4-FFF2-40B4-BE49-F238E27FC236}">
                      <a16:creationId xmlns:a16="http://schemas.microsoft.com/office/drawing/2014/main" id="{B08AD2B9-D9B2-274B-AFF3-E39F8ABF356E}"/>
                    </a:ext>
                  </a:extLst>
                </p:cNvPr>
                <p:cNvSpPr/>
                <p:nvPr/>
              </p:nvSpPr>
              <p:spPr>
                <a:xfrm>
                  <a:off x="5009291" y="185843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8" name="object 1054">
                  <a:extLst>
                    <a:ext uri="{FF2B5EF4-FFF2-40B4-BE49-F238E27FC236}">
                      <a16:creationId xmlns:a16="http://schemas.microsoft.com/office/drawing/2014/main" id="{D2727A96-1CFF-B749-B965-A34382D1F4FC}"/>
                    </a:ext>
                  </a:extLst>
                </p:cNvPr>
                <p:cNvSpPr/>
                <p:nvPr/>
              </p:nvSpPr>
              <p:spPr>
                <a:xfrm>
                  <a:off x="5078511" y="18353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9" name="object 1055">
                  <a:extLst>
                    <a:ext uri="{FF2B5EF4-FFF2-40B4-BE49-F238E27FC236}">
                      <a16:creationId xmlns:a16="http://schemas.microsoft.com/office/drawing/2014/main" id="{B96239EC-651C-E34A-9DFD-C0408C35A315}"/>
                    </a:ext>
                  </a:extLst>
                </p:cNvPr>
                <p:cNvSpPr/>
                <p:nvPr/>
              </p:nvSpPr>
              <p:spPr>
                <a:xfrm>
                  <a:off x="5055440" y="185843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0" name="object 1056">
                  <a:extLst>
                    <a:ext uri="{FF2B5EF4-FFF2-40B4-BE49-F238E27FC236}">
                      <a16:creationId xmlns:a16="http://schemas.microsoft.com/office/drawing/2014/main" id="{94E0D87A-5A33-E840-BAAF-D57707CDF6CA}"/>
                    </a:ext>
                  </a:extLst>
                </p:cNvPr>
                <p:cNvSpPr/>
                <p:nvPr/>
              </p:nvSpPr>
              <p:spPr>
                <a:xfrm>
                  <a:off x="5099484" y="1835362"/>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1" name="object 1057">
                  <a:extLst>
                    <a:ext uri="{FF2B5EF4-FFF2-40B4-BE49-F238E27FC236}">
                      <a16:creationId xmlns:a16="http://schemas.microsoft.com/office/drawing/2014/main" id="{22DA147D-CEB5-5345-9048-34D9666C9325}"/>
                    </a:ext>
                  </a:extLst>
                </p:cNvPr>
                <p:cNvSpPr/>
                <p:nvPr/>
              </p:nvSpPr>
              <p:spPr>
                <a:xfrm>
                  <a:off x="5076400" y="1858436"/>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2" name="object 1058">
                  <a:extLst>
                    <a:ext uri="{FF2B5EF4-FFF2-40B4-BE49-F238E27FC236}">
                      <a16:creationId xmlns:a16="http://schemas.microsoft.com/office/drawing/2014/main" id="{01EEF359-BFF4-7F43-9198-628F794FF67E}"/>
                    </a:ext>
                  </a:extLst>
                </p:cNvPr>
                <p:cNvSpPr/>
                <p:nvPr/>
              </p:nvSpPr>
              <p:spPr>
                <a:xfrm>
                  <a:off x="4956162" y="1797436"/>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3" name="object 1059">
                  <a:extLst>
                    <a:ext uri="{FF2B5EF4-FFF2-40B4-BE49-F238E27FC236}">
                      <a16:creationId xmlns:a16="http://schemas.microsoft.com/office/drawing/2014/main" id="{118DA15D-BEC8-A94D-A5C7-6FC36EA44857}"/>
                    </a:ext>
                  </a:extLst>
                </p:cNvPr>
                <p:cNvSpPr/>
                <p:nvPr/>
              </p:nvSpPr>
              <p:spPr>
                <a:xfrm>
                  <a:off x="4933091" y="1820510"/>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4" name="object 1060">
                  <a:extLst>
                    <a:ext uri="{FF2B5EF4-FFF2-40B4-BE49-F238E27FC236}">
                      <a16:creationId xmlns:a16="http://schemas.microsoft.com/office/drawing/2014/main" id="{336615DF-216D-3D4E-9918-961C9BC28254}"/>
                    </a:ext>
                  </a:extLst>
                </p:cNvPr>
                <p:cNvSpPr/>
                <p:nvPr/>
              </p:nvSpPr>
              <p:spPr>
                <a:xfrm>
                  <a:off x="4986225" y="1822606"/>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5" name="object 1061">
                  <a:extLst>
                    <a:ext uri="{FF2B5EF4-FFF2-40B4-BE49-F238E27FC236}">
                      <a16:creationId xmlns:a16="http://schemas.microsoft.com/office/drawing/2014/main" id="{6C8D9D7B-4B2F-6F4D-A5DE-78E5BBAECCD9}"/>
                    </a:ext>
                  </a:extLst>
                </p:cNvPr>
                <p:cNvSpPr/>
                <p:nvPr/>
              </p:nvSpPr>
              <p:spPr>
                <a:xfrm>
                  <a:off x="4963142" y="184568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6" name="object 1062">
                  <a:extLst>
                    <a:ext uri="{FF2B5EF4-FFF2-40B4-BE49-F238E27FC236}">
                      <a16:creationId xmlns:a16="http://schemas.microsoft.com/office/drawing/2014/main" id="{9F6907DC-C4D2-524A-8D3A-19C78C4ECE2C}"/>
                    </a:ext>
                  </a:extLst>
                </p:cNvPr>
                <p:cNvSpPr/>
                <p:nvPr/>
              </p:nvSpPr>
              <p:spPr>
                <a:xfrm>
                  <a:off x="5122552" y="18795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7" name="object 1063">
                  <a:extLst>
                    <a:ext uri="{FF2B5EF4-FFF2-40B4-BE49-F238E27FC236}">
                      <a16:creationId xmlns:a16="http://schemas.microsoft.com/office/drawing/2014/main" id="{B5845971-B75C-484A-85BA-01F57B536B21}"/>
                    </a:ext>
                  </a:extLst>
                </p:cNvPr>
                <p:cNvSpPr/>
                <p:nvPr/>
              </p:nvSpPr>
              <p:spPr>
                <a:xfrm>
                  <a:off x="5099481" y="1902650"/>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8" name="object 1064">
                  <a:extLst>
                    <a:ext uri="{FF2B5EF4-FFF2-40B4-BE49-F238E27FC236}">
                      <a16:creationId xmlns:a16="http://schemas.microsoft.com/office/drawing/2014/main" id="{FCC8CD93-CBF9-E247-AF4D-B1501F7F180C}"/>
                    </a:ext>
                  </a:extLst>
                </p:cNvPr>
                <p:cNvSpPr/>
                <p:nvPr/>
              </p:nvSpPr>
              <p:spPr>
                <a:xfrm>
                  <a:off x="5131643" y="1890416"/>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9" name="object 1065">
                  <a:extLst>
                    <a:ext uri="{FF2B5EF4-FFF2-40B4-BE49-F238E27FC236}">
                      <a16:creationId xmlns:a16="http://schemas.microsoft.com/office/drawing/2014/main" id="{5C9FA283-32EB-1349-BFCD-C1AFD9E9D0EB}"/>
                    </a:ext>
                  </a:extLst>
                </p:cNvPr>
                <p:cNvSpPr/>
                <p:nvPr/>
              </p:nvSpPr>
              <p:spPr>
                <a:xfrm>
                  <a:off x="5108572" y="191349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0" name="object 1066">
                  <a:extLst>
                    <a:ext uri="{FF2B5EF4-FFF2-40B4-BE49-F238E27FC236}">
                      <a16:creationId xmlns:a16="http://schemas.microsoft.com/office/drawing/2014/main" id="{33544216-A611-7B42-B65C-3B4A77EF5665}"/>
                    </a:ext>
                  </a:extLst>
                </p:cNvPr>
                <p:cNvSpPr/>
                <p:nvPr/>
              </p:nvSpPr>
              <p:spPr>
                <a:xfrm>
                  <a:off x="5139679" y="1890416"/>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1" name="object 1067">
                  <a:extLst>
                    <a:ext uri="{FF2B5EF4-FFF2-40B4-BE49-F238E27FC236}">
                      <a16:creationId xmlns:a16="http://schemas.microsoft.com/office/drawing/2014/main" id="{B0A77E15-EAC8-1044-B795-E442F0D6B044}"/>
                    </a:ext>
                  </a:extLst>
                </p:cNvPr>
                <p:cNvSpPr/>
                <p:nvPr/>
              </p:nvSpPr>
              <p:spPr>
                <a:xfrm>
                  <a:off x="5116596" y="191349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2" name="object 1068">
                  <a:extLst>
                    <a:ext uri="{FF2B5EF4-FFF2-40B4-BE49-F238E27FC236}">
                      <a16:creationId xmlns:a16="http://schemas.microsoft.com/office/drawing/2014/main" id="{D2AC0FE7-D616-4B46-80E5-5BDE1678EF2F}"/>
                    </a:ext>
                  </a:extLst>
                </p:cNvPr>
                <p:cNvSpPr/>
                <p:nvPr/>
              </p:nvSpPr>
              <p:spPr>
                <a:xfrm>
                  <a:off x="5187565" y="1936566"/>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3" name="object 1069">
                  <a:extLst>
                    <a:ext uri="{FF2B5EF4-FFF2-40B4-BE49-F238E27FC236}">
                      <a16:creationId xmlns:a16="http://schemas.microsoft.com/office/drawing/2014/main" id="{C83B7F50-3FEE-2949-B35B-EFB4316356D7}"/>
                    </a:ext>
                  </a:extLst>
                </p:cNvPr>
                <p:cNvSpPr/>
                <p:nvPr/>
              </p:nvSpPr>
              <p:spPr>
                <a:xfrm>
                  <a:off x="5164494" y="1959634"/>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4" name="object 1070">
                  <a:extLst>
                    <a:ext uri="{FF2B5EF4-FFF2-40B4-BE49-F238E27FC236}">
                      <a16:creationId xmlns:a16="http://schemas.microsoft.com/office/drawing/2014/main" id="{11A9AE1E-0BFD-3B4E-9E87-CD53EA5C39D1}"/>
                    </a:ext>
                  </a:extLst>
                </p:cNvPr>
                <p:cNvSpPr/>
                <p:nvPr/>
              </p:nvSpPr>
              <p:spPr>
                <a:xfrm>
                  <a:off x="5224264" y="1936566"/>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5" name="object 1071">
                  <a:extLst>
                    <a:ext uri="{FF2B5EF4-FFF2-40B4-BE49-F238E27FC236}">
                      <a16:creationId xmlns:a16="http://schemas.microsoft.com/office/drawing/2014/main" id="{AB06C144-2F0E-8F4F-A986-218D60ADF06D}"/>
                    </a:ext>
                  </a:extLst>
                </p:cNvPr>
                <p:cNvSpPr/>
                <p:nvPr/>
              </p:nvSpPr>
              <p:spPr>
                <a:xfrm>
                  <a:off x="5201193" y="195963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6" name="object 1072">
                  <a:extLst>
                    <a:ext uri="{FF2B5EF4-FFF2-40B4-BE49-F238E27FC236}">
                      <a16:creationId xmlns:a16="http://schemas.microsoft.com/office/drawing/2014/main" id="{4F81CC0E-86B8-0C44-8D3F-5215ED009F4C}"/>
                    </a:ext>
                  </a:extLst>
                </p:cNvPr>
                <p:cNvSpPr/>
                <p:nvPr/>
              </p:nvSpPr>
              <p:spPr>
                <a:xfrm>
                  <a:off x="5177792" y="1909645"/>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7" name="object 1073">
                  <a:extLst>
                    <a:ext uri="{FF2B5EF4-FFF2-40B4-BE49-F238E27FC236}">
                      <a16:creationId xmlns:a16="http://schemas.microsoft.com/office/drawing/2014/main" id="{55DB2A9A-6D72-604A-8AFD-B179D193B0BE}"/>
                    </a:ext>
                  </a:extLst>
                </p:cNvPr>
                <p:cNvSpPr/>
                <p:nvPr/>
              </p:nvSpPr>
              <p:spPr>
                <a:xfrm>
                  <a:off x="5154709" y="193272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8" name="object 1074">
                  <a:extLst>
                    <a:ext uri="{FF2B5EF4-FFF2-40B4-BE49-F238E27FC236}">
                      <a16:creationId xmlns:a16="http://schemas.microsoft.com/office/drawing/2014/main" id="{1E8D5EAC-BEB1-E747-91E9-1264A288144C}"/>
                    </a:ext>
                  </a:extLst>
                </p:cNvPr>
                <p:cNvSpPr/>
                <p:nvPr/>
              </p:nvSpPr>
              <p:spPr>
                <a:xfrm>
                  <a:off x="5158196" y="1909645"/>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9" name="object 1075">
                  <a:extLst>
                    <a:ext uri="{FF2B5EF4-FFF2-40B4-BE49-F238E27FC236}">
                      <a16:creationId xmlns:a16="http://schemas.microsoft.com/office/drawing/2014/main" id="{17F25AB3-6B55-9740-BE16-A41BC54A792D}"/>
                    </a:ext>
                  </a:extLst>
                </p:cNvPr>
                <p:cNvSpPr/>
                <p:nvPr/>
              </p:nvSpPr>
              <p:spPr>
                <a:xfrm>
                  <a:off x="5135125" y="193272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0" name="object 1076">
                  <a:extLst>
                    <a:ext uri="{FF2B5EF4-FFF2-40B4-BE49-F238E27FC236}">
                      <a16:creationId xmlns:a16="http://schemas.microsoft.com/office/drawing/2014/main" id="{D20F296B-621E-E748-8CBC-161BAD5B547C}"/>
                    </a:ext>
                  </a:extLst>
                </p:cNvPr>
                <p:cNvSpPr/>
                <p:nvPr/>
              </p:nvSpPr>
              <p:spPr>
                <a:xfrm>
                  <a:off x="5280186" y="196906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1" name="object 1077">
                  <a:extLst>
                    <a:ext uri="{FF2B5EF4-FFF2-40B4-BE49-F238E27FC236}">
                      <a16:creationId xmlns:a16="http://schemas.microsoft.com/office/drawing/2014/main" id="{E015E56B-441B-D24E-A8C9-0D34C7EB37D3}"/>
                    </a:ext>
                  </a:extLst>
                </p:cNvPr>
                <p:cNvSpPr/>
                <p:nvPr/>
              </p:nvSpPr>
              <p:spPr>
                <a:xfrm>
                  <a:off x="5257115" y="1992133"/>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2" name="object 1078">
                  <a:extLst>
                    <a:ext uri="{FF2B5EF4-FFF2-40B4-BE49-F238E27FC236}">
                      <a16:creationId xmlns:a16="http://schemas.microsoft.com/office/drawing/2014/main" id="{B72958B3-1B54-FE40-8385-29154667EE98}"/>
                    </a:ext>
                  </a:extLst>
                </p:cNvPr>
                <p:cNvSpPr/>
                <p:nvPr/>
              </p:nvSpPr>
              <p:spPr>
                <a:xfrm>
                  <a:off x="5286486" y="196906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3" name="object 1079">
                  <a:extLst>
                    <a:ext uri="{FF2B5EF4-FFF2-40B4-BE49-F238E27FC236}">
                      <a16:creationId xmlns:a16="http://schemas.microsoft.com/office/drawing/2014/main" id="{6582F490-C7EB-4C4B-89DF-D4536CA36471}"/>
                    </a:ext>
                  </a:extLst>
                </p:cNvPr>
                <p:cNvSpPr/>
                <p:nvPr/>
              </p:nvSpPr>
              <p:spPr>
                <a:xfrm>
                  <a:off x="5263403" y="199213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4" name="object 1080">
                  <a:extLst>
                    <a:ext uri="{FF2B5EF4-FFF2-40B4-BE49-F238E27FC236}">
                      <a16:creationId xmlns:a16="http://schemas.microsoft.com/office/drawing/2014/main" id="{32D45029-5A24-C440-A462-1C6E191ACAFF}"/>
                    </a:ext>
                  </a:extLst>
                </p:cNvPr>
                <p:cNvSpPr/>
                <p:nvPr/>
              </p:nvSpPr>
              <p:spPr>
                <a:xfrm>
                  <a:off x="5292427" y="196906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5" name="object 1081">
                  <a:extLst>
                    <a:ext uri="{FF2B5EF4-FFF2-40B4-BE49-F238E27FC236}">
                      <a16:creationId xmlns:a16="http://schemas.microsoft.com/office/drawing/2014/main" id="{726F168B-5665-6546-9622-5C3658961940}"/>
                    </a:ext>
                  </a:extLst>
                </p:cNvPr>
                <p:cNvSpPr/>
                <p:nvPr/>
              </p:nvSpPr>
              <p:spPr>
                <a:xfrm>
                  <a:off x="5269357" y="1992133"/>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6" name="object 1082">
                  <a:extLst>
                    <a:ext uri="{FF2B5EF4-FFF2-40B4-BE49-F238E27FC236}">
                      <a16:creationId xmlns:a16="http://schemas.microsoft.com/office/drawing/2014/main" id="{89405688-4685-2949-9587-7B47BC7791FF}"/>
                    </a:ext>
                  </a:extLst>
                </p:cNvPr>
                <p:cNvSpPr/>
                <p:nvPr/>
              </p:nvSpPr>
              <p:spPr>
                <a:xfrm>
                  <a:off x="5313399" y="196906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7" name="object 1083">
                  <a:extLst>
                    <a:ext uri="{FF2B5EF4-FFF2-40B4-BE49-F238E27FC236}">
                      <a16:creationId xmlns:a16="http://schemas.microsoft.com/office/drawing/2014/main" id="{9CC38A7A-9A5C-544F-B874-4FBB5107FC25}"/>
                    </a:ext>
                  </a:extLst>
                </p:cNvPr>
                <p:cNvSpPr/>
                <p:nvPr/>
              </p:nvSpPr>
              <p:spPr>
                <a:xfrm>
                  <a:off x="5290328" y="1992133"/>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8" name="object 1084">
                  <a:extLst>
                    <a:ext uri="{FF2B5EF4-FFF2-40B4-BE49-F238E27FC236}">
                      <a16:creationId xmlns:a16="http://schemas.microsoft.com/office/drawing/2014/main" id="{063933C0-903E-CF4B-BD25-A977A838428D}"/>
                    </a:ext>
                  </a:extLst>
                </p:cNvPr>
                <p:cNvSpPr/>
                <p:nvPr/>
              </p:nvSpPr>
              <p:spPr>
                <a:xfrm>
                  <a:off x="5355344" y="196906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9" name="object 1085">
                  <a:extLst>
                    <a:ext uri="{FF2B5EF4-FFF2-40B4-BE49-F238E27FC236}">
                      <a16:creationId xmlns:a16="http://schemas.microsoft.com/office/drawing/2014/main" id="{E338079E-2451-EA4D-8C0D-5837143AE355}"/>
                    </a:ext>
                  </a:extLst>
                </p:cNvPr>
                <p:cNvSpPr/>
                <p:nvPr/>
              </p:nvSpPr>
              <p:spPr>
                <a:xfrm>
                  <a:off x="5332274" y="1992133"/>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0" name="object 1086">
                  <a:extLst>
                    <a:ext uri="{FF2B5EF4-FFF2-40B4-BE49-F238E27FC236}">
                      <a16:creationId xmlns:a16="http://schemas.microsoft.com/office/drawing/2014/main" id="{7F205D48-ECA0-0B44-942C-94DF0572E85D}"/>
                    </a:ext>
                  </a:extLst>
                </p:cNvPr>
                <p:cNvSpPr/>
                <p:nvPr/>
              </p:nvSpPr>
              <p:spPr>
                <a:xfrm>
                  <a:off x="5361632" y="1969065"/>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1" name="object 1087">
                  <a:extLst>
                    <a:ext uri="{FF2B5EF4-FFF2-40B4-BE49-F238E27FC236}">
                      <a16:creationId xmlns:a16="http://schemas.microsoft.com/office/drawing/2014/main" id="{98A33764-6867-9545-B7B5-C3AF914BBC04}"/>
                    </a:ext>
                  </a:extLst>
                </p:cNvPr>
                <p:cNvSpPr/>
                <p:nvPr/>
              </p:nvSpPr>
              <p:spPr>
                <a:xfrm>
                  <a:off x="5338561" y="199213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2" name="object 1088">
                  <a:extLst>
                    <a:ext uri="{FF2B5EF4-FFF2-40B4-BE49-F238E27FC236}">
                      <a16:creationId xmlns:a16="http://schemas.microsoft.com/office/drawing/2014/main" id="{926D25F4-CC6B-104C-9AB0-4287C46642F2}"/>
                    </a:ext>
                  </a:extLst>
                </p:cNvPr>
                <p:cNvSpPr/>
                <p:nvPr/>
              </p:nvSpPr>
              <p:spPr>
                <a:xfrm>
                  <a:off x="5390293" y="19938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3" name="object 1089">
                  <a:extLst>
                    <a:ext uri="{FF2B5EF4-FFF2-40B4-BE49-F238E27FC236}">
                      <a16:creationId xmlns:a16="http://schemas.microsoft.com/office/drawing/2014/main" id="{FAE8CEAB-AE57-7645-A8CB-B008A9BBAEDE}"/>
                    </a:ext>
                  </a:extLst>
                </p:cNvPr>
                <p:cNvSpPr/>
                <p:nvPr/>
              </p:nvSpPr>
              <p:spPr>
                <a:xfrm>
                  <a:off x="5367223" y="201695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4" name="object 1090">
                  <a:extLst>
                    <a:ext uri="{FF2B5EF4-FFF2-40B4-BE49-F238E27FC236}">
                      <a16:creationId xmlns:a16="http://schemas.microsoft.com/office/drawing/2014/main" id="{F0A5E3C8-31F6-3442-A87C-CD18932EF8EA}"/>
                    </a:ext>
                  </a:extLst>
                </p:cNvPr>
                <p:cNvSpPr/>
                <p:nvPr/>
              </p:nvSpPr>
              <p:spPr>
                <a:xfrm>
                  <a:off x="5395886" y="19938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5" name="object 1091">
                  <a:extLst>
                    <a:ext uri="{FF2B5EF4-FFF2-40B4-BE49-F238E27FC236}">
                      <a16:creationId xmlns:a16="http://schemas.microsoft.com/office/drawing/2014/main" id="{E15C0F02-DCC5-214F-9F13-88FEFEA6DEFD}"/>
                    </a:ext>
                  </a:extLst>
                </p:cNvPr>
                <p:cNvSpPr/>
                <p:nvPr/>
              </p:nvSpPr>
              <p:spPr>
                <a:xfrm>
                  <a:off x="5372816" y="201695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6" name="object 1092">
                  <a:extLst>
                    <a:ext uri="{FF2B5EF4-FFF2-40B4-BE49-F238E27FC236}">
                      <a16:creationId xmlns:a16="http://schemas.microsoft.com/office/drawing/2014/main" id="{CBC0712D-B908-0F4B-BDAD-B5D551B55991}"/>
                    </a:ext>
                  </a:extLst>
                </p:cNvPr>
                <p:cNvSpPr/>
                <p:nvPr/>
              </p:nvSpPr>
              <p:spPr>
                <a:xfrm>
                  <a:off x="5402299" y="19938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7" name="object 1093">
                  <a:extLst>
                    <a:ext uri="{FF2B5EF4-FFF2-40B4-BE49-F238E27FC236}">
                      <a16:creationId xmlns:a16="http://schemas.microsoft.com/office/drawing/2014/main" id="{86800BA0-D032-F841-A8BD-B20A4311516D}"/>
                    </a:ext>
                  </a:extLst>
                </p:cNvPr>
                <p:cNvSpPr/>
                <p:nvPr/>
              </p:nvSpPr>
              <p:spPr>
                <a:xfrm>
                  <a:off x="5379228" y="2016950"/>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8" name="object 1094">
                  <a:extLst>
                    <a:ext uri="{FF2B5EF4-FFF2-40B4-BE49-F238E27FC236}">
                      <a16:creationId xmlns:a16="http://schemas.microsoft.com/office/drawing/2014/main" id="{A862EB13-5D5C-AE40-A415-A3255A7815EB}"/>
                    </a:ext>
                  </a:extLst>
                </p:cNvPr>
                <p:cNvSpPr/>
                <p:nvPr/>
              </p:nvSpPr>
              <p:spPr>
                <a:xfrm>
                  <a:off x="5408711" y="19938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9" name="object 1095">
                  <a:extLst>
                    <a:ext uri="{FF2B5EF4-FFF2-40B4-BE49-F238E27FC236}">
                      <a16:creationId xmlns:a16="http://schemas.microsoft.com/office/drawing/2014/main" id="{82E04E29-3958-4645-9244-4F522AA99DA0}"/>
                    </a:ext>
                  </a:extLst>
                </p:cNvPr>
                <p:cNvSpPr/>
                <p:nvPr/>
              </p:nvSpPr>
              <p:spPr>
                <a:xfrm>
                  <a:off x="5385627" y="201695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0" name="object 1096">
                  <a:extLst>
                    <a:ext uri="{FF2B5EF4-FFF2-40B4-BE49-F238E27FC236}">
                      <a16:creationId xmlns:a16="http://schemas.microsoft.com/office/drawing/2014/main" id="{1313B241-E683-8741-B33B-5A99891B573D}"/>
                    </a:ext>
                  </a:extLst>
                </p:cNvPr>
                <p:cNvSpPr/>
                <p:nvPr/>
              </p:nvSpPr>
              <p:spPr>
                <a:xfrm>
                  <a:off x="5415110" y="19938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1" name="object 1097">
                  <a:extLst>
                    <a:ext uri="{FF2B5EF4-FFF2-40B4-BE49-F238E27FC236}">
                      <a16:creationId xmlns:a16="http://schemas.microsoft.com/office/drawing/2014/main" id="{2D275251-A73E-B242-BB69-575600628EBD}"/>
                    </a:ext>
                  </a:extLst>
                </p:cNvPr>
                <p:cNvSpPr/>
                <p:nvPr/>
              </p:nvSpPr>
              <p:spPr>
                <a:xfrm>
                  <a:off x="5392040" y="201695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2" name="object 1098">
                  <a:extLst>
                    <a:ext uri="{FF2B5EF4-FFF2-40B4-BE49-F238E27FC236}">
                      <a16:creationId xmlns:a16="http://schemas.microsoft.com/office/drawing/2014/main" id="{79830F07-92C2-3343-AB3A-FDB63FF698E0}"/>
                    </a:ext>
                  </a:extLst>
                </p:cNvPr>
                <p:cNvSpPr/>
                <p:nvPr/>
              </p:nvSpPr>
              <p:spPr>
                <a:xfrm>
                  <a:off x="5436443" y="19938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3" name="object 1099">
                  <a:extLst>
                    <a:ext uri="{FF2B5EF4-FFF2-40B4-BE49-F238E27FC236}">
                      <a16:creationId xmlns:a16="http://schemas.microsoft.com/office/drawing/2014/main" id="{BAAEDD5C-C865-934B-A120-138F7D36FFBB}"/>
                    </a:ext>
                  </a:extLst>
                </p:cNvPr>
                <p:cNvSpPr/>
                <p:nvPr/>
              </p:nvSpPr>
              <p:spPr>
                <a:xfrm>
                  <a:off x="5413372" y="2016950"/>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4" name="object 1100">
                  <a:extLst>
                    <a:ext uri="{FF2B5EF4-FFF2-40B4-BE49-F238E27FC236}">
                      <a16:creationId xmlns:a16="http://schemas.microsoft.com/office/drawing/2014/main" id="{04432A15-5908-2646-9568-EFFE14981A9A}"/>
                    </a:ext>
                  </a:extLst>
                </p:cNvPr>
                <p:cNvSpPr/>
                <p:nvPr/>
              </p:nvSpPr>
              <p:spPr>
                <a:xfrm>
                  <a:off x="5480830" y="19938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5" name="object 1101">
                  <a:extLst>
                    <a:ext uri="{FF2B5EF4-FFF2-40B4-BE49-F238E27FC236}">
                      <a16:creationId xmlns:a16="http://schemas.microsoft.com/office/drawing/2014/main" id="{0192ACA0-D269-6146-A01F-C1AB49146671}"/>
                    </a:ext>
                  </a:extLst>
                </p:cNvPr>
                <p:cNvSpPr/>
                <p:nvPr/>
              </p:nvSpPr>
              <p:spPr>
                <a:xfrm>
                  <a:off x="5457747" y="201695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6" name="object 1102">
                  <a:extLst>
                    <a:ext uri="{FF2B5EF4-FFF2-40B4-BE49-F238E27FC236}">
                      <a16:creationId xmlns:a16="http://schemas.microsoft.com/office/drawing/2014/main" id="{412F03C6-FA93-0C4E-B2A6-12DCFE252392}"/>
                    </a:ext>
                  </a:extLst>
                </p:cNvPr>
                <p:cNvSpPr/>
                <p:nvPr/>
              </p:nvSpPr>
              <p:spPr>
                <a:xfrm>
                  <a:off x="5526980" y="1993882"/>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7" name="object 1103">
                  <a:extLst>
                    <a:ext uri="{FF2B5EF4-FFF2-40B4-BE49-F238E27FC236}">
                      <a16:creationId xmlns:a16="http://schemas.microsoft.com/office/drawing/2014/main" id="{577DDE0F-5BA6-7C42-AFC8-F2CAEFEB5187}"/>
                    </a:ext>
                  </a:extLst>
                </p:cNvPr>
                <p:cNvSpPr/>
                <p:nvPr/>
              </p:nvSpPr>
              <p:spPr>
                <a:xfrm>
                  <a:off x="5503896" y="2016950"/>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8" name="object 1104">
                  <a:extLst>
                    <a:ext uri="{FF2B5EF4-FFF2-40B4-BE49-F238E27FC236}">
                      <a16:creationId xmlns:a16="http://schemas.microsoft.com/office/drawing/2014/main" id="{F034C088-85A6-EC44-B21C-6AFAD87D72FA}"/>
                    </a:ext>
                  </a:extLst>
                </p:cNvPr>
                <p:cNvSpPr/>
                <p:nvPr/>
              </p:nvSpPr>
              <p:spPr>
                <a:xfrm>
                  <a:off x="5558433"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09" name="object 1105">
                  <a:extLst>
                    <a:ext uri="{FF2B5EF4-FFF2-40B4-BE49-F238E27FC236}">
                      <a16:creationId xmlns:a16="http://schemas.microsoft.com/office/drawing/2014/main" id="{039B6487-59A0-3540-8A04-85CB07784040}"/>
                    </a:ext>
                  </a:extLst>
                </p:cNvPr>
                <p:cNvSpPr/>
                <p:nvPr/>
              </p:nvSpPr>
              <p:spPr>
                <a:xfrm>
                  <a:off x="5535349"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0" name="object 1106">
                  <a:extLst>
                    <a:ext uri="{FF2B5EF4-FFF2-40B4-BE49-F238E27FC236}">
                      <a16:creationId xmlns:a16="http://schemas.microsoft.com/office/drawing/2014/main" id="{9F129566-728C-0C4A-BF10-C35324719988}"/>
                    </a:ext>
                  </a:extLst>
                </p:cNvPr>
                <p:cNvSpPr/>
                <p:nvPr/>
              </p:nvSpPr>
              <p:spPr>
                <a:xfrm>
                  <a:off x="5562625"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1" name="object 1107">
                  <a:extLst>
                    <a:ext uri="{FF2B5EF4-FFF2-40B4-BE49-F238E27FC236}">
                      <a16:creationId xmlns:a16="http://schemas.microsoft.com/office/drawing/2014/main" id="{FC518E37-0590-6747-A746-5EEDE315808C}"/>
                    </a:ext>
                  </a:extLst>
                </p:cNvPr>
                <p:cNvSpPr/>
                <p:nvPr/>
              </p:nvSpPr>
              <p:spPr>
                <a:xfrm>
                  <a:off x="5539541"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2" name="object 1108">
                  <a:extLst>
                    <a:ext uri="{FF2B5EF4-FFF2-40B4-BE49-F238E27FC236}">
                      <a16:creationId xmlns:a16="http://schemas.microsoft.com/office/drawing/2014/main" id="{BB8D43BA-B008-A342-AEEC-93A439F1D622}"/>
                    </a:ext>
                  </a:extLst>
                </p:cNvPr>
                <p:cNvSpPr/>
                <p:nvPr/>
              </p:nvSpPr>
              <p:spPr>
                <a:xfrm>
                  <a:off x="5593382"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3" name="object 1109">
                  <a:extLst>
                    <a:ext uri="{FF2B5EF4-FFF2-40B4-BE49-F238E27FC236}">
                      <a16:creationId xmlns:a16="http://schemas.microsoft.com/office/drawing/2014/main" id="{4B7EF027-CB4D-614C-A4E2-934008928797}"/>
                    </a:ext>
                  </a:extLst>
                </p:cNvPr>
                <p:cNvSpPr/>
                <p:nvPr/>
              </p:nvSpPr>
              <p:spPr>
                <a:xfrm>
                  <a:off x="5570298"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4" name="object 1110">
                  <a:extLst>
                    <a:ext uri="{FF2B5EF4-FFF2-40B4-BE49-F238E27FC236}">
                      <a16:creationId xmlns:a16="http://schemas.microsoft.com/office/drawing/2014/main" id="{27D7490A-8297-4043-891F-05DB7CA8FEFA}"/>
                    </a:ext>
                  </a:extLst>
                </p:cNvPr>
                <p:cNvSpPr/>
                <p:nvPr/>
              </p:nvSpPr>
              <p:spPr>
                <a:xfrm>
                  <a:off x="5599670"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5" name="object 1111">
                  <a:extLst>
                    <a:ext uri="{FF2B5EF4-FFF2-40B4-BE49-F238E27FC236}">
                      <a16:creationId xmlns:a16="http://schemas.microsoft.com/office/drawing/2014/main" id="{98135728-C88B-9740-B3A9-8565E7DA39AE}"/>
                    </a:ext>
                  </a:extLst>
                </p:cNvPr>
                <p:cNvSpPr/>
                <p:nvPr/>
              </p:nvSpPr>
              <p:spPr>
                <a:xfrm>
                  <a:off x="5576599"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6" name="object 1112">
                  <a:extLst>
                    <a:ext uri="{FF2B5EF4-FFF2-40B4-BE49-F238E27FC236}">
                      <a16:creationId xmlns:a16="http://schemas.microsoft.com/office/drawing/2014/main" id="{A253CA4A-34C7-FD48-9A57-9ABA35CAA306}"/>
                    </a:ext>
                  </a:extLst>
                </p:cNvPr>
                <p:cNvSpPr/>
                <p:nvPr/>
              </p:nvSpPr>
              <p:spPr>
                <a:xfrm>
                  <a:off x="5606318"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7" name="object 1113">
                  <a:extLst>
                    <a:ext uri="{FF2B5EF4-FFF2-40B4-BE49-F238E27FC236}">
                      <a16:creationId xmlns:a16="http://schemas.microsoft.com/office/drawing/2014/main" id="{9A4E67A8-72A8-BF43-A52B-31CF7EEF63DA}"/>
                    </a:ext>
                  </a:extLst>
                </p:cNvPr>
                <p:cNvSpPr/>
                <p:nvPr/>
              </p:nvSpPr>
              <p:spPr>
                <a:xfrm>
                  <a:off x="5583234"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8" name="object 1114">
                  <a:extLst>
                    <a:ext uri="{FF2B5EF4-FFF2-40B4-BE49-F238E27FC236}">
                      <a16:creationId xmlns:a16="http://schemas.microsoft.com/office/drawing/2014/main" id="{BDC9B890-066E-634E-9F9E-EA06CC3BC7FA}"/>
                    </a:ext>
                  </a:extLst>
                </p:cNvPr>
                <p:cNvSpPr/>
                <p:nvPr/>
              </p:nvSpPr>
              <p:spPr>
                <a:xfrm>
                  <a:off x="5670984"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19" name="object 1115">
                  <a:extLst>
                    <a:ext uri="{FF2B5EF4-FFF2-40B4-BE49-F238E27FC236}">
                      <a16:creationId xmlns:a16="http://schemas.microsoft.com/office/drawing/2014/main" id="{2B169649-31FF-0C4C-A3D7-B1ACA652E5B3}"/>
                    </a:ext>
                  </a:extLst>
                </p:cNvPr>
                <p:cNvSpPr/>
                <p:nvPr/>
              </p:nvSpPr>
              <p:spPr>
                <a:xfrm>
                  <a:off x="5647900"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0" name="object 1116">
                  <a:extLst>
                    <a:ext uri="{FF2B5EF4-FFF2-40B4-BE49-F238E27FC236}">
                      <a16:creationId xmlns:a16="http://schemas.microsoft.com/office/drawing/2014/main" id="{52BFC16C-254E-2F48-B734-7612DA7A5178}"/>
                    </a:ext>
                  </a:extLst>
                </p:cNvPr>
                <p:cNvSpPr/>
                <p:nvPr/>
              </p:nvSpPr>
              <p:spPr>
                <a:xfrm>
                  <a:off x="5719910"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1" name="object 1117">
                  <a:extLst>
                    <a:ext uri="{FF2B5EF4-FFF2-40B4-BE49-F238E27FC236}">
                      <a16:creationId xmlns:a16="http://schemas.microsoft.com/office/drawing/2014/main" id="{FF7ACF73-0F46-F34E-90C6-D46ACFD06C4E}"/>
                    </a:ext>
                  </a:extLst>
                </p:cNvPr>
                <p:cNvSpPr/>
                <p:nvPr/>
              </p:nvSpPr>
              <p:spPr>
                <a:xfrm>
                  <a:off x="5696840"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2" name="object 1118">
                  <a:extLst>
                    <a:ext uri="{FF2B5EF4-FFF2-40B4-BE49-F238E27FC236}">
                      <a16:creationId xmlns:a16="http://schemas.microsoft.com/office/drawing/2014/main" id="{DBD784B3-8ECB-CD4C-B407-6B8EFC94D5C2}"/>
                    </a:ext>
                  </a:extLst>
                </p:cNvPr>
                <p:cNvSpPr/>
                <p:nvPr/>
              </p:nvSpPr>
              <p:spPr>
                <a:xfrm>
                  <a:off x="5726559"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3" name="object 1119">
                  <a:extLst>
                    <a:ext uri="{FF2B5EF4-FFF2-40B4-BE49-F238E27FC236}">
                      <a16:creationId xmlns:a16="http://schemas.microsoft.com/office/drawing/2014/main" id="{6854DB58-BD06-7C46-AF7A-6149EFEC264D}"/>
                    </a:ext>
                  </a:extLst>
                </p:cNvPr>
                <p:cNvSpPr/>
                <p:nvPr/>
              </p:nvSpPr>
              <p:spPr>
                <a:xfrm>
                  <a:off x="5703475"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4" name="object 1120">
                  <a:extLst>
                    <a:ext uri="{FF2B5EF4-FFF2-40B4-BE49-F238E27FC236}">
                      <a16:creationId xmlns:a16="http://schemas.microsoft.com/office/drawing/2014/main" id="{E6CC0644-12C1-BC43-AB7C-534B5E723C3C}"/>
                    </a:ext>
                  </a:extLst>
                </p:cNvPr>
                <p:cNvSpPr/>
                <p:nvPr/>
              </p:nvSpPr>
              <p:spPr>
                <a:xfrm>
                  <a:off x="5752070" y="2025341"/>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5" name="object 1121">
                  <a:extLst>
                    <a:ext uri="{FF2B5EF4-FFF2-40B4-BE49-F238E27FC236}">
                      <a16:creationId xmlns:a16="http://schemas.microsoft.com/office/drawing/2014/main" id="{C0B4DB77-6D7D-5944-A84B-54298AE869AA}"/>
                    </a:ext>
                  </a:extLst>
                </p:cNvPr>
                <p:cNvSpPr/>
                <p:nvPr/>
              </p:nvSpPr>
              <p:spPr>
                <a:xfrm>
                  <a:off x="5728999" y="20484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6" name="object 1122">
                  <a:extLst>
                    <a:ext uri="{FF2B5EF4-FFF2-40B4-BE49-F238E27FC236}">
                      <a16:creationId xmlns:a16="http://schemas.microsoft.com/office/drawing/2014/main" id="{DEBF3720-8A29-B440-BE0B-5BDAAFD1AF06}"/>
                    </a:ext>
                  </a:extLst>
                </p:cNvPr>
                <p:cNvSpPr/>
                <p:nvPr/>
              </p:nvSpPr>
              <p:spPr>
                <a:xfrm>
                  <a:off x="5233714" y="1959634"/>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7" name="object 1123">
                  <a:extLst>
                    <a:ext uri="{FF2B5EF4-FFF2-40B4-BE49-F238E27FC236}">
                      <a16:creationId xmlns:a16="http://schemas.microsoft.com/office/drawing/2014/main" id="{EA844ED0-D5B1-B341-81E9-D6BE6A66909C}"/>
                    </a:ext>
                  </a:extLst>
                </p:cNvPr>
                <p:cNvSpPr/>
                <p:nvPr/>
              </p:nvSpPr>
              <p:spPr>
                <a:xfrm>
                  <a:off x="5210630" y="1982709"/>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8" name="object 1124">
                  <a:extLst>
                    <a:ext uri="{FF2B5EF4-FFF2-40B4-BE49-F238E27FC236}">
                      <a16:creationId xmlns:a16="http://schemas.microsoft.com/office/drawing/2014/main" id="{5084BAE4-6E41-DB43-96A3-4112E9577317}"/>
                    </a:ext>
                  </a:extLst>
                </p:cNvPr>
                <p:cNvSpPr/>
                <p:nvPr/>
              </p:nvSpPr>
              <p:spPr>
                <a:xfrm>
                  <a:off x="5795764" y="204840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29" name="object 1125">
                  <a:extLst>
                    <a:ext uri="{FF2B5EF4-FFF2-40B4-BE49-F238E27FC236}">
                      <a16:creationId xmlns:a16="http://schemas.microsoft.com/office/drawing/2014/main" id="{5DB9209A-E2A8-F044-9D3F-F26D6C05A52E}"/>
                    </a:ext>
                  </a:extLst>
                </p:cNvPr>
                <p:cNvSpPr/>
                <p:nvPr/>
              </p:nvSpPr>
              <p:spPr>
                <a:xfrm>
                  <a:off x="5772693" y="2071484"/>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0" name="object 1126">
                  <a:extLst>
                    <a:ext uri="{FF2B5EF4-FFF2-40B4-BE49-F238E27FC236}">
                      <a16:creationId xmlns:a16="http://schemas.microsoft.com/office/drawing/2014/main" id="{77859E29-7F55-7347-B246-3A50FB507F71}"/>
                    </a:ext>
                  </a:extLst>
                </p:cNvPr>
                <p:cNvSpPr/>
                <p:nvPr/>
              </p:nvSpPr>
              <p:spPr>
                <a:xfrm>
                  <a:off x="5798913" y="204840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1" name="object 1127">
                  <a:extLst>
                    <a:ext uri="{FF2B5EF4-FFF2-40B4-BE49-F238E27FC236}">
                      <a16:creationId xmlns:a16="http://schemas.microsoft.com/office/drawing/2014/main" id="{4D7741F1-F687-9A48-A0CB-10AD32FC89BC}"/>
                    </a:ext>
                  </a:extLst>
                </p:cNvPr>
                <p:cNvSpPr/>
                <p:nvPr/>
              </p:nvSpPr>
              <p:spPr>
                <a:xfrm>
                  <a:off x="5775830" y="2071484"/>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2" name="object 1128">
                  <a:extLst>
                    <a:ext uri="{FF2B5EF4-FFF2-40B4-BE49-F238E27FC236}">
                      <a16:creationId xmlns:a16="http://schemas.microsoft.com/office/drawing/2014/main" id="{5EE9E66C-2B02-EB4D-8925-9F9EF748BF94}"/>
                    </a:ext>
                  </a:extLst>
                </p:cNvPr>
                <p:cNvSpPr/>
                <p:nvPr/>
              </p:nvSpPr>
              <p:spPr>
                <a:xfrm>
                  <a:off x="5818832" y="207811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3" name="object 1129">
                  <a:extLst>
                    <a:ext uri="{FF2B5EF4-FFF2-40B4-BE49-F238E27FC236}">
                      <a16:creationId xmlns:a16="http://schemas.microsoft.com/office/drawing/2014/main" id="{04A481DA-E218-3B41-9522-E8F5FDA220FF}"/>
                    </a:ext>
                  </a:extLst>
                </p:cNvPr>
                <p:cNvSpPr/>
                <p:nvPr/>
              </p:nvSpPr>
              <p:spPr>
                <a:xfrm>
                  <a:off x="5795761" y="210119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4" name="object 1130">
                  <a:extLst>
                    <a:ext uri="{FF2B5EF4-FFF2-40B4-BE49-F238E27FC236}">
                      <a16:creationId xmlns:a16="http://schemas.microsoft.com/office/drawing/2014/main" id="{3D2DD613-19D9-EE44-B4F3-4CE48A5ADAFB}"/>
                    </a:ext>
                  </a:extLst>
                </p:cNvPr>
                <p:cNvSpPr/>
                <p:nvPr/>
              </p:nvSpPr>
              <p:spPr>
                <a:xfrm>
                  <a:off x="5824079" y="207811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5" name="object 1131">
                  <a:extLst>
                    <a:ext uri="{FF2B5EF4-FFF2-40B4-BE49-F238E27FC236}">
                      <a16:creationId xmlns:a16="http://schemas.microsoft.com/office/drawing/2014/main" id="{4E25A9F3-1C4E-EE40-BE99-B40BB199E50F}"/>
                    </a:ext>
                  </a:extLst>
                </p:cNvPr>
                <p:cNvSpPr/>
                <p:nvPr/>
              </p:nvSpPr>
              <p:spPr>
                <a:xfrm>
                  <a:off x="5801008" y="2101193"/>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6" name="object 1132">
                  <a:extLst>
                    <a:ext uri="{FF2B5EF4-FFF2-40B4-BE49-F238E27FC236}">
                      <a16:creationId xmlns:a16="http://schemas.microsoft.com/office/drawing/2014/main" id="{19A8B38E-2014-704F-8A78-C216396D7189}"/>
                    </a:ext>
                  </a:extLst>
                </p:cNvPr>
                <p:cNvSpPr/>
                <p:nvPr/>
              </p:nvSpPr>
              <p:spPr>
                <a:xfrm>
                  <a:off x="5853086" y="207811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7" name="object 1133">
                  <a:extLst>
                    <a:ext uri="{FF2B5EF4-FFF2-40B4-BE49-F238E27FC236}">
                      <a16:creationId xmlns:a16="http://schemas.microsoft.com/office/drawing/2014/main" id="{299ED728-5D14-FF4E-9FCB-344C976C5DE4}"/>
                    </a:ext>
                  </a:extLst>
                </p:cNvPr>
                <p:cNvSpPr/>
                <p:nvPr/>
              </p:nvSpPr>
              <p:spPr>
                <a:xfrm>
                  <a:off x="5830016" y="210119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8" name="object 1134">
                  <a:extLst>
                    <a:ext uri="{FF2B5EF4-FFF2-40B4-BE49-F238E27FC236}">
                      <a16:creationId xmlns:a16="http://schemas.microsoft.com/office/drawing/2014/main" id="{8712B527-4537-3A42-9F62-B88BBE3EF048}"/>
                    </a:ext>
                  </a:extLst>
                </p:cNvPr>
                <p:cNvSpPr/>
                <p:nvPr/>
              </p:nvSpPr>
              <p:spPr>
                <a:xfrm>
                  <a:off x="5845745" y="207811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9" name="object 1135">
                  <a:extLst>
                    <a:ext uri="{FF2B5EF4-FFF2-40B4-BE49-F238E27FC236}">
                      <a16:creationId xmlns:a16="http://schemas.microsoft.com/office/drawing/2014/main" id="{EE44D9E2-2E58-A547-AF22-81CC13EAEFCE}"/>
                    </a:ext>
                  </a:extLst>
                </p:cNvPr>
                <p:cNvSpPr/>
                <p:nvPr/>
              </p:nvSpPr>
              <p:spPr>
                <a:xfrm>
                  <a:off x="5822674" y="210119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0" name="object 1136">
                  <a:extLst>
                    <a:ext uri="{FF2B5EF4-FFF2-40B4-BE49-F238E27FC236}">
                      <a16:creationId xmlns:a16="http://schemas.microsoft.com/office/drawing/2014/main" id="{A0ACC352-64F3-BD47-BDB6-038B50FE22F3}"/>
                    </a:ext>
                  </a:extLst>
                </p:cNvPr>
                <p:cNvSpPr/>
                <p:nvPr/>
              </p:nvSpPr>
              <p:spPr>
                <a:xfrm>
                  <a:off x="5838403" y="207811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1" name="object 1137">
                  <a:extLst>
                    <a:ext uri="{FF2B5EF4-FFF2-40B4-BE49-F238E27FC236}">
                      <a16:creationId xmlns:a16="http://schemas.microsoft.com/office/drawing/2014/main" id="{CD0BAFFD-F20C-C54D-B769-9E6B7CEEA67E}"/>
                    </a:ext>
                  </a:extLst>
                </p:cNvPr>
                <p:cNvSpPr/>
                <p:nvPr/>
              </p:nvSpPr>
              <p:spPr>
                <a:xfrm>
                  <a:off x="5815332" y="210119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2" name="object 1138">
                  <a:extLst>
                    <a:ext uri="{FF2B5EF4-FFF2-40B4-BE49-F238E27FC236}">
                      <a16:creationId xmlns:a16="http://schemas.microsoft.com/office/drawing/2014/main" id="{8596A7E2-1FE4-1942-96F7-028F994BF308}"/>
                    </a:ext>
                  </a:extLst>
                </p:cNvPr>
                <p:cNvSpPr/>
                <p:nvPr/>
              </p:nvSpPr>
              <p:spPr>
                <a:xfrm>
                  <a:off x="5831420" y="207811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3" name="object 1139">
                  <a:extLst>
                    <a:ext uri="{FF2B5EF4-FFF2-40B4-BE49-F238E27FC236}">
                      <a16:creationId xmlns:a16="http://schemas.microsoft.com/office/drawing/2014/main" id="{7485F197-E07A-0A4E-9B4D-C4BAB4CB534D}"/>
                    </a:ext>
                  </a:extLst>
                </p:cNvPr>
                <p:cNvSpPr/>
                <p:nvPr/>
              </p:nvSpPr>
              <p:spPr>
                <a:xfrm>
                  <a:off x="5808337" y="210119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4" name="object 1140">
                  <a:extLst>
                    <a:ext uri="{FF2B5EF4-FFF2-40B4-BE49-F238E27FC236}">
                      <a16:creationId xmlns:a16="http://schemas.microsoft.com/office/drawing/2014/main" id="{896F63EA-6AD0-4E4A-BC66-F35C54BE514F}"/>
                    </a:ext>
                  </a:extLst>
                </p:cNvPr>
                <p:cNvSpPr/>
                <p:nvPr/>
              </p:nvSpPr>
              <p:spPr>
                <a:xfrm>
                  <a:off x="5886648" y="2078119"/>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5" name="object 1141">
                  <a:extLst>
                    <a:ext uri="{FF2B5EF4-FFF2-40B4-BE49-F238E27FC236}">
                      <a16:creationId xmlns:a16="http://schemas.microsoft.com/office/drawing/2014/main" id="{2629D464-F5E7-D648-8838-70ECD20DBE87}"/>
                    </a:ext>
                  </a:extLst>
                </p:cNvPr>
                <p:cNvSpPr/>
                <p:nvPr/>
              </p:nvSpPr>
              <p:spPr>
                <a:xfrm>
                  <a:off x="5863564" y="2101193"/>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6" name="object 1142">
                  <a:extLst>
                    <a:ext uri="{FF2B5EF4-FFF2-40B4-BE49-F238E27FC236}">
                      <a16:creationId xmlns:a16="http://schemas.microsoft.com/office/drawing/2014/main" id="{D2B6BB44-FBE1-BC41-A230-31E4A86C5E50}"/>
                    </a:ext>
                  </a:extLst>
                </p:cNvPr>
                <p:cNvSpPr/>
                <p:nvPr/>
              </p:nvSpPr>
              <p:spPr>
                <a:xfrm>
                  <a:off x="5918808" y="2114123"/>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7" name="object 1143">
                  <a:extLst>
                    <a:ext uri="{FF2B5EF4-FFF2-40B4-BE49-F238E27FC236}">
                      <a16:creationId xmlns:a16="http://schemas.microsoft.com/office/drawing/2014/main" id="{179823DD-7AE5-B140-8629-DFC45A1BAA90}"/>
                    </a:ext>
                  </a:extLst>
                </p:cNvPr>
                <p:cNvSpPr/>
                <p:nvPr/>
              </p:nvSpPr>
              <p:spPr>
                <a:xfrm>
                  <a:off x="5895724" y="2137198"/>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8" name="object 1144">
                  <a:extLst>
                    <a:ext uri="{FF2B5EF4-FFF2-40B4-BE49-F238E27FC236}">
                      <a16:creationId xmlns:a16="http://schemas.microsoft.com/office/drawing/2014/main" id="{D34AA8D3-1076-D349-9E3F-CBD52D4AA133}"/>
                    </a:ext>
                  </a:extLst>
                </p:cNvPr>
                <p:cNvSpPr/>
                <p:nvPr/>
              </p:nvSpPr>
              <p:spPr>
                <a:xfrm>
                  <a:off x="6020518" y="2146977"/>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9" name="object 1145">
                  <a:extLst>
                    <a:ext uri="{FF2B5EF4-FFF2-40B4-BE49-F238E27FC236}">
                      <a16:creationId xmlns:a16="http://schemas.microsoft.com/office/drawing/2014/main" id="{93A43A6C-B9F3-9C4D-A51C-501076607E31}"/>
                    </a:ext>
                  </a:extLst>
                </p:cNvPr>
                <p:cNvSpPr/>
                <p:nvPr/>
              </p:nvSpPr>
              <p:spPr>
                <a:xfrm>
                  <a:off x="5997447" y="217005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0" name="object 1146">
                  <a:extLst>
                    <a:ext uri="{FF2B5EF4-FFF2-40B4-BE49-F238E27FC236}">
                      <a16:creationId xmlns:a16="http://schemas.microsoft.com/office/drawing/2014/main" id="{25DBC830-0BD7-8841-AFF0-6B25C580064B}"/>
                    </a:ext>
                  </a:extLst>
                </p:cNvPr>
                <p:cNvSpPr/>
                <p:nvPr/>
              </p:nvSpPr>
              <p:spPr>
                <a:xfrm>
                  <a:off x="6099162" y="2146977"/>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1" name="object 1147">
                  <a:extLst>
                    <a:ext uri="{FF2B5EF4-FFF2-40B4-BE49-F238E27FC236}">
                      <a16:creationId xmlns:a16="http://schemas.microsoft.com/office/drawing/2014/main" id="{247C7B27-1402-8748-A423-8DFEBEC8674B}"/>
                    </a:ext>
                  </a:extLst>
                </p:cNvPr>
                <p:cNvSpPr/>
                <p:nvPr/>
              </p:nvSpPr>
              <p:spPr>
                <a:xfrm>
                  <a:off x="6076091" y="217005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2" name="object 1148">
                  <a:extLst>
                    <a:ext uri="{FF2B5EF4-FFF2-40B4-BE49-F238E27FC236}">
                      <a16:creationId xmlns:a16="http://schemas.microsoft.com/office/drawing/2014/main" id="{1E1AEE14-4EF2-DF44-9A6A-224C0E2B43BF}"/>
                    </a:ext>
                  </a:extLst>
                </p:cNvPr>
                <p:cNvSpPr/>
                <p:nvPr/>
              </p:nvSpPr>
              <p:spPr>
                <a:xfrm>
                  <a:off x="6211341"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3" name="object 1149">
                  <a:extLst>
                    <a:ext uri="{FF2B5EF4-FFF2-40B4-BE49-F238E27FC236}">
                      <a16:creationId xmlns:a16="http://schemas.microsoft.com/office/drawing/2014/main" id="{B0071A83-2CCA-394F-9C70-43F5AA59A2DA}"/>
                    </a:ext>
                  </a:extLst>
                </p:cNvPr>
                <p:cNvSpPr/>
                <p:nvPr/>
              </p:nvSpPr>
              <p:spPr>
                <a:xfrm>
                  <a:off x="6188257"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4" name="object 1150">
                  <a:extLst>
                    <a:ext uri="{FF2B5EF4-FFF2-40B4-BE49-F238E27FC236}">
                      <a16:creationId xmlns:a16="http://schemas.microsoft.com/office/drawing/2014/main" id="{E5486471-B986-4F40-A4C5-7F5C51ED170B}"/>
                    </a:ext>
                  </a:extLst>
                </p:cNvPr>
                <p:cNvSpPr/>
                <p:nvPr/>
              </p:nvSpPr>
              <p:spPr>
                <a:xfrm>
                  <a:off x="6257478"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5" name="object 1151">
                  <a:extLst>
                    <a:ext uri="{FF2B5EF4-FFF2-40B4-BE49-F238E27FC236}">
                      <a16:creationId xmlns:a16="http://schemas.microsoft.com/office/drawing/2014/main" id="{317A9D79-20E9-8A4E-9D8A-F360973B0737}"/>
                    </a:ext>
                  </a:extLst>
                </p:cNvPr>
                <p:cNvSpPr/>
                <p:nvPr/>
              </p:nvSpPr>
              <p:spPr>
                <a:xfrm>
                  <a:off x="6234407"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6" name="object 1152">
                  <a:extLst>
                    <a:ext uri="{FF2B5EF4-FFF2-40B4-BE49-F238E27FC236}">
                      <a16:creationId xmlns:a16="http://schemas.microsoft.com/office/drawing/2014/main" id="{0A3B7ECE-CE85-7245-9E7B-22C2BCDA4136}"/>
                    </a:ext>
                  </a:extLst>
                </p:cNvPr>
                <p:cNvSpPr/>
                <p:nvPr/>
              </p:nvSpPr>
              <p:spPr>
                <a:xfrm>
                  <a:off x="6281191"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7" name="object 1153">
                  <a:extLst>
                    <a:ext uri="{FF2B5EF4-FFF2-40B4-BE49-F238E27FC236}">
                      <a16:creationId xmlns:a16="http://schemas.microsoft.com/office/drawing/2014/main" id="{F9143A56-4ACE-6B4B-A77E-205D8E89B7B9}"/>
                    </a:ext>
                  </a:extLst>
                </p:cNvPr>
                <p:cNvSpPr/>
                <p:nvPr/>
              </p:nvSpPr>
              <p:spPr>
                <a:xfrm>
                  <a:off x="6258120"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8" name="object 1154">
                  <a:extLst>
                    <a:ext uri="{FF2B5EF4-FFF2-40B4-BE49-F238E27FC236}">
                      <a16:creationId xmlns:a16="http://schemas.microsoft.com/office/drawing/2014/main" id="{5FB9EE3A-4615-4A46-9320-7750E23676A7}"/>
                    </a:ext>
                  </a:extLst>
                </p:cNvPr>
                <p:cNvSpPr/>
                <p:nvPr/>
              </p:nvSpPr>
              <p:spPr>
                <a:xfrm>
                  <a:off x="6356771"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59" name="object 1155">
                  <a:extLst>
                    <a:ext uri="{FF2B5EF4-FFF2-40B4-BE49-F238E27FC236}">
                      <a16:creationId xmlns:a16="http://schemas.microsoft.com/office/drawing/2014/main" id="{03B443E3-0B78-B04B-AB87-EAC8E707A1FF}"/>
                    </a:ext>
                  </a:extLst>
                </p:cNvPr>
                <p:cNvSpPr/>
                <p:nvPr/>
              </p:nvSpPr>
              <p:spPr>
                <a:xfrm>
                  <a:off x="6333700"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0" name="object 1156">
                  <a:extLst>
                    <a:ext uri="{FF2B5EF4-FFF2-40B4-BE49-F238E27FC236}">
                      <a16:creationId xmlns:a16="http://schemas.microsoft.com/office/drawing/2014/main" id="{21DF1FBB-10D3-A64C-8BEC-AFBDD23FD99A}"/>
                    </a:ext>
                  </a:extLst>
                </p:cNvPr>
                <p:cNvSpPr/>
                <p:nvPr/>
              </p:nvSpPr>
              <p:spPr>
                <a:xfrm>
                  <a:off x="6401172"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1" name="object 1157">
                  <a:extLst>
                    <a:ext uri="{FF2B5EF4-FFF2-40B4-BE49-F238E27FC236}">
                      <a16:creationId xmlns:a16="http://schemas.microsoft.com/office/drawing/2014/main" id="{E47707E5-1A5C-4A47-B44D-A3F3E78F2846}"/>
                    </a:ext>
                  </a:extLst>
                </p:cNvPr>
                <p:cNvSpPr/>
                <p:nvPr/>
              </p:nvSpPr>
              <p:spPr>
                <a:xfrm>
                  <a:off x="6378088"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2" name="object 1158">
                  <a:extLst>
                    <a:ext uri="{FF2B5EF4-FFF2-40B4-BE49-F238E27FC236}">
                      <a16:creationId xmlns:a16="http://schemas.microsoft.com/office/drawing/2014/main" id="{28C9651C-42D4-734A-B9C0-F94C8234ECC2}"/>
                    </a:ext>
                  </a:extLst>
                </p:cNvPr>
                <p:cNvSpPr/>
                <p:nvPr/>
              </p:nvSpPr>
              <p:spPr>
                <a:xfrm>
                  <a:off x="6471430"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3" name="object 1159">
                  <a:extLst>
                    <a:ext uri="{FF2B5EF4-FFF2-40B4-BE49-F238E27FC236}">
                      <a16:creationId xmlns:a16="http://schemas.microsoft.com/office/drawing/2014/main" id="{EC826391-52FE-F14D-B6F3-1D63B43C883B}"/>
                    </a:ext>
                  </a:extLst>
                </p:cNvPr>
                <p:cNvSpPr/>
                <p:nvPr/>
              </p:nvSpPr>
              <p:spPr>
                <a:xfrm>
                  <a:off x="6448347"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4" name="object 1160">
                  <a:extLst>
                    <a:ext uri="{FF2B5EF4-FFF2-40B4-BE49-F238E27FC236}">
                      <a16:creationId xmlns:a16="http://schemas.microsoft.com/office/drawing/2014/main" id="{FF90889D-7FB1-744B-896D-DF0CB67AFAAB}"/>
                    </a:ext>
                  </a:extLst>
                </p:cNvPr>
                <p:cNvSpPr/>
                <p:nvPr/>
              </p:nvSpPr>
              <p:spPr>
                <a:xfrm>
                  <a:off x="6481910"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5" name="object 1161">
                  <a:extLst>
                    <a:ext uri="{FF2B5EF4-FFF2-40B4-BE49-F238E27FC236}">
                      <a16:creationId xmlns:a16="http://schemas.microsoft.com/office/drawing/2014/main" id="{07803FDF-7035-284D-BEE1-F2AC8FE79DFE}"/>
                    </a:ext>
                  </a:extLst>
                </p:cNvPr>
                <p:cNvSpPr/>
                <p:nvPr/>
              </p:nvSpPr>
              <p:spPr>
                <a:xfrm>
                  <a:off x="6458840"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6" name="object 1162">
                  <a:extLst>
                    <a:ext uri="{FF2B5EF4-FFF2-40B4-BE49-F238E27FC236}">
                      <a16:creationId xmlns:a16="http://schemas.microsoft.com/office/drawing/2014/main" id="{6832DC10-91CB-F041-B853-15898FDDEA93}"/>
                    </a:ext>
                  </a:extLst>
                </p:cNvPr>
                <p:cNvSpPr/>
                <p:nvPr/>
              </p:nvSpPr>
              <p:spPr>
                <a:xfrm>
                  <a:off x="6477025"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7" name="object 1163">
                  <a:extLst>
                    <a:ext uri="{FF2B5EF4-FFF2-40B4-BE49-F238E27FC236}">
                      <a16:creationId xmlns:a16="http://schemas.microsoft.com/office/drawing/2014/main" id="{A5799467-AF52-2740-BEF9-B75841C95A7E}"/>
                    </a:ext>
                  </a:extLst>
                </p:cNvPr>
                <p:cNvSpPr/>
                <p:nvPr/>
              </p:nvSpPr>
              <p:spPr>
                <a:xfrm>
                  <a:off x="6453941"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8" name="object 1164">
                  <a:extLst>
                    <a:ext uri="{FF2B5EF4-FFF2-40B4-BE49-F238E27FC236}">
                      <a16:creationId xmlns:a16="http://schemas.microsoft.com/office/drawing/2014/main" id="{E9D79BFB-EA5B-794B-A639-B62FA3DC8E19}"/>
                    </a:ext>
                  </a:extLst>
                </p:cNvPr>
                <p:cNvSpPr/>
                <p:nvPr/>
              </p:nvSpPr>
              <p:spPr>
                <a:xfrm>
                  <a:off x="6559512"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69" name="object 1165">
                  <a:extLst>
                    <a:ext uri="{FF2B5EF4-FFF2-40B4-BE49-F238E27FC236}">
                      <a16:creationId xmlns:a16="http://schemas.microsoft.com/office/drawing/2014/main" id="{60469570-6129-DE4D-8F78-D5C3CD71D5D4}"/>
                    </a:ext>
                  </a:extLst>
                </p:cNvPr>
                <p:cNvSpPr/>
                <p:nvPr/>
              </p:nvSpPr>
              <p:spPr>
                <a:xfrm>
                  <a:off x="6536429"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0" name="object 1166">
                  <a:extLst>
                    <a:ext uri="{FF2B5EF4-FFF2-40B4-BE49-F238E27FC236}">
                      <a16:creationId xmlns:a16="http://schemas.microsoft.com/office/drawing/2014/main" id="{C3B64CC4-6A9D-CE4C-A4FC-9D0B7C836184}"/>
                    </a:ext>
                  </a:extLst>
                </p:cNvPr>
                <p:cNvSpPr/>
                <p:nvPr/>
              </p:nvSpPr>
              <p:spPr>
                <a:xfrm>
                  <a:off x="6705264"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1" name="object 1167">
                  <a:extLst>
                    <a:ext uri="{FF2B5EF4-FFF2-40B4-BE49-F238E27FC236}">
                      <a16:creationId xmlns:a16="http://schemas.microsoft.com/office/drawing/2014/main" id="{EA67B3FE-5322-5443-9D71-F06D1AEF4980}"/>
                    </a:ext>
                  </a:extLst>
                </p:cNvPr>
                <p:cNvSpPr/>
                <p:nvPr/>
              </p:nvSpPr>
              <p:spPr>
                <a:xfrm>
                  <a:off x="6682193"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2" name="object 1168">
                  <a:extLst>
                    <a:ext uri="{FF2B5EF4-FFF2-40B4-BE49-F238E27FC236}">
                      <a16:creationId xmlns:a16="http://schemas.microsoft.com/office/drawing/2014/main" id="{28170784-3305-9641-A7BC-AAFBB24E6D31}"/>
                    </a:ext>
                  </a:extLst>
                </p:cNvPr>
                <p:cNvSpPr/>
                <p:nvPr/>
              </p:nvSpPr>
              <p:spPr>
                <a:xfrm>
                  <a:off x="6728345"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3" name="object 1169">
                  <a:extLst>
                    <a:ext uri="{FF2B5EF4-FFF2-40B4-BE49-F238E27FC236}">
                      <a16:creationId xmlns:a16="http://schemas.microsoft.com/office/drawing/2014/main" id="{FC50A12A-47E8-F74B-8BCE-3053FDDFAB02}"/>
                    </a:ext>
                  </a:extLst>
                </p:cNvPr>
                <p:cNvSpPr/>
                <p:nvPr/>
              </p:nvSpPr>
              <p:spPr>
                <a:xfrm>
                  <a:off x="6705262"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4" name="object 1170">
                  <a:extLst>
                    <a:ext uri="{FF2B5EF4-FFF2-40B4-BE49-F238E27FC236}">
                      <a16:creationId xmlns:a16="http://schemas.microsoft.com/office/drawing/2014/main" id="{370B9E4C-5E7E-314D-8533-BCEB84988CEF}"/>
                    </a:ext>
                  </a:extLst>
                </p:cNvPr>
                <p:cNvSpPr/>
                <p:nvPr/>
              </p:nvSpPr>
              <p:spPr>
                <a:xfrm>
                  <a:off x="6783561"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5" name="object 1171">
                  <a:extLst>
                    <a:ext uri="{FF2B5EF4-FFF2-40B4-BE49-F238E27FC236}">
                      <a16:creationId xmlns:a16="http://schemas.microsoft.com/office/drawing/2014/main" id="{4B183B5C-0E58-B04E-9DFB-0FC3865E3AF6}"/>
                    </a:ext>
                  </a:extLst>
                </p:cNvPr>
                <p:cNvSpPr/>
                <p:nvPr/>
              </p:nvSpPr>
              <p:spPr>
                <a:xfrm>
                  <a:off x="6760490"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6" name="object 1172">
                  <a:extLst>
                    <a:ext uri="{FF2B5EF4-FFF2-40B4-BE49-F238E27FC236}">
                      <a16:creationId xmlns:a16="http://schemas.microsoft.com/office/drawing/2014/main" id="{33CA80F1-A5DA-9A43-9C77-21E0B8E19E5E}"/>
                    </a:ext>
                  </a:extLst>
                </p:cNvPr>
                <p:cNvSpPr/>
                <p:nvPr/>
              </p:nvSpPr>
              <p:spPr>
                <a:xfrm>
                  <a:off x="6895069"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7" name="object 1173">
                  <a:extLst>
                    <a:ext uri="{FF2B5EF4-FFF2-40B4-BE49-F238E27FC236}">
                      <a16:creationId xmlns:a16="http://schemas.microsoft.com/office/drawing/2014/main" id="{058596C9-05A6-394C-8760-27D50C5AE826}"/>
                    </a:ext>
                  </a:extLst>
                </p:cNvPr>
                <p:cNvSpPr/>
                <p:nvPr/>
              </p:nvSpPr>
              <p:spPr>
                <a:xfrm>
                  <a:off x="6872000"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8" name="object 1174">
                  <a:extLst>
                    <a:ext uri="{FF2B5EF4-FFF2-40B4-BE49-F238E27FC236}">
                      <a16:creationId xmlns:a16="http://schemas.microsoft.com/office/drawing/2014/main" id="{C00842F6-CCDE-D24C-AE78-B1CA70F4EE14}"/>
                    </a:ext>
                  </a:extLst>
                </p:cNvPr>
                <p:cNvSpPr/>
                <p:nvPr/>
              </p:nvSpPr>
              <p:spPr>
                <a:xfrm>
                  <a:off x="7097452"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79" name="object 1175">
                  <a:extLst>
                    <a:ext uri="{FF2B5EF4-FFF2-40B4-BE49-F238E27FC236}">
                      <a16:creationId xmlns:a16="http://schemas.microsoft.com/office/drawing/2014/main" id="{09CB01DF-0A0F-994A-8C5A-30D78C9B281B}"/>
                    </a:ext>
                  </a:extLst>
                </p:cNvPr>
                <p:cNvSpPr/>
                <p:nvPr/>
              </p:nvSpPr>
              <p:spPr>
                <a:xfrm>
                  <a:off x="7074381"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0" name="object 1176">
                  <a:extLst>
                    <a:ext uri="{FF2B5EF4-FFF2-40B4-BE49-F238E27FC236}">
                      <a16:creationId xmlns:a16="http://schemas.microsoft.com/office/drawing/2014/main" id="{D22D76AA-1E16-DC4D-A0EB-84D26D6A06ED}"/>
                    </a:ext>
                  </a:extLst>
                </p:cNvPr>
                <p:cNvSpPr/>
                <p:nvPr/>
              </p:nvSpPr>
              <p:spPr>
                <a:xfrm>
                  <a:off x="7120532"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1" name="object 1177">
                  <a:extLst>
                    <a:ext uri="{FF2B5EF4-FFF2-40B4-BE49-F238E27FC236}">
                      <a16:creationId xmlns:a16="http://schemas.microsoft.com/office/drawing/2014/main" id="{FD4199CB-FFC6-3545-ABEB-74AAF657F8C8}"/>
                    </a:ext>
                  </a:extLst>
                </p:cNvPr>
                <p:cNvSpPr/>
                <p:nvPr/>
              </p:nvSpPr>
              <p:spPr>
                <a:xfrm>
                  <a:off x="7097449"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2" name="object 1178">
                  <a:extLst>
                    <a:ext uri="{FF2B5EF4-FFF2-40B4-BE49-F238E27FC236}">
                      <a16:creationId xmlns:a16="http://schemas.microsoft.com/office/drawing/2014/main" id="{F7C5A68C-3A86-044E-95E5-A4555BDB6DB0}"/>
                    </a:ext>
                  </a:extLst>
                </p:cNvPr>
                <p:cNvSpPr/>
                <p:nvPr/>
              </p:nvSpPr>
              <p:spPr>
                <a:xfrm>
                  <a:off x="7333394"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3" name="object 1179">
                  <a:extLst>
                    <a:ext uri="{FF2B5EF4-FFF2-40B4-BE49-F238E27FC236}">
                      <a16:creationId xmlns:a16="http://schemas.microsoft.com/office/drawing/2014/main" id="{C9D0A07A-3DF6-CB42-9ABB-65891565C87C}"/>
                    </a:ext>
                  </a:extLst>
                </p:cNvPr>
                <p:cNvSpPr/>
                <p:nvPr/>
              </p:nvSpPr>
              <p:spPr>
                <a:xfrm>
                  <a:off x="7310323"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4" name="object 1180">
                  <a:extLst>
                    <a:ext uri="{FF2B5EF4-FFF2-40B4-BE49-F238E27FC236}">
                      <a16:creationId xmlns:a16="http://schemas.microsoft.com/office/drawing/2014/main" id="{CF7BAC87-3929-6042-B537-17E77D9D04B9}"/>
                    </a:ext>
                  </a:extLst>
                </p:cNvPr>
                <p:cNvSpPr/>
                <p:nvPr/>
              </p:nvSpPr>
              <p:spPr>
                <a:xfrm>
                  <a:off x="7365900"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5" name="object 1181">
                  <a:extLst>
                    <a:ext uri="{FF2B5EF4-FFF2-40B4-BE49-F238E27FC236}">
                      <a16:creationId xmlns:a16="http://schemas.microsoft.com/office/drawing/2014/main" id="{FA884C7C-6AAC-D04D-AFAA-E10FC1DEA6C6}"/>
                    </a:ext>
                  </a:extLst>
                </p:cNvPr>
                <p:cNvSpPr/>
                <p:nvPr/>
              </p:nvSpPr>
              <p:spPr>
                <a:xfrm>
                  <a:off x="7342830"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6" name="object 1182">
                  <a:extLst>
                    <a:ext uri="{FF2B5EF4-FFF2-40B4-BE49-F238E27FC236}">
                      <a16:creationId xmlns:a16="http://schemas.microsoft.com/office/drawing/2014/main" id="{190A6781-E545-A742-BB6D-2F7E2433CC7E}"/>
                    </a:ext>
                  </a:extLst>
                </p:cNvPr>
                <p:cNvSpPr/>
                <p:nvPr/>
              </p:nvSpPr>
              <p:spPr>
                <a:xfrm>
                  <a:off x="7556747"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7" name="object 1183">
                  <a:extLst>
                    <a:ext uri="{FF2B5EF4-FFF2-40B4-BE49-F238E27FC236}">
                      <a16:creationId xmlns:a16="http://schemas.microsoft.com/office/drawing/2014/main" id="{C6DAFC1E-8FC0-B64A-86EB-EB0A55AEC924}"/>
                    </a:ext>
                  </a:extLst>
                </p:cNvPr>
                <p:cNvSpPr/>
                <p:nvPr/>
              </p:nvSpPr>
              <p:spPr>
                <a:xfrm>
                  <a:off x="7533676"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8" name="object 1184">
                  <a:extLst>
                    <a:ext uri="{FF2B5EF4-FFF2-40B4-BE49-F238E27FC236}">
                      <a16:creationId xmlns:a16="http://schemas.microsoft.com/office/drawing/2014/main" id="{F420884B-ED9E-9F47-A691-6D3EE3B3244D}"/>
                    </a:ext>
                  </a:extLst>
                </p:cNvPr>
                <p:cNvSpPr/>
                <p:nvPr/>
              </p:nvSpPr>
              <p:spPr>
                <a:xfrm>
                  <a:off x="7714394"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9" name="object 1185">
                  <a:extLst>
                    <a:ext uri="{FF2B5EF4-FFF2-40B4-BE49-F238E27FC236}">
                      <a16:creationId xmlns:a16="http://schemas.microsoft.com/office/drawing/2014/main" id="{9546A1A1-4349-BD47-88BE-B21650EBF3AE}"/>
                    </a:ext>
                  </a:extLst>
                </p:cNvPr>
                <p:cNvSpPr/>
                <p:nvPr/>
              </p:nvSpPr>
              <p:spPr>
                <a:xfrm>
                  <a:off x="7691323"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0" name="object 1186">
                  <a:extLst>
                    <a:ext uri="{FF2B5EF4-FFF2-40B4-BE49-F238E27FC236}">
                      <a16:creationId xmlns:a16="http://schemas.microsoft.com/office/drawing/2014/main" id="{82B52C4A-CC55-E441-B0AD-9A0505C83509}"/>
                    </a:ext>
                  </a:extLst>
                </p:cNvPr>
                <p:cNvSpPr/>
                <p:nvPr/>
              </p:nvSpPr>
              <p:spPr>
                <a:xfrm>
                  <a:off x="7850708"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1" name="object 1187">
                  <a:extLst>
                    <a:ext uri="{FF2B5EF4-FFF2-40B4-BE49-F238E27FC236}">
                      <a16:creationId xmlns:a16="http://schemas.microsoft.com/office/drawing/2014/main" id="{24D91D53-73E6-F546-B172-163B9EFF4E4C}"/>
                    </a:ext>
                  </a:extLst>
                </p:cNvPr>
                <p:cNvSpPr/>
                <p:nvPr/>
              </p:nvSpPr>
              <p:spPr>
                <a:xfrm>
                  <a:off x="7827637"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2" name="object 1188">
                  <a:extLst>
                    <a:ext uri="{FF2B5EF4-FFF2-40B4-BE49-F238E27FC236}">
                      <a16:creationId xmlns:a16="http://schemas.microsoft.com/office/drawing/2014/main" id="{6B6DDF93-E4A1-7841-8F57-0667A38EBA16}"/>
                    </a:ext>
                  </a:extLst>
                </p:cNvPr>
                <p:cNvSpPr/>
                <p:nvPr/>
              </p:nvSpPr>
              <p:spPr>
                <a:xfrm>
                  <a:off x="7882173"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3" name="object 1189">
                  <a:extLst>
                    <a:ext uri="{FF2B5EF4-FFF2-40B4-BE49-F238E27FC236}">
                      <a16:creationId xmlns:a16="http://schemas.microsoft.com/office/drawing/2014/main" id="{881BEFC1-5D80-AE4F-890E-7BBF0B10BB94}"/>
                    </a:ext>
                  </a:extLst>
                </p:cNvPr>
                <p:cNvSpPr/>
                <p:nvPr/>
              </p:nvSpPr>
              <p:spPr>
                <a:xfrm>
                  <a:off x="7859103"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4" name="object 1190">
                  <a:extLst>
                    <a:ext uri="{FF2B5EF4-FFF2-40B4-BE49-F238E27FC236}">
                      <a16:creationId xmlns:a16="http://schemas.microsoft.com/office/drawing/2014/main" id="{87011159-A7AA-E742-B3C4-F5E9A38DB553}"/>
                    </a:ext>
                  </a:extLst>
                </p:cNvPr>
                <p:cNvSpPr/>
                <p:nvPr/>
              </p:nvSpPr>
              <p:spPr>
                <a:xfrm>
                  <a:off x="8004857"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5" name="object 1191">
                  <a:extLst>
                    <a:ext uri="{FF2B5EF4-FFF2-40B4-BE49-F238E27FC236}">
                      <a16:creationId xmlns:a16="http://schemas.microsoft.com/office/drawing/2014/main" id="{285039B8-C3C2-DD48-9AEB-CCD6B7FF6DCE}"/>
                    </a:ext>
                  </a:extLst>
                </p:cNvPr>
                <p:cNvSpPr/>
                <p:nvPr/>
              </p:nvSpPr>
              <p:spPr>
                <a:xfrm>
                  <a:off x="7981786"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6" name="object 1192">
                  <a:extLst>
                    <a:ext uri="{FF2B5EF4-FFF2-40B4-BE49-F238E27FC236}">
                      <a16:creationId xmlns:a16="http://schemas.microsoft.com/office/drawing/2014/main" id="{4CB3B846-F265-E64D-A436-AE75C7D0A358}"/>
                    </a:ext>
                  </a:extLst>
                </p:cNvPr>
                <p:cNvSpPr/>
                <p:nvPr/>
              </p:nvSpPr>
              <p:spPr>
                <a:xfrm>
                  <a:off x="7300886"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7" name="object 1193">
                  <a:extLst>
                    <a:ext uri="{FF2B5EF4-FFF2-40B4-BE49-F238E27FC236}">
                      <a16:creationId xmlns:a16="http://schemas.microsoft.com/office/drawing/2014/main" id="{B84CB250-C937-0948-A004-B675838DC1AC}"/>
                    </a:ext>
                  </a:extLst>
                </p:cNvPr>
                <p:cNvSpPr/>
                <p:nvPr/>
              </p:nvSpPr>
              <p:spPr>
                <a:xfrm>
                  <a:off x="7277817"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8" name="object 1194">
                  <a:extLst>
                    <a:ext uri="{FF2B5EF4-FFF2-40B4-BE49-F238E27FC236}">
                      <a16:creationId xmlns:a16="http://schemas.microsoft.com/office/drawing/2014/main" id="{3B47BF5C-5620-A14E-9B8E-823877C965E4}"/>
                    </a:ext>
                  </a:extLst>
                </p:cNvPr>
                <p:cNvSpPr/>
                <p:nvPr/>
              </p:nvSpPr>
              <p:spPr>
                <a:xfrm>
                  <a:off x="7276069"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99" name="object 1195">
                  <a:extLst>
                    <a:ext uri="{FF2B5EF4-FFF2-40B4-BE49-F238E27FC236}">
                      <a16:creationId xmlns:a16="http://schemas.microsoft.com/office/drawing/2014/main" id="{239377BE-9E62-F941-B4DB-368E5471823E}"/>
                    </a:ext>
                  </a:extLst>
                </p:cNvPr>
                <p:cNvSpPr/>
                <p:nvPr/>
              </p:nvSpPr>
              <p:spPr>
                <a:xfrm>
                  <a:off x="7253000"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0" name="object 1196">
                  <a:extLst>
                    <a:ext uri="{FF2B5EF4-FFF2-40B4-BE49-F238E27FC236}">
                      <a16:creationId xmlns:a16="http://schemas.microsoft.com/office/drawing/2014/main" id="{254F4EB8-547D-0347-BC7D-43769CB5387F}"/>
                    </a:ext>
                  </a:extLst>
                </p:cNvPr>
                <p:cNvSpPr/>
                <p:nvPr/>
              </p:nvSpPr>
              <p:spPr>
                <a:xfrm>
                  <a:off x="7282271"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1" name="object 1197">
                  <a:extLst>
                    <a:ext uri="{FF2B5EF4-FFF2-40B4-BE49-F238E27FC236}">
                      <a16:creationId xmlns:a16="http://schemas.microsoft.com/office/drawing/2014/main" id="{96B44EC3-22C2-7D40-807E-340244E99B9D}"/>
                    </a:ext>
                  </a:extLst>
                </p:cNvPr>
                <p:cNvSpPr/>
                <p:nvPr/>
              </p:nvSpPr>
              <p:spPr>
                <a:xfrm>
                  <a:off x="7259200"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2" name="object 1198">
                  <a:extLst>
                    <a:ext uri="{FF2B5EF4-FFF2-40B4-BE49-F238E27FC236}">
                      <a16:creationId xmlns:a16="http://schemas.microsoft.com/office/drawing/2014/main" id="{D1EF6780-CF0A-B54C-A547-59297837DDAC}"/>
                    </a:ext>
                  </a:extLst>
                </p:cNvPr>
                <p:cNvSpPr/>
                <p:nvPr/>
              </p:nvSpPr>
              <p:spPr>
                <a:xfrm>
                  <a:off x="7288472"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3" name="object 1199">
                  <a:extLst>
                    <a:ext uri="{FF2B5EF4-FFF2-40B4-BE49-F238E27FC236}">
                      <a16:creationId xmlns:a16="http://schemas.microsoft.com/office/drawing/2014/main" id="{6B011BFA-444D-8C45-B3C3-6290D15DB3EA}"/>
                    </a:ext>
                  </a:extLst>
                </p:cNvPr>
                <p:cNvSpPr/>
                <p:nvPr/>
              </p:nvSpPr>
              <p:spPr>
                <a:xfrm>
                  <a:off x="7265402"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4" name="object 1200">
                  <a:extLst>
                    <a:ext uri="{FF2B5EF4-FFF2-40B4-BE49-F238E27FC236}">
                      <a16:creationId xmlns:a16="http://schemas.microsoft.com/office/drawing/2014/main" id="{6FADD53C-9D62-0A47-9B64-041484CDF2DC}"/>
                    </a:ext>
                  </a:extLst>
                </p:cNvPr>
                <p:cNvSpPr/>
                <p:nvPr/>
              </p:nvSpPr>
              <p:spPr>
                <a:xfrm>
                  <a:off x="7294687"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5" name="object 1201">
                  <a:extLst>
                    <a:ext uri="{FF2B5EF4-FFF2-40B4-BE49-F238E27FC236}">
                      <a16:creationId xmlns:a16="http://schemas.microsoft.com/office/drawing/2014/main" id="{E0FC7BBA-357C-DE4A-B7C6-EAECB592E89B}"/>
                    </a:ext>
                  </a:extLst>
                </p:cNvPr>
                <p:cNvSpPr/>
                <p:nvPr/>
              </p:nvSpPr>
              <p:spPr>
                <a:xfrm>
                  <a:off x="7271603"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6" name="object 1202">
                  <a:extLst>
                    <a:ext uri="{FF2B5EF4-FFF2-40B4-BE49-F238E27FC236}">
                      <a16:creationId xmlns:a16="http://schemas.microsoft.com/office/drawing/2014/main" id="{86351FE2-AF9D-1148-A49D-7C9DA59B85F0}"/>
                    </a:ext>
                  </a:extLst>
                </p:cNvPr>
                <p:cNvSpPr/>
                <p:nvPr/>
              </p:nvSpPr>
              <p:spPr>
                <a:xfrm>
                  <a:off x="6861869"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7" name="object 1203">
                  <a:extLst>
                    <a:ext uri="{FF2B5EF4-FFF2-40B4-BE49-F238E27FC236}">
                      <a16:creationId xmlns:a16="http://schemas.microsoft.com/office/drawing/2014/main" id="{1D7B3AD9-33D8-1D46-81BE-5DC3EC6F9B99}"/>
                    </a:ext>
                  </a:extLst>
                </p:cNvPr>
                <p:cNvSpPr/>
                <p:nvPr/>
              </p:nvSpPr>
              <p:spPr>
                <a:xfrm>
                  <a:off x="6838786"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8" name="object 1204">
                  <a:extLst>
                    <a:ext uri="{FF2B5EF4-FFF2-40B4-BE49-F238E27FC236}">
                      <a16:creationId xmlns:a16="http://schemas.microsoft.com/office/drawing/2014/main" id="{585D15C2-C463-A144-BC76-4ECDF824DC75}"/>
                    </a:ext>
                  </a:extLst>
                </p:cNvPr>
                <p:cNvSpPr/>
                <p:nvPr/>
              </p:nvSpPr>
              <p:spPr>
                <a:xfrm>
                  <a:off x="6851725"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9" name="object 1205">
                  <a:extLst>
                    <a:ext uri="{FF2B5EF4-FFF2-40B4-BE49-F238E27FC236}">
                      <a16:creationId xmlns:a16="http://schemas.microsoft.com/office/drawing/2014/main" id="{62AA7A5B-627D-D842-92B4-03AF5852D4F7}"/>
                    </a:ext>
                  </a:extLst>
                </p:cNvPr>
                <p:cNvSpPr/>
                <p:nvPr/>
              </p:nvSpPr>
              <p:spPr>
                <a:xfrm>
                  <a:off x="6828652"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0" name="object 1206">
                  <a:extLst>
                    <a:ext uri="{FF2B5EF4-FFF2-40B4-BE49-F238E27FC236}">
                      <a16:creationId xmlns:a16="http://schemas.microsoft.com/office/drawing/2014/main" id="{CB88E30D-C1DE-294E-A3AA-64641BEE5B8E}"/>
                    </a:ext>
                  </a:extLst>
                </p:cNvPr>
                <p:cNvSpPr/>
                <p:nvPr/>
              </p:nvSpPr>
              <p:spPr>
                <a:xfrm>
                  <a:off x="6856969"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1" name="object 1207">
                  <a:extLst>
                    <a:ext uri="{FF2B5EF4-FFF2-40B4-BE49-F238E27FC236}">
                      <a16:creationId xmlns:a16="http://schemas.microsoft.com/office/drawing/2014/main" id="{3068D659-8101-274C-9CC0-275FE469A9B4}"/>
                    </a:ext>
                  </a:extLst>
                </p:cNvPr>
                <p:cNvSpPr/>
                <p:nvPr/>
              </p:nvSpPr>
              <p:spPr>
                <a:xfrm>
                  <a:off x="6833900"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2" name="object 1208">
                  <a:extLst>
                    <a:ext uri="{FF2B5EF4-FFF2-40B4-BE49-F238E27FC236}">
                      <a16:creationId xmlns:a16="http://schemas.microsoft.com/office/drawing/2014/main" id="{918D4656-5D6A-F34E-8100-F00F659CF945}"/>
                    </a:ext>
                  </a:extLst>
                </p:cNvPr>
                <p:cNvSpPr/>
                <p:nvPr/>
              </p:nvSpPr>
              <p:spPr>
                <a:xfrm>
                  <a:off x="6504992"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3" name="object 1209">
                  <a:extLst>
                    <a:ext uri="{FF2B5EF4-FFF2-40B4-BE49-F238E27FC236}">
                      <a16:creationId xmlns:a16="http://schemas.microsoft.com/office/drawing/2014/main" id="{BC562FEB-AFD9-4B4E-89AA-780A9CAE19CA}"/>
                    </a:ext>
                  </a:extLst>
                </p:cNvPr>
                <p:cNvSpPr/>
                <p:nvPr/>
              </p:nvSpPr>
              <p:spPr>
                <a:xfrm>
                  <a:off x="6481908"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4" name="object 1210">
                  <a:extLst>
                    <a:ext uri="{FF2B5EF4-FFF2-40B4-BE49-F238E27FC236}">
                      <a16:creationId xmlns:a16="http://schemas.microsoft.com/office/drawing/2014/main" id="{91FD11B6-8478-F841-8352-25144F170F1A}"/>
                    </a:ext>
                  </a:extLst>
                </p:cNvPr>
                <p:cNvSpPr/>
                <p:nvPr/>
              </p:nvSpPr>
              <p:spPr>
                <a:xfrm>
                  <a:off x="6628023"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5" name="object 1211">
                  <a:extLst>
                    <a:ext uri="{FF2B5EF4-FFF2-40B4-BE49-F238E27FC236}">
                      <a16:creationId xmlns:a16="http://schemas.microsoft.com/office/drawing/2014/main" id="{5A310D06-56D2-4D48-8AD2-AE96B11B3C23}"/>
                    </a:ext>
                  </a:extLst>
                </p:cNvPr>
                <p:cNvSpPr/>
                <p:nvPr/>
              </p:nvSpPr>
              <p:spPr>
                <a:xfrm>
                  <a:off x="6604939"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6" name="object 1212">
                  <a:extLst>
                    <a:ext uri="{FF2B5EF4-FFF2-40B4-BE49-F238E27FC236}">
                      <a16:creationId xmlns:a16="http://schemas.microsoft.com/office/drawing/2014/main" id="{35F4CF38-F57C-914F-8CB0-E52DE1E1BA6A}"/>
                    </a:ext>
                  </a:extLst>
                </p:cNvPr>
                <p:cNvSpPr/>
                <p:nvPr/>
              </p:nvSpPr>
              <p:spPr>
                <a:xfrm>
                  <a:off x="6633964"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7" name="object 1213">
                  <a:extLst>
                    <a:ext uri="{FF2B5EF4-FFF2-40B4-BE49-F238E27FC236}">
                      <a16:creationId xmlns:a16="http://schemas.microsoft.com/office/drawing/2014/main" id="{142DBAF7-DA2F-4045-864B-CC8BA4884397}"/>
                    </a:ext>
                  </a:extLst>
                </p:cNvPr>
                <p:cNvSpPr/>
                <p:nvPr/>
              </p:nvSpPr>
              <p:spPr>
                <a:xfrm>
                  <a:off x="6610893" y="2331511"/>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8" name="object 1214">
                  <a:extLst>
                    <a:ext uri="{FF2B5EF4-FFF2-40B4-BE49-F238E27FC236}">
                      <a16:creationId xmlns:a16="http://schemas.microsoft.com/office/drawing/2014/main" id="{E283873E-EE18-A743-BB90-4C73DDEC3A19}"/>
                    </a:ext>
                  </a:extLst>
                </p:cNvPr>
                <p:cNvSpPr/>
                <p:nvPr/>
              </p:nvSpPr>
              <p:spPr>
                <a:xfrm>
                  <a:off x="6638503" y="2308437"/>
                  <a:ext cx="0" cy="46355"/>
                </a:xfrm>
                <a:custGeom>
                  <a:avLst/>
                  <a:gdLst/>
                  <a:ahLst/>
                  <a:cxnLst/>
                  <a:rect l="l" t="t" r="r" b="b"/>
                  <a:pathLst>
                    <a:path h="46355">
                      <a:moveTo>
                        <a:pt x="0" y="0"/>
                      </a:moveTo>
                      <a:lnTo>
                        <a:pt x="0" y="46139"/>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19" name="object 1215">
                  <a:extLst>
                    <a:ext uri="{FF2B5EF4-FFF2-40B4-BE49-F238E27FC236}">
                      <a16:creationId xmlns:a16="http://schemas.microsoft.com/office/drawing/2014/main" id="{0F433E86-48C9-7945-A10D-2A3BF644F188}"/>
                    </a:ext>
                  </a:extLst>
                </p:cNvPr>
                <p:cNvSpPr/>
                <p:nvPr/>
              </p:nvSpPr>
              <p:spPr>
                <a:xfrm>
                  <a:off x="6615432" y="2331511"/>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0" name="object 1216">
                  <a:extLst>
                    <a:ext uri="{FF2B5EF4-FFF2-40B4-BE49-F238E27FC236}">
                      <a16:creationId xmlns:a16="http://schemas.microsoft.com/office/drawing/2014/main" id="{C4345F96-BFBD-D841-8BEB-75DF81CB121B}"/>
                    </a:ext>
                  </a:extLst>
                </p:cNvPr>
                <p:cNvSpPr/>
                <p:nvPr/>
              </p:nvSpPr>
              <p:spPr>
                <a:xfrm>
                  <a:off x="6177818"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1" name="object 1217">
                  <a:extLst>
                    <a:ext uri="{FF2B5EF4-FFF2-40B4-BE49-F238E27FC236}">
                      <a16:creationId xmlns:a16="http://schemas.microsoft.com/office/drawing/2014/main" id="{9C2669D6-4551-AD40-98D4-F16374A65186}"/>
                    </a:ext>
                  </a:extLst>
                </p:cNvPr>
                <p:cNvSpPr/>
                <p:nvPr/>
              </p:nvSpPr>
              <p:spPr>
                <a:xfrm>
                  <a:off x="6154734"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2" name="object 1218">
                  <a:extLst>
                    <a:ext uri="{FF2B5EF4-FFF2-40B4-BE49-F238E27FC236}">
                      <a16:creationId xmlns:a16="http://schemas.microsoft.com/office/drawing/2014/main" id="{453833FB-D949-2441-83D5-86F214ED2C76}"/>
                    </a:ext>
                  </a:extLst>
                </p:cNvPr>
                <p:cNvSpPr/>
                <p:nvPr/>
              </p:nvSpPr>
              <p:spPr>
                <a:xfrm>
                  <a:off x="6169855"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3" name="object 1219">
                  <a:extLst>
                    <a:ext uri="{FF2B5EF4-FFF2-40B4-BE49-F238E27FC236}">
                      <a16:creationId xmlns:a16="http://schemas.microsoft.com/office/drawing/2014/main" id="{E2F97317-0076-4646-87CA-9F660D277120}"/>
                    </a:ext>
                  </a:extLst>
                </p:cNvPr>
                <p:cNvSpPr/>
                <p:nvPr/>
              </p:nvSpPr>
              <p:spPr>
                <a:xfrm>
                  <a:off x="6146784"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4" name="object 1220">
                  <a:extLst>
                    <a:ext uri="{FF2B5EF4-FFF2-40B4-BE49-F238E27FC236}">
                      <a16:creationId xmlns:a16="http://schemas.microsoft.com/office/drawing/2014/main" id="{C4D3A629-394D-1F41-8C9A-DD16A92C7297}"/>
                    </a:ext>
                  </a:extLst>
                </p:cNvPr>
                <p:cNvSpPr/>
                <p:nvPr/>
              </p:nvSpPr>
              <p:spPr>
                <a:xfrm>
                  <a:off x="6146006"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5" name="object 1221">
                  <a:extLst>
                    <a:ext uri="{FF2B5EF4-FFF2-40B4-BE49-F238E27FC236}">
                      <a16:creationId xmlns:a16="http://schemas.microsoft.com/office/drawing/2014/main" id="{690FCE0F-0092-244D-8DFA-4E32ED1F7E44}"/>
                    </a:ext>
                  </a:extLst>
                </p:cNvPr>
                <p:cNvSpPr/>
                <p:nvPr/>
              </p:nvSpPr>
              <p:spPr>
                <a:xfrm>
                  <a:off x="6122922"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6" name="object 1222">
                  <a:extLst>
                    <a:ext uri="{FF2B5EF4-FFF2-40B4-BE49-F238E27FC236}">
                      <a16:creationId xmlns:a16="http://schemas.microsoft.com/office/drawing/2014/main" id="{B9663282-929E-A64A-AC20-3274FEA03D40}"/>
                    </a:ext>
                  </a:extLst>
                </p:cNvPr>
                <p:cNvSpPr/>
                <p:nvPr/>
              </p:nvSpPr>
              <p:spPr>
                <a:xfrm>
                  <a:off x="6153956"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7" name="object 1223">
                  <a:extLst>
                    <a:ext uri="{FF2B5EF4-FFF2-40B4-BE49-F238E27FC236}">
                      <a16:creationId xmlns:a16="http://schemas.microsoft.com/office/drawing/2014/main" id="{092664F8-CFAD-CA48-9514-A78C14C2F35E}"/>
                    </a:ext>
                  </a:extLst>
                </p:cNvPr>
                <p:cNvSpPr/>
                <p:nvPr/>
              </p:nvSpPr>
              <p:spPr>
                <a:xfrm>
                  <a:off x="6130873" y="2272817"/>
                  <a:ext cx="46355" cy="0"/>
                </a:xfrm>
                <a:custGeom>
                  <a:avLst/>
                  <a:gdLst/>
                  <a:ahLst/>
                  <a:cxnLst/>
                  <a:rect l="l" t="t" r="r" b="b"/>
                  <a:pathLst>
                    <a:path w="46354">
                      <a:moveTo>
                        <a:pt x="46151"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8" name="object 1224">
                  <a:extLst>
                    <a:ext uri="{FF2B5EF4-FFF2-40B4-BE49-F238E27FC236}">
                      <a16:creationId xmlns:a16="http://schemas.microsoft.com/office/drawing/2014/main" id="{942C77E1-9B3F-B842-A3F5-ABB7B0FD5C8C}"/>
                    </a:ext>
                  </a:extLst>
                </p:cNvPr>
                <p:cNvSpPr/>
                <p:nvPr/>
              </p:nvSpPr>
              <p:spPr>
                <a:xfrm>
                  <a:off x="6161906" y="2249743"/>
                  <a:ext cx="0" cy="46355"/>
                </a:xfrm>
                <a:custGeom>
                  <a:avLst/>
                  <a:gdLst/>
                  <a:ahLst/>
                  <a:cxnLst/>
                  <a:rect l="l" t="t" r="r" b="b"/>
                  <a:pathLst>
                    <a:path h="46355">
                      <a:moveTo>
                        <a:pt x="0" y="0"/>
                      </a:moveTo>
                      <a:lnTo>
                        <a:pt x="0" y="46151"/>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9" name="object 1225">
                  <a:extLst>
                    <a:ext uri="{FF2B5EF4-FFF2-40B4-BE49-F238E27FC236}">
                      <a16:creationId xmlns:a16="http://schemas.microsoft.com/office/drawing/2014/main" id="{A5335201-9A39-F34D-8C40-F92DE103C676}"/>
                    </a:ext>
                  </a:extLst>
                </p:cNvPr>
                <p:cNvSpPr/>
                <p:nvPr/>
              </p:nvSpPr>
              <p:spPr>
                <a:xfrm>
                  <a:off x="6138835" y="2272817"/>
                  <a:ext cx="46355" cy="0"/>
                </a:xfrm>
                <a:custGeom>
                  <a:avLst/>
                  <a:gdLst/>
                  <a:ahLst/>
                  <a:cxnLst/>
                  <a:rect l="l" t="t" r="r" b="b"/>
                  <a:pathLst>
                    <a:path w="46354">
                      <a:moveTo>
                        <a:pt x="46139" y="0"/>
                      </a:moveTo>
                      <a:lnTo>
                        <a:pt x="0" y="0"/>
                      </a:lnTo>
                    </a:path>
                  </a:pathLst>
                </a:custGeom>
                <a:ln w="9525">
                  <a:solidFill>
                    <a:srgbClr val="0077C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sp>
          <p:nvSpPr>
            <p:cNvPr id="14" name="bk object 18">
              <a:extLst>
                <a:ext uri="{FF2B5EF4-FFF2-40B4-BE49-F238E27FC236}">
                  <a16:creationId xmlns:a16="http://schemas.microsoft.com/office/drawing/2014/main" id="{9BF1BC04-DCF6-024B-8EE2-9A5C394C5B89}"/>
                </a:ext>
              </a:extLst>
            </p:cNvPr>
            <p:cNvSpPr/>
            <p:nvPr/>
          </p:nvSpPr>
          <p:spPr>
            <a:xfrm>
              <a:off x="2766495"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bk object 20">
              <a:extLst>
                <a:ext uri="{FF2B5EF4-FFF2-40B4-BE49-F238E27FC236}">
                  <a16:creationId xmlns:a16="http://schemas.microsoft.com/office/drawing/2014/main" id="{0E79DA41-BDC1-FD45-99E0-588D49CA0E43}"/>
                </a:ext>
              </a:extLst>
            </p:cNvPr>
            <p:cNvSpPr/>
            <p:nvPr/>
          </p:nvSpPr>
          <p:spPr>
            <a:xfrm>
              <a:off x="2258766" y="4820159"/>
              <a:ext cx="7544050" cy="0"/>
            </a:xfrm>
            <a:custGeom>
              <a:avLst/>
              <a:gdLst/>
              <a:ahLst/>
              <a:cxnLst/>
              <a:rect l="l" t="t" r="r" b="b"/>
              <a:pathLst>
                <a:path w="6375400">
                  <a:moveTo>
                    <a:pt x="0" y="0"/>
                  </a:moveTo>
                  <a:lnTo>
                    <a:pt x="637540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bk object 31">
              <a:extLst>
                <a:ext uri="{FF2B5EF4-FFF2-40B4-BE49-F238E27FC236}">
                  <a16:creationId xmlns:a16="http://schemas.microsoft.com/office/drawing/2014/main" id="{66A0625C-FB42-B845-BCEF-39F0D96DF305}"/>
                </a:ext>
              </a:extLst>
            </p:cNvPr>
            <p:cNvSpPr/>
            <p:nvPr/>
          </p:nvSpPr>
          <p:spPr>
            <a:xfrm>
              <a:off x="3549470" y="4820183"/>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bk object 32">
              <a:extLst>
                <a:ext uri="{FF2B5EF4-FFF2-40B4-BE49-F238E27FC236}">
                  <a16:creationId xmlns:a16="http://schemas.microsoft.com/office/drawing/2014/main" id="{EDE66B0C-9D43-0E47-AE67-850C7A9FBF1F}"/>
                </a:ext>
              </a:extLst>
            </p:cNvPr>
            <p:cNvSpPr/>
            <p:nvPr/>
          </p:nvSpPr>
          <p:spPr>
            <a:xfrm>
              <a:off x="3148675"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bk object 33">
              <a:extLst>
                <a:ext uri="{FF2B5EF4-FFF2-40B4-BE49-F238E27FC236}">
                  <a16:creationId xmlns:a16="http://schemas.microsoft.com/office/drawing/2014/main" id="{A4DE5683-2169-9A4C-A2BE-8B693B2EDC5D}"/>
                </a:ext>
              </a:extLst>
            </p:cNvPr>
            <p:cNvSpPr/>
            <p:nvPr/>
          </p:nvSpPr>
          <p:spPr>
            <a:xfrm>
              <a:off x="4333678"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bk object 34">
              <a:extLst>
                <a:ext uri="{FF2B5EF4-FFF2-40B4-BE49-F238E27FC236}">
                  <a16:creationId xmlns:a16="http://schemas.microsoft.com/office/drawing/2014/main" id="{E907D775-7076-EE46-AAA2-10663082896C}"/>
                </a:ext>
              </a:extLst>
            </p:cNvPr>
            <p:cNvSpPr/>
            <p:nvPr/>
          </p:nvSpPr>
          <p:spPr>
            <a:xfrm>
              <a:off x="3931651"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bk object 35">
              <a:extLst>
                <a:ext uri="{FF2B5EF4-FFF2-40B4-BE49-F238E27FC236}">
                  <a16:creationId xmlns:a16="http://schemas.microsoft.com/office/drawing/2014/main" id="{990EC696-F1B0-9C44-8B31-FAE4A6FB0C3D}"/>
                </a:ext>
              </a:extLst>
            </p:cNvPr>
            <p:cNvSpPr/>
            <p:nvPr/>
          </p:nvSpPr>
          <p:spPr>
            <a:xfrm>
              <a:off x="5116652" y="4820183"/>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bk object 36">
              <a:extLst>
                <a:ext uri="{FF2B5EF4-FFF2-40B4-BE49-F238E27FC236}">
                  <a16:creationId xmlns:a16="http://schemas.microsoft.com/office/drawing/2014/main" id="{EAC4F744-1468-3444-B6E4-367F870A8ED4}"/>
                </a:ext>
              </a:extLst>
            </p:cNvPr>
            <p:cNvSpPr/>
            <p:nvPr/>
          </p:nvSpPr>
          <p:spPr>
            <a:xfrm>
              <a:off x="4715857"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bk object 37">
              <a:extLst>
                <a:ext uri="{FF2B5EF4-FFF2-40B4-BE49-F238E27FC236}">
                  <a16:creationId xmlns:a16="http://schemas.microsoft.com/office/drawing/2014/main" id="{0B97A905-B00E-314C-9AE1-50A98856EE57}"/>
                </a:ext>
              </a:extLst>
            </p:cNvPr>
            <p:cNvSpPr/>
            <p:nvPr/>
          </p:nvSpPr>
          <p:spPr>
            <a:xfrm>
              <a:off x="5898379"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 name="bk object 38">
              <a:extLst>
                <a:ext uri="{FF2B5EF4-FFF2-40B4-BE49-F238E27FC236}">
                  <a16:creationId xmlns:a16="http://schemas.microsoft.com/office/drawing/2014/main" id="{1C8D12E6-70FA-A644-B2C4-95FFB4E00DBB}"/>
                </a:ext>
              </a:extLst>
            </p:cNvPr>
            <p:cNvSpPr/>
            <p:nvPr/>
          </p:nvSpPr>
          <p:spPr>
            <a:xfrm>
              <a:off x="5496343"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 name="bk object 39">
              <a:extLst>
                <a:ext uri="{FF2B5EF4-FFF2-40B4-BE49-F238E27FC236}">
                  <a16:creationId xmlns:a16="http://schemas.microsoft.com/office/drawing/2014/main" id="{866EC1CC-14B8-0E47-ABD7-D37A5DBE9338}"/>
                </a:ext>
              </a:extLst>
            </p:cNvPr>
            <p:cNvSpPr/>
            <p:nvPr/>
          </p:nvSpPr>
          <p:spPr>
            <a:xfrm>
              <a:off x="6681346" y="4820183"/>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bk object 40">
              <a:extLst>
                <a:ext uri="{FF2B5EF4-FFF2-40B4-BE49-F238E27FC236}">
                  <a16:creationId xmlns:a16="http://schemas.microsoft.com/office/drawing/2014/main" id="{CD728EFB-5546-994C-AB4D-1EA4D3615F4D}"/>
                </a:ext>
              </a:extLst>
            </p:cNvPr>
            <p:cNvSpPr/>
            <p:nvPr/>
          </p:nvSpPr>
          <p:spPr>
            <a:xfrm>
              <a:off x="6280550"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bk object 41">
              <a:extLst>
                <a:ext uri="{FF2B5EF4-FFF2-40B4-BE49-F238E27FC236}">
                  <a16:creationId xmlns:a16="http://schemas.microsoft.com/office/drawing/2014/main" id="{EE05C9AA-5E8F-D946-BF72-644AB6515B58}"/>
                </a:ext>
              </a:extLst>
            </p:cNvPr>
            <p:cNvSpPr/>
            <p:nvPr/>
          </p:nvSpPr>
          <p:spPr>
            <a:xfrm>
              <a:off x="7468876"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bk object 42">
              <a:extLst>
                <a:ext uri="{FF2B5EF4-FFF2-40B4-BE49-F238E27FC236}">
                  <a16:creationId xmlns:a16="http://schemas.microsoft.com/office/drawing/2014/main" id="{0291FA2E-E34A-9B4C-A77B-DA1BB505112C}"/>
                </a:ext>
              </a:extLst>
            </p:cNvPr>
            <p:cNvSpPr/>
            <p:nvPr/>
          </p:nvSpPr>
          <p:spPr>
            <a:xfrm>
              <a:off x="7066833"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bk object 43">
              <a:extLst>
                <a:ext uri="{FF2B5EF4-FFF2-40B4-BE49-F238E27FC236}">
                  <a16:creationId xmlns:a16="http://schemas.microsoft.com/office/drawing/2014/main" id="{764775C3-AE6F-4847-8D9D-22B0FFB2F49E}"/>
                </a:ext>
              </a:extLst>
            </p:cNvPr>
            <p:cNvSpPr/>
            <p:nvPr/>
          </p:nvSpPr>
          <p:spPr>
            <a:xfrm>
              <a:off x="8251843" y="4820183"/>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bk object 44">
              <a:extLst>
                <a:ext uri="{FF2B5EF4-FFF2-40B4-BE49-F238E27FC236}">
                  <a16:creationId xmlns:a16="http://schemas.microsoft.com/office/drawing/2014/main" id="{3A5AD966-2357-1346-ACCB-7226DFFB1780}"/>
                </a:ext>
              </a:extLst>
            </p:cNvPr>
            <p:cNvSpPr/>
            <p:nvPr/>
          </p:nvSpPr>
          <p:spPr>
            <a:xfrm>
              <a:off x="7851048"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bk object 45">
              <a:extLst>
                <a:ext uri="{FF2B5EF4-FFF2-40B4-BE49-F238E27FC236}">
                  <a16:creationId xmlns:a16="http://schemas.microsoft.com/office/drawing/2014/main" id="{840D5F16-FA4E-7B46-82CF-2E8B53259BAB}"/>
                </a:ext>
              </a:extLst>
            </p:cNvPr>
            <p:cNvSpPr/>
            <p:nvPr/>
          </p:nvSpPr>
          <p:spPr>
            <a:xfrm>
              <a:off x="9033578"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bk object 46">
              <a:extLst>
                <a:ext uri="{FF2B5EF4-FFF2-40B4-BE49-F238E27FC236}">
                  <a16:creationId xmlns:a16="http://schemas.microsoft.com/office/drawing/2014/main" id="{30C9C8BB-A717-B24B-856E-897BE5B7246C}"/>
                </a:ext>
              </a:extLst>
            </p:cNvPr>
            <p:cNvSpPr/>
            <p:nvPr/>
          </p:nvSpPr>
          <p:spPr>
            <a:xfrm>
              <a:off x="8631537"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bk object 47">
              <a:extLst>
                <a:ext uri="{FF2B5EF4-FFF2-40B4-BE49-F238E27FC236}">
                  <a16:creationId xmlns:a16="http://schemas.microsoft.com/office/drawing/2014/main" id="{9BE53C6A-428D-B94B-A411-14223027E3B5}"/>
                </a:ext>
              </a:extLst>
            </p:cNvPr>
            <p:cNvSpPr/>
            <p:nvPr/>
          </p:nvSpPr>
          <p:spPr>
            <a:xfrm>
              <a:off x="9802059" y="4820183"/>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bk object 48">
              <a:extLst>
                <a:ext uri="{FF2B5EF4-FFF2-40B4-BE49-F238E27FC236}">
                  <a16:creationId xmlns:a16="http://schemas.microsoft.com/office/drawing/2014/main" id="{4AEFE9C4-564B-934D-923D-DFEC49656EAC}"/>
                </a:ext>
              </a:extLst>
            </p:cNvPr>
            <p:cNvSpPr/>
            <p:nvPr/>
          </p:nvSpPr>
          <p:spPr>
            <a:xfrm>
              <a:off x="9415750" y="4820155"/>
              <a:ext cx="0" cy="90919"/>
            </a:xfrm>
            <a:custGeom>
              <a:avLst/>
              <a:gdLst/>
              <a:ahLst/>
              <a:cxnLst/>
              <a:rect l="l" t="t" r="r" b="b"/>
              <a:pathLst>
                <a:path h="76835">
                  <a:moveTo>
                    <a:pt x="0" y="76390"/>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object 14">
              <a:extLst>
                <a:ext uri="{FF2B5EF4-FFF2-40B4-BE49-F238E27FC236}">
                  <a16:creationId xmlns:a16="http://schemas.microsoft.com/office/drawing/2014/main" id="{CF9065A6-2924-4C41-B673-59BF6BCF4A66}"/>
                </a:ext>
              </a:extLst>
            </p:cNvPr>
            <p:cNvSpPr txBox="1"/>
            <p:nvPr/>
          </p:nvSpPr>
          <p:spPr>
            <a:xfrm>
              <a:off x="2247439"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 name="object 14">
              <a:extLst>
                <a:ext uri="{FF2B5EF4-FFF2-40B4-BE49-F238E27FC236}">
                  <a16:creationId xmlns:a16="http://schemas.microsoft.com/office/drawing/2014/main" id="{53E88B51-ADD0-6348-8D26-FEC7E11FDA25}"/>
                </a:ext>
              </a:extLst>
            </p:cNvPr>
            <p:cNvSpPr txBox="1"/>
            <p:nvPr/>
          </p:nvSpPr>
          <p:spPr>
            <a:xfrm>
              <a:off x="2645793"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 name="object 14">
              <a:extLst>
                <a:ext uri="{FF2B5EF4-FFF2-40B4-BE49-F238E27FC236}">
                  <a16:creationId xmlns:a16="http://schemas.microsoft.com/office/drawing/2014/main" id="{BCA65F9F-4727-E545-A7F1-17F6D9B1810B}"/>
                </a:ext>
              </a:extLst>
            </p:cNvPr>
            <p:cNvSpPr txBox="1"/>
            <p:nvPr/>
          </p:nvSpPr>
          <p:spPr>
            <a:xfrm>
              <a:off x="3027997"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4</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 name="object 14">
              <a:extLst>
                <a:ext uri="{FF2B5EF4-FFF2-40B4-BE49-F238E27FC236}">
                  <a16:creationId xmlns:a16="http://schemas.microsoft.com/office/drawing/2014/main" id="{6A583E35-BC6B-464B-AA64-15C63F0098E3}"/>
                </a:ext>
              </a:extLst>
            </p:cNvPr>
            <p:cNvSpPr txBox="1"/>
            <p:nvPr/>
          </p:nvSpPr>
          <p:spPr>
            <a:xfrm>
              <a:off x="3426352"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6</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 name="object 14">
              <a:extLst>
                <a:ext uri="{FF2B5EF4-FFF2-40B4-BE49-F238E27FC236}">
                  <a16:creationId xmlns:a16="http://schemas.microsoft.com/office/drawing/2014/main" id="{3506D9E8-B628-8045-8550-0A6E6D7CEBB4}"/>
                </a:ext>
              </a:extLst>
            </p:cNvPr>
            <p:cNvSpPr txBox="1"/>
            <p:nvPr/>
          </p:nvSpPr>
          <p:spPr>
            <a:xfrm>
              <a:off x="3824706"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8</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 name="object 14">
              <a:extLst>
                <a:ext uri="{FF2B5EF4-FFF2-40B4-BE49-F238E27FC236}">
                  <a16:creationId xmlns:a16="http://schemas.microsoft.com/office/drawing/2014/main" id="{A134EFEA-CCBD-844F-8DEC-62375898791D}"/>
                </a:ext>
              </a:extLst>
            </p:cNvPr>
            <p:cNvSpPr txBox="1"/>
            <p:nvPr/>
          </p:nvSpPr>
          <p:spPr>
            <a:xfrm>
              <a:off x="4223060"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 name="object 14">
              <a:extLst>
                <a:ext uri="{FF2B5EF4-FFF2-40B4-BE49-F238E27FC236}">
                  <a16:creationId xmlns:a16="http://schemas.microsoft.com/office/drawing/2014/main" id="{E3D97EE5-EDD0-854B-BCD9-5DF75050B0C5}"/>
                </a:ext>
              </a:extLst>
            </p:cNvPr>
            <p:cNvSpPr txBox="1"/>
            <p:nvPr/>
          </p:nvSpPr>
          <p:spPr>
            <a:xfrm>
              <a:off x="4605264"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12</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object 14">
              <a:extLst>
                <a:ext uri="{FF2B5EF4-FFF2-40B4-BE49-F238E27FC236}">
                  <a16:creationId xmlns:a16="http://schemas.microsoft.com/office/drawing/2014/main" id="{417D5B2C-04BD-1C46-BDB4-A8CA3DF2105F}"/>
                </a:ext>
              </a:extLst>
            </p:cNvPr>
            <p:cNvSpPr txBox="1"/>
            <p:nvPr/>
          </p:nvSpPr>
          <p:spPr>
            <a:xfrm>
              <a:off x="5003618"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14</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 name="object 14">
              <a:extLst>
                <a:ext uri="{FF2B5EF4-FFF2-40B4-BE49-F238E27FC236}">
                  <a16:creationId xmlns:a16="http://schemas.microsoft.com/office/drawing/2014/main" id="{AF4B4D5F-3B0F-5941-82A6-E972DA12A1E1}"/>
                </a:ext>
              </a:extLst>
            </p:cNvPr>
            <p:cNvSpPr txBox="1"/>
            <p:nvPr/>
          </p:nvSpPr>
          <p:spPr>
            <a:xfrm>
              <a:off x="5380438"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16</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 name="object 14">
              <a:extLst>
                <a:ext uri="{FF2B5EF4-FFF2-40B4-BE49-F238E27FC236}">
                  <a16:creationId xmlns:a16="http://schemas.microsoft.com/office/drawing/2014/main" id="{670980D1-27A9-B94E-ADC5-EAB01A782060}"/>
                </a:ext>
              </a:extLst>
            </p:cNvPr>
            <p:cNvSpPr txBox="1"/>
            <p:nvPr/>
          </p:nvSpPr>
          <p:spPr>
            <a:xfrm>
              <a:off x="5778793"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18</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 name="object 14">
              <a:extLst>
                <a:ext uri="{FF2B5EF4-FFF2-40B4-BE49-F238E27FC236}">
                  <a16:creationId xmlns:a16="http://schemas.microsoft.com/office/drawing/2014/main" id="{6E226DCE-4989-AC48-9412-AFD933071550}"/>
                </a:ext>
              </a:extLst>
            </p:cNvPr>
            <p:cNvSpPr txBox="1"/>
            <p:nvPr/>
          </p:nvSpPr>
          <p:spPr>
            <a:xfrm>
              <a:off x="6160997"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 name="object 14">
              <a:extLst>
                <a:ext uri="{FF2B5EF4-FFF2-40B4-BE49-F238E27FC236}">
                  <a16:creationId xmlns:a16="http://schemas.microsoft.com/office/drawing/2014/main" id="{41786B21-FA7B-C64C-8F63-AD3FE2B45EF7}"/>
                </a:ext>
              </a:extLst>
            </p:cNvPr>
            <p:cNvSpPr txBox="1"/>
            <p:nvPr/>
          </p:nvSpPr>
          <p:spPr>
            <a:xfrm>
              <a:off x="6559351"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22</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7" name="object 14">
              <a:extLst>
                <a:ext uri="{FF2B5EF4-FFF2-40B4-BE49-F238E27FC236}">
                  <a16:creationId xmlns:a16="http://schemas.microsoft.com/office/drawing/2014/main" id="{B71B84B6-E3AC-BD44-973A-1F0B6AB5A928}"/>
                </a:ext>
              </a:extLst>
            </p:cNvPr>
            <p:cNvSpPr txBox="1"/>
            <p:nvPr/>
          </p:nvSpPr>
          <p:spPr>
            <a:xfrm>
              <a:off x="6957705"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24</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object 14">
              <a:extLst>
                <a:ext uri="{FF2B5EF4-FFF2-40B4-BE49-F238E27FC236}">
                  <a16:creationId xmlns:a16="http://schemas.microsoft.com/office/drawing/2014/main" id="{AFC0B0D6-9D09-454D-8A3F-0CD4DCD83B6E}"/>
                </a:ext>
              </a:extLst>
            </p:cNvPr>
            <p:cNvSpPr txBox="1"/>
            <p:nvPr/>
          </p:nvSpPr>
          <p:spPr>
            <a:xfrm>
              <a:off x="7356059"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26</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9" name="object 14">
              <a:extLst>
                <a:ext uri="{FF2B5EF4-FFF2-40B4-BE49-F238E27FC236}">
                  <a16:creationId xmlns:a16="http://schemas.microsoft.com/office/drawing/2014/main" id="{C2CF1977-C74A-3745-B8D6-27522702BE43}"/>
                </a:ext>
              </a:extLst>
            </p:cNvPr>
            <p:cNvSpPr txBox="1"/>
            <p:nvPr/>
          </p:nvSpPr>
          <p:spPr>
            <a:xfrm>
              <a:off x="7738263"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28</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object 14">
              <a:extLst>
                <a:ext uri="{FF2B5EF4-FFF2-40B4-BE49-F238E27FC236}">
                  <a16:creationId xmlns:a16="http://schemas.microsoft.com/office/drawing/2014/main" id="{1A4A17F4-989E-DF4C-B2F5-DBC3B2E8C446}"/>
                </a:ext>
              </a:extLst>
            </p:cNvPr>
            <p:cNvSpPr txBox="1"/>
            <p:nvPr/>
          </p:nvSpPr>
          <p:spPr>
            <a:xfrm>
              <a:off x="8136618"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 name="object 14">
              <a:extLst>
                <a:ext uri="{FF2B5EF4-FFF2-40B4-BE49-F238E27FC236}">
                  <a16:creationId xmlns:a16="http://schemas.microsoft.com/office/drawing/2014/main" id="{78745D81-6071-1A48-8A45-286BE5664C85}"/>
                </a:ext>
              </a:extLst>
            </p:cNvPr>
            <p:cNvSpPr txBox="1"/>
            <p:nvPr/>
          </p:nvSpPr>
          <p:spPr>
            <a:xfrm>
              <a:off x="8513438"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32</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2" name="object 14">
              <a:extLst>
                <a:ext uri="{FF2B5EF4-FFF2-40B4-BE49-F238E27FC236}">
                  <a16:creationId xmlns:a16="http://schemas.microsoft.com/office/drawing/2014/main" id="{F17B96C4-7FBE-664C-9155-B484D1A86ED7}"/>
                </a:ext>
              </a:extLst>
            </p:cNvPr>
            <p:cNvSpPr txBox="1"/>
            <p:nvPr/>
          </p:nvSpPr>
          <p:spPr>
            <a:xfrm>
              <a:off x="8911792"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34</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3" name="object 14">
              <a:extLst>
                <a:ext uri="{FF2B5EF4-FFF2-40B4-BE49-F238E27FC236}">
                  <a16:creationId xmlns:a16="http://schemas.microsoft.com/office/drawing/2014/main" id="{A4C44239-5D4A-CF49-9E8A-3BEE49820758}"/>
                </a:ext>
              </a:extLst>
            </p:cNvPr>
            <p:cNvSpPr txBox="1"/>
            <p:nvPr/>
          </p:nvSpPr>
          <p:spPr>
            <a:xfrm>
              <a:off x="9293996"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36</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4" name="object 14">
              <a:extLst>
                <a:ext uri="{FF2B5EF4-FFF2-40B4-BE49-F238E27FC236}">
                  <a16:creationId xmlns:a16="http://schemas.microsoft.com/office/drawing/2014/main" id="{2E705A8E-909D-6C4D-9506-F7DE46BBDBEC}"/>
                </a:ext>
              </a:extLst>
            </p:cNvPr>
            <p:cNvSpPr txBox="1"/>
            <p:nvPr/>
          </p:nvSpPr>
          <p:spPr>
            <a:xfrm>
              <a:off x="9692350" y="4914131"/>
              <a:ext cx="230680" cy="23369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38</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6" name="object 18">
              <a:extLst>
                <a:ext uri="{FF2B5EF4-FFF2-40B4-BE49-F238E27FC236}">
                  <a16:creationId xmlns:a16="http://schemas.microsoft.com/office/drawing/2014/main" id="{410FFBF6-A7E3-CD40-988C-685F23D4AC6C}"/>
                </a:ext>
              </a:extLst>
            </p:cNvPr>
            <p:cNvSpPr txBox="1"/>
            <p:nvPr/>
          </p:nvSpPr>
          <p:spPr>
            <a:xfrm>
              <a:off x="371364" y="5262950"/>
              <a:ext cx="1680316" cy="685898"/>
            </a:xfrm>
            <a:prstGeom prst="rect">
              <a:avLst/>
            </a:prstGeom>
          </p:spPr>
          <p:txBody>
            <a:bodyPr vert="horz" wrap="square" lIns="0" tIns="12700" rIns="0" bIns="0" rtlCol="0">
              <a:spAutoFit/>
            </a:bodyPr>
            <a:lstStyle/>
            <a:p>
              <a:pPr marL="437515" marR="0" lvl="0" indent="0" algn="r"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No. at</a:t>
              </a:r>
              <a:r>
                <a:rPr kumimoji="0" sz="1400" b="1" i="0" u="none" strike="noStrike" kern="1200" cap="none" spc="-9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 </a:t>
              </a:r>
              <a:r>
                <a:rPr kumimoji="0" sz="1400" b="1"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risk</a:t>
              </a:r>
              <a:endParaRPr kumimoji="0"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5080" lvl="0" indent="0" algn="r" defTabSz="914400" rtl="0" eaLnBrk="1" fontAlgn="auto" latinLnBrk="0" hangingPunct="1">
                <a:lnSpc>
                  <a:spcPct val="100000"/>
                </a:lnSpc>
                <a:spcBef>
                  <a:spcPts val="15"/>
                </a:spcBef>
                <a:spcAft>
                  <a:spcPts val="0"/>
                </a:spcAft>
                <a:buClrTx/>
                <a:buSzTx/>
                <a:buFontTx/>
                <a:buNone/>
                <a:tabLst/>
                <a:defRPr/>
              </a:pPr>
              <a:r>
                <a:rPr kumimoji="0" sz="1400" b="0" i="0" u="none" strike="noStrike" kern="1200" cap="none" spc="-5"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Avelumab </a:t>
              </a:r>
              <a:r>
                <a:rPr kumimoji="0"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r>
                <a:rPr kumimoji="0" sz="1400" b="0" i="0" u="none" strike="noStrike" kern="1200" cap="none" spc="-8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BSC</a:t>
              </a:r>
            </a:p>
            <a:p>
              <a:pPr marL="0" marR="5080" lvl="0" indent="0" algn="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BSC</a:t>
              </a:r>
            </a:p>
          </p:txBody>
        </p:sp>
        <p:sp>
          <p:nvSpPr>
            <p:cNvPr id="117" name="object 14">
              <a:extLst>
                <a:ext uri="{FF2B5EF4-FFF2-40B4-BE49-F238E27FC236}">
                  <a16:creationId xmlns:a16="http://schemas.microsoft.com/office/drawing/2014/main" id="{6E14F4EB-6E07-AD4A-9212-50C48C82B22F}"/>
                </a:ext>
              </a:extLst>
            </p:cNvPr>
            <p:cNvSpPr txBox="1"/>
            <p:nvPr/>
          </p:nvSpPr>
          <p:spPr>
            <a:xfrm>
              <a:off x="5792136" y="5164422"/>
              <a:ext cx="584391" cy="228268"/>
            </a:xfrm>
            <a:prstGeom prst="rect">
              <a:avLst/>
            </a:prstGeom>
          </p:spPr>
          <p:txBody>
            <a:bodyPr vert="horz" wrap="none" lIns="0" tIns="12700" rIns="0" bIns="0" rtlCol="0">
              <a:spAutoFit/>
            </a:bodyPr>
            <a:lstStyle/>
            <a:p>
              <a:pPr marL="0" marR="5715" lvl="0" indent="0" algn="ctr" defTabSz="914400" rtl="0" eaLnBrk="1" fontAlgn="auto" latinLnBrk="0" hangingPunct="1">
                <a:lnSpc>
                  <a:spcPct val="100000"/>
                </a:lnSpc>
                <a:spcBef>
                  <a:spcPts val="65"/>
                </a:spcBef>
                <a:spcAft>
                  <a:spcPts val="0"/>
                </a:spcAft>
                <a:buClrTx/>
                <a:buSzTx/>
                <a:buFontTx/>
                <a:buNone/>
                <a:tabLst/>
                <a:defRPr/>
              </a:pPr>
              <a:r>
                <a:rPr kumimoji="0" lang="en-US" sz="1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Months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8" name="object 14">
              <a:extLst>
                <a:ext uri="{FF2B5EF4-FFF2-40B4-BE49-F238E27FC236}">
                  <a16:creationId xmlns:a16="http://schemas.microsoft.com/office/drawing/2014/main" id="{7B76500F-3274-B342-BB61-8C3E50BF31C8}"/>
                </a:ext>
              </a:extLst>
            </p:cNvPr>
            <p:cNvSpPr txBox="1"/>
            <p:nvPr/>
          </p:nvSpPr>
          <p:spPr>
            <a:xfrm>
              <a:off x="2220272"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350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9" name="object 14">
              <a:extLst>
                <a:ext uri="{FF2B5EF4-FFF2-40B4-BE49-F238E27FC236}">
                  <a16:creationId xmlns:a16="http://schemas.microsoft.com/office/drawing/2014/main" id="{1CCAA6E6-F5E6-8F4D-B46F-8BBF98090F7C}"/>
                </a:ext>
              </a:extLst>
            </p:cNvPr>
            <p:cNvSpPr txBox="1"/>
            <p:nvPr/>
          </p:nvSpPr>
          <p:spPr>
            <a:xfrm>
              <a:off x="2618626"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342</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0" name="object 14">
              <a:extLst>
                <a:ext uri="{FF2B5EF4-FFF2-40B4-BE49-F238E27FC236}">
                  <a16:creationId xmlns:a16="http://schemas.microsoft.com/office/drawing/2014/main" id="{5F766997-1449-DC43-B934-C46AE92C951E}"/>
                </a:ext>
              </a:extLst>
            </p:cNvPr>
            <p:cNvSpPr txBox="1"/>
            <p:nvPr/>
          </p:nvSpPr>
          <p:spPr>
            <a:xfrm>
              <a:off x="3000831"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318</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1" name="object 14">
              <a:extLst>
                <a:ext uri="{FF2B5EF4-FFF2-40B4-BE49-F238E27FC236}">
                  <a16:creationId xmlns:a16="http://schemas.microsoft.com/office/drawing/2014/main" id="{24B08F4C-F797-E94D-89DE-C3202B5C6D5A}"/>
                </a:ext>
              </a:extLst>
            </p:cNvPr>
            <p:cNvSpPr txBox="1"/>
            <p:nvPr/>
          </p:nvSpPr>
          <p:spPr>
            <a:xfrm>
              <a:off x="3399186"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294</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2" name="object 14">
              <a:extLst>
                <a:ext uri="{FF2B5EF4-FFF2-40B4-BE49-F238E27FC236}">
                  <a16:creationId xmlns:a16="http://schemas.microsoft.com/office/drawing/2014/main" id="{83315C58-3590-5049-853E-3EB71BE5A360}"/>
                </a:ext>
              </a:extLst>
            </p:cNvPr>
            <p:cNvSpPr txBox="1"/>
            <p:nvPr/>
          </p:nvSpPr>
          <p:spPr>
            <a:xfrm>
              <a:off x="3797539"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259</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3" name="object 14">
              <a:extLst>
                <a:ext uri="{FF2B5EF4-FFF2-40B4-BE49-F238E27FC236}">
                  <a16:creationId xmlns:a16="http://schemas.microsoft.com/office/drawing/2014/main" id="{4BBDC844-170C-4D42-8C48-573F42098071}"/>
                </a:ext>
              </a:extLst>
            </p:cNvPr>
            <p:cNvSpPr txBox="1"/>
            <p:nvPr/>
          </p:nvSpPr>
          <p:spPr>
            <a:xfrm>
              <a:off x="4195892"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226</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4" name="object 14">
              <a:extLst>
                <a:ext uri="{FF2B5EF4-FFF2-40B4-BE49-F238E27FC236}">
                  <a16:creationId xmlns:a16="http://schemas.microsoft.com/office/drawing/2014/main" id="{4317F90A-BFF6-CF44-81EE-9E97AADD302C}"/>
                </a:ext>
              </a:extLst>
            </p:cNvPr>
            <p:cNvSpPr txBox="1"/>
            <p:nvPr/>
          </p:nvSpPr>
          <p:spPr>
            <a:xfrm>
              <a:off x="4578096"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196</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5" name="object 14">
              <a:extLst>
                <a:ext uri="{FF2B5EF4-FFF2-40B4-BE49-F238E27FC236}">
                  <a16:creationId xmlns:a16="http://schemas.microsoft.com/office/drawing/2014/main" id="{0D9D5D2C-B3F0-FF42-90E5-47426D9B954E}"/>
                </a:ext>
              </a:extLst>
            </p:cNvPr>
            <p:cNvSpPr txBox="1"/>
            <p:nvPr/>
          </p:nvSpPr>
          <p:spPr>
            <a:xfrm>
              <a:off x="4976450"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167</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6" name="object 14">
              <a:extLst>
                <a:ext uri="{FF2B5EF4-FFF2-40B4-BE49-F238E27FC236}">
                  <a16:creationId xmlns:a16="http://schemas.microsoft.com/office/drawing/2014/main" id="{0DC1F8DE-DB19-DC46-AF9B-6EF01472E33C}"/>
                </a:ext>
              </a:extLst>
            </p:cNvPr>
            <p:cNvSpPr txBox="1"/>
            <p:nvPr/>
          </p:nvSpPr>
          <p:spPr>
            <a:xfrm>
              <a:off x="5353270"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145</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7" name="object 14">
              <a:extLst>
                <a:ext uri="{FF2B5EF4-FFF2-40B4-BE49-F238E27FC236}">
                  <a16:creationId xmlns:a16="http://schemas.microsoft.com/office/drawing/2014/main" id="{FE400C15-1346-254B-8140-D96B907B064D}"/>
                </a:ext>
              </a:extLst>
            </p:cNvPr>
            <p:cNvSpPr txBox="1"/>
            <p:nvPr/>
          </p:nvSpPr>
          <p:spPr>
            <a:xfrm>
              <a:off x="5751624" y="5479364"/>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122</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8" name="object 14">
              <a:extLst>
                <a:ext uri="{FF2B5EF4-FFF2-40B4-BE49-F238E27FC236}">
                  <a16:creationId xmlns:a16="http://schemas.microsoft.com/office/drawing/2014/main" id="{A2296848-52EB-6D47-9E2D-7E24DAA46E0A}"/>
                </a:ext>
              </a:extLst>
            </p:cNvPr>
            <p:cNvSpPr txBox="1"/>
            <p:nvPr/>
          </p:nvSpPr>
          <p:spPr>
            <a:xfrm>
              <a:off x="6179194" y="5479364"/>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87</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9" name="object 14">
              <a:extLst>
                <a:ext uri="{FF2B5EF4-FFF2-40B4-BE49-F238E27FC236}">
                  <a16:creationId xmlns:a16="http://schemas.microsoft.com/office/drawing/2014/main" id="{EB77FC61-3510-4146-9EF6-C4CDD9060A50}"/>
                </a:ext>
              </a:extLst>
            </p:cNvPr>
            <p:cNvSpPr txBox="1"/>
            <p:nvPr/>
          </p:nvSpPr>
          <p:spPr>
            <a:xfrm>
              <a:off x="6577548" y="5479364"/>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65</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0" name="object 14">
              <a:extLst>
                <a:ext uri="{FF2B5EF4-FFF2-40B4-BE49-F238E27FC236}">
                  <a16:creationId xmlns:a16="http://schemas.microsoft.com/office/drawing/2014/main" id="{57892E00-FC16-D143-914D-ADD8DEB214C4}"/>
                </a:ext>
              </a:extLst>
            </p:cNvPr>
            <p:cNvSpPr txBox="1"/>
            <p:nvPr/>
          </p:nvSpPr>
          <p:spPr>
            <a:xfrm>
              <a:off x="6975902" y="5479364"/>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51</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1" name="object 14">
              <a:extLst>
                <a:ext uri="{FF2B5EF4-FFF2-40B4-BE49-F238E27FC236}">
                  <a16:creationId xmlns:a16="http://schemas.microsoft.com/office/drawing/2014/main" id="{7A0E371D-DCAF-6342-B102-33591AD52DC6}"/>
                </a:ext>
              </a:extLst>
            </p:cNvPr>
            <p:cNvSpPr txBox="1"/>
            <p:nvPr/>
          </p:nvSpPr>
          <p:spPr>
            <a:xfrm>
              <a:off x="7374255" y="5479364"/>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39</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2" name="object 14">
              <a:extLst>
                <a:ext uri="{FF2B5EF4-FFF2-40B4-BE49-F238E27FC236}">
                  <a16:creationId xmlns:a16="http://schemas.microsoft.com/office/drawing/2014/main" id="{DF946BEB-8F54-A645-ADAA-808E4DA16E8A}"/>
                </a:ext>
              </a:extLst>
            </p:cNvPr>
            <p:cNvSpPr txBox="1"/>
            <p:nvPr/>
          </p:nvSpPr>
          <p:spPr>
            <a:xfrm>
              <a:off x="7756459" y="5479364"/>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26</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3" name="object 14">
              <a:extLst>
                <a:ext uri="{FF2B5EF4-FFF2-40B4-BE49-F238E27FC236}">
                  <a16:creationId xmlns:a16="http://schemas.microsoft.com/office/drawing/2014/main" id="{635E8160-2482-3A47-B751-422239207C51}"/>
                </a:ext>
              </a:extLst>
            </p:cNvPr>
            <p:cNvSpPr txBox="1"/>
            <p:nvPr/>
          </p:nvSpPr>
          <p:spPr>
            <a:xfrm>
              <a:off x="8154814" y="5479364"/>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15</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4" name="object 14">
              <a:extLst>
                <a:ext uri="{FF2B5EF4-FFF2-40B4-BE49-F238E27FC236}">
                  <a16:creationId xmlns:a16="http://schemas.microsoft.com/office/drawing/2014/main" id="{B47725C8-7A94-9D48-BACA-EBAFE5D92753}"/>
                </a:ext>
              </a:extLst>
            </p:cNvPr>
            <p:cNvSpPr txBox="1"/>
            <p:nvPr/>
          </p:nvSpPr>
          <p:spPr>
            <a:xfrm>
              <a:off x="8531635" y="5479364"/>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11</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5" name="object 14">
              <a:extLst>
                <a:ext uri="{FF2B5EF4-FFF2-40B4-BE49-F238E27FC236}">
                  <a16:creationId xmlns:a16="http://schemas.microsoft.com/office/drawing/2014/main" id="{437912F7-AD92-6D47-AB18-BB3404051386}"/>
                </a:ext>
              </a:extLst>
            </p:cNvPr>
            <p:cNvSpPr txBox="1"/>
            <p:nvPr/>
          </p:nvSpPr>
          <p:spPr>
            <a:xfrm>
              <a:off x="8975354" y="5479364"/>
              <a:ext cx="10355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5</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7" name="object 14">
              <a:extLst>
                <a:ext uri="{FF2B5EF4-FFF2-40B4-BE49-F238E27FC236}">
                  <a16:creationId xmlns:a16="http://schemas.microsoft.com/office/drawing/2014/main" id="{0951F156-9E57-3D4D-9329-503E9712DD8F}"/>
                </a:ext>
              </a:extLst>
            </p:cNvPr>
            <p:cNvSpPr txBox="1"/>
            <p:nvPr/>
          </p:nvSpPr>
          <p:spPr>
            <a:xfrm>
              <a:off x="9357558" y="5479364"/>
              <a:ext cx="10355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8" name="object 14">
              <a:extLst>
                <a:ext uri="{FF2B5EF4-FFF2-40B4-BE49-F238E27FC236}">
                  <a16:creationId xmlns:a16="http://schemas.microsoft.com/office/drawing/2014/main" id="{BCA2379B-FE3E-1241-BCCA-C27295492F43}"/>
                </a:ext>
              </a:extLst>
            </p:cNvPr>
            <p:cNvSpPr txBox="1"/>
            <p:nvPr/>
          </p:nvSpPr>
          <p:spPr>
            <a:xfrm>
              <a:off x="9755913" y="5479364"/>
              <a:ext cx="103553"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9" name="object 14">
              <a:extLst>
                <a:ext uri="{FF2B5EF4-FFF2-40B4-BE49-F238E27FC236}">
                  <a16:creationId xmlns:a16="http://schemas.microsoft.com/office/drawing/2014/main" id="{CEBC143D-65D9-AB45-9CEF-ADD9AC773B7D}"/>
                </a:ext>
              </a:extLst>
            </p:cNvPr>
            <p:cNvSpPr txBox="1"/>
            <p:nvPr/>
          </p:nvSpPr>
          <p:spPr>
            <a:xfrm>
              <a:off x="2220272"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350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 name="object 14">
              <a:extLst>
                <a:ext uri="{FF2B5EF4-FFF2-40B4-BE49-F238E27FC236}">
                  <a16:creationId xmlns:a16="http://schemas.microsoft.com/office/drawing/2014/main" id="{5E1CF29F-6515-0142-A72C-BE264F138D9B}"/>
                </a:ext>
              </a:extLst>
            </p:cNvPr>
            <p:cNvSpPr txBox="1"/>
            <p:nvPr/>
          </p:nvSpPr>
          <p:spPr>
            <a:xfrm>
              <a:off x="2618626"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335</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 name="object 14">
              <a:extLst>
                <a:ext uri="{FF2B5EF4-FFF2-40B4-BE49-F238E27FC236}">
                  <a16:creationId xmlns:a16="http://schemas.microsoft.com/office/drawing/2014/main" id="{9BC2CE68-42B6-FC49-BF61-97C385EA3874}"/>
                </a:ext>
              </a:extLst>
            </p:cNvPr>
            <p:cNvSpPr txBox="1"/>
            <p:nvPr/>
          </p:nvSpPr>
          <p:spPr>
            <a:xfrm>
              <a:off x="3000831"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304</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2" name="object 14">
              <a:extLst>
                <a:ext uri="{FF2B5EF4-FFF2-40B4-BE49-F238E27FC236}">
                  <a16:creationId xmlns:a16="http://schemas.microsoft.com/office/drawing/2014/main" id="{5FDB0C01-579E-8447-B63D-B1846BAEB849}"/>
                </a:ext>
              </a:extLst>
            </p:cNvPr>
            <p:cNvSpPr txBox="1"/>
            <p:nvPr/>
          </p:nvSpPr>
          <p:spPr>
            <a:xfrm>
              <a:off x="3399185"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270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3" name="object 14">
              <a:extLst>
                <a:ext uri="{FF2B5EF4-FFF2-40B4-BE49-F238E27FC236}">
                  <a16:creationId xmlns:a16="http://schemas.microsoft.com/office/drawing/2014/main" id="{5D752A3E-3065-F741-A1B0-DC9187DE8881}"/>
                </a:ext>
              </a:extLst>
            </p:cNvPr>
            <p:cNvSpPr txBox="1"/>
            <p:nvPr/>
          </p:nvSpPr>
          <p:spPr>
            <a:xfrm>
              <a:off x="3797539"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228</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4" name="object 14">
              <a:extLst>
                <a:ext uri="{FF2B5EF4-FFF2-40B4-BE49-F238E27FC236}">
                  <a16:creationId xmlns:a16="http://schemas.microsoft.com/office/drawing/2014/main" id="{18CE4BE6-5489-2B44-8E35-965A2421EB7E}"/>
                </a:ext>
              </a:extLst>
            </p:cNvPr>
            <p:cNvSpPr txBox="1"/>
            <p:nvPr/>
          </p:nvSpPr>
          <p:spPr>
            <a:xfrm>
              <a:off x="4195892"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186</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5" name="object 14">
              <a:extLst>
                <a:ext uri="{FF2B5EF4-FFF2-40B4-BE49-F238E27FC236}">
                  <a16:creationId xmlns:a16="http://schemas.microsoft.com/office/drawing/2014/main" id="{F2058D77-AF61-CB44-889C-4E09FFFBC371}"/>
                </a:ext>
              </a:extLst>
            </p:cNvPr>
            <p:cNvSpPr txBox="1"/>
            <p:nvPr/>
          </p:nvSpPr>
          <p:spPr>
            <a:xfrm>
              <a:off x="4578096"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153</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6" name="object 14">
              <a:extLst>
                <a:ext uri="{FF2B5EF4-FFF2-40B4-BE49-F238E27FC236}">
                  <a16:creationId xmlns:a16="http://schemas.microsoft.com/office/drawing/2014/main" id="{64452049-7675-1945-A7E4-CA307E2E36F7}"/>
                </a:ext>
              </a:extLst>
            </p:cNvPr>
            <p:cNvSpPr txBox="1"/>
            <p:nvPr/>
          </p:nvSpPr>
          <p:spPr>
            <a:xfrm>
              <a:off x="4976450"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125</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7" name="object 14">
              <a:extLst>
                <a:ext uri="{FF2B5EF4-FFF2-40B4-BE49-F238E27FC236}">
                  <a16:creationId xmlns:a16="http://schemas.microsoft.com/office/drawing/2014/main" id="{296F9AE7-2D31-6F41-88F1-E4422DEEBBEB}"/>
                </a:ext>
              </a:extLst>
            </p:cNvPr>
            <p:cNvSpPr txBox="1"/>
            <p:nvPr/>
          </p:nvSpPr>
          <p:spPr>
            <a:xfrm>
              <a:off x="5353270" y="5705455"/>
              <a:ext cx="28501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105</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8" name="object 14">
              <a:extLst>
                <a:ext uri="{FF2B5EF4-FFF2-40B4-BE49-F238E27FC236}">
                  <a16:creationId xmlns:a16="http://schemas.microsoft.com/office/drawing/2014/main" id="{DD7C8992-5BB7-F547-A541-CAEB4C015D95}"/>
                </a:ext>
              </a:extLst>
            </p:cNvPr>
            <p:cNvSpPr txBox="1"/>
            <p:nvPr/>
          </p:nvSpPr>
          <p:spPr>
            <a:xfrm>
              <a:off x="5796989" y="5705455"/>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83</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9" name="object 14">
              <a:extLst>
                <a:ext uri="{FF2B5EF4-FFF2-40B4-BE49-F238E27FC236}">
                  <a16:creationId xmlns:a16="http://schemas.microsoft.com/office/drawing/2014/main" id="{92517302-2697-4D42-8C76-56EF16C98CB0}"/>
                </a:ext>
              </a:extLst>
            </p:cNvPr>
            <p:cNvSpPr txBox="1"/>
            <p:nvPr/>
          </p:nvSpPr>
          <p:spPr>
            <a:xfrm>
              <a:off x="6179194" y="5705455"/>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68</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0" name="object 14">
              <a:extLst>
                <a:ext uri="{FF2B5EF4-FFF2-40B4-BE49-F238E27FC236}">
                  <a16:creationId xmlns:a16="http://schemas.microsoft.com/office/drawing/2014/main" id="{1B96E7CD-083F-0C4E-9FAE-647378145FA1}"/>
                </a:ext>
              </a:extLst>
            </p:cNvPr>
            <p:cNvSpPr txBox="1"/>
            <p:nvPr/>
          </p:nvSpPr>
          <p:spPr>
            <a:xfrm>
              <a:off x="6577548" y="5705455"/>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55</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1" name="object 14">
              <a:extLst>
                <a:ext uri="{FF2B5EF4-FFF2-40B4-BE49-F238E27FC236}">
                  <a16:creationId xmlns:a16="http://schemas.microsoft.com/office/drawing/2014/main" id="{08E4A729-6DDC-E547-B353-95C13C3C0F90}"/>
                </a:ext>
              </a:extLst>
            </p:cNvPr>
            <p:cNvSpPr txBox="1"/>
            <p:nvPr/>
          </p:nvSpPr>
          <p:spPr>
            <a:xfrm>
              <a:off x="6975901" y="5705455"/>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41</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2" name="object 14">
              <a:extLst>
                <a:ext uri="{FF2B5EF4-FFF2-40B4-BE49-F238E27FC236}">
                  <a16:creationId xmlns:a16="http://schemas.microsoft.com/office/drawing/2014/main" id="{DBAAD6E8-448E-8648-B13D-CC10F2B2B3F8}"/>
                </a:ext>
              </a:extLst>
            </p:cNvPr>
            <p:cNvSpPr txBox="1"/>
            <p:nvPr/>
          </p:nvSpPr>
          <p:spPr>
            <a:xfrm>
              <a:off x="7374255" y="5705455"/>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33</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3" name="object 14">
              <a:extLst>
                <a:ext uri="{FF2B5EF4-FFF2-40B4-BE49-F238E27FC236}">
                  <a16:creationId xmlns:a16="http://schemas.microsoft.com/office/drawing/2014/main" id="{52BA02AB-33EC-A048-B54C-34ADDD8E2304}"/>
                </a:ext>
              </a:extLst>
            </p:cNvPr>
            <p:cNvSpPr txBox="1"/>
            <p:nvPr/>
          </p:nvSpPr>
          <p:spPr>
            <a:xfrm>
              <a:off x="7756459" y="5705455"/>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18</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4" name="object 14">
              <a:extLst>
                <a:ext uri="{FF2B5EF4-FFF2-40B4-BE49-F238E27FC236}">
                  <a16:creationId xmlns:a16="http://schemas.microsoft.com/office/drawing/2014/main" id="{03B640C5-C772-2E42-A055-64764034CAE7}"/>
                </a:ext>
              </a:extLst>
            </p:cNvPr>
            <p:cNvSpPr txBox="1"/>
            <p:nvPr/>
          </p:nvSpPr>
          <p:spPr>
            <a:xfrm>
              <a:off x="8154814" y="5705455"/>
              <a:ext cx="19428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12</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5" name="object 14">
              <a:extLst>
                <a:ext uri="{FF2B5EF4-FFF2-40B4-BE49-F238E27FC236}">
                  <a16:creationId xmlns:a16="http://schemas.microsoft.com/office/drawing/2014/main" id="{903AB2BE-7BB6-8D4D-9560-FE5447889908}"/>
                </a:ext>
              </a:extLst>
            </p:cNvPr>
            <p:cNvSpPr txBox="1"/>
            <p:nvPr/>
          </p:nvSpPr>
          <p:spPr>
            <a:xfrm>
              <a:off x="8577001" y="5705455"/>
              <a:ext cx="103553"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9</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6" name="object 14">
              <a:extLst>
                <a:ext uri="{FF2B5EF4-FFF2-40B4-BE49-F238E27FC236}">
                  <a16:creationId xmlns:a16="http://schemas.microsoft.com/office/drawing/2014/main" id="{1DA48100-13B5-BE42-9F72-AFE14621C797}"/>
                </a:ext>
              </a:extLst>
            </p:cNvPr>
            <p:cNvSpPr txBox="1"/>
            <p:nvPr/>
          </p:nvSpPr>
          <p:spPr>
            <a:xfrm>
              <a:off x="8975354" y="5705455"/>
              <a:ext cx="103554"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7" name="object 14">
              <a:extLst>
                <a:ext uri="{FF2B5EF4-FFF2-40B4-BE49-F238E27FC236}">
                  <a16:creationId xmlns:a16="http://schemas.microsoft.com/office/drawing/2014/main" id="{E4DB81E1-EB52-B846-B7F9-AB5E670F47A5}"/>
                </a:ext>
              </a:extLst>
            </p:cNvPr>
            <p:cNvSpPr txBox="1"/>
            <p:nvPr/>
          </p:nvSpPr>
          <p:spPr>
            <a:xfrm>
              <a:off x="9357558" y="5705455"/>
              <a:ext cx="103553"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9" name="object 14">
              <a:extLst>
                <a:ext uri="{FF2B5EF4-FFF2-40B4-BE49-F238E27FC236}">
                  <a16:creationId xmlns:a16="http://schemas.microsoft.com/office/drawing/2014/main" id="{7E9BB6DE-0FF2-6548-B720-645FB9F003E3}"/>
                </a:ext>
              </a:extLst>
            </p:cNvPr>
            <p:cNvSpPr txBox="1"/>
            <p:nvPr/>
          </p:nvSpPr>
          <p:spPr>
            <a:xfrm>
              <a:off x="9755913" y="5705455"/>
              <a:ext cx="103553" cy="228268"/>
            </a:xfrm>
            <a:prstGeom prst="rect">
              <a:avLst/>
            </a:prstGeom>
          </p:spPr>
          <p:txBody>
            <a:bodyPr vert="horz" wrap="non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0</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1" name="bk object 19">
              <a:extLst>
                <a:ext uri="{FF2B5EF4-FFF2-40B4-BE49-F238E27FC236}">
                  <a16:creationId xmlns:a16="http://schemas.microsoft.com/office/drawing/2014/main" id="{CCED1D24-5F3E-4959-9538-8838D5D9B715}"/>
                </a:ext>
              </a:extLst>
            </p:cNvPr>
            <p:cNvSpPr/>
            <p:nvPr/>
          </p:nvSpPr>
          <p:spPr>
            <a:xfrm>
              <a:off x="2358809" y="1138813"/>
              <a:ext cx="0" cy="3772024"/>
            </a:xfrm>
            <a:custGeom>
              <a:avLst/>
              <a:gdLst/>
              <a:ahLst/>
              <a:cxnLst/>
              <a:rect l="l" t="t" r="r" b="b"/>
              <a:pathLst>
                <a:path h="3187700">
                  <a:moveTo>
                    <a:pt x="0" y="3187268"/>
                  </a:moveTo>
                  <a:lnTo>
                    <a:pt x="0"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2" name="bk object 21">
              <a:extLst>
                <a:ext uri="{FF2B5EF4-FFF2-40B4-BE49-F238E27FC236}">
                  <a16:creationId xmlns:a16="http://schemas.microsoft.com/office/drawing/2014/main" id="{7C4106E6-A213-4A7C-9E1A-19C3C3DA26BD}"/>
                </a:ext>
              </a:extLst>
            </p:cNvPr>
            <p:cNvSpPr/>
            <p:nvPr/>
          </p:nvSpPr>
          <p:spPr>
            <a:xfrm>
              <a:off x="2253107" y="4460616"/>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3" name="bk object 22">
              <a:extLst>
                <a:ext uri="{FF2B5EF4-FFF2-40B4-BE49-F238E27FC236}">
                  <a16:creationId xmlns:a16="http://schemas.microsoft.com/office/drawing/2014/main" id="{E4A76E0F-2436-4E6D-ABB4-9CF1608C47BD}"/>
                </a:ext>
              </a:extLst>
            </p:cNvPr>
            <p:cNvSpPr/>
            <p:nvPr/>
          </p:nvSpPr>
          <p:spPr>
            <a:xfrm>
              <a:off x="2253107" y="4091668"/>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4" name="bk object 23">
              <a:extLst>
                <a:ext uri="{FF2B5EF4-FFF2-40B4-BE49-F238E27FC236}">
                  <a16:creationId xmlns:a16="http://schemas.microsoft.com/office/drawing/2014/main" id="{93A87A5E-2EF2-41BD-AE43-E5D0FF17A0D8}"/>
                </a:ext>
              </a:extLst>
            </p:cNvPr>
            <p:cNvSpPr/>
            <p:nvPr/>
          </p:nvSpPr>
          <p:spPr>
            <a:xfrm>
              <a:off x="2253107" y="3722710"/>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5" name="bk object 24">
              <a:extLst>
                <a:ext uri="{FF2B5EF4-FFF2-40B4-BE49-F238E27FC236}">
                  <a16:creationId xmlns:a16="http://schemas.microsoft.com/office/drawing/2014/main" id="{03D0A6E8-F127-4AF3-8B7B-0814EA5B5E2B}"/>
                </a:ext>
              </a:extLst>
            </p:cNvPr>
            <p:cNvSpPr/>
            <p:nvPr/>
          </p:nvSpPr>
          <p:spPr>
            <a:xfrm>
              <a:off x="2253107" y="3353763"/>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6" name="bk object 25">
              <a:extLst>
                <a:ext uri="{FF2B5EF4-FFF2-40B4-BE49-F238E27FC236}">
                  <a16:creationId xmlns:a16="http://schemas.microsoft.com/office/drawing/2014/main" id="{297D7732-85A9-4770-AE33-2BC0526CF3FD}"/>
                </a:ext>
              </a:extLst>
            </p:cNvPr>
            <p:cNvSpPr/>
            <p:nvPr/>
          </p:nvSpPr>
          <p:spPr>
            <a:xfrm>
              <a:off x="2253107" y="2984807"/>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7" name="bk object 26">
              <a:extLst>
                <a:ext uri="{FF2B5EF4-FFF2-40B4-BE49-F238E27FC236}">
                  <a16:creationId xmlns:a16="http://schemas.microsoft.com/office/drawing/2014/main" id="{2FAC632D-4179-4CBB-8549-1EF31BDE28FA}"/>
                </a:ext>
              </a:extLst>
            </p:cNvPr>
            <p:cNvSpPr/>
            <p:nvPr/>
          </p:nvSpPr>
          <p:spPr>
            <a:xfrm>
              <a:off x="2253107" y="2615858"/>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8" name="bk object 27">
              <a:extLst>
                <a:ext uri="{FF2B5EF4-FFF2-40B4-BE49-F238E27FC236}">
                  <a16:creationId xmlns:a16="http://schemas.microsoft.com/office/drawing/2014/main" id="{DBBCC05D-3C2E-42AA-A9BA-AF82D370755E}"/>
                </a:ext>
              </a:extLst>
            </p:cNvPr>
            <p:cNvSpPr/>
            <p:nvPr/>
          </p:nvSpPr>
          <p:spPr>
            <a:xfrm>
              <a:off x="2253107" y="2246909"/>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9" name="bk object 28">
              <a:extLst>
                <a:ext uri="{FF2B5EF4-FFF2-40B4-BE49-F238E27FC236}">
                  <a16:creationId xmlns:a16="http://schemas.microsoft.com/office/drawing/2014/main" id="{0A1DB428-64C4-43AD-9B95-CD5A4A0761E5}"/>
                </a:ext>
              </a:extLst>
            </p:cNvPr>
            <p:cNvSpPr/>
            <p:nvPr/>
          </p:nvSpPr>
          <p:spPr>
            <a:xfrm>
              <a:off x="2253107" y="1877953"/>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0" name="bk object 29">
              <a:extLst>
                <a:ext uri="{FF2B5EF4-FFF2-40B4-BE49-F238E27FC236}">
                  <a16:creationId xmlns:a16="http://schemas.microsoft.com/office/drawing/2014/main" id="{2273FC81-D3B2-4DF2-8EC4-C038119E2D1C}"/>
                </a:ext>
              </a:extLst>
            </p:cNvPr>
            <p:cNvSpPr/>
            <p:nvPr/>
          </p:nvSpPr>
          <p:spPr>
            <a:xfrm>
              <a:off x="2253107" y="1509004"/>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1" name="bk object 30">
              <a:extLst>
                <a:ext uri="{FF2B5EF4-FFF2-40B4-BE49-F238E27FC236}">
                  <a16:creationId xmlns:a16="http://schemas.microsoft.com/office/drawing/2014/main" id="{413ED57C-741A-44F0-AC70-990C46A112D3}"/>
                </a:ext>
              </a:extLst>
            </p:cNvPr>
            <p:cNvSpPr/>
            <p:nvPr/>
          </p:nvSpPr>
          <p:spPr>
            <a:xfrm>
              <a:off x="2253107" y="1140056"/>
              <a:ext cx="105947" cy="0"/>
            </a:xfrm>
            <a:custGeom>
              <a:avLst/>
              <a:gdLst/>
              <a:ahLst/>
              <a:cxnLst/>
              <a:rect l="l" t="t" r="r" b="b"/>
              <a:pathLst>
                <a:path w="89535">
                  <a:moveTo>
                    <a:pt x="0" y="0"/>
                  </a:moveTo>
                  <a:lnTo>
                    <a:pt x="89331" y="0"/>
                  </a:lnTo>
                </a:path>
              </a:pathLst>
            </a:custGeom>
            <a:ln w="12700">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2" name="object 13">
              <a:extLst>
                <a:ext uri="{FF2B5EF4-FFF2-40B4-BE49-F238E27FC236}">
                  <a16:creationId xmlns:a16="http://schemas.microsoft.com/office/drawing/2014/main" id="{41E28CA8-2D0C-41D7-93AF-529C9B9C5E92}"/>
                </a:ext>
              </a:extLst>
            </p:cNvPr>
            <p:cNvSpPr txBox="1"/>
            <p:nvPr/>
          </p:nvSpPr>
          <p:spPr>
            <a:xfrm>
              <a:off x="1875673" y="1017438"/>
              <a:ext cx="331367"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100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3" name="object 14">
              <a:extLst>
                <a:ext uri="{FF2B5EF4-FFF2-40B4-BE49-F238E27FC236}">
                  <a16:creationId xmlns:a16="http://schemas.microsoft.com/office/drawing/2014/main" id="{402D07E9-348B-409F-8DCA-8281F0800AF5}"/>
                </a:ext>
              </a:extLst>
            </p:cNvPr>
            <p:cNvSpPr txBox="1"/>
            <p:nvPr/>
          </p:nvSpPr>
          <p:spPr>
            <a:xfrm>
              <a:off x="1976360" y="1749865"/>
              <a:ext cx="230680"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80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4" name="object 14">
              <a:extLst>
                <a:ext uri="{FF2B5EF4-FFF2-40B4-BE49-F238E27FC236}">
                  <a16:creationId xmlns:a16="http://schemas.microsoft.com/office/drawing/2014/main" id="{F88DF197-C85A-4625-A9E5-AD270A307D1C}"/>
                </a:ext>
              </a:extLst>
            </p:cNvPr>
            <p:cNvSpPr txBox="1"/>
            <p:nvPr/>
          </p:nvSpPr>
          <p:spPr>
            <a:xfrm>
              <a:off x="1976360" y="2117928"/>
              <a:ext cx="230680"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70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5" name="object 13">
              <a:extLst>
                <a:ext uri="{FF2B5EF4-FFF2-40B4-BE49-F238E27FC236}">
                  <a16:creationId xmlns:a16="http://schemas.microsoft.com/office/drawing/2014/main" id="{DFF7E7E9-2915-4409-9AF0-F7BA38FE3AF7}"/>
                </a:ext>
              </a:extLst>
            </p:cNvPr>
            <p:cNvSpPr txBox="1"/>
            <p:nvPr/>
          </p:nvSpPr>
          <p:spPr>
            <a:xfrm>
              <a:off x="1875673" y="1389936"/>
              <a:ext cx="331367"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9</a:t>
              </a:r>
              <a:r>
                <a:rPr kumimoji="0"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6" name="object 14">
              <a:extLst>
                <a:ext uri="{FF2B5EF4-FFF2-40B4-BE49-F238E27FC236}">
                  <a16:creationId xmlns:a16="http://schemas.microsoft.com/office/drawing/2014/main" id="{2BCD704E-89FA-4EF5-8029-5666FD284938}"/>
                </a:ext>
              </a:extLst>
            </p:cNvPr>
            <p:cNvSpPr txBox="1"/>
            <p:nvPr/>
          </p:nvSpPr>
          <p:spPr>
            <a:xfrm>
              <a:off x="1976360" y="2490425"/>
              <a:ext cx="230680"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60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7" name="object 14">
              <a:extLst>
                <a:ext uri="{FF2B5EF4-FFF2-40B4-BE49-F238E27FC236}">
                  <a16:creationId xmlns:a16="http://schemas.microsoft.com/office/drawing/2014/main" id="{887FE3D0-4AD6-4686-8577-CFFFE88CD161}"/>
                </a:ext>
              </a:extLst>
            </p:cNvPr>
            <p:cNvSpPr txBox="1"/>
            <p:nvPr/>
          </p:nvSpPr>
          <p:spPr>
            <a:xfrm>
              <a:off x="1976360" y="3226552"/>
              <a:ext cx="230680"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40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8" name="object 14">
              <a:extLst>
                <a:ext uri="{FF2B5EF4-FFF2-40B4-BE49-F238E27FC236}">
                  <a16:creationId xmlns:a16="http://schemas.microsoft.com/office/drawing/2014/main" id="{7D0368ED-EFD4-4B0D-8DD0-B50732EBC506}"/>
                </a:ext>
              </a:extLst>
            </p:cNvPr>
            <p:cNvSpPr txBox="1"/>
            <p:nvPr/>
          </p:nvSpPr>
          <p:spPr>
            <a:xfrm>
              <a:off x="1976360" y="3594614"/>
              <a:ext cx="230680"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30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19" name="object 13">
              <a:extLst>
                <a:ext uri="{FF2B5EF4-FFF2-40B4-BE49-F238E27FC236}">
                  <a16:creationId xmlns:a16="http://schemas.microsoft.com/office/drawing/2014/main" id="{9DB23D8F-EC02-45E6-8ADF-B102EB250493}"/>
                </a:ext>
              </a:extLst>
            </p:cNvPr>
            <p:cNvSpPr txBox="1"/>
            <p:nvPr/>
          </p:nvSpPr>
          <p:spPr>
            <a:xfrm>
              <a:off x="1875673" y="2866622"/>
              <a:ext cx="331367"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5</a:t>
              </a:r>
              <a:r>
                <a:rPr kumimoji="0"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20" name="object 14">
              <a:extLst>
                <a:ext uri="{FF2B5EF4-FFF2-40B4-BE49-F238E27FC236}">
                  <a16:creationId xmlns:a16="http://schemas.microsoft.com/office/drawing/2014/main" id="{FC61AEA2-6FD7-48DB-AAB2-8DEA007AD068}"/>
                </a:ext>
              </a:extLst>
            </p:cNvPr>
            <p:cNvSpPr txBox="1"/>
            <p:nvPr/>
          </p:nvSpPr>
          <p:spPr>
            <a:xfrm>
              <a:off x="1976360" y="3967112"/>
              <a:ext cx="230680"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20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21" name="object 14">
              <a:extLst>
                <a:ext uri="{FF2B5EF4-FFF2-40B4-BE49-F238E27FC236}">
                  <a16:creationId xmlns:a16="http://schemas.microsoft.com/office/drawing/2014/main" id="{EC48E192-669E-4765-89A1-8E24818FDAF3}"/>
                </a:ext>
              </a:extLst>
            </p:cNvPr>
            <p:cNvSpPr txBox="1"/>
            <p:nvPr/>
          </p:nvSpPr>
          <p:spPr>
            <a:xfrm>
              <a:off x="1976360" y="4326305"/>
              <a:ext cx="230680"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10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22" name="object 14">
              <a:extLst>
                <a:ext uri="{FF2B5EF4-FFF2-40B4-BE49-F238E27FC236}">
                  <a16:creationId xmlns:a16="http://schemas.microsoft.com/office/drawing/2014/main" id="{618F6192-454C-415B-A3E0-00E0AE460E4B}"/>
                </a:ext>
              </a:extLst>
            </p:cNvPr>
            <p:cNvSpPr txBox="1"/>
            <p:nvPr/>
          </p:nvSpPr>
          <p:spPr>
            <a:xfrm>
              <a:off x="1976360" y="4698803"/>
              <a:ext cx="230680" cy="233691"/>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0</a:t>
              </a:r>
              <a:endParaRPr kumimoji="0"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 name="Rectangle 2">
            <a:extLst>
              <a:ext uri="{FF2B5EF4-FFF2-40B4-BE49-F238E27FC236}">
                <a16:creationId xmlns:a16="http://schemas.microsoft.com/office/drawing/2014/main" id="{2C5A80E4-20F4-4121-B06C-F77C74D9D9CF}"/>
              </a:ext>
            </a:extLst>
          </p:cNvPr>
          <p:cNvSpPr/>
          <p:nvPr/>
        </p:nvSpPr>
        <p:spPr>
          <a:xfrm>
            <a:off x="7148569" y="2054878"/>
            <a:ext cx="43789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Stratified</a:t>
            </a:r>
            <a:r>
              <a:rPr kumimoji="0" lang="en-GB" sz="2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a:t>
            </a: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HR 0.69</a:t>
            </a:r>
            <a:r>
              <a:rPr kumimoji="0" lang="en-GB" sz="2000" b="0"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 (95% CI, 0.56, 0.86)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P&lt;0.001</a:t>
            </a:r>
          </a:p>
        </p:txBody>
      </p:sp>
      <p:sp>
        <p:nvSpPr>
          <p:cNvPr id="1383" name="object 15">
            <a:extLst>
              <a:ext uri="{FF2B5EF4-FFF2-40B4-BE49-F238E27FC236}">
                <a16:creationId xmlns:a16="http://schemas.microsoft.com/office/drawing/2014/main" id="{B1B7A3CE-5905-4F80-950F-B21CCF437EA2}"/>
              </a:ext>
            </a:extLst>
          </p:cNvPr>
          <p:cNvSpPr txBox="1"/>
          <p:nvPr/>
        </p:nvSpPr>
        <p:spPr>
          <a:xfrm>
            <a:off x="1518131" y="1693087"/>
            <a:ext cx="182038" cy="2486380"/>
          </a:xfrm>
          <a:prstGeom prst="rect">
            <a:avLst/>
          </a:prstGeom>
        </p:spPr>
        <p:txBody>
          <a:bodyPr vert="vert270" wrap="square" lIns="0" tIns="0" rIns="0" bIns="0" rtlCol="0">
            <a:spAutoFit/>
          </a:bodyPr>
          <a:lstStyle/>
          <a:p>
            <a:pPr marL="12700" marR="0" lvl="0" indent="0" algn="ctr" defTabSz="914400" rtl="0" eaLnBrk="1" fontAlgn="auto" latinLnBrk="0" hangingPunct="1">
              <a:lnSpc>
                <a:spcPts val="1425"/>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Overall</a:t>
            </a:r>
            <a:r>
              <a:rPr kumimoji="0" sz="1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 </a:t>
            </a:r>
            <a:r>
              <a:rPr kumimoji="0" lang="en-GB" sz="1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survival</a:t>
            </a:r>
            <a:r>
              <a:rPr kumimoji="0" sz="1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a:t>
            </a:r>
            <a:r>
              <a:rPr kumimoji="0" sz="1400" b="1" i="0" u="none" strike="noStrike" kern="1200" cap="none" spc="-9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 </a:t>
            </a:r>
            <a:r>
              <a:rPr kumimoji="0" sz="1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a:t>
            </a:r>
            <a:endParaRPr kumimoji="0"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80" name="Rectangle 1379">
            <a:extLst>
              <a:ext uri="{FF2B5EF4-FFF2-40B4-BE49-F238E27FC236}">
                <a16:creationId xmlns:a16="http://schemas.microsoft.com/office/drawing/2014/main" id="{7C6EBE02-477E-6F4E-98CC-F6D40C16AAD9}"/>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
        <p:nvSpPr>
          <p:cNvPr id="1384" name="Rectangle 1383">
            <a:extLst>
              <a:ext uri="{FF2B5EF4-FFF2-40B4-BE49-F238E27FC236}">
                <a16:creationId xmlns:a16="http://schemas.microsoft.com/office/drawing/2014/main" id="{1C8DCF62-0EFC-C54C-97EA-1DDB958CE2EE}"/>
              </a:ext>
            </a:extLst>
          </p:cNvPr>
          <p:cNvSpPr/>
          <p:nvPr/>
        </p:nvSpPr>
        <p:spPr>
          <a:xfrm>
            <a:off x="120855" y="6210113"/>
            <a:ext cx="384464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Powles T et al. ASCO 2020;Abstract LBA1.</a:t>
            </a:r>
          </a:p>
        </p:txBody>
      </p:sp>
    </p:spTree>
    <p:custDataLst>
      <p:tags r:id="rId1"/>
    </p:custDataLst>
    <p:extLst>
      <p:ext uri="{BB962C8B-B14F-4D97-AF65-F5344CB8AC3E}">
        <p14:creationId xmlns:p14="http://schemas.microsoft.com/office/powerpoint/2010/main" val="321524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1026597" y="5806440"/>
            <a:ext cx="8327715" cy="32842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53565A"/>
                </a:solidFill>
                <a:effectLst/>
                <a:uLnTx/>
                <a:uFillTx/>
                <a:latin typeface="Arial"/>
                <a:ea typeface="+mn-ea"/>
                <a:cs typeface="+mn-cs"/>
                <a:hlinkClick r:id="rId2"/>
              </a:rPr>
              <a:t>https://www.fda.gov/drugs/drug-approvals-and-databases/fda-approves-avelumab-urothelial-carcinoma-maintenance-treatment</a:t>
            </a:r>
            <a:endParaRPr kumimoji="0" lang="en-US" sz="1067" b="0" i="0" u="none" strike="noStrike" kern="1200" cap="none" spc="0" normalizeH="0" baseline="0" noProof="0" dirty="0">
              <a:ln>
                <a:noFill/>
              </a:ln>
              <a:solidFill>
                <a:srgbClr val="53565A"/>
              </a:solidFill>
              <a:effectLst/>
              <a:uLnTx/>
              <a:uFillTx/>
              <a:latin typeface="Arial"/>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26" y="1051560"/>
            <a:ext cx="10667296" cy="4648962"/>
          </a:xfrm>
          <a:prstGeom prst="rect">
            <a:avLst/>
          </a:prstGeom>
        </p:spPr>
      </p:pic>
      <p:sp>
        <p:nvSpPr>
          <p:cNvPr id="4" name="Rectangle 3">
            <a:extLst>
              <a:ext uri="{FF2B5EF4-FFF2-40B4-BE49-F238E27FC236}">
                <a16:creationId xmlns:a16="http://schemas.microsoft.com/office/drawing/2014/main" id="{DE7921AE-A243-8F46-9E41-AB971AE1C3C3}"/>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
        <p:nvSpPr>
          <p:cNvPr id="3" name="TextBox 2">
            <a:extLst>
              <a:ext uri="{FF2B5EF4-FFF2-40B4-BE49-F238E27FC236}">
                <a16:creationId xmlns:a16="http://schemas.microsoft.com/office/drawing/2014/main" id="{6B63FC33-CF00-C746-AB13-37D91FD40A98}"/>
              </a:ext>
            </a:extLst>
          </p:cNvPr>
          <p:cNvSpPr txBox="1"/>
          <p:nvPr/>
        </p:nvSpPr>
        <p:spPr>
          <a:xfrm>
            <a:off x="1974850" y="4307821"/>
            <a:ext cx="8242300"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solidFill>
                <a:effectLst/>
                <a:uLnTx/>
                <a:uFillTx/>
                <a:latin typeface="Times" pitchFamily="2" charset="0"/>
                <a:ea typeface="+mn-ea"/>
                <a:cs typeface="+mn-cs"/>
              </a:rPr>
              <a:t>On June 30, 2020, the Food and Drug Administration approved </a:t>
            </a:r>
            <a:r>
              <a:rPr kumimoji="0" lang="en-US" sz="2000" b="0" i="0" u="none" strike="noStrike" kern="1200" cap="none" spc="0" normalizeH="0" baseline="0" noProof="0" dirty="0" err="1">
                <a:ln>
                  <a:noFill/>
                </a:ln>
                <a:solidFill>
                  <a:srgbClr val="53565A"/>
                </a:solidFill>
                <a:effectLst/>
                <a:uLnTx/>
                <a:uFillTx/>
                <a:latin typeface="Times" pitchFamily="2" charset="0"/>
                <a:ea typeface="+mn-ea"/>
                <a:cs typeface="+mn-cs"/>
              </a:rPr>
              <a:t>avelumab</a:t>
            </a:r>
            <a:r>
              <a:rPr kumimoji="0" lang="en-US" sz="2000" b="0" i="0" u="none" strike="noStrike" kern="1200" cap="none" spc="0" normalizeH="0" baseline="0" noProof="0" dirty="0">
                <a:ln>
                  <a:noFill/>
                </a:ln>
                <a:solidFill>
                  <a:srgbClr val="53565A"/>
                </a:solidFill>
                <a:effectLst/>
                <a:uLnTx/>
                <a:uFillTx/>
                <a:latin typeface="Times" pitchFamily="2" charset="0"/>
                <a:ea typeface="+mn-ea"/>
                <a:cs typeface="+mn-cs"/>
              </a:rPr>
              <a:t> for maintenance treatment of patients with locally advanced or metastatic urothelial carcinoma (UC) that has not progressed with first-line-platinum containing chemotherapy.</a:t>
            </a:r>
          </a:p>
        </p:txBody>
      </p:sp>
    </p:spTree>
    <p:extLst>
      <p:ext uri="{BB962C8B-B14F-4D97-AF65-F5344CB8AC3E}">
        <p14:creationId xmlns:p14="http://schemas.microsoft.com/office/powerpoint/2010/main" val="1735712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1"/>
            <a:ext cx="7805737" cy="344487"/>
          </a:xfrm>
        </p:spPr>
        <p:txBody>
          <a:bodyPr/>
          <a:lstStyle/>
          <a:p>
            <a:r>
              <a:rPr lang="en-US" sz="700" b="1" kern="1200" dirty="0">
                <a:solidFill>
                  <a:schemeClr val="tx1"/>
                </a:solidFill>
                <a:latin typeface="Arial" charset="0"/>
                <a:ea typeface="+mn-ea"/>
                <a:cs typeface="+mn-cs"/>
              </a:rPr>
              <a:t>Switch maintenance in mUC:&lt;br /&gt;Phase II trial&lt;br /&gt;HCRN GU14-182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199" y="499575"/>
            <a:ext cx="10355602" cy="5825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a:latin typeface="Arial" charset="0"/>
                <a:ea typeface="+mn-ea"/>
                <a:cs typeface="Lucida Sans Unicode"/>
              </a:rPr>
              <a:t>Presented By Elizabeth Plimack at TBD</a:t>
            </a:r>
          </a:p>
        </p:txBody>
      </p:sp>
    </p:spTree>
    <p:extLst>
      <p:ext uri="{BB962C8B-B14F-4D97-AF65-F5344CB8AC3E}">
        <p14:creationId xmlns:p14="http://schemas.microsoft.com/office/powerpoint/2010/main" val="138027288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a:t>
            </a:r>
            <a:r>
              <a:rPr lang="en-US" dirty="0" err="1"/>
              <a:t>Daneshmand</a:t>
            </a:r>
            <a:r>
              <a:rPr lang="en-US" dirty="0"/>
              <a:t>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1219200" y="1981200"/>
          <a:ext cx="9563100" cy="4069080"/>
        </p:xfrm>
        <a:graphic>
          <a:graphicData uri="http://schemas.openxmlformats.org/drawingml/2006/table">
            <a:tbl>
              <a:tblPr firstRow="1" bandRow="1">
                <a:tableStyleId>{5C22544A-7EE6-4342-B048-85BDC9FD1C3A}</a:tableStyleId>
              </a:tblPr>
              <a:tblGrid>
                <a:gridCol w="3238500">
                  <a:extLst>
                    <a:ext uri="{9D8B030D-6E8A-4147-A177-3AD203B41FA5}">
                      <a16:colId xmlns:a16="http://schemas.microsoft.com/office/drawing/2014/main" val="1723418156"/>
                    </a:ext>
                  </a:extLst>
                </a:gridCol>
                <a:gridCol w="6324600">
                  <a:extLst>
                    <a:ext uri="{9D8B030D-6E8A-4147-A177-3AD203B41FA5}">
                      <a16:colId xmlns:a16="http://schemas.microsoft.com/office/drawing/2014/main" val="2617489920"/>
                    </a:ext>
                  </a:extLst>
                </a:gridCol>
              </a:tblGrid>
              <a:tr h="800100">
                <a:tc>
                  <a:txBody>
                    <a:bodyPr/>
                    <a:lstStyle/>
                    <a:p>
                      <a:r>
                        <a:rPr lang="en-US" sz="1800" b="1" kern="1200" dirty="0">
                          <a:solidFill>
                            <a:schemeClr val="tx2"/>
                          </a:solidFill>
                          <a:effectLst/>
                          <a:latin typeface="+mn-lt"/>
                          <a:ea typeface="+mn-ea"/>
                          <a:cs typeface="+mn-cs"/>
                        </a:rPr>
                        <a:t>Advisory Committee</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Ferring Pharmaceuticals, Janssen Biotech Inc, </a:t>
                      </a:r>
                      <a:r>
                        <a:rPr lang="en-US" sz="1800" b="0" kern="1200" dirty="0" err="1">
                          <a:solidFill>
                            <a:schemeClr val="tx2"/>
                          </a:solidFill>
                          <a:effectLst/>
                          <a:latin typeface="+mn-lt"/>
                          <a:ea typeface="+mn-ea"/>
                          <a:cs typeface="+mn-cs"/>
                        </a:rPr>
                        <a:t>Photocure</a:t>
                      </a:r>
                      <a:r>
                        <a:rPr lang="en-US" sz="1800" b="0" kern="1200" dirty="0">
                          <a:solidFill>
                            <a:schemeClr val="tx2"/>
                          </a:solidFill>
                          <a:effectLst/>
                          <a:latin typeface="+mn-lt"/>
                          <a:ea typeface="+mn-ea"/>
                          <a:cs typeface="+mn-cs"/>
                        </a:rPr>
                        <a:t> Inc</a:t>
                      </a:r>
                      <a:endParaRPr lang="en-US"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800100">
                <a:tc>
                  <a:txBody>
                    <a:bodyPr/>
                    <a:lstStyle/>
                    <a:p>
                      <a:r>
                        <a:rPr lang="en-US" b="1" dirty="0">
                          <a:solidFill>
                            <a:schemeClr val="tx2"/>
                          </a:solidFill>
                        </a:rPr>
                        <a:t>Consulting Agreements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AbbVie Inc, </a:t>
                      </a:r>
                      <a:r>
                        <a:rPr lang="en-US" sz="1800" b="0" kern="1200" dirty="0" err="1">
                          <a:solidFill>
                            <a:schemeClr val="tx2"/>
                          </a:solidFill>
                          <a:effectLst/>
                          <a:latin typeface="+mn-lt"/>
                          <a:ea typeface="+mn-ea"/>
                          <a:cs typeface="+mn-cs"/>
                        </a:rPr>
                        <a:t>Aduro</a:t>
                      </a:r>
                      <a:r>
                        <a:rPr lang="en-US" sz="1800" b="0" kern="1200" dirty="0">
                          <a:solidFill>
                            <a:schemeClr val="tx2"/>
                          </a:solidFill>
                          <a:effectLst/>
                          <a:latin typeface="+mn-lt"/>
                          <a:ea typeface="+mn-ea"/>
                          <a:cs typeface="+mn-cs"/>
                        </a:rPr>
                        <a:t> Biotech, Bristol-Myers Squibb Company, Ferring Pharmaceuticals, Janssen Biotech Inc, Johnson &amp; Johnson Pharmaceuticals, </a:t>
                      </a:r>
                      <a:r>
                        <a:rPr lang="en-US" sz="1800" b="0" kern="1200" dirty="0" err="1">
                          <a:solidFill>
                            <a:schemeClr val="tx2"/>
                          </a:solidFill>
                          <a:effectLst/>
                          <a:latin typeface="+mn-lt"/>
                          <a:ea typeface="+mn-ea"/>
                          <a:cs typeface="+mn-cs"/>
                        </a:rPr>
                        <a:t>Nucleix</a:t>
                      </a:r>
                      <a:r>
                        <a:rPr lang="en-US" sz="1800" b="0" kern="1200" dirty="0">
                          <a:solidFill>
                            <a:schemeClr val="tx2"/>
                          </a:solidFill>
                          <a:effectLst/>
                          <a:latin typeface="+mn-lt"/>
                          <a:ea typeface="+mn-ea"/>
                          <a:cs typeface="+mn-cs"/>
                        </a:rPr>
                        <a:t>, Olympus, Pacific Edge Ltd, </a:t>
                      </a:r>
                      <a:r>
                        <a:rPr lang="en-US" sz="1800" b="0" kern="1200" dirty="0" err="1">
                          <a:solidFill>
                            <a:schemeClr val="tx2"/>
                          </a:solidFill>
                          <a:effectLst/>
                          <a:latin typeface="+mn-lt"/>
                          <a:ea typeface="+mn-ea"/>
                          <a:cs typeface="+mn-cs"/>
                        </a:rPr>
                        <a:t>Photocure</a:t>
                      </a:r>
                      <a:r>
                        <a:rPr lang="en-US" sz="1800" b="0" kern="1200" dirty="0">
                          <a:solidFill>
                            <a:schemeClr val="tx2"/>
                          </a:solidFill>
                          <a:effectLst/>
                          <a:latin typeface="+mn-lt"/>
                          <a:ea typeface="+mn-ea"/>
                          <a:cs typeface="+mn-cs"/>
                        </a:rPr>
                        <a:t> Inc, QED Therapeutics, Seattle Genetics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341653"/>
                  </a:ext>
                </a:extLst>
              </a:tr>
              <a:tr h="800100">
                <a:tc>
                  <a:txBody>
                    <a:bodyPr/>
                    <a:lstStyle/>
                    <a:p>
                      <a:r>
                        <a:rPr lang="en-US" sz="1800" b="1" kern="1200" dirty="0">
                          <a:solidFill>
                            <a:schemeClr val="tx2"/>
                          </a:solidFill>
                          <a:effectLst/>
                          <a:latin typeface="+mn-lt"/>
                          <a:ea typeface="+mn-ea"/>
                          <a:cs typeface="+mn-cs"/>
                        </a:rPr>
                        <a:t>Contracted Research</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Bristol-Myers Squibb Company, Janssen Biotech Inc, </a:t>
                      </a:r>
                      <a:r>
                        <a:rPr lang="en-US" sz="1800" b="0" kern="1200" dirty="0" err="1">
                          <a:solidFill>
                            <a:schemeClr val="tx2"/>
                          </a:solidFill>
                          <a:effectLst/>
                          <a:latin typeface="+mn-lt"/>
                          <a:ea typeface="+mn-ea"/>
                          <a:cs typeface="+mn-cs"/>
                        </a:rPr>
                        <a:t>MDxHealth</a:t>
                      </a:r>
                      <a:r>
                        <a:rPr lang="en-US" sz="1800" b="0" kern="1200" dirty="0">
                          <a:solidFill>
                            <a:schemeClr val="tx2"/>
                          </a:solidFill>
                          <a:effectLst/>
                          <a:latin typeface="+mn-lt"/>
                          <a:ea typeface="+mn-ea"/>
                          <a:cs typeface="+mn-cs"/>
                        </a:rPr>
                        <a:t>, </a:t>
                      </a:r>
                      <a:r>
                        <a:rPr lang="en-US" sz="1800" b="0" kern="1200" dirty="0" err="1">
                          <a:solidFill>
                            <a:schemeClr val="tx2"/>
                          </a:solidFill>
                          <a:effectLst/>
                          <a:latin typeface="+mn-lt"/>
                          <a:ea typeface="+mn-ea"/>
                          <a:cs typeface="+mn-cs"/>
                        </a:rPr>
                        <a:t>Photocure</a:t>
                      </a:r>
                      <a:r>
                        <a:rPr lang="en-US" sz="1800" b="0" kern="1200" dirty="0">
                          <a:solidFill>
                            <a:schemeClr val="tx2"/>
                          </a:solidFill>
                          <a:effectLst/>
                          <a:latin typeface="+mn-lt"/>
                          <a:ea typeface="+mn-ea"/>
                          <a:cs typeface="+mn-cs"/>
                        </a:rPr>
                        <a:t> Inc, QED Therapeutics, </a:t>
                      </a:r>
                      <a:r>
                        <a:rPr lang="en-US" sz="1800" b="0" kern="1200" dirty="0" err="1">
                          <a:solidFill>
                            <a:schemeClr val="tx2"/>
                          </a:solidFill>
                          <a:effectLst/>
                          <a:latin typeface="+mn-lt"/>
                          <a:ea typeface="+mn-ea"/>
                          <a:cs typeface="+mn-cs"/>
                        </a:rPr>
                        <a:t>Taris</a:t>
                      </a:r>
                      <a:r>
                        <a:rPr lang="en-US" sz="1800" b="0" kern="1200" dirty="0">
                          <a:solidFill>
                            <a:schemeClr val="tx2"/>
                          </a:solidFill>
                          <a:effectLst/>
                          <a:latin typeface="+mn-lt"/>
                          <a:ea typeface="+mn-ea"/>
                          <a:cs typeface="+mn-cs"/>
                        </a:rPr>
                        <a:t> Biomedical LLC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2247902"/>
                  </a:ext>
                </a:extLst>
              </a:tr>
              <a:tr h="800100">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1" dirty="0">
                          <a:solidFill>
                            <a:schemeClr val="tx2"/>
                          </a:solidFill>
                        </a:rPr>
                        <a:t>Data and Safety Monitoring Board/Committee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Spectrum Pharmaceuticals Inc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185580"/>
                  </a:ext>
                </a:extLst>
              </a:tr>
              <a:tr h="365760">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1" dirty="0">
                          <a:solidFill>
                            <a:schemeClr val="tx2"/>
                          </a:solidFill>
                        </a:rPr>
                        <a:t>Ownership Interest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err="1">
                          <a:solidFill>
                            <a:schemeClr val="tx2"/>
                          </a:solidFill>
                          <a:effectLst/>
                          <a:latin typeface="+mn-lt"/>
                          <a:ea typeface="+mn-ea"/>
                          <a:cs typeface="+mn-cs"/>
                        </a:rPr>
                        <a:t>Taris</a:t>
                      </a:r>
                      <a:r>
                        <a:rPr lang="en-US" sz="1800" b="0" kern="1200" dirty="0">
                          <a:solidFill>
                            <a:schemeClr val="tx2"/>
                          </a:solidFill>
                          <a:effectLst/>
                          <a:latin typeface="+mn-lt"/>
                          <a:ea typeface="+mn-ea"/>
                          <a:cs typeface="+mn-cs"/>
                        </a:rPr>
                        <a:t> Biomedical LLC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8462413"/>
                  </a:ext>
                </a:extLst>
              </a:tr>
            </a:tbl>
          </a:graphicData>
        </a:graphic>
      </p:graphicFrame>
    </p:spTree>
    <p:extLst>
      <p:ext uri="{BB962C8B-B14F-4D97-AF65-F5344CB8AC3E}">
        <p14:creationId xmlns:p14="http://schemas.microsoft.com/office/powerpoint/2010/main" val="3153167402"/>
      </p:ext>
    </p:extLst>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1"/>
            <a:ext cx="7805737" cy="344487"/>
          </a:xfrm>
        </p:spPr>
        <p:txBody>
          <a:bodyPr/>
          <a:lstStyle/>
          <a:p>
            <a:r>
              <a:rPr lang="en-US" sz="700" b="1" kern="1200" dirty="0">
                <a:solidFill>
                  <a:schemeClr val="tx1"/>
                </a:solidFill>
                <a:latin typeface="Arial" charset="0"/>
                <a:ea typeface="+mn-ea"/>
                <a:cs typeface="+mn-cs"/>
              </a:rPr>
              <a:t>Slide 13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3" y="228600"/>
            <a:ext cx="10837334"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a:latin typeface="Arial" charset="0"/>
                <a:ea typeface="+mn-ea"/>
                <a:cs typeface="Lucida Sans Unicode"/>
              </a:rPr>
              <a:t>Presented By Elizabeth Plimack at TBD</a:t>
            </a:r>
          </a:p>
        </p:txBody>
      </p:sp>
    </p:spTree>
    <p:extLst>
      <p:ext uri="{BB962C8B-B14F-4D97-AF65-F5344CB8AC3E}">
        <p14:creationId xmlns:p14="http://schemas.microsoft.com/office/powerpoint/2010/main" val="12817118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1"/>
            <a:ext cx="7805737" cy="344487"/>
          </a:xfrm>
        </p:spPr>
        <p:txBody>
          <a:bodyPr/>
          <a:lstStyle/>
          <a:p>
            <a:r>
              <a:rPr lang="en-US" sz="700" b="1" kern="1200" dirty="0">
                <a:solidFill>
                  <a:schemeClr val="tx1"/>
                </a:solidFill>
                <a:latin typeface="Arial" charset="0"/>
                <a:ea typeface="+mn-ea"/>
                <a:cs typeface="+mn-cs"/>
              </a:rPr>
              <a:t>Post platinum, is switch maintenance checkpoint inhibition preferred over a treatment break followed by second line?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99" y="381001"/>
            <a:ext cx="10566401"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a:latin typeface="Arial" charset="0"/>
                <a:ea typeface="+mn-ea"/>
                <a:cs typeface="Lucida Sans Unicode"/>
              </a:rPr>
              <a:t>Presented By Elizabeth Plimack at TBD</a:t>
            </a:r>
          </a:p>
        </p:txBody>
      </p:sp>
    </p:spTree>
    <p:extLst>
      <p:ext uri="{BB962C8B-B14F-4D97-AF65-F5344CB8AC3E}">
        <p14:creationId xmlns:p14="http://schemas.microsoft.com/office/powerpoint/2010/main" val="241200138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1"/>
            <a:ext cx="7805737" cy="344487"/>
          </a:xfrm>
        </p:spPr>
        <p:txBody>
          <a:bodyPr/>
          <a:lstStyle/>
          <a:p>
            <a:r>
              <a:rPr lang="en-US" sz="700" b="1" kern="1200" dirty="0">
                <a:solidFill>
                  <a:schemeClr val="tx1"/>
                </a:solidFill>
                <a:latin typeface="Arial" charset="0"/>
                <a:ea typeface="+mn-ea"/>
                <a:cs typeface="+mn-cs"/>
              </a:rPr>
              <a:t>JAVELIN 100 ushers In two paradigm shifts in the treatment of metastatic urothelial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66" y="228600"/>
            <a:ext cx="1070186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a:latin typeface="Arial" charset="0"/>
                <a:ea typeface="+mn-ea"/>
                <a:cs typeface="Lucida Sans Unicode"/>
              </a:rPr>
              <a:t>Presented By Elizabeth Plimack at TBD</a:t>
            </a:r>
          </a:p>
        </p:txBody>
      </p:sp>
    </p:spTree>
    <p:extLst>
      <p:ext uri="{BB962C8B-B14F-4D97-AF65-F5344CB8AC3E}">
        <p14:creationId xmlns:p14="http://schemas.microsoft.com/office/powerpoint/2010/main" val="396973024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dirty="0"/>
              <a:t>What would you generally recommend for a patient who experiences disease recurrence </a:t>
            </a:r>
            <a:r>
              <a:rPr lang="en-US" u="sng" dirty="0">
                <a:solidFill>
                  <a:srgbClr val="002B50"/>
                </a:solidFill>
              </a:rPr>
              <a:t>9 months</a:t>
            </a:r>
            <a:r>
              <a:rPr lang="en-US" dirty="0">
                <a:solidFill>
                  <a:srgbClr val="002B50"/>
                </a:solidFill>
              </a:rPr>
              <a:t> </a:t>
            </a:r>
            <a:r>
              <a:rPr lang="en-US" dirty="0"/>
              <a:t>after cystectomy and adjuvant chemotherapy for muscle-invasive UBC?</a:t>
            </a:r>
          </a:p>
        </p:txBody>
      </p:sp>
      <p:graphicFrame>
        <p:nvGraphicFramePr>
          <p:cNvPr id="13" name="Chart 12">
            <a:extLst>
              <a:ext uri="{FF2B5EF4-FFF2-40B4-BE49-F238E27FC236}">
                <a16:creationId xmlns:a16="http://schemas.microsoft.com/office/drawing/2014/main" id="{ACEF5414-5638-9040-ACDC-A1064B21A5DD}"/>
              </a:ext>
            </a:extLst>
          </p:cNvPr>
          <p:cNvGraphicFramePr/>
          <p:nvPr>
            <p:extLst>
              <p:ext uri="{D42A27DB-BD31-4B8C-83A1-F6EECF244321}">
                <p14:modId xmlns:p14="http://schemas.microsoft.com/office/powerpoint/2010/main" val="2109024068"/>
              </p:ext>
            </p:extLst>
          </p:nvPr>
        </p:nvGraphicFramePr>
        <p:xfrm>
          <a:off x="609600" y="2286000"/>
          <a:ext cx="10972799" cy="4197927"/>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381000" y="2614797"/>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Pembrolizumab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6" name="Text Box 4">
            <a:extLst>
              <a:ext uri="{FF2B5EF4-FFF2-40B4-BE49-F238E27FC236}">
                <a16:creationId xmlns:a16="http://schemas.microsoft.com/office/drawing/2014/main" id="{3AC74C3C-387B-5043-B485-6954F3DEDBE1}"/>
              </a:ext>
            </a:extLst>
          </p:cNvPr>
          <p:cNvSpPr txBox="1">
            <a:spLocks noChangeArrowheads="1"/>
          </p:cNvSpPr>
          <p:nvPr/>
        </p:nvSpPr>
        <p:spPr bwMode="auto">
          <a:xfrm>
            <a:off x="381000" y="3390341"/>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Atezolizumab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5" name="Text Box 4">
            <a:extLst>
              <a:ext uri="{FF2B5EF4-FFF2-40B4-BE49-F238E27FC236}">
                <a16:creationId xmlns:a16="http://schemas.microsoft.com/office/drawing/2014/main" id="{9FA94293-EF1E-994B-84DB-3F65DA07DA0F}"/>
              </a:ext>
            </a:extLst>
          </p:cNvPr>
          <p:cNvSpPr txBox="1">
            <a:spLocks noChangeArrowheads="1"/>
          </p:cNvSpPr>
          <p:nvPr/>
        </p:nvSpPr>
        <p:spPr bwMode="auto">
          <a:xfrm>
            <a:off x="381000" y="4131585"/>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a:lnSpc>
                <a:spcPts val="1860"/>
              </a:lnSpc>
              <a:spcBef>
                <a:spcPct val="50000"/>
              </a:spcBef>
              <a:defRPr/>
            </a:pPr>
            <a:r>
              <a:rPr lang="en-US" sz="1800" b="1" dirty="0">
                <a:solidFill>
                  <a:srgbClr val="002B50"/>
                </a:solidFill>
                <a:ea typeface="ＭＳ Ｐゴシック" charset="-128"/>
              </a:rPr>
              <a:t>Other immunotherapy </a:t>
            </a:r>
          </a:p>
        </p:txBody>
      </p:sp>
      <p:sp>
        <p:nvSpPr>
          <p:cNvPr id="10" name="Text Box 4">
            <a:extLst>
              <a:ext uri="{FF2B5EF4-FFF2-40B4-BE49-F238E27FC236}">
                <a16:creationId xmlns:a16="http://schemas.microsoft.com/office/drawing/2014/main" id="{03AB2AAB-94F9-CA40-A65D-DEA13F5A5963}"/>
              </a:ext>
            </a:extLst>
          </p:cNvPr>
          <p:cNvSpPr txBox="1">
            <a:spLocks noChangeArrowheads="1"/>
          </p:cNvSpPr>
          <p:nvPr/>
        </p:nvSpPr>
        <p:spPr bwMode="auto">
          <a:xfrm>
            <a:off x="381000" y="4861279"/>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a:lnSpc>
                <a:spcPts val="1860"/>
              </a:lnSpc>
              <a:spcBef>
                <a:spcPct val="50000"/>
              </a:spcBef>
              <a:defRPr/>
            </a:pPr>
            <a:r>
              <a:rPr lang="en-US" sz="1800" b="1" dirty="0">
                <a:solidFill>
                  <a:srgbClr val="002B50"/>
                </a:solidFill>
                <a:ea typeface="ＭＳ Ｐゴシック" charset="-128"/>
              </a:rPr>
              <a:t>Test for FGFR gene alterations and administer </a:t>
            </a:r>
            <a:r>
              <a:rPr lang="en-US" sz="1800" b="1" dirty="0" err="1">
                <a:solidFill>
                  <a:srgbClr val="002B50"/>
                </a:solidFill>
                <a:ea typeface="ＭＳ Ｐゴシック" charset="-128"/>
              </a:rPr>
              <a:t>erdafitinib</a:t>
            </a:r>
            <a:r>
              <a:rPr lang="en-US" sz="1800" b="1" dirty="0">
                <a:solidFill>
                  <a:srgbClr val="002B50"/>
                </a:solidFill>
                <a:ea typeface="ＭＳ Ｐゴシック" charset="-128"/>
              </a:rPr>
              <a:t> if positive</a:t>
            </a:r>
          </a:p>
        </p:txBody>
      </p:sp>
      <p:sp>
        <p:nvSpPr>
          <p:cNvPr id="11" name="Text Box 4">
            <a:extLst>
              <a:ext uri="{FF2B5EF4-FFF2-40B4-BE49-F238E27FC236}">
                <a16:creationId xmlns:a16="http://schemas.microsoft.com/office/drawing/2014/main" id="{DA0007ED-3460-4B40-83FF-6C6181A2109A}"/>
              </a:ext>
            </a:extLst>
          </p:cNvPr>
          <p:cNvSpPr txBox="1">
            <a:spLocks noChangeArrowheads="1"/>
          </p:cNvSpPr>
          <p:nvPr/>
        </p:nvSpPr>
        <p:spPr bwMode="auto">
          <a:xfrm>
            <a:off x="381000" y="5529835"/>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a:lnSpc>
                <a:spcPts val="1860"/>
              </a:lnSpc>
              <a:spcBef>
                <a:spcPct val="50000"/>
              </a:spcBef>
              <a:defRPr/>
            </a:pPr>
            <a:r>
              <a:rPr lang="en-US" sz="1800" b="1" dirty="0">
                <a:solidFill>
                  <a:srgbClr val="002B50"/>
                </a:solidFill>
                <a:ea typeface="ＭＳ Ｐゴシック" charset="-128"/>
              </a:rPr>
              <a:t>Other chemotherapy</a:t>
            </a:r>
          </a:p>
        </p:txBody>
      </p:sp>
    </p:spTree>
    <p:extLst>
      <p:ext uri="{BB962C8B-B14F-4D97-AF65-F5344CB8AC3E}">
        <p14:creationId xmlns:p14="http://schemas.microsoft.com/office/powerpoint/2010/main" val="60033370"/>
      </p:ext>
    </p:extLst>
  </p:cSld>
  <p:clrMapOvr>
    <a:masterClrMapping/>
  </p:clrMapOvr>
  <p:transition spd="slow"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dirty="0"/>
              <a:t>What would you generally recommend for a patient who experiences disease recurrence </a:t>
            </a:r>
            <a:r>
              <a:rPr lang="en-US" u="sng" dirty="0">
                <a:solidFill>
                  <a:srgbClr val="002B50"/>
                </a:solidFill>
              </a:rPr>
              <a:t>18 months</a:t>
            </a:r>
            <a:r>
              <a:rPr lang="en-US" dirty="0">
                <a:solidFill>
                  <a:srgbClr val="002B50"/>
                </a:solidFill>
              </a:rPr>
              <a:t> </a:t>
            </a:r>
            <a:r>
              <a:rPr lang="en-US" dirty="0"/>
              <a:t>after cystectomy and adjuvant chemotherapy for muscle-invasive UBC?</a:t>
            </a:r>
          </a:p>
        </p:txBody>
      </p:sp>
      <p:graphicFrame>
        <p:nvGraphicFramePr>
          <p:cNvPr id="13" name="Chart 12">
            <a:extLst>
              <a:ext uri="{FF2B5EF4-FFF2-40B4-BE49-F238E27FC236}">
                <a16:creationId xmlns:a16="http://schemas.microsoft.com/office/drawing/2014/main" id="{ACEF5414-5638-9040-ACDC-A1064B21A5DD}"/>
              </a:ext>
            </a:extLst>
          </p:cNvPr>
          <p:cNvGraphicFramePr/>
          <p:nvPr>
            <p:extLst>
              <p:ext uri="{D42A27DB-BD31-4B8C-83A1-F6EECF244321}">
                <p14:modId xmlns:p14="http://schemas.microsoft.com/office/powerpoint/2010/main" val="4007727643"/>
              </p:ext>
            </p:extLst>
          </p:nvPr>
        </p:nvGraphicFramePr>
        <p:xfrm>
          <a:off x="609600" y="2286000"/>
          <a:ext cx="10972799" cy="4197927"/>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381000" y="2640874"/>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Pembrolizumab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6" name="Text Box 4">
            <a:extLst>
              <a:ext uri="{FF2B5EF4-FFF2-40B4-BE49-F238E27FC236}">
                <a16:creationId xmlns:a16="http://schemas.microsoft.com/office/drawing/2014/main" id="{3AC74C3C-387B-5043-B485-6954F3DEDBE1}"/>
              </a:ext>
            </a:extLst>
          </p:cNvPr>
          <p:cNvSpPr txBox="1">
            <a:spLocks noChangeArrowheads="1"/>
          </p:cNvSpPr>
          <p:nvPr/>
        </p:nvSpPr>
        <p:spPr bwMode="auto">
          <a:xfrm>
            <a:off x="381000" y="3345788"/>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Atezolizumab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7" name="Text Box 4">
            <a:extLst>
              <a:ext uri="{FF2B5EF4-FFF2-40B4-BE49-F238E27FC236}">
                <a16:creationId xmlns:a16="http://schemas.microsoft.com/office/drawing/2014/main" id="{78ED884A-6727-3840-94E7-73EDE2DAB615}"/>
              </a:ext>
            </a:extLst>
          </p:cNvPr>
          <p:cNvSpPr txBox="1">
            <a:spLocks noChangeArrowheads="1"/>
          </p:cNvSpPr>
          <p:nvPr/>
        </p:nvSpPr>
        <p:spPr bwMode="auto">
          <a:xfrm>
            <a:off x="381000" y="5558450"/>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Other chemotherapy</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1" name="Text Box 4">
            <a:extLst>
              <a:ext uri="{FF2B5EF4-FFF2-40B4-BE49-F238E27FC236}">
                <a16:creationId xmlns:a16="http://schemas.microsoft.com/office/drawing/2014/main" id="{45C84A1C-55A5-5C43-9792-283A73579148}"/>
              </a:ext>
            </a:extLst>
          </p:cNvPr>
          <p:cNvSpPr txBox="1">
            <a:spLocks noChangeArrowheads="1"/>
          </p:cNvSpPr>
          <p:nvPr/>
        </p:nvSpPr>
        <p:spPr bwMode="auto">
          <a:xfrm>
            <a:off x="381000" y="4057632"/>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a:spcBef>
                <a:spcPct val="50000"/>
              </a:spcBef>
              <a:defRPr/>
            </a:pPr>
            <a:r>
              <a:rPr lang="en-US" sz="1800" b="1" dirty="0">
                <a:solidFill>
                  <a:srgbClr val="002B50"/>
                </a:solidFill>
                <a:ea typeface="ＭＳ Ｐゴシック" charset="-128"/>
              </a:rPr>
              <a:t>Other immunotherapy</a:t>
            </a:r>
          </a:p>
        </p:txBody>
      </p:sp>
      <p:sp>
        <p:nvSpPr>
          <p:cNvPr id="12" name="Text Box 4">
            <a:extLst>
              <a:ext uri="{FF2B5EF4-FFF2-40B4-BE49-F238E27FC236}">
                <a16:creationId xmlns:a16="http://schemas.microsoft.com/office/drawing/2014/main" id="{C5C56D0E-5123-8A4E-AE5A-D0E56EC812CF}"/>
              </a:ext>
            </a:extLst>
          </p:cNvPr>
          <p:cNvSpPr txBox="1">
            <a:spLocks noChangeArrowheads="1"/>
          </p:cNvSpPr>
          <p:nvPr/>
        </p:nvSpPr>
        <p:spPr bwMode="auto">
          <a:xfrm>
            <a:off x="381000" y="4769476"/>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a:spcBef>
                <a:spcPct val="50000"/>
              </a:spcBef>
              <a:defRPr/>
            </a:pPr>
            <a:r>
              <a:rPr lang="en-US" sz="1800" b="1" dirty="0">
                <a:solidFill>
                  <a:srgbClr val="002B50"/>
                </a:solidFill>
                <a:ea typeface="ＭＳ Ｐゴシック" charset="-128"/>
              </a:rPr>
              <a:t>Test for FGFR gene alterations and administer </a:t>
            </a:r>
            <a:r>
              <a:rPr lang="en-US" sz="1800" b="1" dirty="0" err="1">
                <a:solidFill>
                  <a:srgbClr val="002B50"/>
                </a:solidFill>
                <a:ea typeface="ＭＳ Ｐゴシック" charset="-128"/>
              </a:rPr>
              <a:t>erdafitinib</a:t>
            </a:r>
            <a:r>
              <a:rPr lang="en-US" sz="1800" b="1" dirty="0">
                <a:solidFill>
                  <a:srgbClr val="002B50"/>
                </a:solidFill>
                <a:ea typeface="ＭＳ Ｐゴシック" charset="-128"/>
              </a:rPr>
              <a:t> if positive</a:t>
            </a:r>
          </a:p>
        </p:txBody>
      </p:sp>
    </p:spTree>
    <p:extLst>
      <p:ext uri="{BB962C8B-B14F-4D97-AF65-F5344CB8AC3E}">
        <p14:creationId xmlns:p14="http://schemas.microsoft.com/office/powerpoint/2010/main" val="2074342861"/>
      </p:ext>
    </p:extLst>
  </p:cSld>
  <p:clrMapOvr>
    <a:masterClrMapping/>
  </p:clrMapOvr>
  <p:transition spd="slow"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dirty="0"/>
              <a:t>Have you discontinued or would you discontinue anti-PD-1/</a:t>
            </a:r>
            <a:br>
              <a:rPr lang="en-US" dirty="0"/>
            </a:br>
            <a:r>
              <a:rPr lang="en-US" dirty="0"/>
              <a:t>PD-L1 antibody therapy for a patient with metastatic UBC who is experiencing a durable response?</a:t>
            </a:r>
          </a:p>
        </p:txBody>
      </p:sp>
      <p:graphicFrame>
        <p:nvGraphicFramePr>
          <p:cNvPr id="13" name="Chart 12">
            <a:extLst>
              <a:ext uri="{FF2B5EF4-FFF2-40B4-BE49-F238E27FC236}">
                <a16:creationId xmlns:a16="http://schemas.microsoft.com/office/drawing/2014/main" id="{ACEF5414-5638-9040-ACDC-A1064B21A5DD}"/>
              </a:ext>
            </a:extLst>
          </p:cNvPr>
          <p:cNvGraphicFramePr/>
          <p:nvPr>
            <p:extLst>
              <p:ext uri="{D42A27DB-BD31-4B8C-83A1-F6EECF244321}">
                <p14:modId xmlns:p14="http://schemas.microsoft.com/office/powerpoint/2010/main" val="737293130"/>
              </p:ext>
            </p:extLst>
          </p:nvPr>
        </p:nvGraphicFramePr>
        <p:xfrm>
          <a:off x="609600" y="2286000"/>
          <a:ext cx="10972799" cy="405848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0" y="2804943"/>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I have</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5" name="Text Box 4">
            <a:extLst>
              <a:ext uri="{FF2B5EF4-FFF2-40B4-BE49-F238E27FC236}">
                <a16:creationId xmlns:a16="http://schemas.microsoft.com/office/drawing/2014/main" id="{67757897-978E-4548-8FFE-E1BAF0FD2B26}"/>
              </a:ext>
            </a:extLst>
          </p:cNvPr>
          <p:cNvSpPr txBox="1">
            <a:spLocks noChangeArrowheads="1"/>
          </p:cNvSpPr>
          <p:nvPr/>
        </p:nvSpPr>
        <p:spPr bwMode="auto">
          <a:xfrm>
            <a:off x="1" y="4053057"/>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I have not but would</a:t>
            </a:r>
            <a:b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b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for the right patient</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2" name="Text Box 4">
            <a:extLst>
              <a:ext uri="{FF2B5EF4-FFF2-40B4-BE49-F238E27FC236}">
                <a16:creationId xmlns:a16="http://schemas.microsoft.com/office/drawing/2014/main" id="{61B793BD-76AD-934E-A2F7-3B307DC7A5BA}"/>
              </a:ext>
            </a:extLst>
          </p:cNvPr>
          <p:cNvSpPr txBox="1">
            <a:spLocks noChangeArrowheads="1"/>
          </p:cNvSpPr>
          <p:nvPr/>
        </p:nvSpPr>
        <p:spPr bwMode="auto">
          <a:xfrm>
            <a:off x="0" y="5169096"/>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186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I have not and would not</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Tree>
    <p:extLst>
      <p:ext uri="{BB962C8B-B14F-4D97-AF65-F5344CB8AC3E}">
        <p14:creationId xmlns:p14="http://schemas.microsoft.com/office/powerpoint/2010/main" val="315279102"/>
      </p:ext>
    </p:extLst>
  </p:cSld>
  <p:clrMapOvr>
    <a:masterClrMapping/>
  </p:clrMapOvr>
  <p:transition spd="slow"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76200"/>
            <a:ext cx="11277600" cy="1143000"/>
          </a:xfrm>
        </p:spPr>
        <p:txBody>
          <a:bodyPr/>
          <a:lstStyle/>
          <a:p>
            <a:r>
              <a:rPr lang="en-US" sz="2300" dirty="0"/>
              <a:t>Regulatory and reimbursement issues aside, would you administer anti-PD-1/</a:t>
            </a:r>
            <a:br>
              <a:rPr lang="en-US" sz="2300" dirty="0"/>
            </a:br>
            <a:r>
              <a:rPr lang="en-US" sz="2300" dirty="0"/>
              <a:t>PD-L1 antibody maintenance to a 70-year-old man with </a:t>
            </a:r>
            <a:r>
              <a:rPr lang="en-US" sz="2300" dirty="0" err="1"/>
              <a:t>mUBC</a:t>
            </a:r>
            <a:r>
              <a:rPr lang="en-US" sz="2300" dirty="0"/>
              <a:t> and a creatinine of 1.9 who achieves a partial response to first-line carboplatin/gemcitabine?</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457200" indent="-457200">
              <a:buFont typeface="+mj-lt"/>
              <a:buAutoNum type="alphaLcPeriod"/>
            </a:pPr>
            <a:r>
              <a:rPr lang="en-US" dirty="0"/>
              <a:t>Yes, avelumab</a:t>
            </a:r>
          </a:p>
          <a:p>
            <a:pPr marL="457200" indent="-457200">
              <a:buFont typeface="+mj-lt"/>
              <a:buAutoNum type="alphaLcPeriod"/>
            </a:pPr>
            <a:r>
              <a:rPr lang="en-US" dirty="0"/>
              <a:t>Yes, pembrolizumab</a:t>
            </a:r>
          </a:p>
          <a:p>
            <a:pPr marL="457200" indent="-457200">
              <a:buFont typeface="+mj-lt"/>
              <a:buAutoNum type="alphaLcPeriod"/>
            </a:pPr>
            <a:r>
              <a:rPr lang="en-US" dirty="0"/>
              <a:t>Yes, other</a:t>
            </a:r>
          </a:p>
          <a:p>
            <a:pPr marL="457200" indent="-457200">
              <a:buFont typeface="+mj-lt"/>
              <a:buAutoNum type="alphaLcPeriod"/>
            </a:pPr>
            <a:r>
              <a:rPr lang="en-US" dirty="0"/>
              <a:t>No</a:t>
            </a:r>
          </a:p>
          <a:p>
            <a:pPr marL="457200" indent="-457200">
              <a:buFont typeface="+mj-lt"/>
              <a:buAutoNum type="alphaLcPeriod"/>
            </a:pPr>
            <a:r>
              <a:rPr lang="en-US" dirty="0"/>
              <a:t>I don’t know</a:t>
            </a:r>
          </a:p>
        </p:txBody>
      </p:sp>
    </p:spTree>
    <p:extLst>
      <p:ext uri="{BB962C8B-B14F-4D97-AF65-F5344CB8AC3E}">
        <p14:creationId xmlns:p14="http://schemas.microsoft.com/office/powerpoint/2010/main" val="506333388"/>
      </p:ext>
    </p:extLst>
  </p:cSld>
  <p:clrMapOvr>
    <a:masterClrMapping/>
  </p:clrMapOvr>
  <p:transition spd="slow"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76200"/>
            <a:ext cx="11277600" cy="1143000"/>
          </a:xfrm>
        </p:spPr>
        <p:txBody>
          <a:bodyPr/>
          <a:lstStyle/>
          <a:p>
            <a:r>
              <a:rPr lang="en-US" sz="2300" dirty="0"/>
              <a:t>In general, how often do you believe pembrolizumab should be administered?</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457200" indent="-457200">
              <a:buFont typeface="+mj-lt"/>
              <a:buAutoNum type="alphaLcPeriod"/>
            </a:pPr>
            <a:r>
              <a:rPr lang="en-US" dirty="0"/>
              <a:t>Every 3 weeks</a:t>
            </a:r>
          </a:p>
          <a:p>
            <a:pPr marL="457200" indent="-457200">
              <a:buFont typeface="+mj-lt"/>
              <a:buAutoNum type="alphaLcPeriod"/>
            </a:pPr>
            <a:r>
              <a:rPr lang="en-US" dirty="0"/>
              <a:t>Every 6 weeks</a:t>
            </a:r>
          </a:p>
          <a:p>
            <a:pPr marL="457200" indent="-457200">
              <a:buFont typeface="+mj-lt"/>
              <a:buAutoNum type="alphaLcPeriod"/>
            </a:pPr>
            <a:r>
              <a:rPr lang="en-US" dirty="0"/>
              <a:t>I don’t know</a:t>
            </a:r>
          </a:p>
        </p:txBody>
      </p:sp>
    </p:spTree>
    <p:extLst>
      <p:ext uri="{BB962C8B-B14F-4D97-AF65-F5344CB8AC3E}">
        <p14:creationId xmlns:p14="http://schemas.microsoft.com/office/powerpoint/2010/main" val="91356778"/>
      </p:ext>
    </p:extLst>
  </p:cSld>
  <p:clrMapOvr>
    <a:masterClrMapping/>
  </p:clrMapOvr>
  <p:transition spd="slow"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876824"/>
            <a:ext cx="10972803" cy="418576"/>
          </a:xfrm>
        </p:spPr>
        <p:txBody>
          <a:bodyPr/>
          <a:lstStyle/>
          <a:p>
            <a:r>
              <a:rPr lang="en-US" dirty="0"/>
              <a:t>Case Presentation – Dr </a:t>
            </a:r>
            <a:r>
              <a:rPr lang="en-US" dirty="0" err="1"/>
              <a:t>Balar</a:t>
            </a:r>
            <a:r>
              <a:rPr lang="en-US" dirty="0"/>
              <a:t>: 70-Year-Old Man with Metastatic Urothelial Cancer</a:t>
            </a:r>
          </a:p>
        </p:txBody>
      </p:sp>
      <p:sp>
        <p:nvSpPr>
          <p:cNvPr id="3" name="Content Placeholder 2"/>
          <p:cNvSpPr>
            <a:spLocks noGrp="1"/>
          </p:cNvSpPr>
          <p:nvPr>
            <p:ph sz="quarter" idx="13"/>
          </p:nvPr>
        </p:nvSpPr>
        <p:spPr>
          <a:xfrm>
            <a:off x="76200" y="1484918"/>
            <a:ext cx="6568043" cy="4036568"/>
          </a:xfrm>
        </p:spPr>
        <p:txBody>
          <a:bodyPr/>
          <a:lstStyle/>
          <a:p>
            <a:r>
              <a:rPr lang="en-US" dirty="0"/>
              <a:t>70 year old man, former smoker and hypothyroidism presented to NYU ED on 11/11/2018 c/o right flank pain. </a:t>
            </a:r>
          </a:p>
          <a:p>
            <a:pPr lvl="1"/>
            <a:r>
              <a:rPr lang="en-US" dirty="0"/>
              <a:t>Found to have atrophic left kidney and AKI due to right sided </a:t>
            </a:r>
            <a:r>
              <a:rPr lang="en-US" dirty="0" err="1"/>
              <a:t>hydronephrosis</a:t>
            </a:r>
            <a:r>
              <a:rPr lang="en-US" dirty="0"/>
              <a:t> from a large bladder mass</a:t>
            </a:r>
          </a:p>
          <a:p>
            <a:pPr lvl="1"/>
            <a:r>
              <a:rPr lang="en-US" dirty="0"/>
              <a:t>11/20/2018 </a:t>
            </a:r>
            <a:r>
              <a:rPr lang="en-US" dirty="0" err="1"/>
              <a:t>Cytoscopy</a:t>
            </a:r>
            <a:r>
              <a:rPr lang="en-US" dirty="0"/>
              <a:t>/TURBT: large papillary/sessile mass obscuring right UO</a:t>
            </a:r>
          </a:p>
          <a:p>
            <a:pPr lvl="2"/>
            <a:r>
              <a:rPr lang="en-US" dirty="0"/>
              <a:t>Pathology: muscle-invasive urothelial cancer</a:t>
            </a:r>
          </a:p>
          <a:p>
            <a:pPr lvl="2"/>
            <a:r>
              <a:rPr lang="en-US" dirty="0"/>
              <a:t>Right ureteral stent</a:t>
            </a:r>
          </a:p>
          <a:p>
            <a:pPr lvl="1"/>
            <a:r>
              <a:rPr lang="en-US" dirty="0"/>
              <a:t>11/21/2018 MRI AP with contrast: 5.4 cm posterolateral bladder wall mass, no metastatic disease</a:t>
            </a:r>
          </a:p>
          <a:p>
            <a:pPr lvl="1"/>
            <a:r>
              <a:rPr lang="en-US" dirty="0"/>
              <a:t>12/19/2018 </a:t>
            </a:r>
            <a:r>
              <a:rPr lang="en-US" dirty="0" err="1"/>
              <a:t>Hgb</a:t>
            </a:r>
            <a:r>
              <a:rPr lang="en-US" dirty="0"/>
              <a:t> 13.2; creatinine 0.90, normal LFTs</a:t>
            </a:r>
          </a:p>
          <a:p>
            <a:pPr lvl="1"/>
            <a:r>
              <a:rPr lang="en-US" dirty="0"/>
              <a:t>ECOG PS 0</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203" y="1594104"/>
            <a:ext cx="5349637" cy="4654296"/>
          </a:xfrm>
          <a:prstGeom prst="rect">
            <a:avLst/>
          </a:prstGeom>
        </p:spPr>
      </p:pic>
      <p:sp>
        <p:nvSpPr>
          <p:cNvPr id="7" name="Rectangle 6">
            <a:extLst>
              <a:ext uri="{FF2B5EF4-FFF2-40B4-BE49-F238E27FC236}">
                <a16:creationId xmlns:a16="http://schemas.microsoft.com/office/drawing/2014/main" id="{932023AA-5865-BA43-B816-FF93C80C98A6}"/>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ＭＳ Ｐゴシック" charset="0"/>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 MD</a:t>
            </a:r>
          </a:p>
        </p:txBody>
      </p:sp>
    </p:spTree>
    <p:extLst>
      <p:ext uri="{BB962C8B-B14F-4D97-AF65-F5344CB8AC3E}">
        <p14:creationId xmlns:p14="http://schemas.microsoft.com/office/powerpoint/2010/main" val="313412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2469" y="1394884"/>
            <a:ext cx="6660931" cy="5082116"/>
          </a:xfrm>
        </p:spPr>
        <p:txBody>
          <a:bodyPr/>
          <a:lstStyle/>
          <a:p>
            <a:pPr>
              <a:spcBef>
                <a:spcPts val="467"/>
              </a:spcBef>
            </a:pPr>
            <a:r>
              <a:rPr lang="en-US" dirty="0"/>
              <a:t>Counseled about treatment options, refuses radical cystectomy, interested in bladder preservation therapy</a:t>
            </a:r>
          </a:p>
          <a:p>
            <a:pPr lvl="1">
              <a:spcBef>
                <a:spcPts val="467"/>
              </a:spcBef>
            </a:pPr>
            <a:r>
              <a:rPr lang="en-US" dirty="0"/>
              <a:t>Enrolled to NYU S15-00220 phase II study of pembrolizumab</a:t>
            </a:r>
          </a:p>
          <a:p>
            <a:pPr lvl="2">
              <a:spcBef>
                <a:spcPts val="467"/>
              </a:spcBef>
            </a:pPr>
            <a:r>
              <a:rPr lang="en-US" dirty="0"/>
              <a:t>Anti-PD-1 added to </a:t>
            </a:r>
            <a:r>
              <a:rPr lang="en-US" dirty="0" err="1"/>
              <a:t>Trimodal</a:t>
            </a:r>
            <a:r>
              <a:rPr lang="en-US" dirty="0"/>
              <a:t> bladder preservation therapy (Maximal TURBT followed by </a:t>
            </a:r>
            <a:r>
              <a:rPr lang="en-US" dirty="0" err="1"/>
              <a:t>Hypofractionated</a:t>
            </a:r>
            <a:r>
              <a:rPr lang="en-US" dirty="0"/>
              <a:t> radiation therapy and twice weekly gemcitabine)</a:t>
            </a:r>
          </a:p>
          <a:p>
            <a:pPr lvl="2">
              <a:spcBef>
                <a:spcPts val="467"/>
              </a:spcBef>
            </a:pPr>
            <a:r>
              <a:rPr lang="en-US" dirty="0"/>
              <a:t>Receives treatment between 1/25/2019 through 4/22/2019</a:t>
            </a:r>
          </a:p>
          <a:p>
            <a:pPr lvl="2">
              <a:spcBef>
                <a:spcPts val="467"/>
              </a:spcBef>
            </a:pPr>
            <a:endParaRPr lang="en-US" dirty="0"/>
          </a:p>
          <a:p>
            <a:pPr lvl="1">
              <a:spcBef>
                <a:spcPts val="467"/>
              </a:spcBef>
            </a:pPr>
            <a:r>
              <a:rPr lang="en-US" dirty="0"/>
              <a:t>6/24/2019 Post-treatment cystoscopy/TUR of tumor bed</a:t>
            </a:r>
          </a:p>
          <a:p>
            <a:pPr lvl="2">
              <a:spcBef>
                <a:spcPts val="467"/>
              </a:spcBef>
            </a:pPr>
            <a:r>
              <a:rPr lang="en-US" dirty="0"/>
              <a:t>no residual carcinoma; normal urine cytology</a:t>
            </a:r>
          </a:p>
          <a:p>
            <a:pPr lvl="1">
              <a:spcBef>
                <a:spcPts val="467"/>
              </a:spcBef>
            </a:pPr>
            <a:r>
              <a:rPr lang="en-US" dirty="0"/>
              <a:t>6/21/2019 CT Chest/MR </a:t>
            </a:r>
            <a:r>
              <a:rPr lang="en-US" dirty="0" err="1"/>
              <a:t>Urogram</a:t>
            </a:r>
            <a:r>
              <a:rPr lang="en-US" dirty="0"/>
              <a:t>:</a:t>
            </a:r>
          </a:p>
          <a:p>
            <a:pPr lvl="2">
              <a:spcBef>
                <a:spcPts val="467"/>
              </a:spcBef>
            </a:pPr>
            <a:r>
              <a:rPr lang="en-US" dirty="0"/>
              <a:t>Previous bladder tumor no longer visualized, mucosal enhancement consistent with treatment effect</a:t>
            </a:r>
          </a:p>
          <a:p>
            <a:pPr lvl="2">
              <a:spcBef>
                <a:spcPts val="467"/>
              </a:spcBef>
            </a:pPr>
            <a:r>
              <a:rPr lang="en-US" dirty="0"/>
              <a:t>No metastatic disease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227" y="1802629"/>
            <a:ext cx="5144773" cy="3739243"/>
          </a:xfrm>
          <a:prstGeom prst="rect">
            <a:avLst/>
          </a:prstGeom>
        </p:spPr>
      </p:pic>
      <p:sp>
        <p:nvSpPr>
          <p:cNvPr id="7" name="Rectangle 6">
            <a:extLst>
              <a:ext uri="{FF2B5EF4-FFF2-40B4-BE49-F238E27FC236}">
                <a16:creationId xmlns:a16="http://schemas.microsoft.com/office/drawing/2014/main" id="{17D0F18C-93D7-AA41-9C1E-54F4D4A5734E}"/>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ＭＳ Ｐゴシック" charset="0"/>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 MD</a:t>
            </a:r>
          </a:p>
        </p:txBody>
      </p:sp>
      <p:sp>
        <p:nvSpPr>
          <p:cNvPr id="8" name="Title 1">
            <a:extLst>
              <a:ext uri="{FF2B5EF4-FFF2-40B4-BE49-F238E27FC236}">
                <a16:creationId xmlns:a16="http://schemas.microsoft.com/office/drawing/2014/main" id="{430B1104-58E4-8440-9C64-B5C2D58C6559}"/>
              </a:ext>
            </a:extLst>
          </p:cNvPr>
          <p:cNvSpPr>
            <a:spLocks noGrp="1"/>
          </p:cNvSpPr>
          <p:nvPr>
            <p:ph type="title"/>
          </p:nvPr>
        </p:nvSpPr>
        <p:spPr>
          <a:xfrm>
            <a:off x="344488" y="838200"/>
            <a:ext cx="10972800" cy="419100"/>
          </a:xfrm>
        </p:spPr>
        <p:txBody>
          <a:bodyPr/>
          <a:lstStyle/>
          <a:p>
            <a:r>
              <a:rPr lang="en-US" dirty="0"/>
              <a:t>Case Presentation – Dr </a:t>
            </a:r>
            <a:r>
              <a:rPr lang="en-US" dirty="0" err="1"/>
              <a:t>Balar</a:t>
            </a:r>
            <a:r>
              <a:rPr lang="en-US" dirty="0"/>
              <a:t>: 70-Year-Old Man with Metastatic Urothelial Cancer (</a:t>
            </a:r>
            <a:r>
              <a:rPr lang="en-US" dirty="0" err="1"/>
              <a:t>cont</a:t>
            </a:r>
            <a:r>
              <a:rPr lang="en-US" dirty="0"/>
              <a:t>)</a:t>
            </a:r>
          </a:p>
        </p:txBody>
      </p:sp>
    </p:spTree>
    <p:extLst>
      <p:ext uri="{BB962C8B-B14F-4D97-AF65-F5344CB8AC3E}">
        <p14:creationId xmlns:p14="http://schemas.microsoft.com/office/powerpoint/2010/main" val="192777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a:t>
            </a:r>
            <a:r>
              <a:rPr lang="en-US" dirty="0" err="1"/>
              <a:t>Kamat</a:t>
            </a:r>
            <a:r>
              <a:rPr lang="en-US" dirty="0"/>
              <a:t> — Disclosures</a:t>
            </a:r>
          </a:p>
        </p:txBody>
      </p:sp>
      <p:graphicFrame>
        <p:nvGraphicFramePr>
          <p:cNvPr id="5" name="Table 4">
            <a:extLst>
              <a:ext uri="{FF2B5EF4-FFF2-40B4-BE49-F238E27FC236}">
                <a16:creationId xmlns:a16="http://schemas.microsoft.com/office/drawing/2014/main" id="{EC499E24-EC0D-5745-A2D4-0443F4B2583B}"/>
              </a:ext>
            </a:extLst>
          </p:cNvPr>
          <p:cNvGraphicFramePr>
            <a:graphicFrameLocks noGrp="1"/>
          </p:cNvGraphicFramePr>
          <p:nvPr/>
        </p:nvGraphicFramePr>
        <p:xfrm>
          <a:off x="1219200" y="1600200"/>
          <a:ext cx="9563100" cy="4756469"/>
        </p:xfrm>
        <a:graphic>
          <a:graphicData uri="http://schemas.openxmlformats.org/drawingml/2006/table">
            <a:tbl>
              <a:tblPr firstRow="1" bandRow="1">
                <a:tableStyleId>{5C22544A-7EE6-4342-B048-85BDC9FD1C3A}</a:tableStyleId>
              </a:tblPr>
              <a:tblGrid>
                <a:gridCol w="3238500">
                  <a:extLst>
                    <a:ext uri="{9D8B030D-6E8A-4147-A177-3AD203B41FA5}">
                      <a16:colId xmlns:a16="http://schemas.microsoft.com/office/drawing/2014/main" val="1723418156"/>
                    </a:ext>
                  </a:extLst>
                </a:gridCol>
                <a:gridCol w="6324600">
                  <a:extLst>
                    <a:ext uri="{9D8B030D-6E8A-4147-A177-3AD203B41FA5}">
                      <a16:colId xmlns:a16="http://schemas.microsoft.com/office/drawing/2014/main" val="2617489920"/>
                    </a:ext>
                  </a:extLst>
                </a:gridCol>
              </a:tblGrid>
              <a:tr h="2345949">
                <a:tc>
                  <a:txBody>
                    <a:bodyPr/>
                    <a:lstStyle/>
                    <a:p>
                      <a:r>
                        <a:rPr lang="en-US" sz="1800" b="1" kern="1200" dirty="0">
                          <a:solidFill>
                            <a:schemeClr val="tx2"/>
                          </a:solidFill>
                          <a:effectLst/>
                          <a:latin typeface="+mn-lt"/>
                          <a:ea typeface="+mn-ea"/>
                          <a:cs typeface="+mn-cs"/>
                        </a:rPr>
                        <a:t>Advisory Committee and Consulting Agreements</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Abbott Laboratories, </a:t>
                      </a:r>
                      <a:r>
                        <a:rPr lang="en-US" sz="1800" b="0" kern="1200" dirty="0" err="1">
                          <a:solidFill>
                            <a:schemeClr val="tx2"/>
                          </a:solidFill>
                          <a:effectLst/>
                          <a:latin typeface="+mn-lt"/>
                          <a:ea typeface="+mn-ea"/>
                          <a:cs typeface="+mn-cs"/>
                        </a:rPr>
                        <a:t>Arquer</a:t>
                      </a:r>
                      <a:r>
                        <a:rPr lang="en-US" sz="1800" b="0" kern="1200" dirty="0">
                          <a:solidFill>
                            <a:schemeClr val="tx2"/>
                          </a:solidFill>
                          <a:effectLst/>
                          <a:latin typeface="+mn-lt"/>
                          <a:ea typeface="+mn-ea"/>
                          <a:cs typeface="+mn-cs"/>
                        </a:rPr>
                        <a:t> Diagnostics, </a:t>
                      </a:r>
                      <a:r>
                        <a:rPr lang="en-US" sz="1800" b="0" kern="1200" dirty="0" err="1">
                          <a:solidFill>
                            <a:schemeClr val="tx2"/>
                          </a:solidFill>
                          <a:effectLst/>
                          <a:latin typeface="+mn-lt"/>
                          <a:ea typeface="+mn-ea"/>
                          <a:cs typeface="+mn-cs"/>
                        </a:rPr>
                        <a:t>Asieris</a:t>
                      </a:r>
                      <a:r>
                        <a:rPr lang="en-US" sz="1800" b="0" kern="1200" dirty="0">
                          <a:solidFill>
                            <a:schemeClr val="tx2"/>
                          </a:solidFill>
                          <a:effectLst/>
                          <a:latin typeface="+mn-lt"/>
                          <a:ea typeface="+mn-ea"/>
                          <a:cs typeface="+mn-cs"/>
                        </a:rPr>
                        <a:t> Pharmaceuticals, AstraZeneca Pharmaceuticals LP, Bristol-Myers Squibb Company, Cepheid, CG Oncology Inc, Eisai Inc, </a:t>
                      </a:r>
                      <a:r>
                        <a:rPr lang="en-US" sz="1800" b="0" kern="1200" dirty="0" err="1">
                          <a:solidFill>
                            <a:schemeClr val="tx2"/>
                          </a:solidFill>
                          <a:effectLst/>
                          <a:latin typeface="+mn-lt"/>
                          <a:ea typeface="+mn-ea"/>
                          <a:cs typeface="+mn-cs"/>
                        </a:rPr>
                        <a:t>enGene</a:t>
                      </a:r>
                      <a:r>
                        <a:rPr lang="en-US" sz="1800" b="0" kern="1200" dirty="0">
                          <a:solidFill>
                            <a:schemeClr val="tx2"/>
                          </a:solidFill>
                          <a:effectLst/>
                          <a:latin typeface="+mn-lt"/>
                          <a:ea typeface="+mn-ea"/>
                          <a:cs typeface="+mn-cs"/>
                        </a:rPr>
                        <a:t> Inc, Ferring Pharmaceuticals, Imagine Pharma, Janssen Biotech Inc, </a:t>
                      </a:r>
                      <a:r>
                        <a:rPr lang="en-US" sz="1800" b="0" kern="1200" dirty="0" err="1">
                          <a:solidFill>
                            <a:schemeClr val="tx2"/>
                          </a:solidFill>
                          <a:effectLst/>
                          <a:latin typeface="+mn-lt"/>
                          <a:ea typeface="+mn-ea"/>
                          <a:cs typeface="+mn-cs"/>
                        </a:rPr>
                        <a:t>MDxHealth</a:t>
                      </a:r>
                      <a:r>
                        <a:rPr lang="en-US" sz="1800" b="0" kern="1200" dirty="0">
                          <a:solidFill>
                            <a:schemeClr val="tx2"/>
                          </a:solidFill>
                          <a:effectLst/>
                          <a:latin typeface="+mn-lt"/>
                          <a:ea typeface="+mn-ea"/>
                          <a:cs typeface="+mn-cs"/>
                        </a:rPr>
                        <a:t>, </a:t>
                      </a:r>
                      <a:r>
                        <a:rPr lang="en-US" sz="1800" b="0" kern="1200" dirty="0" err="1">
                          <a:solidFill>
                            <a:schemeClr val="tx2"/>
                          </a:solidFill>
                          <a:effectLst/>
                          <a:latin typeface="+mn-lt"/>
                          <a:ea typeface="+mn-ea"/>
                          <a:cs typeface="+mn-cs"/>
                        </a:rPr>
                        <a:t>Medexus</a:t>
                      </a:r>
                      <a:r>
                        <a:rPr lang="en-US" sz="1800" b="0" kern="1200" dirty="0">
                          <a:solidFill>
                            <a:schemeClr val="tx2"/>
                          </a:solidFill>
                          <a:effectLst/>
                          <a:latin typeface="+mn-lt"/>
                          <a:ea typeface="+mn-ea"/>
                          <a:cs typeface="+mn-cs"/>
                        </a:rPr>
                        <a:t> Pharma Inc, Merck, Pfizer Inc, </a:t>
                      </a:r>
                      <a:r>
                        <a:rPr lang="en-US" sz="1800" b="0" kern="1200" dirty="0" err="1">
                          <a:solidFill>
                            <a:schemeClr val="tx2"/>
                          </a:solidFill>
                          <a:effectLst/>
                          <a:latin typeface="+mn-lt"/>
                          <a:ea typeface="+mn-ea"/>
                          <a:cs typeface="+mn-cs"/>
                        </a:rPr>
                        <a:t>Photocure</a:t>
                      </a:r>
                      <a:r>
                        <a:rPr lang="en-US" sz="1800" b="0" kern="1200" dirty="0">
                          <a:solidFill>
                            <a:schemeClr val="tx2"/>
                          </a:solidFill>
                          <a:effectLst/>
                          <a:latin typeface="+mn-lt"/>
                          <a:ea typeface="+mn-ea"/>
                          <a:cs typeface="+mn-cs"/>
                        </a:rPr>
                        <a:t> Inc, </a:t>
                      </a:r>
                      <a:r>
                        <a:rPr lang="en-US" sz="1800" b="0" kern="1200" dirty="0" err="1">
                          <a:solidFill>
                            <a:schemeClr val="tx2"/>
                          </a:solidFill>
                          <a:effectLst/>
                          <a:latin typeface="+mn-lt"/>
                          <a:ea typeface="+mn-ea"/>
                          <a:cs typeface="+mn-cs"/>
                        </a:rPr>
                        <a:t>Protara</a:t>
                      </a:r>
                      <a:r>
                        <a:rPr lang="en-US" sz="1800" b="0" kern="1200" dirty="0">
                          <a:solidFill>
                            <a:schemeClr val="tx2"/>
                          </a:solidFill>
                          <a:effectLst/>
                          <a:latin typeface="+mn-lt"/>
                          <a:ea typeface="+mn-ea"/>
                          <a:cs typeface="+mn-cs"/>
                        </a:rPr>
                        <a:t> Therapeutics Inc, Rainier Therapeutics, </a:t>
                      </a:r>
                      <a:r>
                        <a:rPr lang="en-US" sz="1800" b="0" kern="1200" dirty="0" err="1">
                          <a:solidFill>
                            <a:schemeClr val="tx2"/>
                          </a:solidFill>
                          <a:effectLst/>
                          <a:latin typeface="+mn-lt"/>
                          <a:ea typeface="+mn-ea"/>
                          <a:cs typeface="+mn-cs"/>
                        </a:rPr>
                        <a:t>Roivant</a:t>
                      </a:r>
                      <a:r>
                        <a:rPr lang="en-US" sz="1800" b="0" kern="1200" dirty="0">
                          <a:solidFill>
                            <a:schemeClr val="tx2"/>
                          </a:solidFill>
                          <a:effectLst/>
                          <a:latin typeface="+mn-lt"/>
                          <a:ea typeface="+mn-ea"/>
                          <a:cs typeface="+mn-cs"/>
                        </a:rPr>
                        <a:t> Sciences Ltd, Seattle Genetics, </a:t>
                      </a:r>
                      <a:r>
                        <a:rPr lang="en-US" sz="1800" b="0" kern="1200" dirty="0" err="1">
                          <a:solidFill>
                            <a:schemeClr val="tx2"/>
                          </a:solidFill>
                          <a:effectLst/>
                          <a:latin typeface="+mn-lt"/>
                          <a:ea typeface="+mn-ea"/>
                          <a:cs typeface="+mn-cs"/>
                        </a:rPr>
                        <a:t>Sesen</a:t>
                      </a:r>
                      <a:r>
                        <a:rPr lang="en-US" sz="1800" b="0" kern="1200" dirty="0">
                          <a:solidFill>
                            <a:schemeClr val="tx2"/>
                          </a:solidFill>
                          <a:effectLst/>
                          <a:latin typeface="+mn-lt"/>
                          <a:ea typeface="+mn-ea"/>
                          <a:cs typeface="+mn-cs"/>
                        </a:rPr>
                        <a:t> Bio, </a:t>
                      </a:r>
                      <a:r>
                        <a:rPr lang="en-US" sz="1800" b="0" kern="1200" dirty="0" err="1">
                          <a:solidFill>
                            <a:schemeClr val="tx2"/>
                          </a:solidFill>
                          <a:effectLst/>
                          <a:latin typeface="+mn-lt"/>
                          <a:ea typeface="+mn-ea"/>
                          <a:cs typeface="+mn-cs"/>
                        </a:rPr>
                        <a:t>Theralase</a:t>
                      </a:r>
                      <a:r>
                        <a:rPr lang="en-US" sz="1800" b="0" kern="1200" dirty="0">
                          <a:solidFill>
                            <a:schemeClr val="tx2"/>
                          </a:solidFill>
                          <a:effectLst/>
                          <a:latin typeface="+mn-lt"/>
                          <a:ea typeface="+mn-ea"/>
                          <a:cs typeface="+mn-cs"/>
                        </a:rPr>
                        <a:t> Technologies Inc, TMC Innovation, US Biotest Inc</a:t>
                      </a:r>
                      <a:endParaRPr lang="en-US"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1340542">
                <a:tc>
                  <a:txBody>
                    <a:bodyPr/>
                    <a:lstStyle/>
                    <a:p>
                      <a:r>
                        <a:rPr lang="en-US" b="1" dirty="0">
                          <a:solidFill>
                            <a:schemeClr val="tx2"/>
                          </a:solidFill>
                        </a:rPr>
                        <a:t>Contracted Research</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Bristol-Myers Squibb Company, Cubist Pharmaceuticals Inc, FKD Therapies Oy, Heat Biologics Inc, Merck, National Institutes of Health, </a:t>
                      </a:r>
                      <a:r>
                        <a:rPr lang="en-US" sz="1800" b="0" kern="1200" dirty="0" err="1">
                          <a:solidFill>
                            <a:schemeClr val="tx2"/>
                          </a:solidFill>
                          <a:effectLst/>
                          <a:latin typeface="+mn-lt"/>
                          <a:ea typeface="+mn-ea"/>
                          <a:cs typeface="+mn-cs"/>
                        </a:rPr>
                        <a:t>Photocure</a:t>
                      </a:r>
                      <a:r>
                        <a:rPr lang="en-US" sz="1800" b="0" kern="1200" dirty="0">
                          <a:solidFill>
                            <a:schemeClr val="tx2"/>
                          </a:solidFill>
                          <a:effectLst/>
                          <a:latin typeface="+mn-lt"/>
                          <a:ea typeface="+mn-ea"/>
                          <a:cs typeface="+mn-cs"/>
                        </a:rPr>
                        <a:t> Inc, SPORE (NIH Grant), SWOG Cancer Research Network, The Leo &amp; Anne Albert Institute for Bladder Cancer Care and Research</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341653"/>
                  </a:ext>
                </a:extLst>
              </a:tr>
              <a:tr h="733109">
                <a:tc>
                  <a:txBody>
                    <a:bodyPr/>
                    <a:lstStyle/>
                    <a:p>
                      <a:r>
                        <a:rPr lang="en-US" sz="1800" b="1" kern="1200" dirty="0">
                          <a:solidFill>
                            <a:schemeClr val="tx2"/>
                          </a:solidFill>
                          <a:effectLst/>
                          <a:latin typeface="+mn-lt"/>
                          <a:ea typeface="+mn-ea"/>
                          <a:cs typeface="+mn-cs"/>
                        </a:rPr>
                        <a:t>Patent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err="1">
                          <a:solidFill>
                            <a:schemeClr val="tx2"/>
                          </a:solidFill>
                          <a:effectLst/>
                          <a:latin typeface="+mn-lt"/>
                          <a:ea typeface="+mn-ea"/>
                          <a:cs typeface="+mn-cs"/>
                        </a:rPr>
                        <a:t>CyPRIT</a:t>
                      </a:r>
                      <a:r>
                        <a:rPr lang="en-US" sz="1800" b="0" kern="1200" dirty="0">
                          <a:solidFill>
                            <a:schemeClr val="tx2"/>
                          </a:solidFill>
                          <a:effectLst/>
                          <a:latin typeface="+mn-lt"/>
                          <a:ea typeface="+mn-ea"/>
                          <a:cs typeface="+mn-cs"/>
                        </a:rPr>
                        <a:t>-Cytokine Panel for Response to Intravesical Immunotherapy joint with UT/MDACC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2247902"/>
                  </a:ext>
                </a:extLst>
              </a:tr>
            </a:tbl>
          </a:graphicData>
        </a:graphic>
      </p:graphicFrame>
    </p:spTree>
    <p:extLst>
      <p:ext uri="{BB962C8B-B14F-4D97-AF65-F5344CB8AC3E}">
        <p14:creationId xmlns:p14="http://schemas.microsoft.com/office/powerpoint/2010/main" val="103622252"/>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dirty="0"/>
              <a:t>On surveillance doing well</a:t>
            </a:r>
          </a:p>
          <a:p>
            <a:r>
              <a:rPr lang="en-US" dirty="0"/>
              <a:t>1/3/2020 MRI AP: New metastatic retroperitoneal lymph nodes, largest 4.9 x 2.1 cm in left para-aortic region; normal bladder but progressive right ureteral stricture</a:t>
            </a:r>
          </a:p>
          <a:p>
            <a:pPr lvl="1"/>
            <a:r>
              <a:rPr lang="en-US" dirty="0"/>
              <a:t>Creatinine: 1.90, ECOG PS 0</a:t>
            </a:r>
          </a:p>
          <a:p>
            <a:pPr lvl="1"/>
            <a:r>
              <a:rPr lang="en-US" dirty="0"/>
              <a:t>Treated with Gemcitabine and Carboplatin x 6 cycles (2/6/2020 through 5/27/2020)</a:t>
            </a:r>
          </a:p>
          <a:p>
            <a:pPr lvl="2"/>
            <a:r>
              <a:rPr lang="en-US" dirty="0"/>
              <a:t>6/24/2020 MRI AP: Moderate response in RP adenopathy (largest 2.5 x 1.8 cm), no new metastases</a:t>
            </a:r>
          </a:p>
          <a:p>
            <a:pPr lvl="2"/>
            <a:r>
              <a:rPr lang="en-US" dirty="0"/>
              <a:t>ECOG PS remains 0</a:t>
            </a:r>
          </a:p>
          <a:p>
            <a:r>
              <a:rPr lang="en-US" dirty="0"/>
              <a:t>What’s the next step?</a:t>
            </a:r>
          </a:p>
          <a:p>
            <a:pPr lvl="1"/>
            <a:r>
              <a:rPr lang="en-US" dirty="0"/>
              <a:t>Treatment break or maintenance immunotherapy?</a:t>
            </a:r>
          </a:p>
          <a:p>
            <a:pPr lvl="1"/>
            <a:endParaRPr lang="en-US" dirty="0"/>
          </a:p>
        </p:txBody>
      </p:sp>
      <p:sp>
        <p:nvSpPr>
          <p:cNvPr id="5" name="Rectangle 4">
            <a:extLst>
              <a:ext uri="{FF2B5EF4-FFF2-40B4-BE49-F238E27FC236}">
                <a16:creationId xmlns:a16="http://schemas.microsoft.com/office/drawing/2014/main" id="{1F4AF24A-2163-CA4D-A5FC-E53F2FF16D5B}"/>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ＭＳ Ｐゴシック" charset="0"/>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 MD</a:t>
            </a:r>
          </a:p>
        </p:txBody>
      </p:sp>
      <p:sp>
        <p:nvSpPr>
          <p:cNvPr id="6" name="Title 1">
            <a:extLst>
              <a:ext uri="{FF2B5EF4-FFF2-40B4-BE49-F238E27FC236}">
                <a16:creationId xmlns:a16="http://schemas.microsoft.com/office/drawing/2014/main" id="{51141B30-C71E-6D49-B53D-49EA90388DE3}"/>
              </a:ext>
            </a:extLst>
          </p:cNvPr>
          <p:cNvSpPr>
            <a:spLocks noGrp="1"/>
          </p:cNvSpPr>
          <p:nvPr>
            <p:ph type="title"/>
          </p:nvPr>
        </p:nvSpPr>
        <p:spPr/>
        <p:txBody>
          <a:bodyPr/>
          <a:lstStyle/>
          <a:p>
            <a:r>
              <a:rPr lang="en-US" dirty="0"/>
              <a:t>Case Presentation – Dr </a:t>
            </a:r>
            <a:r>
              <a:rPr lang="en-US" dirty="0" err="1"/>
              <a:t>Balar</a:t>
            </a:r>
            <a:r>
              <a:rPr lang="en-US" dirty="0"/>
              <a:t>: 70-Year-Old Man with Metastatic Urothelial Cancer (</a:t>
            </a:r>
            <a:r>
              <a:rPr lang="en-US" dirty="0" err="1"/>
              <a:t>cont</a:t>
            </a:r>
            <a:r>
              <a:rPr lang="en-US" dirty="0"/>
              <a:t>)</a:t>
            </a:r>
          </a:p>
        </p:txBody>
      </p:sp>
    </p:spTree>
    <p:extLst>
      <p:ext uri="{BB962C8B-B14F-4D97-AF65-F5344CB8AC3E}">
        <p14:creationId xmlns:p14="http://schemas.microsoft.com/office/powerpoint/2010/main" val="6417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Presentation – Dr </a:t>
            </a:r>
            <a:r>
              <a:rPr lang="en-US" dirty="0" err="1"/>
              <a:t>Balar</a:t>
            </a:r>
            <a:r>
              <a:rPr lang="en-US" dirty="0"/>
              <a:t>: 78-Year-Old Man with Metastatic Urothelial Cancer</a:t>
            </a:r>
          </a:p>
        </p:txBody>
      </p:sp>
      <p:sp>
        <p:nvSpPr>
          <p:cNvPr id="3" name="Content Placeholder 2"/>
          <p:cNvSpPr>
            <a:spLocks noGrp="1"/>
          </p:cNvSpPr>
          <p:nvPr>
            <p:ph sz="quarter" idx="13"/>
          </p:nvPr>
        </p:nvSpPr>
        <p:spPr/>
        <p:txBody>
          <a:bodyPr/>
          <a:lstStyle/>
          <a:p>
            <a:r>
              <a:rPr lang="en-US" dirty="0"/>
              <a:t>78 year old practicing psychologist</a:t>
            </a:r>
          </a:p>
          <a:p>
            <a:r>
              <a:rPr lang="en-US" dirty="0"/>
              <a:t>PMH: Low-risk Prostate Cancer on AS and BPH</a:t>
            </a:r>
          </a:p>
          <a:p>
            <a:r>
              <a:rPr lang="en-US" dirty="0"/>
              <a:t>Presented with gross hematuria in October 2018; CT AP confirmed a large bladder mass</a:t>
            </a:r>
          </a:p>
          <a:p>
            <a:r>
              <a:rPr lang="en-US" dirty="0"/>
              <a:t>11/26/2018 Cystoscopy/TURBT:  6 cm mass posterior wall/bladder dome</a:t>
            </a:r>
          </a:p>
          <a:p>
            <a:pPr lvl="1"/>
            <a:r>
              <a:rPr lang="en-US" dirty="0"/>
              <a:t>Muscle-invasive urothelial cancer</a:t>
            </a:r>
          </a:p>
          <a:p>
            <a:pPr lvl="1"/>
            <a:endParaRPr lang="en-US" dirty="0"/>
          </a:p>
          <a:p>
            <a:r>
              <a:rPr lang="en-US" dirty="0"/>
              <a:t>Referred to medical oncology in 12/20/2018 he reported feeling generally well (ECOG PS 0), however at the end of the visit, he incidentally reported mass-like thickening and rigidity of his penis</a:t>
            </a:r>
          </a:p>
        </p:txBody>
      </p:sp>
      <p:sp>
        <p:nvSpPr>
          <p:cNvPr id="5" name="Rectangle 4">
            <a:extLst>
              <a:ext uri="{FF2B5EF4-FFF2-40B4-BE49-F238E27FC236}">
                <a16:creationId xmlns:a16="http://schemas.microsoft.com/office/drawing/2014/main" id="{A81FC375-2F5E-F944-908D-B40ECE1EC1F1}"/>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3784778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61192"/>
            <a:ext cx="10972803" cy="418576"/>
          </a:xfrm>
        </p:spPr>
        <p:txBody>
          <a:bodyPr/>
          <a:lstStyle/>
          <a:p>
            <a:r>
              <a:rPr lang="en-US" dirty="0"/>
              <a:t>Case Presentation – Dr </a:t>
            </a:r>
            <a:r>
              <a:rPr lang="en-US" dirty="0" err="1"/>
              <a:t>Balar</a:t>
            </a:r>
            <a:r>
              <a:rPr lang="en-US" dirty="0"/>
              <a:t>: 78-Year-Old Man (</a:t>
            </a:r>
            <a:r>
              <a:rPr lang="en-US" dirty="0" err="1"/>
              <a:t>cont</a:t>
            </a:r>
            <a:r>
              <a:rPr lang="en-US" dirty="0"/>
              <a:t>)</a:t>
            </a:r>
          </a:p>
        </p:txBody>
      </p:sp>
      <p:sp>
        <p:nvSpPr>
          <p:cNvPr id="3" name="Content Placeholder 2"/>
          <p:cNvSpPr>
            <a:spLocks noGrp="1"/>
          </p:cNvSpPr>
          <p:nvPr>
            <p:ph sz="quarter" idx="13"/>
          </p:nvPr>
        </p:nvSpPr>
        <p:spPr>
          <a:xfrm>
            <a:off x="609601" y="896220"/>
            <a:ext cx="3474027" cy="350104"/>
          </a:xfrm>
        </p:spPr>
        <p:txBody>
          <a:bodyPr/>
          <a:lstStyle/>
          <a:p>
            <a:r>
              <a:rPr lang="en-US" b="1" dirty="0"/>
              <a:t>12/21/2018 MR </a:t>
            </a:r>
            <a:r>
              <a:rPr lang="en-US" b="1" dirty="0" err="1"/>
              <a:t>Urogram</a:t>
            </a:r>
            <a:r>
              <a:rPr lang="en-US" b="1"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37" y="1238932"/>
            <a:ext cx="5998152" cy="465081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127" y="1107052"/>
            <a:ext cx="4920039" cy="4788754"/>
          </a:xfrm>
          <a:prstGeom prst="rect">
            <a:avLst/>
          </a:prstGeom>
        </p:spPr>
      </p:pic>
      <p:sp>
        <p:nvSpPr>
          <p:cNvPr id="8" name="Content Placeholder 2"/>
          <p:cNvSpPr txBox="1">
            <a:spLocks/>
          </p:cNvSpPr>
          <p:nvPr/>
        </p:nvSpPr>
        <p:spPr>
          <a:xfrm>
            <a:off x="211283" y="6050696"/>
            <a:ext cx="11511325" cy="350104"/>
          </a:xfrm>
          <a:prstGeom prst="rect">
            <a:avLst/>
          </a:prstGeom>
          <a:ln>
            <a:solidFill>
              <a:schemeClr val="tx1"/>
            </a:solidFill>
          </a:ln>
        </p:spPr>
        <p:txBody>
          <a:bodyPr vert="horz" lIns="0" tIns="0" rIns="0" bIns="0" rtlCol="0">
            <a:noAutofit/>
          </a:bodyPr>
          <a:lstStyle>
            <a:lvl1pPr marL="306910" indent="-306910" algn="l" defTabSz="457189" rtl="0" eaLnBrk="1" latinLnBrk="0" hangingPunct="1">
              <a:lnSpc>
                <a:spcPct val="100000"/>
              </a:lnSpc>
              <a:spcBef>
                <a:spcPts val="1067"/>
              </a:spcBef>
              <a:buClr>
                <a:schemeClr val="tx2"/>
              </a:buClr>
              <a:buFont typeface="Arial"/>
              <a:buChar char="•"/>
              <a:defRPr lang="en-US" sz="2133" kern="1200" dirty="0" smtClean="0">
                <a:solidFill>
                  <a:schemeClr val="tx1"/>
                </a:solidFill>
                <a:latin typeface="+mn-lt"/>
                <a:ea typeface="+mn-ea"/>
                <a:cs typeface="+mn-cs"/>
              </a:defRPr>
            </a:lvl1pPr>
            <a:lvl2pPr marL="609585" indent="-309026" algn="l" defTabSz="457189" rtl="0" eaLnBrk="1" latinLnBrk="0" hangingPunct="1">
              <a:lnSpc>
                <a:spcPct val="100000"/>
              </a:lnSpc>
              <a:spcBef>
                <a:spcPts val="1067"/>
              </a:spcBef>
              <a:buClr>
                <a:schemeClr val="tx2"/>
              </a:buClr>
              <a:buFont typeface="Arial"/>
              <a:buChar char="–"/>
              <a:defRPr lang="en-US" sz="1867" kern="1200" dirty="0" smtClean="0">
                <a:solidFill>
                  <a:schemeClr val="tx1"/>
                </a:solidFill>
                <a:latin typeface="+mn-lt"/>
                <a:ea typeface="+mn-ea"/>
                <a:cs typeface="+mn-cs"/>
              </a:defRPr>
            </a:lvl2pPr>
            <a:lvl3pPr marL="912261" indent="-304792" algn="l" defTabSz="457189" rtl="0" eaLnBrk="1" latinLnBrk="0" hangingPunct="1">
              <a:lnSpc>
                <a:spcPct val="100000"/>
              </a:lnSpc>
              <a:spcBef>
                <a:spcPts val="1067"/>
              </a:spcBef>
              <a:buClr>
                <a:schemeClr val="tx2"/>
              </a:buClr>
              <a:buFont typeface="Arial"/>
              <a:buChar char="•"/>
              <a:defRPr lang="en-US" sz="1600" kern="1200" dirty="0" smtClean="0">
                <a:solidFill>
                  <a:schemeClr val="tx1"/>
                </a:solidFill>
                <a:latin typeface="+mn-lt"/>
                <a:ea typeface="+mn-ea"/>
                <a:cs typeface="+mn-cs"/>
              </a:defRPr>
            </a:lvl3pPr>
            <a:lvl4pPr marL="1219170" indent="-306910" algn="l" defTabSz="457189" rtl="0" eaLnBrk="1" latinLnBrk="0" hangingPunct="1">
              <a:lnSpc>
                <a:spcPct val="100000"/>
              </a:lnSpc>
              <a:spcBef>
                <a:spcPts val="1067"/>
              </a:spcBef>
              <a:buClr>
                <a:schemeClr val="tx2"/>
              </a:buClr>
              <a:buFont typeface="Arial"/>
              <a:buChar char="–"/>
              <a:defRPr lang="en-US" sz="1600" kern="1200" dirty="0" smtClean="0">
                <a:solidFill>
                  <a:schemeClr val="tx1"/>
                </a:solidFill>
                <a:latin typeface="+mn-lt"/>
                <a:ea typeface="+mn-ea"/>
                <a:cs typeface="+mn-cs"/>
              </a:defRPr>
            </a:lvl4pPr>
            <a:lvl5pPr marL="1526079" indent="-306910" algn="l" defTabSz="457189" rtl="0" eaLnBrk="1" latinLnBrk="0" hangingPunct="1">
              <a:lnSpc>
                <a:spcPct val="100000"/>
              </a:lnSpc>
              <a:spcBef>
                <a:spcPts val="1067"/>
              </a:spcBef>
              <a:buClr>
                <a:schemeClr val="tx2"/>
              </a:buClr>
              <a:buFont typeface="Arial" panose="020B0604020202020204" pitchFamily="34" charset="0"/>
              <a:buChar char="•"/>
              <a:defRPr lang="en-US" sz="1600" kern="1200" dirty="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06388" marR="0" lvl="0" indent="-184150" algn="l" defTabSz="457189" rtl="0" eaLnBrk="1" fontAlgn="auto" latinLnBrk="0" hangingPunct="1">
              <a:lnSpc>
                <a:spcPct val="100000"/>
              </a:lnSpc>
              <a:spcBef>
                <a:spcPts val="1067"/>
              </a:spcBef>
              <a:spcAft>
                <a:spcPts val="0"/>
              </a:spcAft>
              <a:buClr>
                <a:srgbClr val="580F8B"/>
              </a:buClr>
              <a:buSzTx/>
              <a:buFont typeface="Arial"/>
              <a:buChar char="•"/>
              <a:tabLst/>
              <a:defRPr/>
            </a:pPr>
            <a:r>
              <a:rPr kumimoji="0" lang="en-US" sz="2133" b="1" i="0" u="none" strike="noStrike" kern="1200" cap="none" spc="0" normalizeH="0" baseline="0" noProof="0" dirty="0">
                <a:ln>
                  <a:noFill/>
                </a:ln>
                <a:solidFill>
                  <a:srgbClr val="53565A"/>
                </a:solidFill>
                <a:effectLst/>
                <a:uLnTx/>
                <a:uFillTx/>
                <a:latin typeface="Arial"/>
                <a:ea typeface="+mn-ea"/>
                <a:cs typeface="+mn-cs"/>
              </a:rPr>
              <a:t>12/26/2018 FNA of Penile Mass:</a:t>
            </a:r>
            <a:r>
              <a:rPr kumimoji="0" lang="en-US" sz="2133" b="0" i="0" u="none" strike="noStrike" kern="1200" cap="none" spc="0" normalizeH="0" baseline="0" noProof="0" dirty="0">
                <a:ln>
                  <a:noFill/>
                </a:ln>
                <a:solidFill>
                  <a:srgbClr val="53565A"/>
                </a:solidFill>
                <a:effectLst/>
                <a:uLnTx/>
                <a:uFillTx/>
                <a:latin typeface="Arial"/>
                <a:ea typeface="+mn-ea"/>
                <a:cs typeface="+mn-cs"/>
              </a:rPr>
              <a:t> Malignant cells consistent with metastatic urothelial cancer</a:t>
            </a:r>
            <a:endParaRPr kumimoji="0" lang="en-US" sz="2133" b="1" i="0" u="none" strike="noStrike" kern="1200" cap="none" spc="0" normalizeH="0" baseline="0" noProof="0" dirty="0">
              <a:ln>
                <a:noFill/>
              </a:ln>
              <a:solidFill>
                <a:srgbClr val="53565A"/>
              </a:solidFill>
              <a:effectLst/>
              <a:uLnTx/>
              <a:uFillTx/>
              <a:latin typeface="Arial"/>
              <a:ea typeface="+mn-ea"/>
              <a:cs typeface="+mn-cs"/>
            </a:endParaRPr>
          </a:p>
        </p:txBody>
      </p:sp>
      <p:sp>
        <p:nvSpPr>
          <p:cNvPr id="9" name="Rectangle 8">
            <a:extLst>
              <a:ext uri="{FF2B5EF4-FFF2-40B4-BE49-F238E27FC236}">
                <a16:creationId xmlns:a16="http://schemas.microsoft.com/office/drawing/2014/main" id="{4B4F92AA-333F-624E-888B-DC787AD31857}"/>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572379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Presentation – Dr </a:t>
            </a:r>
            <a:r>
              <a:rPr lang="en-US" dirty="0" err="1"/>
              <a:t>Balar</a:t>
            </a:r>
            <a:r>
              <a:rPr lang="en-US" dirty="0"/>
              <a:t>: 78-Year-Old Man with Metastatic Urothelial Cancer (</a:t>
            </a:r>
            <a:r>
              <a:rPr lang="en-US" dirty="0" err="1"/>
              <a:t>cont</a:t>
            </a:r>
            <a:r>
              <a:rPr lang="en-US" dirty="0"/>
              <a:t>)</a:t>
            </a:r>
          </a:p>
        </p:txBody>
      </p:sp>
      <p:sp>
        <p:nvSpPr>
          <p:cNvPr id="3" name="Content Placeholder 2"/>
          <p:cNvSpPr>
            <a:spLocks noGrp="1"/>
          </p:cNvSpPr>
          <p:nvPr>
            <p:ph sz="quarter" idx="13"/>
          </p:nvPr>
        </p:nvSpPr>
        <p:spPr/>
        <p:txBody>
          <a:bodyPr/>
          <a:lstStyle/>
          <a:p>
            <a:r>
              <a:rPr lang="en-US" dirty="0"/>
              <a:t>ECOG PS 0</a:t>
            </a:r>
          </a:p>
          <a:p>
            <a:r>
              <a:rPr lang="en-US" dirty="0"/>
              <a:t>12/24/2018 Labs: </a:t>
            </a:r>
            <a:r>
              <a:rPr lang="en-US" dirty="0" err="1"/>
              <a:t>Hgb</a:t>
            </a:r>
            <a:r>
              <a:rPr lang="en-US" dirty="0"/>
              <a:t> 11.8; Cr 1.00, normal LFTs </a:t>
            </a:r>
          </a:p>
          <a:p>
            <a:r>
              <a:rPr lang="en-US" dirty="0"/>
              <a:t>Treatment Discussion:</a:t>
            </a:r>
          </a:p>
          <a:p>
            <a:pPr lvl="1"/>
            <a:r>
              <a:rPr lang="en-US" dirty="0"/>
              <a:t>Cisplatin-based chemotherapy</a:t>
            </a:r>
          </a:p>
          <a:p>
            <a:pPr lvl="1"/>
            <a:r>
              <a:rPr lang="en-US" dirty="0"/>
              <a:t>Adamant about avoiding chemotherapy</a:t>
            </a:r>
          </a:p>
          <a:p>
            <a:pPr lvl="1"/>
            <a:r>
              <a:rPr lang="en-US" dirty="0"/>
              <a:t>Interested only in “natural treatments”</a:t>
            </a:r>
          </a:p>
          <a:p>
            <a:pPr lvl="2"/>
            <a:r>
              <a:rPr lang="en-US" dirty="0"/>
              <a:t>Willing to accept immunotherapy as a “natural treatment”</a:t>
            </a:r>
          </a:p>
          <a:p>
            <a:r>
              <a:rPr lang="en-US" dirty="0"/>
              <a:t>12/2018 TURBT tissue tested for PD-L1</a:t>
            </a:r>
          </a:p>
          <a:p>
            <a:pPr lvl="1"/>
            <a:r>
              <a:rPr lang="en-US" dirty="0"/>
              <a:t>CPS 50% (clone 22C3)</a:t>
            </a:r>
          </a:p>
        </p:txBody>
      </p:sp>
      <p:sp>
        <p:nvSpPr>
          <p:cNvPr id="5" name="Rectangle 4">
            <a:extLst>
              <a:ext uri="{FF2B5EF4-FFF2-40B4-BE49-F238E27FC236}">
                <a16:creationId xmlns:a16="http://schemas.microsoft.com/office/drawing/2014/main" id="{6328B614-E4B5-8643-8C58-4A797D11265E}"/>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1017482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89561" y="981760"/>
            <a:ext cx="6806184" cy="2266712"/>
          </a:xfrm>
        </p:spPr>
        <p:txBody>
          <a:bodyPr/>
          <a:lstStyle/>
          <a:p>
            <a:pPr>
              <a:spcBef>
                <a:spcPts val="467"/>
              </a:spcBef>
            </a:pPr>
            <a:r>
              <a:rPr lang="en-US" sz="1800" dirty="0"/>
              <a:t>Multiple visits/treatment discussions</a:t>
            </a:r>
          </a:p>
          <a:p>
            <a:pPr>
              <a:spcBef>
                <a:spcPts val="467"/>
              </a:spcBef>
            </a:pPr>
            <a:r>
              <a:rPr lang="en-US" sz="1800" dirty="0"/>
              <a:t>Begins single agent pembrolizumab on 1/14/2019 and receives a total of 3 cycles</a:t>
            </a:r>
          </a:p>
          <a:p>
            <a:pPr lvl="1">
              <a:spcBef>
                <a:spcPts val="467"/>
              </a:spcBef>
            </a:pPr>
            <a:r>
              <a:rPr lang="en-US" sz="1800" dirty="0"/>
              <a:t>Penile mass less firm, urinating normally after 2</a:t>
            </a:r>
            <a:r>
              <a:rPr lang="en-US" sz="1800" baseline="30000" dirty="0"/>
              <a:t>nd</a:t>
            </a:r>
            <a:r>
              <a:rPr lang="en-US" sz="1800" dirty="0"/>
              <a:t> cycle, complicated by fatigue</a:t>
            </a:r>
          </a:p>
          <a:p>
            <a:pPr>
              <a:spcBef>
                <a:spcPts val="467"/>
              </a:spcBef>
            </a:pPr>
            <a:r>
              <a:rPr lang="en-US" sz="1800" dirty="0"/>
              <a:t>3/14/2019 CT/MRI: POD, new/increasing penile lesions, new bone metastases, new and increasing sub-cm pulmonary nodules</a:t>
            </a:r>
          </a:p>
          <a:p>
            <a:pPr marL="0" indent="0">
              <a:spcBef>
                <a:spcPts val="467"/>
              </a:spcBef>
              <a:buNone/>
            </a:pP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3485520"/>
            <a:ext cx="5224271" cy="30123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745" y="1019741"/>
            <a:ext cx="4650699" cy="5486568"/>
          </a:xfrm>
          <a:prstGeom prst="rect">
            <a:avLst/>
          </a:prstGeom>
        </p:spPr>
      </p:pic>
      <p:sp>
        <p:nvSpPr>
          <p:cNvPr id="8" name="Rectangle 7">
            <a:extLst>
              <a:ext uri="{FF2B5EF4-FFF2-40B4-BE49-F238E27FC236}">
                <a16:creationId xmlns:a16="http://schemas.microsoft.com/office/drawing/2014/main" id="{76C78602-772F-B24D-9913-EE5C2247636C}"/>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
        <p:nvSpPr>
          <p:cNvPr id="9" name="Title 1">
            <a:extLst>
              <a:ext uri="{FF2B5EF4-FFF2-40B4-BE49-F238E27FC236}">
                <a16:creationId xmlns:a16="http://schemas.microsoft.com/office/drawing/2014/main" id="{E6E79321-0031-D946-8D7C-10D3215284FF}"/>
              </a:ext>
            </a:extLst>
          </p:cNvPr>
          <p:cNvSpPr>
            <a:spLocks noGrp="1"/>
          </p:cNvSpPr>
          <p:nvPr>
            <p:ph type="title"/>
          </p:nvPr>
        </p:nvSpPr>
        <p:spPr>
          <a:xfrm>
            <a:off x="500063" y="461963"/>
            <a:ext cx="10972800" cy="419100"/>
          </a:xfrm>
        </p:spPr>
        <p:txBody>
          <a:bodyPr/>
          <a:lstStyle/>
          <a:p>
            <a:r>
              <a:rPr lang="en-US" dirty="0"/>
              <a:t>Case Presentation – Dr </a:t>
            </a:r>
            <a:r>
              <a:rPr lang="en-US" dirty="0" err="1"/>
              <a:t>Balar</a:t>
            </a:r>
            <a:r>
              <a:rPr lang="en-US" dirty="0"/>
              <a:t>: 78-Year-Old Man (</a:t>
            </a:r>
            <a:r>
              <a:rPr lang="en-US" dirty="0" err="1"/>
              <a:t>cont</a:t>
            </a:r>
            <a:r>
              <a:rPr lang="en-US" dirty="0"/>
              <a:t>)</a:t>
            </a:r>
          </a:p>
        </p:txBody>
      </p:sp>
    </p:spTree>
    <p:extLst>
      <p:ext uri="{BB962C8B-B14F-4D97-AF65-F5344CB8AC3E}">
        <p14:creationId xmlns:p14="http://schemas.microsoft.com/office/powerpoint/2010/main" val="1738218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Presentation – Dr </a:t>
            </a:r>
            <a:r>
              <a:rPr lang="en-US" dirty="0" err="1"/>
              <a:t>Balar</a:t>
            </a:r>
            <a:r>
              <a:rPr lang="en-US" dirty="0"/>
              <a:t>: 78-Year-Old Man with Metastatic Urothelial Cancer (</a:t>
            </a:r>
            <a:r>
              <a:rPr lang="en-US" dirty="0" err="1"/>
              <a:t>cont</a:t>
            </a:r>
            <a:r>
              <a:rPr lang="en-US" dirty="0"/>
              <a:t>)</a:t>
            </a:r>
          </a:p>
        </p:txBody>
      </p:sp>
      <p:sp>
        <p:nvSpPr>
          <p:cNvPr id="3" name="Content Placeholder 2"/>
          <p:cNvSpPr>
            <a:spLocks noGrp="1"/>
          </p:cNvSpPr>
          <p:nvPr>
            <p:ph sz="quarter" idx="13"/>
          </p:nvPr>
        </p:nvSpPr>
        <p:spPr/>
        <p:txBody>
          <a:bodyPr/>
          <a:lstStyle/>
          <a:p>
            <a:r>
              <a:rPr lang="en-US" sz="2400" dirty="0"/>
              <a:t>Despite imaging, patient feels very well, urinating normally, no symptoms concerning for disease progression</a:t>
            </a:r>
          </a:p>
          <a:p>
            <a:r>
              <a:rPr lang="en-US" sz="2400" dirty="0"/>
              <a:t>Refuses further treatment with pembrolizumab (last dose 2/25/2019), still unwilling to consider chemotherapy</a:t>
            </a:r>
          </a:p>
          <a:p>
            <a:r>
              <a:rPr lang="en-US" sz="2400" dirty="0"/>
              <a:t>4/17/2019 CT Chest and MRI </a:t>
            </a:r>
            <a:r>
              <a:rPr lang="en-US" sz="2400" dirty="0" err="1"/>
              <a:t>Urogram</a:t>
            </a:r>
            <a:r>
              <a:rPr lang="en-US" sz="2400" dirty="0"/>
              <a:t>: continued progression in bladder mass, mild increase in penile lesions, stable osseous metastases, some lung nodules smaller</a:t>
            </a:r>
          </a:p>
          <a:p>
            <a:r>
              <a:rPr lang="en-US" sz="2400" dirty="0"/>
              <a:t>Despite continued progression, refuses further evaluation/interventions since he feels so well. </a:t>
            </a:r>
          </a:p>
          <a:p>
            <a:endParaRPr lang="en-US" sz="2400" dirty="0"/>
          </a:p>
        </p:txBody>
      </p:sp>
      <p:sp>
        <p:nvSpPr>
          <p:cNvPr id="5" name="Rectangle 4">
            <a:extLst>
              <a:ext uri="{FF2B5EF4-FFF2-40B4-BE49-F238E27FC236}">
                <a16:creationId xmlns:a16="http://schemas.microsoft.com/office/drawing/2014/main" id="{9183F2CD-EDE7-6F4E-8318-48422E7C0030}"/>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Tree>
    <p:extLst>
      <p:ext uri="{BB962C8B-B14F-4D97-AF65-F5344CB8AC3E}">
        <p14:creationId xmlns:p14="http://schemas.microsoft.com/office/powerpoint/2010/main" val="27074731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53567" y="1010912"/>
            <a:ext cx="10972801" cy="387096"/>
          </a:xfrm>
        </p:spPr>
        <p:txBody>
          <a:bodyPr/>
          <a:lstStyle/>
          <a:p>
            <a:r>
              <a:rPr lang="en-US" dirty="0"/>
              <a:t>6/5/2019 MRI </a:t>
            </a:r>
            <a:r>
              <a:rPr lang="en-US" dirty="0" err="1"/>
              <a:t>Urogram</a:t>
            </a:r>
            <a:r>
              <a:rPr lang="en-US" dirty="0"/>
              <a:t>: decreasing bladder, penile and pelvic nodal metastases, stable bone</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64" y="1998153"/>
            <a:ext cx="6810375" cy="39052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788" y="1453896"/>
            <a:ext cx="5013770" cy="4818888"/>
          </a:xfrm>
          <a:prstGeom prst="rect">
            <a:avLst/>
          </a:prstGeom>
        </p:spPr>
      </p:pic>
      <p:sp>
        <p:nvSpPr>
          <p:cNvPr id="8" name="Rectangle 7">
            <a:extLst>
              <a:ext uri="{FF2B5EF4-FFF2-40B4-BE49-F238E27FC236}">
                <a16:creationId xmlns:a16="http://schemas.microsoft.com/office/drawing/2014/main" id="{0F0FA19D-1B6A-644A-8E8B-014908C89358}"/>
              </a:ext>
            </a:extLst>
          </p:cNvPr>
          <p:cNvSpPr/>
          <p:nvPr/>
        </p:nvSpPr>
        <p:spPr>
          <a:xfrm>
            <a:off x="111387" y="6485222"/>
            <a:ext cx="27412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Courtesy of Arjun V </a:t>
            </a: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Balar</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MD</a:t>
            </a:r>
          </a:p>
        </p:txBody>
      </p:sp>
      <p:sp>
        <p:nvSpPr>
          <p:cNvPr id="10" name="Title 1">
            <a:extLst>
              <a:ext uri="{FF2B5EF4-FFF2-40B4-BE49-F238E27FC236}">
                <a16:creationId xmlns:a16="http://schemas.microsoft.com/office/drawing/2014/main" id="{23C254B6-5205-C747-9EF8-4D4DF87C9A14}"/>
              </a:ext>
            </a:extLst>
          </p:cNvPr>
          <p:cNvSpPr>
            <a:spLocks noGrp="1"/>
          </p:cNvSpPr>
          <p:nvPr>
            <p:ph type="title"/>
          </p:nvPr>
        </p:nvSpPr>
        <p:spPr>
          <a:xfrm>
            <a:off x="527050" y="536575"/>
            <a:ext cx="10972800" cy="419100"/>
          </a:xfrm>
        </p:spPr>
        <p:txBody>
          <a:bodyPr/>
          <a:lstStyle/>
          <a:p>
            <a:r>
              <a:rPr lang="en-US" dirty="0"/>
              <a:t>Case Presentation – Dr </a:t>
            </a:r>
            <a:r>
              <a:rPr lang="en-US" dirty="0" err="1"/>
              <a:t>Balar</a:t>
            </a:r>
            <a:r>
              <a:rPr lang="en-US" dirty="0"/>
              <a:t>: 78-Year-Old Man (</a:t>
            </a:r>
            <a:r>
              <a:rPr lang="en-US" dirty="0" err="1"/>
              <a:t>cont</a:t>
            </a:r>
            <a:r>
              <a:rPr lang="en-US" dirty="0"/>
              <a:t>)</a:t>
            </a:r>
          </a:p>
        </p:txBody>
      </p:sp>
    </p:spTree>
    <p:extLst>
      <p:ext uri="{BB962C8B-B14F-4D97-AF65-F5344CB8AC3E}">
        <p14:creationId xmlns:p14="http://schemas.microsoft.com/office/powerpoint/2010/main" val="1783519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32657"/>
            <a:ext cx="11201400" cy="1143000"/>
          </a:xfrm>
        </p:spPr>
        <p:txBody>
          <a:bodyPr/>
          <a:lstStyle/>
          <a:p>
            <a:br>
              <a:rPr lang="en-US" sz="2800" dirty="0"/>
            </a:br>
            <a:r>
              <a:rPr lang="en-US" sz="2800" dirty="0"/>
              <a:t>MODULE 4: Current and Future Roles of Recently FDA-Approved Novel Therapies — Dr Rosenberg</a:t>
            </a:r>
            <a:br>
              <a:rPr lang="en-US" sz="2800" dirty="0"/>
            </a:b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a:xfrm>
            <a:off x="762000" y="1524000"/>
            <a:ext cx="11049000" cy="4876800"/>
          </a:xfrm>
        </p:spPr>
        <p:txBody>
          <a:bodyPr/>
          <a:lstStyle/>
          <a:p>
            <a:pPr marL="342900" indent="-342900">
              <a:spcBef>
                <a:spcPts val="400"/>
              </a:spcBef>
              <a:buFont typeface="Arial" panose="020B0604020202020204" pitchFamily="34" charset="0"/>
              <a:buChar char="•"/>
            </a:pPr>
            <a:r>
              <a:rPr lang="en-US" sz="2800" dirty="0">
                <a:solidFill>
                  <a:srgbClr val="002B50"/>
                </a:solidFill>
              </a:rPr>
              <a:t>Clinical research data leading to FDA approvals of </a:t>
            </a:r>
            <a:r>
              <a:rPr lang="en-US" sz="2800" dirty="0" err="1">
                <a:solidFill>
                  <a:srgbClr val="002B50"/>
                </a:solidFill>
              </a:rPr>
              <a:t>erdafitinib</a:t>
            </a:r>
            <a:r>
              <a:rPr lang="en-US" sz="2800" dirty="0">
                <a:solidFill>
                  <a:srgbClr val="002B50"/>
                </a:solidFill>
              </a:rPr>
              <a:t> and </a:t>
            </a:r>
            <a:r>
              <a:rPr lang="en-US" sz="2800" dirty="0" err="1">
                <a:solidFill>
                  <a:srgbClr val="002B50"/>
                </a:solidFill>
              </a:rPr>
              <a:t>enfortumab</a:t>
            </a:r>
            <a:r>
              <a:rPr lang="en-US" sz="2800" dirty="0">
                <a:solidFill>
                  <a:srgbClr val="002B50"/>
                </a:solidFill>
              </a:rPr>
              <a:t> </a:t>
            </a:r>
            <a:r>
              <a:rPr lang="en-US" sz="2800" dirty="0" err="1">
                <a:solidFill>
                  <a:srgbClr val="002B50"/>
                </a:solidFill>
              </a:rPr>
              <a:t>vedotin</a:t>
            </a:r>
            <a:endParaRPr lang="en-US" sz="2800" dirty="0">
              <a:solidFill>
                <a:srgbClr val="002B50"/>
              </a:solidFill>
            </a:endParaRPr>
          </a:p>
          <a:p>
            <a:pPr marL="0" indent="0">
              <a:spcBef>
                <a:spcPts val="400"/>
              </a:spcBef>
              <a:buNone/>
            </a:pPr>
            <a:endParaRPr lang="en-US" sz="800" dirty="0">
              <a:solidFill>
                <a:srgbClr val="002B50"/>
              </a:solidFill>
            </a:endParaRPr>
          </a:p>
          <a:p>
            <a:pPr marL="342900" indent="-342900">
              <a:spcBef>
                <a:spcPts val="400"/>
              </a:spcBef>
              <a:buFont typeface="Arial" panose="020B0604020202020204" pitchFamily="34" charset="0"/>
              <a:buChar char="•"/>
            </a:pPr>
            <a:r>
              <a:rPr lang="en-US" sz="2800" dirty="0">
                <a:solidFill>
                  <a:srgbClr val="002B50"/>
                </a:solidFill>
              </a:rPr>
              <a:t>Adverse event profiles of </a:t>
            </a:r>
            <a:r>
              <a:rPr lang="en-US" sz="2800" dirty="0" err="1">
                <a:solidFill>
                  <a:srgbClr val="002B50"/>
                </a:solidFill>
              </a:rPr>
              <a:t>erdafitinib</a:t>
            </a:r>
            <a:r>
              <a:rPr lang="en-US" sz="2800" dirty="0">
                <a:solidFill>
                  <a:srgbClr val="002B50"/>
                </a:solidFill>
              </a:rPr>
              <a:t> and </a:t>
            </a:r>
            <a:r>
              <a:rPr lang="en-US" sz="2800" dirty="0" err="1">
                <a:solidFill>
                  <a:srgbClr val="002B50"/>
                </a:solidFill>
              </a:rPr>
              <a:t>enfortumab</a:t>
            </a:r>
            <a:r>
              <a:rPr lang="en-US" sz="2800" dirty="0">
                <a:solidFill>
                  <a:srgbClr val="002B50"/>
                </a:solidFill>
              </a:rPr>
              <a:t> </a:t>
            </a:r>
            <a:r>
              <a:rPr lang="en-US" sz="2800" dirty="0" err="1">
                <a:solidFill>
                  <a:srgbClr val="002B50"/>
                </a:solidFill>
              </a:rPr>
              <a:t>vedotin</a:t>
            </a:r>
            <a:r>
              <a:rPr lang="en-US" sz="2800" dirty="0">
                <a:solidFill>
                  <a:srgbClr val="002B50"/>
                </a:solidFill>
              </a:rPr>
              <a:t>; monitoring and management strategies</a:t>
            </a:r>
          </a:p>
          <a:p>
            <a:pPr marL="0" indent="0">
              <a:spcBef>
                <a:spcPts val="400"/>
              </a:spcBef>
              <a:buNone/>
            </a:pPr>
            <a:endParaRPr lang="en-US" sz="800" dirty="0">
              <a:solidFill>
                <a:srgbClr val="002B50"/>
              </a:solidFill>
            </a:endParaRPr>
          </a:p>
          <a:p>
            <a:pPr marL="342900" indent="-342900">
              <a:spcBef>
                <a:spcPts val="400"/>
              </a:spcBef>
              <a:buFont typeface="Arial" panose="020B0604020202020204" pitchFamily="34" charset="0"/>
              <a:buChar char="•"/>
            </a:pPr>
            <a:r>
              <a:rPr lang="en-US" sz="2800" dirty="0">
                <a:solidFill>
                  <a:srgbClr val="002B50"/>
                </a:solidFill>
              </a:rPr>
              <a:t>FDA Breakthrough Therapy: </a:t>
            </a:r>
            <a:r>
              <a:rPr lang="en-US" sz="2800" dirty="0" err="1">
                <a:solidFill>
                  <a:srgbClr val="002B50"/>
                </a:solidFill>
              </a:rPr>
              <a:t>Enfortumab</a:t>
            </a:r>
            <a:r>
              <a:rPr lang="en-US" sz="2800" dirty="0">
                <a:solidFill>
                  <a:srgbClr val="002B50"/>
                </a:solidFill>
              </a:rPr>
              <a:t> vedotin combined with pembrolizumab</a:t>
            </a:r>
          </a:p>
          <a:p>
            <a:pPr marL="342900" indent="-342900">
              <a:spcBef>
                <a:spcPts val="400"/>
              </a:spcBef>
              <a:buFont typeface="Arial" panose="020B0604020202020204" pitchFamily="34" charset="0"/>
              <a:buChar char="•"/>
            </a:pPr>
            <a:r>
              <a:rPr lang="en-US" sz="2800" dirty="0">
                <a:solidFill>
                  <a:srgbClr val="002B50"/>
                </a:solidFill>
              </a:rPr>
              <a:t>Case: 74-year-old man with </a:t>
            </a:r>
            <a:r>
              <a:rPr lang="en-US" sz="2800" dirty="0" err="1">
                <a:solidFill>
                  <a:srgbClr val="002B50"/>
                </a:solidFill>
              </a:rPr>
              <a:t>mUBC</a:t>
            </a:r>
            <a:endParaRPr lang="en-US" sz="2800" dirty="0">
              <a:solidFill>
                <a:srgbClr val="002B50"/>
              </a:solidFill>
            </a:endParaRPr>
          </a:p>
          <a:p>
            <a:pPr marL="342900" indent="-342900">
              <a:spcBef>
                <a:spcPts val="400"/>
              </a:spcBef>
              <a:buFont typeface="Arial" panose="020B0604020202020204" pitchFamily="34" charset="0"/>
              <a:buChar char="•"/>
            </a:pPr>
            <a:r>
              <a:rPr lang="en-US" sz="2800" dirty="0">
                <a:solidFill>
                  <a:srgbClr val="002B50"/>
                </a:solidFill>
              </a:rPr>
              <a:t>Case: 74-year-old woman with </a:t>
            </a:r>
            <a:r>
              <a:rPr lang="en-US" sz="2800" dirty="0" err="1">
                <a:solidFill>
                  <a:srgbClr val="002B50"/>
                </a:solidFill>
              </a:rPr>
              <a:t>mUBC</a:t>
            </a:r>
            <a:endParaRPr lang="en-US" sz="2800" dirty="0">
              <a:solidFill>
                <a:srgbClr val="002B50"/>
              </a:solidFill>
            </a:endParaRPr>
          </a:p>
        </p:txBody>
      </p:sp>
    </p:spTree>
    <p:extLst>
      <p:ext uri="{BB962C8B-B14F-4D97-AF65-F5344CB8AC3E}">
        <p14:creationId xmlns:p14="http://schemas.microsoft.com/office/powerpoint/2010/main" val="2825793329"/>
      </p:ext>
    </p:extLst>
  </p:cSld>
  <p:clrMapOvr>
    <a:masterClrMapping/>
  </p:clrMapOvr>
  <p:transition spd="slow"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933" y="108587"/>
            <a:ext cx="10850155" cy="782663"/>
          </a:xfrm>
        </p:spPr>
        <p:txBody>
          <a:bodyPr/>
          <a:lstStyle/>
          <a:p>
            <a:r>
              <a:rPr lang="en-US" sz="2400" dirty="0"/>
              <a:t>Fibroblast Growth Factor Receptor 3 is a therapeutic target in </a:t>
            </a:r>
            <a:r>
              <a:rPr lang="en-US" sz="2400" dirty="0" err="1"/>
              <a:t>mUC</a:t>
            </a:r>
            <a:endParaRPr lang="en-US" sz="1867" dirty="0"/>
          </a:p>
        </p:txBody>
      </p:sp>
      <p:sp>
        <p:nvSpPr>
          <p:cNvPr id="3" name="Content Placeholder 2"/>
          <p:cNvSpPr>
            <a:spLocks noGrp="1"/>
          </p:cNvSpPr>
          <p:nvPr>
            <p:ph idx="1"/>
          </p:nvPr>
        </p:nvSpPr>
        <p:spPr>
          <a:xfrm>
            <a:off x="902934" y="812046"/>
            <a:ext cx="10239828" cy="1832839"/>
          </a:xfrm>
        </p:spPr>
        <p:txBody>
          <a:bodyPr>
            <a:normAutofit/>
          </a:bodyPr>
          <a:lstStyle/>
          <a:p>
            <a:r>
              <a:rPr lang="en-US" sz="1867" dirty="0"/>
              <a:t>Mutation frequency in non-invasive disease is &gt;50% in Ta tumors</a:t>
            </a:r>
          </a:p>
          <a:p>
            <a:r>
              <a:rPr lang="en-US" sz="1867" dirty="0"/>
              <a:t>Mutations and fusions are less common in advanced UC</a:t>
            </a:r>
          </a:p>
          <a:p>
            <a:pPr lvl="1"/>
            <a:r>
              <a:rPr lang="en-US" sz="1600" dirty="0"/>
              <a:t>Mutation 5-15%</a:t>
            </a:r>
          </a:p>
          <a:p>
            <a:pPr lvl="1"/>
            <a:r>
              <a:rPr lang="en-US" sz="1600" dirty="0"/>
              <a:t>Fusion 3-5% using NGS</a:t>
            </a:r>
          </a:p>
          <a:p>
            <a:pPr lvl="1"/>
            <a:endParaRPr lang="en-US" sz="1600" dirty="0"/>
          </a:p>
          <a:p>
            <a:endParaRPr lang="en-US" sz="1867" dirty="0"/>
          </a:p>
        </p:txBody>
      </p:sp>
      <p:sp>
        <p:nvSpPr>
          <p:cNvPr id="4" name="Title 1">
            <a:extLst>
              <a:ext uri="{FF2B5EF4-FFF2-40B4-BE49-F238E27FC236}">
                <a16:creationId xmlns:a16="http://schemas.microsoft.com/office/drawing/2014/main" id="{6B7F5202-74FE-1748-AEF6-B8F4BBC5242A}"/>
              </a:ext>
            </a:extLst>
          </p:cNvPr>
          <p:cNvSpPr txBox="1">
            <a:spLocks/>
          </p:cNvSpPr>
          <p:nvPr/>
        </p:nvSpPr>
        <p:spPr bwMode="auto">
          <a:xfrm>
            <a:off x="5833746" y="1346351"/>
            <a:ext cx="8308975" cy="1371600"/>
          </a:xfrm>
          <a:prstGeom prst="rect">
            <a:avLst/>
          </a:prstGeom>
          <a:noFill/>
          <a:ln w="9525">
            <a:noFill/>
            <a:miter lim="800000"/>
            <a:headEnd/>
            <a:tailEnd/>
          </a:ln>
        </p:spPr>
        <p:txBody>
          <a:bodyPr vert="horz" wrap="square" lIns="121920" tIns="60960" rIns="121920" bIns="60960" numCol="1" anchor="b" anchorCtr="0" compatLnSpc="1">
            <a:prstTxWarp prst="textNoShape">
              <a:avLst/>
            </a:prstTxWarp>
          </a:bodyPr>
          <a:lstStyle>
            <a:lvl1pPr algn="l" defTabSz="342900" rtl="0" eaLnBrk="1" fontAlgn="base" hangingPunct="1">
              <a:spcBef>
                <a:spcPct val="0"/>
              </a:spcBef>
              <a:spcAft>
                <a:spcPct val="0"/>
              </a:spcAft>
              <a:defRPr sz="2200" b="1" kern="1200">
                <a:solidFill>
                  <a:schemeClr val="tx1"/>
                </a:solidFill>
                <a:latin typeface="+mj-lt"/>
                <a:ea typeface="ＭＳ Ｐゴシック" charset="0"/>
                <a:cs typeface="Georgia"/>
              </a:defRPr>
            </a:lvl1pPr>
            <a:lvl2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2pPr>
            <a:lvl3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3pPr>
            <a:lvl4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4pPr>
            <a:lvl5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5pPr>
            <a:lvl6pPr marL="342900" algn="l" defTabSz="342900" rtl="0" eaLnBrk="1" fontAlgn="base" hangingPunct="1">
              <a:spcBef>
                <a:spcPct val="0"/>
              </a:spcBef>
              <a:spcAft>
                <a:spcPct val="0"/>
              </a:spcAft>
              <a:defRPr sz="2250" b="1">
                <a:solidFill>
                  <a:schemeClr val="tx1"/>
                </a:solidFill>
                <a:latin typeface="Georgia" charset="0"/>
                <a:ea typeface="ＭＳ Ｐゴシック" charset="0"/>
              </a:defRPr>
            </a:lvl6pPr>
            <a:lvl7pPr marL="685800" algn="l" defTabSz="342900" rtl="0" eaLnBrk="1" fontAlgn="base" hangingPunct="1">
              <a:spcBef>
                <a:spcPct val="0"/>
              </a:spcBef>
              <a:spcAft>
                <a:spcPct val="0"/>
              </a:spcAft>
              <a:defRPr sz="2250" b="1">
                <a:solidFill>
                  <a:schemeClr val="tx1"/>
                </a:solidFill>
                <a:latin typeface="Georgia" charset="0"/>
                <a:ea typeface="ＭＳ Ｐゴシック" charset="0"/>
              </a:defRPr>
            </a:lvl7pPr>
            <a:lvl8pPr marL="1028700" algn="l" defTabSz="342900" rtl="0" eaLnBrk="1" fontAlgn="base" hangingPunct="1">
              <a:spcBef>
                <a:spcPct val="0"/>
              </a:spcBef>
              <a:spcAft>
                <a:spcPct val="0"/>
              </a:spcAft>
              <a:defRPr sz="2250" b="1">
                <a:solidFill>
                  <a:schemeClr val="tx1"/>
                </a:solidFill>
                <a:latin typeface="Georgia" charset="0"/>
                <a:ea typeface="ＭＳ Ｐゴシック" charset="0"/>
              </a:defRPr>
            </a:lvl8pPr>
            <a:lvl9pPr marL="1371600" algn="l" defTabSz="342900" rtl="0" eaLnBrk="1" fontAlgn="base" hangingPunct="1">
              <a:spcBef>
                <a:spcPct val="0"/>
              </a:spcBef>
              <a:spcAft>
                <a:spcPct val="0"/>
              </a:spcAft>
              <a:defRPr sz="2250" b="1">
                <a:solidFill>
                  <a:schemeClr val="tx1"/>
                </a:solidFill>
                <a:latin typeface="Georgia" charset="0"/>
                <a:ea typeface="ＭＳ Ｐゴシック" charset="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s-ES" sz="2400" b="1" i="0" u="none" strike="noStrike" kern="1200" cap="none" spc="0" normalizeH="0" baseline="0" noProof="0" dirty="0">
                <a:ln>
                  <a:noFill/>
                </a:ln>
                <a:solidFill>
                  <a:prstClr val="black"/>
                </a:solidFill>
                <a:effectLst/>
                <a:uLnTx/>
                <a:uFillTx/>
                <a:latin typeface="Arial"/>
                <a:ea typeface="ＭＳ Ｐゴシック" pitchFamily="34" charset="-128"/>
              </a:rPr>
              <a:t>FGFR3 activation can occur by mutation, overexpression or gene fusion</a:t>
            </a:r>
          </a:p>
        </p:txBody>
      </p:sp>
      <p:pic>
        <p:nvPicPr>
          <p:cNvPr id="5" name="Content Placeholder 3">
            <a:extLst>
              <a:ext uri="{FF2B5EF4-FFF2-40B4-BE49-F238E27FC236}">
                <a16:creationId xmlns:a16="http://schemas.microsoft.com/office/drawing/2014/main" id="{0D207E35-436E-144A-BF2F-EE63B4BFF550}"/>
              </a:ext>
            </a:extLst>
          </p:cNvPr>
          <p:cNvPicPr>
            <a:picLocks noChangeAspect="1"/>
          </p:cNvPicPr>
          <p:nvPr/>
        </p:nvPicPr>
        <p:blipFill>
          <a:blip r:embed="rId2" cstate="print"/>
          <a:srcRect/>
          <a:stretch>
            <a:fillRect/>
          </a:stretch>
        </p:blipFill>
        <p:spPr bwMode="auto">
          <a:xfrm>
            <a:off x="4870816" y="2785738"/>
            <a:ext cx="5061693" cy="2884007"/>
          </a:xfrm>
          <a:prstGeom prst="rect">
            <a:avLst/>
          </a:prstGeom>
          <a:noFill/>
          <a:ln w="9525">
            <a:noFill/>
            <a:miter lim="800000"/>
            <a:headEnd/>
            <a:tailEnd/>
          </a:ln>
        </p:spPr>
      </p:pic>
      <p:grpSp>
        <p:nvGrpSpPr>
          <p:cNvPr id="6" name="Group 35">
            <a:extLst>
              <a:ext uri="{FF2B5EF4-FFF2-40B4-BE49-F238E27FC236}">
                <a16:creationId xmlns:a16="http://schemas.microsoft.com/office/drawing/2014/main" id="{1EECEF31-486E-9240-A74A-20E78190BB68}"/>
              </a:ext>
            </a:extLst>
          </p:cNvPr>
          <p:cNvGrpSpPr>
            <a:grpSpLocks/>
          </p:cNvGrpSpPr>
          <p:nvPr/>
        </p:nvGrpSpPr>
        <p:grpSpPr bwMode="auto">
          <a:xfrm>
            <a:off x="9765029" y="3120413"/>
            <a:ext cx="1333500" cy="2500313"/>
            <a:chOff x="6963064" y="2292335"/>
            <a:chExt cx="1334091" cy="2499577"/>
          </a:xfrm>
        </p:grpSpPr>
        <p:grpSp>
          <p:nvGrpSpPr>
            <p:cNvPr id="7" name="Group 23">
              <a:extLst>
                <a:ext uri="{FF2B5EF4-FFF2-40B4-BE49-F238E27FC236}">
                  <a16:creationId xmlns:a16="http://schemas.microsoft.com/office/drawing/2014/main" id="{03A3B219-0640-264D-9E06-C1E2FAE7C73A}"/>
                </a:ext>
              </a:extLst>
            </p:cNvPr>
            <p:cNvGrpSpPr>
              <a:grpSpLocks/>
            </p:cNvGrpSpPr>
            <p:nvPr/>
          </p:nvGrpSpPr>
          <p:grpSpPr bwMode="auto">
            <a:xfrm>
              <a:off x="6963064" y="2292335"/>
              <a:ext cx="789358" cy="2499577"/>
              <a:chOff x="6020384" y="2292334"/>
              <a:chExt cx="789358" cy="2499577"/>
            </a:xfrm>
          </p:grpSpPr>
          <p:grpSp>
            <p:nvGrpSpPr>
              <p:cNvPr id="10" name="Group 17">
                <a:extLst>
                  <a:ext uri="{FF2B5EF4-FFF2-40B4-BE49-F238E27FC236}">
                    <a16:creationId xmlns:a16="http://schemas.microsoft.com/office/drawing/2014/main" id="{17E59BE0-4EB0-EC43-B9E5-64D7C90EBE93}"/>
                  </a:ext>
                </a:extLst>
              </p:cNvPr>
              <p:cNvGrpSpPr>
                <a:grpSpLocks/>
              </p:cNvGrpSpPr>
              <p:nvPr/>
            </p:nvGrpSpPr>
            <p:grpSpPr bwMode="auto">
              <a:xfrm>
                <a:off x="6020384" y="2292334"/>
                <a:ext cx="789358" cy="2499577"/>
                <a:chOff x="6355693" y="2292333"/>
                <a:chExt cx="789358" cy="2499577"/>
              </a:xfrm>
            </p:grpSpPr>
            <p:grpSp>
              <p:nvGrpSpPr>
                <p:cNvPr id="12" name="Group 13">
                  <a:extLst>
                    <a:ext uri="{FF2B5EF4-FFF2-40B4-BE49-F238E27FC236}">
                      <a16:creationId xmlns:a16="http://schemas.microsoft.com/office/drawing/2014/main" id="{865CD174-887C-AD43-ACC2-FA7547079CD1}"/>
                    </a:ext>
                  </a:extLst>
                </p:cNvPr>
                <p:cNvGrpSpPr>
                  <a:grpSpLocks/>
                </p:cNvGrpSpPr>
                <p:nvPr/>
              </p:nvGrpSpPr>
              <p:grpSpPr bwMode="auto">
                <a:xfrm>
                  <a:off x="6355693" y="2292333"/>
                  <a:ext cx="335309" cy="2499577"/>
                  <a:chOff x="6355693" y="2292333"/>
                  <a:chExt cx="335309" cy="2499577"/>
                </a:xfrm>
              </p:grpSpPr>
              <p:pic>
                <p:nvPicPr>
                  <p:cNvPr id="16" name="Picture 9">
                    <a:extLst>
                      <a:ext uri="{FF2B5EF4-FFF2-40B4-BE49-F238E27FC236}">
                        <a16:creationId xmlns:a16="http://schemas.microsoft.com/office/drawing/2014/main" id="{0423D21A-C10B-8848-A267-D16A433298C6}"/>
                      </a:ext>
                    </a:extLst>
                  </p:cNvPr>
                  <p:cNvPicPr>
                    <a:picLocks noChangeAspect="1"/>
                  </p:cNvPicPr>
                  <p:nvPr/>
                </p:nvPicPr>
                <p:blipFill>
                  <a:blip r:embed="rId3" cstate="print"/>
                  <a:srcRect/>
                  <a:stretch>
                    <a:fillRect/>
                  </a:stretch>
                </p:blipFill>
                <p:spPr bwMode="auto">
                  <a:xfrm>
                    <a:off x="6355693" y="2292333"/>
                    <a:ext cx="335309" cy="2499577"/>
                  </a:xfrm>
                  <a:prstGeom prst="rect">
                    <a:avLst/>
                  </a:prstGeom>
                  <a:noFill/>
                  <a:ln w="9525">
                    <a:noFill/>
                    <a:miter lim="800000"/>
                    <a:headEnd/>
                    <a:tailEnd/>
                  </a:ln>
                </p:spPr>
              </p:pic>
              <p:sp>
                <p:nvSpPr>
                  <p:cNvPr id="17" name="Rectangle 11">
                    <a:extLst>
                      <a:ext uri="{FF2B5EF4-FFF2-40B4-BE49-F238E27FC236}">
                        <a16:creationId xmlns:a16="http://schemas.microsoft.com/office/drawing/2014/main" id="{0FE3648C-7A65-264C-B75C-4C3D80498520}"/>
                      </a:ext>
                    </a:extLst>
                  </p:cNvPr>
                  <p:cNvSpPr>
                    <a:spLocks noChangeArrowheads="1"/>
                  </p:cNvSpPr>
                  <p:nvPr/>
                </p:nvSpPr>
                <p:spPr bwMode="auto">
                  <a:xfrm>
                    <a:off x="6355693" y="2292333"/>
                    <a:ext cx="335112" cy="847475"/>
                  </a:xfrm>
                  <a:prstGeom prst="rect">
                    <a:avLst/>
                  </a:prstGeom>
                  <a:solidFill>
                    <a:srgbClr val="FF0000"/>
                  </a:solidFill>
                  <a:ln w="9525">
                    <a:solidFill>
                      <a:schemeClr val="tx1"/>
                    </a:solidFill>
                    <a:round/>
                    <a:headEnd/>
                    <a:tailEnd/>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pic>
              <p:nvPicPr>
                <p:cNvPr id="13" name="Picture 10">
                  <a:extLst>
                    <a:ext uri="{FF2B5EF4-FFF2-40B4-BE49-F238E27FC236}">
                      <a16:creationId xmlns:a16="http://schemas.microsoft.com/office/drawing/2014/main" id="{72DFE7BF-171D-9A41-AA5E-9AB5450E3567}"/>
                    </a:ext>
                  </a:extLst>
                </p:cNvPr>
                <p:cNvPicPr>
                  <a:picLocks noChangeAspect="1"/>
                </p:cNvPicPr>
                <p:nvPr/>
              </p:nvPicPr>
              <p:blipFill>
                <a:blip r:embed="rId3" cstate="print"/>
                <a:srcRect/>
                <a:stretch>
                  <a:fillRect/>
                </a:stretch>
              </p:blipFill>
              <p:spPr bwMode="auto">
                <a:xfrm flipH="1">
                  <a:off x="6809742" y="2292333"/>
                  <a:ext cx="335309" cy="2499577"/>
                </a:xfrm>
                <a:prstGeom prst="rect">
                  <a:avLst/>
                </a:prstGeom>
                <a:noFill/>
                <a:ln w="9525">
                  <a:noFill/>
                  <a:miter lim="800000"/>
                  <a:headEnd/>
                  <a:tailEnd/>
                </a:ln>
              </p:spPr>
            </p:pic>
            <p:sp>
              <p:nvSpPr>
                <p:cNvPr id="14" name="Rectangle 12">
                  <a:extLst>
                    <a:ext uri="{FF2B5EF4-FFF2-40B4-BE49-F238E27FC236}">
                      <a16:creationId xmlns:a16="http://schemas.microsoft.com/office/drawing/2014/main" id="{BADE818D-3C42-144A-A3BB-99E1B15B17F4}"/>
                    </a:ext>
                  </a:extLst>
                </p:cNvPr>
                <p:cNvSpPr>
                  <a:spLocks noChangeArrowheads="1"/>
                </p:cNvSpPr>
                <p:nvPr/>
              </p:nvSpPr>
              <p:spPr bwMode="auto">
                <a:xfrm>
                  <a:off x="6779744" y="2292333"/>
                  <a:ext cx="335111" cy="847475"/>
                </a:xfrm>
                <a:prstGeom prst="rect">
                  <a:avLst/>
                </a:prstGeom>
                <a:solidFill>
                  <a:srgbClr val="FF0000"/>
                </a:solidFill>
                <a:ln w="9525">
                  <a:solidFill>
                    <a:schemeClr val="tx1"/>
                  </a:solidFill>
                  <a:round/>
                  <a:headEnd/>
                  <a:tailEnd/>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cxnSp>
              <p:nvCxnSpPr>
                <p:cNvPr id="15" name="Straight Connector 16">
                  <a:extLst>
                    <a:ext uri="{FF2B5EF4-FFF2-40B4-BE49-F238E27FC236}">
                      <a16:creationId xmlns:a16="http://schemas.microsoft.com/office/drawing/2014/main" id="{E7201D1D-85A1-5A4D-B850-B027951CF14E}"/>
                    </a:ext>
                  </a:extLst>
                </p:cNvPr>
                <p:cNvCxnSpPr>
                  <a:cxnSpLocks noChangeShapeType="1"/>
                </p:cNvCxnSpPr>
                <p:nvPr/>
              </p:nvCxnSpPr>
              <p:spPr bwMode="auto">
                <a:xfrm>
                  <a:off x="6355693" y="3542915"/>
                  <a:ext cx="789338" cy="0"/>
                </a:xfrm>
                <a:prstGeom prst="line">
                  <a:avLst/>
                </a:prstGeom>
                <a:noFill/>
                <a:ln w="38100">
                  <a:solidFill>
                    <a:schemeClr val="tx1"/>
                  </a:solidFill>
                  <a:round/>
                  <a:headEnd/>
                  <a:tailEnd/>
                </a:ln>
              </p:spPr>
            </p:cxnSp>
          </p:grpSp>
          <p:cxnSp>
            <p:nvCxnSpPr>
              <p:cNvPr id="11" name="Straight Connector 10">
                <a:extLst>
                  <a:ext uri="{FF2B5EF4-FFF2-40B4-BE49-F238E27FC236}">
                    <a16:creationId xmlns:a16="http://schemas.microsoft.com/office/drawing/2014/main" id="{101F5E03-877F-0F4A-BF54-C45931FC3A44}"/>
                  </a:ext>
                </a:extLst>
              </p:cNvPr>
              <p:cNvCxnSpPr>
                <a:cxnSpLocks noChangeShapeType="1"/>
                <a:stCxn id="17" idx="3"/>
                <a:endCxn id="14" idx="1"/>
              </p:cNvCxnSpPr>
              <p:nvPr/>
            </p:nvCxnSpPr>
            <p:spPr bwMode="auto">
              <a:xfrm flipV="1">
                <a:off x="6355496" y="2716072"/>
                <a:ext cx="88939" cy="0"/>
              </a:xfrm>
              <a:prstGeom prst="line">
                <a:avLst/>
              </a:prstGeom>
              <a:noFill/>
              <a:ln w="25400">
                <a:solidFill>
                  <a:srgbClr val="FFFFFF"/>
                </a:solidFill>
                <a:round/>
                <a:headEnd/>
                <a:tailEnd/>
              </a:ln>
              <a:effectLst>
                <a:outerShdw blurRad="40000" dist="20000" dir="5400000" rotWithShape="0">
                  <a:srgbClr val="808080">
                    <a:alpha val="37999"/>
                  </a:srgbClr>
                </a:outerShdw>
              </a:effectLst>
            </p:spPr>
          </p:cxnSp>
        </p:grpSp>
        <p:sp>
          <p:nvSpPr>
            <p:cNvPr id="8" name="Left Brace 33">
              <a:extLst>
                <a:ext uri="{FF2B5EF4-FFF2-40B4-BE49-F238E27FC236}">
                  <a16:creationId xmlns:a16="http://schemas.microsoft.com/office/drawing/2014/main" id="{7BCC9695-E678-B64E-B056-DA3E528C120A}"/>
                </a:ext>
              </a:extLst>
            </p:cNvPr>
            <p:cNvSpPr>
              <a:spLocks/>
            </p:cNvSpPr>
            <p:nvPr/>
          </p:nvSpPr>
          <p:spPr bwMode="auto">
            <a:xfrm flipH="1">
              <a:off x="7890234" y="2292336"/>
              <a:ext cx="405353" cy="846792"/>
            </a:xfrm>
            <a:prstGeom prst="leftBrace">
              <a:avLst>
                <a:gd name="adj1" fmla="val 8337"/>
                <a:gd name="adj2" fmla="val 50000"/>
              </a:avLst>
            </a:prstGeom>
            <a:noFill/>
            <a:ln w="9525">
              <a:solidFill>
                <a:schemeClr val="tx1"/>
              </a:solidFill>
              <a:round/>
              <a:headEnd/>
              <a:tailEnd/>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s-ES" altLang="es-E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 name="Left Brace 34">
              <a:extLst>
                <a:ext uri="{FF2B5EF4-FFF2-40B4-BE49-F238E27FC236}">
                  <a16:creationId xmlns:a16="http://schemas.microsoft.com/office/drawing/2014/main" id="{CDDAB648-F9F0-744C-9087-CE5412077E96}"/>
                </a:ext>
              </a:extLst>
            </p:cNvPr>
            <p:cNvSpPr>
              <a:spLocks/>
            </p:cNvSpPr>
            <p:nvPr/>
          </p:nvSpPr>
          <p:spPr bwMode="auto">
            <a:xfrm flipH="1">
              <a:off x="7891802" y="3698500"/>
              <a:ext cx="405353" cy="1093412"/>
            </a:xfrm>
            <a:prstGeom prst="leftBrace">
              <a:avLst>
                <a:gd name="adj1" fmla="val 8330"/>
                <a:gd name="adj2" fmla="val 50000"/>
              </a:avLst>
            </a:prstGeom>
            <a:noFill/>
            <a:ln w="9525">
              <a:solidFill>
                <a:schemeClr val="tx1"/>
              </a:solidFill>
              <a:round/>
              <a:headEnd/>
              <a:tailEnd/>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s-ES" altLang="es-E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sp>
        <p:nvSpPr>
          <p:cNvPr id="18" name="TextBox 36">
            <a:extLst>
              <a:ext uri="{FF2B5EF4-FFF2-40B4-BE49-F238E27FC236}">
                <a16:creationId xmlns:a16="http://schemas.microsoft.com/office/drawing/2014/main" id="{F4B81F52-0561-3040-8557-ADD08182ECAF}"/>
              </a:ext>
            </a:extLst>
          </p:cNvPr>
          <p:cNvSpPr txBox="1">
            <a:spLocks noChangeArrowheads="1"/>
          </p:cNvSpPr>
          <p:nvPr/>
        </p:nvSpPr>
        <p:spPr bwMode="auto">
          <a:xfrm>
            <a:off x="11211242" y="3363301"/>
            <a:ext cx="1025525" cy="369332"/>
          </a:xfrm>
          <a:prstGeom prst="rect">
            <a:avLst/>
          </a:prstGeom>
          <a:noFill/>
          <a:ln w="9525">
            <a:noFill/>
            <a:miter lim="800000"/>
            <a:headEnd/>
            <a:tailEnd/>
          </a:ln>
        </p:spPr>
        <p:txBody>
          <a:bodyPr>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s-ES" sz="1800" b="1"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TACC3</a:t>
            </a:r>
          </a:p>
        </p:txBody>
      </p:sp>
      <p:sp>
        <p:nvSpPr>
          <p:cNvPr id="19" name="TextBox 37">
            <a:extLst>
              <a:ext uri="{FF2B5EF4-FFF2-40B4-BE49-F238E27FC236}">
                <a16:creationId xmlns:a16="http://schemas.microsoft.com/office/drawing/2014/main" id="{BC250B3D-997D-5C44-892F-D600CA97C735}"/>
              </a:ext>
            </a:extLst>
          </p:cNvPr>
          <p:cNvSpPr txBox="1">
            <a:spLocks noChangeArrowheads="1"/>
          </p:cNvSpPr>
          <p:nvPr/>
        </p:nvSpPr>
        <p:spPr bwMode="auto">
          <a:xfrm>
            <a:off x="11211241" y="4892061"/>
            <a:ext cx="788934" cy="369332"/>
          </a:xfrm>
          <a:prstGeom prst="rect">
            <a:avLst/>
          </a:prstGeom>
          <a:noFill/>
          <a:ln w="9525">
            <a:noFill/>
            <a:miter lim="800000"/>
            <a:headEnd/>
            <a:tailEnd/>
          </a:ln>
        </p:spPr>
        <p:txBody>
          <a:bodyPr wrap="non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s-ES" sz="1800" b="1"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FGFR3</a:t>
            </a:r>
          </a:p>
        </p:txBody>
      </p:sp>
      <p:sp>
        <p:nvSpPr>
          <p:cNvPr id="20" name="TextBox 19">
            <a:extLst>
              <a:ext uri="{FF2B5EF4-FFF2-40B4-BE49-F238E27FC236}">
                <a16:creationId xmlns:a16="http://schemas.microsoft.com/office/drawing/2014/main" id="{F1D4CFDD-C987-2946-93D3-BF1B52E8B61A}"/>
              </a:ext>
            </a:extLst>
          </p:cNvPr>
          <p:cNvSpPr txBox="1"/>
          <p:nvPr/>
        </p:nvSpPr>
        <p:spPr>
          <a:xfrm>
            <a:off x="5755708" y="2669097"/>
            <a:ext cx="1915035" cy="830997"/>
          </a:xfrm>
          <a:prstGeom prst="rect">
            <a:avLst/>
          </a:prstGeom>
          <a:noFill/>
        </p:spPr>
        <p:txBody>
          <a:bodyPr wrap="squar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Mutation leads to ligand independent dimerization</a:t>
            </a:r>
          </a:p>
        </p:txBody>
      </p:sp>
      <p:sp>
        <p:nvSpPr>
          <p:cNvPr id="21" name="TextBox 20">
            <a:extLst>
              <a:ext uri="{FF2B5EF4-FFF2-40B4-BE49-F238E27FC236}">
                <a16:creationId xmlns:a16="http://schemas.microsoft.com/office/drawing/2014/main" id="{9EE80BC4-3E22-DD44-9BBF-E6A84AD72938}"/>
              </a:ext>
            </a:extLst>
          </p:cNvPr>
          <p:cNvSpPr txBox="1"/>
          <p:nvPr/>
        </p:nvSpPr>
        <p:spPr>
          <a:xfrm>
            <a:off x="6618871" y="5737531"/>
            <a:ext cx="2350700" cy="379656"/>
          </a:xfrm>
          <a:prstGeom prst="rect">
            <a:avLst/>
          </a:prstGeom>
          <a:noFill/>
        </p:spPr>
        <p:txBody>
          <a:bodyPr wrap="squar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Overexpression</a:t>
            </a:r>
          </a:p>
        </p:txBody>
      </p:sp>
      <p:sp>
        <p:nvSpPr>
          <p:cNvPr id="22" name="TextBox 21">
            <a:extLst>
              <a:ext uri="{FF2B5EF4-FFF2-40B4-BE49-F238E27FC236}">
                <a16:creationId xmlns:a16="http://schemas.microsoft.com/office/drawing/2014/main" id="{EBCC8B91-5111-B045-8714-2F61A4FA6D81}"/>
              </a:ext>
            </a:extLst>
          </p:cNvPr>
          <p:cNvSpPr txBox="1"/>
          <p:nvPr/>
        </p:nvSpPr>
        <p:spPr>
          <a:xfrm>
            <a:off x="9178631" y="2644885"/>
            <a:ext cx="2152907" cy="338554"/>
          </a:xfrm>
          <a:prstGeom prst="rect">
            <a:avLst/>
          </a:prstGeom>
          <a:noFill/>
        </p:spPr>
        <p:txBody>
          <a:bodyPr wrap="squar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Fusion/translocation</a:t>
            </a:r>
          </a:p>
        </p:txBody>
      </p:sp>
      <p:pic>
        <p:nvPicPr>
          <p:cNvPr id="23" name="Picture 22" descr="fgfr3-diagram.jpg">
            <a:extLst>
              <a:ext uri="{FF2B5EF4-FFF2-40B4-BE49-F238E27FC236}">
                <a16:creationId xmlns:a16="http://schemas.microsoft.com/office/drawing/2014/main" id="{B4A82566-3A0D-1B40-B4DE-A8B9DF90A908}"/>
              </a:ext>
            </a:extLst>
          </p:cNvPr>
          <p:cNvPicPr>
            <a:picLocks noChangeAspect="1"/>
          </p:cNvPicPr>
          <p:nvPr/>
        </p:nvPicPr>
        <p:blipFill>
          <a:blip r:embed="rId4" cstate="print"/>
          <a:srcRect b="31905"/>
          <a:stretch>
            <a:fillRect/>
          </a:stretch>
        </p:blipFill>
        <p:spPr>
          <a:xfrm>
            <a:off x="195008" y="4037197"/>
            <a:ext cx="4635315" cy="1709728"/>
          </a:xfrm>
          <a:prstGeom prst="rect">
            <a:avLst/>
          </a:prstGeom>
        </p:spPr>
      </p:pic>
      <p:cxnSp>
        <p:nvCxnSpPr>
          <p:cNvPr id="25" name="Straight Connector 24">
            <a:extLst>
              <a:ext uri="{FF2B5EF4-FFF2-40B4-BE49-F238E27FC236}">
                <a16:creationId xmlns:a16="http://schemas.microsoft.com/office/drawing/2014/main" id="{9C75CC66-AD28-454E-AABB-EDFBE5671EC0}"/>
              </a:ext>
            </a:extLst>
          </p:cNvPr>
          <p:cNvCxnSpPr/>
          <p:nvPr/>
        </p:nvCxnSpPr>
        <p:spPr>
          <a:xfrm>
            <a:off x="4968352" y="2194560"/>
            <a:ext cx="0" cy="3542971"/>
          </a:xfrm>
          <a:prstGeom prst="line">
            <a:avLst/>
          </a:prstGeom>
        </p:spPr>
        <p:style>
          <a:lnRef idx="2">
            <a:schemeClr val="accent1"/>
          </a:lnRef>
          <a:fillRef idx="0">
            <a:schemeClr val="accent1"/>
          </a:fillRef>
          <a:effectRef idx="1">
            <a:schemeClr val="accent1"/>
          </a:effectRef>
          <a:fontRef idx="minor">
            <a:schemeClr val="tx1"/>
          </a:fontRef>
        </p:style>
      </p:cxnSp>
      <p:sp>
        <p:nvSpPr>
          <p:cNvPr id="26" name="Title 1">
            <a:extLst>
              <a:ext uri="{FF2B5EF4-FFF2-40B4-BE49-F238E27FC236}">
                <a16:creationId xmlns:a16="http://schemas.microsoft.com/office/drawing/2014/main" id="{17B57E70-7658-3F4D-A937-C014E97B2149}"/>
              </a:ext>
            </a:extLst>
          </p:cNvPr>
          <p:cNvSpPr txBox="1">
            <a:spLocks/>
          </p:cNvSpPr>
          <p:nvPr/>
        </p:nvSpPr>
        <p:spPr bwMode="auto">
          <a:xfrm>
            <a:off x="378209" y="2414184"/>
            <a:ext cx="4206240" cy="1371600"/>
          </a:xfrm>
          <a:prstGeom prst="rect">
            <a:avLst/>
          </a:prstGeom>
          <a:noFill/>
          <a:ln w="9525">
            <a:noFill/>
            <a:miter lim="800000"/>
            <a:headEnd/>
            <a:tailEnd/>
          </a:ln>
        </p:spPr>
        <p:txBody>
          <a:bodyPr vert="horz" wrap="square" lIns="121920" tIns="60960" rIns="121920" bIns="60960" numCol="1" anchor="b" anchorCtr="0" compatLnSpc="1">
            <a:prstTxWarp prst="textNoShape">
              <a:avLst/>
            </a:prstTxWarp>
          </a:bodyPr>
          <a:lstStyle>
            <a:lvl1pPr algn="l" defTabSz="342900" rtl="0" eaLnBrk="1" fontAlgn="base" hangingPunct="1">
              <a:spcBef>
                <a:spcPct val="0"/>
              </a:spcBef>
              <a:spcAft>
                <a:spcPct val="0"/>
              </a:spcAft>
              <a:defRPr sz="2200" b="1" kern="1200">
                <a:solidFill>
                  <a:schemeClr val="tx1"/>
                </a:solidFill>
                <a:latin typeface="+mj-lt"/>
                <a:ea typeface="ＭＳ Ｐゴシック" charset="0"/>
                <a:cs typeface="Georgia"/>
              </a:defRPr>
            </a:lvl1pPr>
            <a:lvl2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2pPr>
            <a:lvl3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3pPr>
            <a:lvl4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4pPr>
            <a:lvl5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5pPr>
            <a:lvl6pPr marL="342900" algn="l" defTabSz="342900" rtl="0" eaLnBrk="1" fontAlgn="base" hangingPunct="1">
              <a:spcBef>
                <a:spcPct val="0"/>
              </a:spcBef>
              <a:spcAft>
                <a:spcPct val="0"/>
              </a:spcAft>
              <a:defRPr sz="2250" b="1">
                <a:solidFill>
                  <a:schemeClr val="tx1"/>
                </a:solidFill>
                <a:latin typeface="Georgia" charset="0"/>
                <a:ea typeface="ＭＳ Ｐゴシック" charset="0"/>
              </a:defRPr>
            </a:lvl6pPr>
            <a:lvl7pPr marL="685800" algn="l" defTabSz="342900" rtl="0" eaLnBrk="1" fontAlgn="base" hangingPunct="1">
              <a:spcBef>
                <a:spcPct val="0"/>
              </a:spcBef>
              <a:spcAft>
                <a:spcPct val="0"/>
              </a:spcAft>
              <a:defRPr sz="2250" b="1">
                <a:solidFill>
                  <a:schemeClr val="tx1"/>
                </a:solidFill>
                <a:latin typeface="Georgia" charset="0"/>
                <a:ea typeface="ＭＳ Ｐゴシック" charset="0"/>
              </a:defRPr>
            </a:lvl7pPr>
            <a:lvl8pPr marL="1028700" algn="l" defTabSz="342900" rtl="0" eaLnBrk="1" fontAlgn="base" hangingPunct="1">
              <a:spcBef>
                <a:spcPct val="0"/>
              </a:spcBef>
              <a:spcAft>
                <a:spcPct val="0"/>
              </a:spcAft>
              <a:defRPr sz="2250" b="1">
                <a:solidFill>
                  <a:schemeClr val="tx1"/>
                </a:solidFill>
                <a:latin typeface="Georgia" charset="0"/>
                <a:ea typeface="ＭＳ Ｐゴシック" charset="0"/>
              </a:defRPr>
            </a:lvl8pPr>
            <a:lvl9pPr marL="1371600" algn="l" defTabSz="342900" rtl="0" eaLnBrk="1" fontAlgn="base" hangingPunct="1">
              <a:spcBef>
                <a:spcPct val="0"/>
              </a:spcBef>
              <a:spcAft>
                <a:spcPct val="0"/>
              </a:spcAft>
              <a:defRPr sz="2250" b="1">
                <a:solidFill>
                  <a:schemeClr val="tx1"/>
                </a:solidFill>
                <a:latin typeface="Georgia" charset="0"/>
                <a:ea typeface="ＭＳ Ｐゴシック" charset="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s-ES" sz="2400" b="1" i="0" u="none" strike="noStrike" kern="1200" cap="none" spc="0" normalizeH="0" baseline="0" noProof="0" dirty="0">
                <a:ln>
                  <a:noFill/>
                </a:ln>
                <a:solidFill>
                  <a:prstClr val="black"/>
                </a:solidFill>
                <a:effectLst/>
                <a:uLnTx/>
                <a:uFillTx/>
                <a:latin typeface="Arial"/>
                <a:ea typeface="ＭＳ Ｐゴシック" pitchFamily="34" charset="-128"/>
              </a:rPr>
              <a:t>FGFR3 signals via PI3K, PKC, RAS/MAP kinase pathways</a:t>
            </a:r>
          </a:p>
        </p:txBody>
      </p:sp>
      <p:sp>
        <p:nvSpPr>
          <p:cNvPr id="27" name="TextBox 26">
            <a:extLst>
              <a:ext uri="{FF2B5EF4-FFF2-40B4-BE49-F238E27FC236}">
                <a16:creationId xmlns:a16="http://schemas.microsoft.com/office/drawing/2014/main" id="{D4F4DE00-CA94-0B45-A47F-462966B7E3A7}"/>
              </a:ext>
            </a:extLst>
          </p:cNvPr>
          <p:cNvSpPr txBox="1"/>
          <p:nvPr/>
        </p:nvSpPr>
        <p:spPr>
          <a:xfrm>
            <a:off x="352926" y="6481011"/>
            <a:ext cx="3358612" cy="307777"/>
          </a:xfrm>
          <a:prstGeom prst="rect">
            <a:avLst/>
          </a:prstGeom>
          <a:noFill/>
        </p:spPr>
        <p:txBody>
          <a:bodyPr wrap="none" rtlCol="0">
            <a:spAutoFit/>
          </a:bodyPr>
          <a:lstStyle/>
          <a:p>
            <a:r>
              <a:rPr lang="en-US" sz="1400" dirty="0"/>
              <a:t>Courtesy of Jonathan E Rosenberg, MD</a:t>
            </a:r>
          </a:p>
        </p:txBody>
      </p:sp>
    </p:spTree>
    <p:extLst>
      <p:ext uri="{BB962C8B-B14F-4D97-AF65-F5344CB8AC3E}">
        <p14:creationId xmlns:p14="http://schemas.microsoft.com/office/powerpoint/2010/main" val="18088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P spid="22" grpId="0"/>
      <p:bldP spid="2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8609-0E8B-4AAA-84C4-F3320C5A4EFD}"/>
              </a:ext>
            </a:extLst>
          </p:cNvPr>
          <p:cNvSpPr>
            <a:spLocks noGrp="1"/>
          </p:cNvSpPr>
          <p:nvPr>
            <p:ph type="title"/>
          </p:nvPr>
        </p:nvSpPr>
        <p:spPr/>
        <p:txBody>
          <a:bodyPr/>
          <a:lstStyle/>
          <a:p>
            <a:r>
              <a:rPr lang="en-US" dirty="0" err="1"/>
              <a:t>Erdafitinib</a:t>
            </a:r>
            <a:r>
              <a:rPr lang="en-US" dirty="0"/>
              <a:t> is the first targeted therapy approved for advanced bladder cancer</a:t>
            </a:r>
          </a:p>
        </p:txBody>
      </p:sp>
      <p:sp>
        <p:nvSpPr>
          <p:cNvPr id="3" name="Content Placeholder 2">
            <a:extLst>
              <a:ext uri="{FF2B5EF4-FFF2-40B4-BE49-F238E27FC236}">
                <a16:creationId xmlns:a16="http://schemas.microsoft.com/office/drawing/2014/main" id="{6631BED2-431A-4335-81FF-8E0419FD7D61}"/>
              </a:ext>
            </a:extLst>
          </p:cNvPr>
          <p:cNvSpPr>
            <a:spLocks noGrp="1"/>
          </p:cNvSpPr>
          <p:nvPr>
            <p:ph idx="1"/>
          </p:nvPr>
        </p:nvSpPr>
        <p:spPr>
          <a:xfrm>
            <a:off x="1020850" y="1488719"/>
            <a:ext cx="10423437" cy="4525963"/>
          </a:xfrm>
        </p:spPr>
        <p:txBody>
          <a:bodyPr/>
          <a:lstStyle/>
          <a:p>
            <a:r>
              <a:rPr lang="en-US" sz="2667" dirty="0"/>
              <a:t>Accelerated approval April 12, 2019</a:t>
            </a:r>
          </a:p>
          <a:p>
            <a:r>
              <a:rPr lang="en-US" sz="2667" dirty="0"/>
              <a:t>Indicated in tumors with FGFR3 or FGFR2 alterations</a:t>
            </a:r>
          </a:p>
          <a:p>
            <a:pPr lvl="1"/>
            <a:r>
              <a:rPr lang="en-US" sz="2400" dirty="0"/>
              <a:t>Progression during or following prior platinum-containing chemotherapy</a:t>
            </a:r>
          </a:p>
          <a:p>
            <a:r>
              <a:rPr lang="en-US" sz="2667" dirty="0"/>
              <a:t>Dosing: </a:t>
            </a:r>
          </a:p>
          <a:p>
            <a:pPr lvl="1"/>
            <a:r>
              <a:rPr lang="en-US" sz="2400" dirty="0"/>
              <a:t>8 mg daily</a:t>
            </a:r>
          </a:p>
          <a:p>
            <a:pPr lvl="1"/>
            <a:r>
              <a:rPr lang="en-US" sz="2400" dirty="0"/>
              <a:t>Increase to 9 mg daily if serum phosphorus level is &lt;5.5 mg/dL (and no ocular disorders or ≥ grade 2 toxicity) at days 14-21 of therapy</a:t>
            </a:r>
          </a:p>
          <a:p>
            <a:pPr lvl="1"/>
            <a:r>
              <a:rPr lang="en-US" sz="2400" dirty="0"/>
              <a:t>Continue until disease progression or unacceptable toxicity occurs</a:t>
            </a:r>
          </a:p>
          <a:p>
            <a:pPr lvl="1"/>
            <a:r>
              <a:rPr lang="en-US" sz="2400" dirty="0"/>
              <a:t>Monthly ophthalmologic exams x 4 then q3 months</a:t>
            </a:r>
          </a:p>
        </p:txBody>
      </p:sp>
      <p:sp>
        <p:nvSpPr>
          <p:cNvPr id="4" name="TextBox 3">
            <a:extLst>
              <a:ext uri="{FF2B5EF4-FFF2-40B4-BE49-F238E27FC236}">
                <a16:creationId xmlns:a16="http://schemas.microsoft.com/office/drawing/2014/main" id="{B9054075-8223-E54E-AD26-062C0268F294}"/>
              </a:ext>
            </a:extLst>
          </p:cNvPr>
          <p:cNvSpPr txBox="1"/>
          <p:nvPr/>
        </p:nvSpPr>
        <p:spPr>
          <a:xfrm>
            <a:off x="352926" y="6481011"/>
            <a:ext cx="3358612" cy="307777"/>
          </a:xfrm>
          <a:prstGeom prst="rect">
            <a:avLst/>
          </a:prstGeom>
          <a:noFill/>
        </p:spPr>
        <p:txBody>
          <a:bodyPr wrap="none" rtlCol="0">
            <a:spAutoFit/>
          </a:bodyPr>
          <a:lstStyle/>
          <a:p>
            <a:r>
              <a:rPr lang="en-US" sz="1400" dirty="0"/>
              <a:t>Courtesy of Jonathan E Rosenberg, MD</a:t>
            </a:r>
          </a:p>
        </p:txBody>
      </p:sp>
    </p:spTree>
    <p:extLst>
      <p:ext uri="{BB962C8B-B14F-4D97-AF65-F5344CB8AC3E}">
        <p14:creationId xmlns:p14="http://schemas.microsoft.com/office/powerpoint/2010/main" val="186668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Rosenberg — Disclosures</a:t>
            </a:r>
          </a:p>
        </p:txBody>
      </p:sp>
      <p:graphicFrame>
        <p:nvGraphicFramePr>
          <p:cNvPr id="5" name="Table 4">
            <a:extLst>
              <a:ext uri="{FF2B5EF4-FFF2-40B4-BE49-F238E27FC236}">
                <a16:creationId xmlns:a16="http://schemas.microsoft.com/office/drawing/2014/main" id="{FB83FDFE-5A54-1D43-8567-CE0A54B41729}"/>
              </a:ext>
            </a:extLst>
          </p:cNvPr>
          <p:cNvGraphicFramePr>
            <a:graphicFrameLocks noGrp="1"/>
          </p:cNvGraphicFramePr>
          <p:nvPr/>
        </p:nvGraphicFramePr>
        <p:xfrm>
          <a:off x="1562100" y="2057400"/>
          <a:ext cx="9067800" cy="3809999"/>
        </p:xfrm>
        <a:graphic>
          <a:graphicData uri="http://schemas.openxmlformats.org/drawingml/2006/table">
            <a:tbl>
              <a:tblPr firstRow="1" bandRow="1">
                <a:tableStyleId>{5C22544A-7EE6-4342-B048-85BDC9FD1C3A}</a:tableStyleId>
              </a:tblPr>
              <a:tblGrid>
                <a:gridCol w="3162300">
                  <a:extLst>
                    <a:ext uri="{9D8B030D-6E8A-4147-A177-3AD203B41FA5}">
                      <a16:colId xmlns:a16="http://schemas.microsoft.com/office/drawing/2014/main" val="1723418156"/>
                    </a:ext>
                  </a:extLst>
                </a:gridCol>
                <a:gridCol w="5905500">
                  <a:extLst>
                    <a:ext uri="{9D8B030D-6E8A-4147-A177-3AD203B41FA5}">
                      <a16:colId xmlns:a16="http://schemas.microsoft.com/office/drawing/2014/main" val="2617489920"/>
                    </a:ext>
                  </a:extLst>
                </a:gridCol>
              </a:tblGrid>
              <a:tr h="1976223">
                <a:tc>
                  <a:txBody>
                    <a:bodyPr/>
                    <a:lstStyle/>
                    <a:p>
                      <a:r>
                        <a:rPr lang="en-US" sz="1800" b="1" kern="1200" dirty="0">
                          <a:solidFill>
                            <a:schemeClr val="tx2"/>
                          </a:solidFill>
                          <a:effectLst/>
                          <a:latin typeface="+mn-lt"/>
                          <a:ea typeface="+mn-ea"/>
                          <a:cs typeface="+mn-cs"/>
                        </a:rPr>
                        <a:t>Consulting Agreements</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Astellas, AstraZeneca Pharmaceuticals LP, Bayer HealthCare Pharmaceuticals, Boehringer Ingelheim Pharmaceuticals Inc, Bristol-Myers Squibb Company, Genentech, a member of the Roche Group, GlaxoSmithKline, Janssen Biotech Inc, Merck, </a:t>
                      </a:r>
                      <a:r>
                        <a:rPr lang="en-US" sz="1800" b="0" kern="1200" dirty="0" err="1">
                          <a:solidFill>
                            <a:schemeClr val="tx2"/>
                          </a:solidFill>
                          <a:effectLst/>
                          <a:latin typeface="+mn-lt"/>
                          <a:ea typeface="+mn-ea"/>
                          <a:cs typeface="+mn-cs"/>
                        </a:rPr>
                        <a:t>Mirati</a:t>
                      </a:r>
                      <a:r>
                        <a:rPr lang="en-US" sz="1800" b="0" kern="1200" dirty="0">
                          <a:solidFill>
                            <a:schemeClr val="tx2"/>
                          </a:solidFill>
                          <a:effectLst/>
                          <a:latin typeface="+mn-lt"/>
                          <a:ea typeface="+mn-ea"/>
                          <a:cs typeface="+mn-cs"/>
                        </a:rPr>
                        <a:t> Therapeutics, Seattle Genetics</a:t>
                      </a:r>
                      <a:endParaRPr lang="en-US"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1057453">
                <a:tc>
                  <a:txBody>
                    <a:bodyPr/>
                    <a:lstStyle/>
                    <a:p>
                      <a:r>
                        <a:rPr lang="en-US" sz="1800" b="1" kern="1200" dirty="0">
                          <a:solidFill>
                            <a:schemeClr val="tx2"/>
                          </a:solidFill>
                          <a:effectLst/>
                          <a:latin typeface="+mn-lt"/>
                          <a:ea typeface="+mn-ea"/>
                          <a:cs typeface="+mn-cs"/>
                        </a:rPr>
                        <a:t>Contracted Research</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Astellas, AstraZeneca Pharmaceuticals LP, Bayer HealthCare Pharmaceuticals, Genentech, a member of the Roche Group, QED Therapeutics, Seattle Genetics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2247902"/>
                  </a:ext>
                </a:extLst>
              </a:tr>
              <a:tr h="776323">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1" dirty="0">
                          <a:solidFill>
                            <a:schemeClr val="tx2"/>
                          </a:solidFill>
                        </a:rPr>
                        <a:t>Data and Safety Monitoring Board/Committee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Rainier Therapeutics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185580"/>
                  </a:ext>
                </a:extLst>
              </a:tr>
            </a:tbl>
          </a:graphicData>
        </a:graphic>
      </p:graphicFrame>
    </p:spTree>
    <p:extLst>
      <p:ext uri="{BB962C8B-B14F-4D97-AF65-F5344CB8AC3E}">
        <p14:creationId xmlns:p14="http://schemas.microsoft.com/office/powerpoint/2010/main" val="4178405574"/>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A49F3-157A-DA40-9DCE-A0399A8B34A6}"/>
              </a:ext>
            </a:extLst>
          </p:cNvPr>
          <p:cNvSpPr>
            <a:spLocks noGrp="1"/>
          </p:cNvSpPr>
          <p:nvPr>
            <p:ph type="title"/>
          </p:nvPr>
        </p:nvSpPr>
        <p:spPr/>
        <p:txBody>
          <a:bodyPr/>
          <a:lstStyle/>
          <a:p>
            <a:r>
              <a:rPr lang="en-US" dirty="0"/>
              <a:t>Phase II BLC2001 Trial</a:t>
            </a:r>
          </a:p>
        </p:txBody>
      </p:sp>
      <p:sp>
        <p:nvSpPr>
          <p:cNvPr id="5" name="Text Placeholder 4">
            <a:extLst>
              <a:ext uri="{FF2B5EF4-FFF2-40B4-BE49-F238E27FC236}">
                <a16:creationId xmlns:a16="http://schemas.microsoft.com/office/drawing/2014/main" id="{16EE8944-EF84-5A46-A222-ED9C5C4E0BFD}"/>
              </a:ext>
            </a:extLst>
          </p:cNvPr>
          <p:cNvSpPr>
            <a:spLocks noGrp="1"/>
          </p:cNvSpPr>
          <p:nvPr>
            <p:ph idx="1"/>
          </p:nvPr>
        </p:nvSpPr>
        <p:spPr/>
        <p:txBody>
          <a:bodyPr/>
          <a:lstStyle/>
          <a:p>
            <a:pPr marL="380990" indent="-380990">
              <a:buFont typeface="Arial" panose="020B0604020202020204" pitchFamily="34" charset="0"/>
              <a:buChar char="•"/>
            </a:pPr>
            <a:r>
              <a:rPr lang="en-US" sz="2667" dirty="0"/>
              <a:t>Enrolled 99 patients with FGFR 1-3 alterations</a:t>
            </a:r>
          </a:p>
          <a:p>
            <a:pPr marL="380990" indent="-380990">
              <a:buFont typeface="Arial" panose="020B0604020202020204" pitchFamily="34" charset="0"/>
              <a:buChar char="•"/>
            </a:pPr>
            <a:r>
              <a:rPr lang="en-US" sz="2667" dirty="0"/>
              <a:t>88% had prior chemotherapy, 22% prior immunotherapy</a:t>
            </a:r>
          </a:p>
          <a:p>
            <a:pPr marL="380990" indent="-380990">
              <a:buFont typeface="Arial" panose="020B0604020202020204" pitchFamily="34" charset="0"/>
              <a:buChar char="•"/>
            </a:pPr>
            <a:r>
              <a:rPr lang="en-US" sz="2667" dirty="0"/>
              <a:t>12% had no prior systemic therapy</a:t>
            </a:r>
          </a:p>
          <a:p>
            <a:pPr marL="380990" indent="-380990">
              <a:buFont typeface="Arial" panose="020B0604020202020204" pitchFamily="34" charset="0"/>
              <a:buChar char="•"/>
            </a:pPr>
            <a:r>
              <a:rPr lang="en-US" sz="2667" dirty="0"/>
              <a:t>Majority had visceral metastases</a:t>
            </a:r>
          </a:p>
          <a:p>
            <a:pPr marL="380990" indent="-380990">
              <a:buFont typeface="Arial" panose="020B0604020202020204" pitchFamily="34" charset="0"/>
              <a:buChar char="•"/>
            </a:pPr>
            <a:r>
              <a:rPr lang="en-US" sz="2667" dirty="0"/>
              <a:t>Objective response rate 40% with 3% CR rate (per investigator)</a:t>
            </a:r>
          </a:p>
          <a:p>
            <a:pPr marL="897444" lvl="1" indent="-380990">
              <a:buFont typeface="Arial" panose="020B0604020202020204" pitchFamily="34" charset="0"/>
              <a:buChar char="•"/>
            </a:pPr>
            <a:r>
              <a:rPr lang="en-US" sz="2667" dirty="0"/>
              <a:t>Median TTR 1.4 months</a:t>
            </a:r>
          </a:p>
          <a:p>
            <a:pPr marL="897444" lvl="1" indent="-380990">
              <a:buFont typeface="Arial" panose="020B0604020202020204" pitchFamily="34" charset="0"/>
              <a:buChar char="•"/>
            </a:pPr>
            <a:r>
              <a:rPr lang="en-US" sz="2667" dirty="0"/>
              <a:t>Median DOR 5.6 months</a:t>
            </a:r>
          </a:p>
          <a:p>
            <a:pPr marL="380990" indent="-380990">
              <a:buFont typeface="Arial" panose="020B0604020202020204" pitchFamily="34" charset="0"/>
              <a:buChar char="•"/>
            </a:pPr>
            <a:r>
              <a:rPr lang="en-US" sz="3067" dirty="0"/>
              <a:t>5/12 patients without prior therapy responded (not FDA approved population)</a:t>
            </a:r>
          </a:p>
        </p:txBody>
      </p:sp>
      <p:sp>
        <p:nvSpPr>
          <p:cNvPr id="6" name="Text Placeholder 5">
            <a:extLst>
              <a:ext uri="{FF2B5EF4-FFF2-40B4-BE49-F238E27FC236}">
                <a16:creationId xmlns:a16="http://schemas.microsoft.com/office/drawing/2014/main" id="{2C5A7E42-C646-EA4F-9557-4641981BDC6D}"/>
              </a:ext>
            </a:extLst>
          </p:cNvPr>
          <p:cNvSpPr>
            <a:spLocks noGrp="1"/>
          </p:cNvSpPr>
          <p:nvPr>
            <p:ph type="body" sz="quarter" idx="4294967295"/>
          </p:nvPr>
        </p:nvSpPr>
        <p:spPr>
          <a:xfrm>
            <a:off x="152400" y="6597651"/>
            <a:ext cx="6604000" cy="336549"/>
          </a:xfrm>
        </p:spPr>
        <p:txBody>
          <a:bodyPr/>
          <a:lstStyle/>
          <a:p>
            <a:r>
              <a:rPr lang="en-US" altLang="en-US" sz="1067" dirty="0">
                <a:ea typeface="Arial Unicode MS" panose="020B0604020202020204" pitchFamily="34" charset="-128"/>
                <a:cs typeface="Arial Unicode MS" panose="020B0604020202020204" pitchFamily="34" charset="-128"/>
              </a:rPr>
              <a:t>Y </a:t>
            </a:r>
            <a:r>
              <a:rPr lang="en-US" altLang="en-US" sz="1067" dirty="0" err="1">
                <a:ea typeface="Arial Unicode MS" panose="020B0604020202020204" pitchFamily="34" charset="-128"/>
                <a:cs typeface="Arial Unicode MS" panose="020B0604020202020204" pitchFamily="34" charset="-128"/>
              </a:rPr>
              <a:t>Loriot</a:t>
            </a:r>
            <a:r>
              <a:rPr lang="en-US" altLang="en-US" sz="1067" dirty="0">
                <a:ea typeface="Arial Unicode MS" panose="020B0604020202020204" pitchFamily="34" charset="-128"/>
                <a:cs typeface="Arial Unicode MS" panose="020B0604020202020204" pitchFamily="34" charset="-128"/>
              </a:rPr>
              <a:t> et al. N </a:t>
            </a:r>
            <a:r>
              <a:rPr lang="en-US" altLang="en-US" sz="1067" dirty="0" err="1">
                <a:ea typeface="Arial Unicode MS" panose="020B0604020202020204" pitchFamily="34" charset="-128"/>
                <a:cs typeface="Arial Unicode MS" panose="020B0604020202020204" pitchFamily="34" charset="-128"/>
              </a:rPr>
              <a:t>Engl</a:t>
            </a:r>
            <a:r>
              <a:rPr lang="en-US" altLang="en-US" sz="1067" dirty="0">
                <a:ea typeface="Arial Unicode MS" panose="020B0604020202020204" pitchFamily="34" charset="-128"/>
                <a:cs typeface="Arial Unicode MS" panose="020B0604020202020204" pitchFamily="34" charset="-128"/>
              </a:rPr>
              <a:t> J Med 2019;381:338-348. Courtesy of Jonathan E Rosenberg, MD</a:t>
            </a:r>
            <a:endParaRPr lang="en-US" dirty="0"/>
          </a:p>
        </p:txBody>
      </p:sp>
    </p:spTree>
    <p:extLst>
      <p:ext uri="{BB962C8B-B14F-4D97-AF65-F5344CB8AC3E}">
        <p14:creationId xmlns:p14="http://schemas.microsoft.com/office/powerpoint/2010/main" val="1108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FC52E153-E71C-AD46-A10D-85ADF1C85B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059"/>
          <a:stretch/>
        </p:blipFill>
        <p:spPr bwMode="auto">
          <a:xfrm>
            <a:off x="1861857" y="938494"/>
            <a:ext cx="9139517" cy="51866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714FB12D-F6C1-D648-880E-9AC0073CA28E}"/>
              </a:ext>
            </a:extLst>
          </p:cNvPr>
          <p:cNvSpPr>
            <a:spLocks noChangeArrowheads="1"/>
          </p:cNvSpPr>
          <p:nvPr/>
        </p:nvSpPr>
        <p:spPr bwMode="auto">
          <a:xfrm>
            <a:off x="2061883" y="292755"/>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altLang="en-US" sz="2117" b="1" i="0" u="none" strike="noStrike" kern="1200" cap="none" spc="0" normalizeH="0" baseline="0" noProof="0">
                <a:ln>
                  <a:noFill/>
                </a:ln>
                <a:solidFill>
                  <a:srgbClr val="FFFFFF"/>
                </a:solidFill>
                <a:effectLst/>
                <a:uLnTx/>
                <a:uFillTx/>
                <a:latin typeface="arial" panose="020B0604020202020204" pitchFamily="34" charset="0"/>
                <a:ea typeface="Arial Unicode MS" panose="020B0604020202020204" pitchFamily="34" charset="-128"/>
                <a:cs typeface="Arial Unicode MS" panose="020B0604020202020204" pitchFamily="34" charset="-128"/>
              </a:rPr>
              <a:t>Response to Treatment, According to Subgroup.</a:t>
            </a:r>
          </a:p>
        </p:txBody>
      </p:sp>
      <p:sp>
        <p:nvSpPr>
          <p:cNvPr id="3" name="TextBox 2">
            <a:extLst>
              <a:ext uri="{FF2B5EF4-FFF2-40B4-BE49-F238E27FC236}">
                <a16:creationId xmlns:a16="http://schemas.microsoft.com/office/drawing/2014/main" id="{82716ABE-F356-B847-B9CF-6C743195658D}"/>
              </a:ext>
            </a:extLst>
          </p:cNvPr>
          <p:cNvSpPr txBox="1"/>
          <p:nvPr/>
        </p:nvSpPr>
        <p:spPr>
          <a:xfrm>
            <a:off x="923559" y="292755"/>
            <a:ext cx="10835053" cy="523220"/>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pitchFamily="34" charset="-128"/>
                <a:cs typeface="+mn-cs"/>
              </a:rPr>
              <a:t>Some patients treated with </a:t>
            </a:r>
            <a:r>
              <a:rPr kumimoji="0" lang="en-US" sz="2800" b="1" i="0" u="none" strike="noStrike" kern="1200" cap="none" spc="0" normalizeH="0" baseline="0" noProof="0" dirty="0" err="1">
                <a:ln>
                  <a:noFill/>
                </a:ln>
                <a:solidFill>
                  <a:prstClr val="black"/>
                </a:solidFill>
                <a:effectLst/>
                <a:uLnTx/>
                <a:uFillTx/>
                <a:latin typeface="Arial"/>
                <a:ea typeface="ＭＳ Ｐゴシック" pitchFamily="34" charset="-128"/>
                <a:cs typeface="+mn-cs"/>
              </a:rPr>
              <a:t>erdafitinib</a:t>
            </a:r>
            <a:r>
              <a:rPr kumimoji="0" lang="en-US" sz="2800" b="1" i="0" u="none" strike="noStrike" kern="1200" cap="none" spc="0" normalizeH="0" baseline="0" noProof="0" dirty="0">
                <a:ln>
                  <a:noFill/>
                </a:ln>
                <a:solidFill>
                  <a:prstClr val="black"/>
                </a:solidFill>
                <a:effectLst/>
                <a:uLnTx/>
                <a:uFillTx/>
                <a:latin typeface="Arial"/>
                <a:ea typeface="ＭＳ Ｐゴシック" pitchFamily="34" charset="-128"/>
                <a:cs typeface="+mn-cs"/>
              </a:rPr>
              <a:t> have responses &gt;1 year</a:t>
            </a:r>
          </a:p>
        </p:txBody>
      </p:sp>
      <p:sp>
        <p:nvSpPr>
          <p:cNvPr id="7" name="Text Placeholder 5">
            <a:extLst>
              <a:ext uri="{FF2B5EF4-FFF2-40B4-BE49-F238E27FC236}">
                <a16:creationId xmlns:a16="http://schemas.microsoft.com/office/drawing/2014/main" id="{4A8E8673-45FF-0347-976E-E11CD6EB29D3}"/>
              </a:ext>
            </a:extLst>
          </p:cNvPr>
          <p:cNvSpPr txBox="1">
            <a:spLocks/>
          </p:cNvSpPr>
          <p:nvPr/>
        </p:nvSpPr>
        <p:spPr bwMode="auto">
          <a:xfrm>
            <a:off x="152400" y="6597651"/>
            <a:ext cx="6604000" cy="336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6478" indent="-226478" algn="l" defTabSz="457189" rtl="0" eaLnBrk="1" fontAlgn="base" hangingPunct="1">
              <a:spcBef>
                <a:spcPct val="20000"/>
              </a:spcBef>
              <a:spcAft>
                <a:spcPct val="0"/>
              </a:spcAft>
              <a:buClr>
                <a:srgbClr val="2986E2"/>
              </a:buClr>
              <a:buFont typeface="Arial" charset="0"/>
              <a:buChar char="•"/>
              <a:defRPr sz="3200" kern="1200">
                <a:solidFill>
                  <a:schemeClr val="tx1"/>
                </a:solidFill>
                <a:latin typeface="Arial"/>
                <a:ea typeface="ＭＳ Ｐゴシック" charset="0"/>
                <a:cs typeface="Arial"/>
              </a:defRPr>
            </a:lvl1pPr>
            <a:lvl2pPr marL="742932" indent="-285744" algn="l" defTabSz="457189" rtl="0" eaLnBrk="1" fontAlgn="base" hangingPunct="1">
              <a:spcBef>
                <a:spcPct val="20000"/>
              </a:spcBef>
              <a:spcAft>
                <a:spcPct val="0"/>
              </a:spcAft>
              <a:buClr>
                <a:srgbClr val="2986E2"/>
              </a:buClr>
              <a:buFont typeface="Arial" charset="0"/>
              <a:buChar char="–"/>
              <a:defRPr sz="2800" kern="1200">
                <a:solidFill>
                  <a:schemeClr val="tx1"/>
                </a:solidFill>
                <a:latin typeface="Arial"/>
                <a:ea typeface="ＭＳ Ｐゴシック" charset="0"/>
                <a:cs typeface="Arial"/>
              </a:defRPr>
            </a:lvl2pPr>
            <a:lvl3pPr marL="1142971" indent="-228594" algn="l" defTabSz="457189" rtl="0" eaLnBrk="1" fontAlgn="base" hangingPunct="1">
              <a:spcBef>
                <a:spcPct val="20000"/>
              </a:spcBef>
              <a:spcAft>
                <a:spcPct val="0"/>
              </a:spcAft>
              <a:buClr>
                <a:srgbClr val="2986E2"/>
              </a:buClr>
              <a:buFont typeface="Arial" charset="0"/>
              <a:buChar char="•"/>
              <a:defRPr kern="1200">
                <a:solidFill>
                  <a:schemeClr val="tx1"/>
                </a:solidFill>
                <a:latin typeface="Arial"/>
                <a:ea typeface="ＭＳ Ｐゴシック" charset="0"/>
                <a:cs typeface="Arial"/>
              </a:defRPr>
            </a:lvl3pPr>
            <a:lvl4pPr marL="1600160"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4pPr>
            <a:lvl5pPr marL="2057349"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067">
                <a:ea typeface="Arial Unicode MS" panose="020B0604020202020204" pitchFamily="34" charset="-128"/>
                <a:cs typeface="Arial Unicode MS" panose="020B0604020202020204" pitchFamily="34" charset="-128"/>
              </a:rPr>
              <a:t>Y Loriot et al. N Engl J Med 2019;381:338-348. Courtesy of Jonathan E Rosenberg, MD</a:t>
            </a:r>
            <a:endParaRPr lang="en-US" dirty="0"/>
          </a:p>
        </p:txBody>
      </p:sp>
    </p:spTree>
    <p:extLst>
      <p:ext uri="{BB962C8B-B14F-4D97-AF65-F5344CB8AC3E}">
        <p14:creationId xmlns:p14="http://schemas.microsoft.com/office/powerpoint/2010/main" val="38041839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8C5496-E873-C54E-8E82-4DE88DFA0346}"/>
              </a:ext>
            </a:extLst>
          </p:cNvPr>
          <p:cNvSpPr>
            <a:spLocks noGrp="1"/>
          </p:cNvSpPr>
          <p:nvPr>
            <p:ph idx="1"/>
          </p:nvPr>
        </p:nvSpPr>
        <p:spPr/>
        <p:txBody>
          <a:bodyPr/>
          <a:lstStyle/>
          <a:p>
            <a:r>
              <a:rPr lang="en-US" sz="2667" dirty="0"/>
              <a:t>55% of patients required dose reductions</a:t>
            </a:r>
          </a:p>
          <a:p>
            <a:r>
              <a:rPr lang="en-US" sz="2667" dirty="0"/>
              <a:t>41% of patients were able to escalate to 9 mg daily</a:t>
            </a:r>
          </a:p>
          <a:p>
            <a:r>
              <a:rPr lang="en-US" sz="2667" dirty="0"/>
              <a:t>59% required subsequent dose reductions </a:t>
            </a:r>
          </a:p>
          <a:p>
            <a:r>
              <a:rPr lang="en-US" sz="2667" dirty="0"/>
              <a:t>46% of patients had grade 3 or higher AE attributable to treatment</a:t>
            </a:r>
          </a:p>
          <a:p>
            <a:r>
              <a:rPr lang="en-US" sz="2667" dirty="0"/>
              <a:t>Most common toxicities are hyperphosphatemia (on-target effect), stomatitis, and diarrhea</a:t>
            </a:r>
          </a:p>
          <a:p>
            <a:r>
              <a:rPr lang="en-US" sz="2667" dirty="0"/>
              <a:t>Central serous retinopathy in 21% of patients, 3% grade 3</a:t>
            </a:r>
          </a:p>
          <a:p>
            <a:pPr lvl="1"/>
            <a:r>
              <a:rPr lang="en-US" sz="2400" dirty="0"/>
              <a:t>Generally reversible</a:t>
            </a:r>
          </a:p>
          <a:p>
            <a:pPr lvl="1"/>
            <a:r>
              <a:rPr lang="en-US" sz="2400" dirty="0" err="1"/>
              <a:t>Amsler</a:t>
            </a:r>
            <a:r>
              <a:rPr lang="en-US" sz="2400" dirty="0"/>
              <a:t> grid testing</a:t>
            </a:r>
          </a:p>
        </p:txBody>
      </p:sp>
      <p:sp>
        <p:nvSpPr>
          <p:cNvPr id="3" name="TextBox 2">
            <a:extLst>
              <a:ext uri="{FF2B5EF4-FFF2-40B4-BE49-F238E27FC236}">
                <a16:creationId xmlns:a16="http://schemas.microsoft.com/office/drawing/2014/main" id="{82C6F616-DF16-6146-8E5B-3EF8577DA411}"/>
              </a:ext>
            </a:extLst>
          </p:cNvPr>
          <p:cNvSpPr txBox="1"/>
          <p:nvPr/>
        </p:nvSpPr>
        <p:spPr>
          <a:xfrm>
            <a:off x="1020852" y="346224"/>
            <a:ext cx="9069481" cy="502766"/>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BLC2001: Toxicity of </a:t>
            </a:r>
            <a:r>
              <a:rPr kumimoji="0" lang="en-US" sz="2667"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erdafitinib</a:t>
            </a:r>
            <a:endPar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26626" name="Picture 2" descr="Amsler Grid | East Valley Eye Center, Burbank, CA">
            <a:extLst>
              <a:ext uri="{FF2B5EF4-FFF2-40B4-BE49-F238E27FC236}">
                <a16:creationId xmlns:a16="http://schemas.microsoft.com/office/drawing/2014/main" id="{7409553B-8F56-8A46-8FE2-69E60EE9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237" y="5079634"/>
            <a:ext cx="2966819" cy="159454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5">
            <a:extLst>
              <a:ext uri="{FF2B5EF4-FFF2-40B4-BE49-F238E27FC236}">
                <a16:creationId xmlns:a16="http://schemas.microsoft.com/office/drawing/2014/main" id="{9F2F1376-21BE-6646-AB93-F59344EEBC7E}"/>
              </a:ext>
            </a:extLst>
          </p:cNvPr>
          <p:cNvSpPr txBox="1">
            <a:spLocks/>
          </p:cNvSpPr>
          <p:nvPr/>
        </p:nvSpPr>
        <p:spPr bwMode="auto">
          <a:xfrm>
            <a:off x="152400" y="6597651"/>
            <a:ext cx="6604000" cy="336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6478" indent="-226478" algn="l" defTabSz="457189" rtl="0" eaLnBrk="1" fontAlgn="base" hangingPunct="1">
              <a:spcBef>
                <a:spcPct val="20000"/>
              </a:spcBef>
              <a:spcAft>
                <a:spcPct val="0"/>
              </a:spcAft>
              <a:buClr>
                <a:srgbClr val="2986E2"/>
              </a:buClr>
              <a:buFont typeface="Arial" charset="0"/>
              <a:buChar char="•"/>
              <a:defRPr sz="3200" kern="1200">
                <a:solidFill>
                  <a:schemeClr val="tx1"/>
                </a:solidFill>
                <a:latin typeface="Arial"/>
                <a:ea typeface="ＭＳ Ｐゴシック" charset="0"/>
                <a:cs typeface="Arial"/>
              </a:defRPr>
            </a:lvl1pPr>
            <a:lvl2pPr marL="742932" indent="-285744" algn="l" defTabSz="457189" rtl="0" eaLnBrk="1" fontAlgn="base" hangingPunct="1">
              <a:spcBef>
                <a:spcPct val="20000"/>
              </a:spcBef>
              <a:spcAft>
                <a:spcPct val="0"/>
              </a:spcAft>
              <a:buClr>
                <a:srgbClr val="2986E2"/>
              </a:buClr>
              <a:buFont typeface="Arial" charset="0"/>
              <a:buChar char="–"/>
              <a:defRPr sz="2800" kern="1200">
                <a:solidFill>
                  <a:schemeClr val="tx1"/>
                </a:solidFill>
                <a:latin typeface="Arial"/>
                <a:ea typeface="ＭＳ Ｐゴシック" charset="0"/>
                <a:cs typeface="Arial"/>
              </a:defRPr>
            </a:lvl2pPr>
            <a:lvl3pPr marL="1142971" indent="-228594" algn="l" defTabSz="457189" rtl="0" eaLnBrk="1" fontAlgn="base" hangingPunct="1">
              <a:spcBef>
                <a:spcPct val="20000"/>
              </a:spcBef>
              <a:spcAft>
                <a:spcPct val="0"/>
              </a:spcAft>
              <a:buClr>
                <a:srgbClr val="2986E2"/>
              </a:buClr>
              <a:buFont typeface="Arial" charset="0"/>
              <a:buChar char="•"/>
              <a:defRPr kern="1200">
                <a:solidFill>
                  <a:schemeClr val="tx1"/>
                </a:solidFill>
                <a:latin typeface="Arial"/>
                <a:ea typeface="ＭＳ Ｐゴシック" charset="0"/>
                <a:cs typeface="Arial"/>
              </a:defRPr>
            </a:lvl3pPr>
            <a:lvl4pPr marL="1600160"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4pPr>
            <a:lvl5pPr marL="2057349"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067">
                <a:ea typeface="Arial Unicode MS" panose="020B0604020202020204" pitchFamily="34" charset="-128"/>
                <a:cs typeface="Arial Unicode MS" panose="020B0604020202020204" pitchFamily="34" charset="-128"/>
              </a:rPr>
              <a:t>Y Loriot et al. N Engl J Med 2019;381:338-348. Courtesy of Jonathan E Rosenberg, MD</a:t>
            </a:r>
            <a:endParaRPr lang="en-US" dirty="0"/>
          </a:p>
        </p:txBody>
      </p:sp>
    </p:spTree>
    <p:extLst>
      <p:ext uri="{BB962C8B-B14F-4D97-AF65-F5344CB8AC3E}">
        <p14:creationId xmlns:p14="http://schemas.microsoft.com/office/powerpoint/2010/main" val="25843850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086" y="142680"/>
            <a:ext cx="10239828" cy="782663"/>
          </a:xfrm>
        </p:spPr>
        <p:txBody>
          <a:bodyPr>
            <a:normAutofit/>
          </a:bodyPr>
          <a:lstStyle/>
          <a:p>
            <a:r>
              <a:rPr lang="en-US" sz="3600" b="0" dirty="0" err="1">
                <a:cs typeface="Calibri" panose="020F0502020204030204" pitchFamily="34" charset="0"/>
              </a:rPr>
              <a:t>Enfortumab</a:t>
            </a:r>
            <a:r>
              <a:rPr lang="en-US" sz="3600" b="0" dirty="0">
                <a:cs typeface="Calibri" panose="020F0502020204030204" pitchFamily="34" charset="0"/>
              </a:rPr>
              <a:t> </a:t>
            </a:r>
            <a:r>
              <a:rPr lang="en-US" sz="3600" b="0" dirty="0" err="1">
                <a:cs typeface="Calibri" panose="020F0502020204030204" pitchFamily="34" charset="0"/>
              </a:rPr>
              <a:t>Vedotin</a:t>
            </a:r>
            <a:r>
              <a:rPr lang="en-US" sz="3600" b="0" dirty="0">
                <a:cs typeface="Calibri" panose="020F0502020204030204" pitchFamily="34" charset="0"/>
              </a:rPr>
              <a:t>: Nectin-4 Targeted Therapy</a:t>
            </a:r>
          </a:p>
        </p:txBody>
      </p:sp>
      <p:sp>
        <p:nvSpPr>
          <p:cNvPr id="4" name="Slide Number Placeholder 3"/>
          <p:cNvSpPr>
            <a:spLocks noGrp="1"/>
          </p:cNvSpPr>
          <p:nvPr>
            <p:ph type="sldNum" sz="quarter" idx="4"/>
          </p:nvPr>
        </p:nvSpPr>
        <p:spPr>
          <a:xfrm>
            <a:off x="15538024" y="8372161"/>
            <a:ext cx="511317" cy="486833"/>
          </a:xfrm>
          <a:prstGeom prst="rect">
            <a:avLst/>
          </a:prstGeom>
        </p:spPr>
        <p:txBody>
          <a:bodyPr vert="horz" lIns="121920" tIns="60960" rIns="121920" bIns="60960" rtlCol="0" anchor="ctr"/>
          <a:lstStyle>
            <a:defPPr>
              <a:defRPr lang="en-US"/>
            </a:defPPr>
            <a:lvl1pPr marL="0" algn="r" defTabSz="1219170" rtl="0" eaLnBrk="1" latinLnBrk="0" hangingPunct="1">
              <a:defRPr sz="1600" b="1"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2FFBAD49-1F68-914B-9DFB-5D552C1A2BEB}" type="slidenum">
              <a:rPr kumimoji="0" lang="en-US" sz="1600" b="1"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73</a:t>
            </a:fld>
            <a:endParaRPr kumimoji="0" lang="en-US" sz="1600" b="1"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24" name="Content Placeholder 3"/>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b="4452"/>
          <a:stretch/>
        </p:blipFill>
        <p:spPr>
          <a:xfrm>
            <a:off x="1197534" y="1080327"/>
            <a:ext cx="8479103" cy="5261150"/>
          </a:xfrm>
          <a:noFill/>
        </p:spPr>
      </p:pic>
      <p:sp>
        <p:nvSpPr>
          <p:cNvPr id="3" name="TextBox 2">
            <a:extLst>
              <a:ext uri="{FF2B5EF4-FFF2-40B4-BE49-F238E27FC236}">
                <a16:creationId xmlns:a16="http://schemas.microsoft.com/office/drawing/2014/main" id="{7EE024EB-D61E-8A4D-B910-5B25832E624C}"/>
              </a:ext>
            </a:extLst>
          </p:cNvPr>
          <p:cNvSpPr txBox="1"/>
          <p:nvPr/>
        </p:nvSpPr>
        <p:spPr>
          <a:xfrm>
            <a:off x="8051451" y="4819972"/>
            <a:ext cx="976229" cy="307777"/>
          </a:xfrm>
          <a:prstGeom prst="rect">
            <a:avLst/>
          </a:prstGeom>
          <a:solidFill>
            <a:schemeClr val="bg1"/>
          </a:solidFill>
        </p:spPr>
        <p:txBody>
          <a:bodyPr wrap="none" lIns="0" tIns="0" rIns="0" b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Cell cycle arrest</a:t>
            </a:r>
            <a:b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b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and apoptosis</a:t>
            </a:r>
          </a:p>
        </p:txBody>
      </p:sp>
      <p:sp>
        <p:nvSpPr>
          <p:cNvPr id="7" name="TextBox 6">
            <a:extLst>
              <a:ext uri="{FF2B5EF4-FFF2-40B4-BE49-F238E27FC236}">
                <a16:creationId xmlns:a16="http://schemas.microsoft.com/office/drawing/2014/main" id="{BD169AEB-6C7E-F74D-B0E4-06B3C26D464F}"/>
              </a:ext>
            </a:extLst>
          </p:cNvPr>
          <p:cNvSpPr txBox="1"/>
          <p:nvPr/>
        </p:nvSpPr>
        <p:spPr>
          <a:xfrm>
            <a:off x="2350694" y="3180303"/>
            <a:ext cx="484107" cy="276589"/>
          </a:xfrm>
          <a:prstGeom prst="rect">
            <a:avLst/>
          </a:prstGeom>
          <a:solidFill>
            <a:schemeClr val="bg1"/>
          </a:solidFill>
        </p:spPr>
        <p:txBody>
          <a:bodyPr wrap="none" lIns="0" tIns="0" rIns="0" bIns="0" rtlCol="0" anchor="ctr">
            <a:noAutofit/>
          </a:bodyPr>
          <a:lstStyle/>
          <a:p>
            <a:pPr marL="0" marR="0" lvl="0" indent="0" algn="l" defTabSz="609585" rtl="0" eaLnBrk="0" fontAlgn="base" latinLnBrk="0" hangingPunct="0">
              <a:lnSpc>
                <a:spcPts val="900"/>
              </a:lnSpc>
              <a:spcBef>
                <a:spcPct val="0"/>
              </a:spcBef>
              <a:spcAft>
                <a:spcPct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Binds to</a:t>
            </a:r>
            <a:br>
              <a:rPr kumimoji="0" lang="en-US" sz="9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br>
            <a:r>
              <a:rPr kumimoji="0" lang="en-US" sz="9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antigen</a:t>
            </a:r>
          </a:p>
        </p:txBody>
      </p:sp>
      <p:sp>
        <p:nvSpPr>
          <p:cNvPr id="8" name="TextBox 7">
            <a:extLst>
              <a:ext uri="{FF2B5EF4-FFF2-40B4-BE49-F238E27FC236}">
                <a16:creationId xmlns:a16="http://schemas.microsoft.com/office/drawing/2014/main" id="{7DAEA106-CCC5-2A4F-A02B-43F37BF4B176}"/>
              </a:ext>
            </a:extLst>
          </p:cNvPr>
          <p:cNvSpPr txBox="1"/>
          <p:nvPr/>
        </p:nvSpPr>
        <p:spPr>
          <a:xfrm>
            <a:off x="352926" y="6481011"/>
            <a:ext cx="3358612" cy="307777"/>
          </a:xfrm>
          <a:prstGeom prst="rect">
            <a:avLst/>
          </a:prstGeom>
          <a:noFill/>
        </p:spPr>
        <p:txBody>
          <a:bodyPr wrap="none" rtlCol="0">
            <a:spAutoFit/>
          </a:bodyPr>
          <a:lstStyle/>
          <a:p>
            <a:r>
              <a:rPr lang="en-US" sz="1400" dirty="0"/>
              <a:t>Courtesy of Jonathan E Rosenberg, MD</a:t>
            </a:r>
          </a:p>
        </p:txBody>
      </p:sp>
    </p:spTree>
    <p:extLst>
      <p:ext uri="{BB962C8B-B14F-4D97-AF65-F5344CB8AC3E}">
        <p14:creationId xmlns:p14="http://schemas.microsoft.com/office/powerpoint/2010/main" val="2286265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EAF97DBE-AC99-224B-B828-EC462DDA2EAA}"/>
              </a:ext>
            </a:extLst>
          </p:cNvPr>
          <p:cNvSpPr txBox="1">
            <a:spLocks noChangeArrowheads="1"/>
          </p:cNvSpPr>
          <p:nvPr/>
        </p:nvSpPr>
        <p:spPr bwMode="auto">
          <a:xfrm>
            <a:off x="1820383" y="6370048"/>
            <a:ext cx="8640763" cy="577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alt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Rosenberg et al. J Clin Oncol. 2019; 29; 2592-2600</a:t>
            </a:r>
          </a:p>
        </p:txBody>
      </p:sp>
      <p:pic>
        <p:nvPicPr>
          <p:cNvPr id="3075" name="Picture 3">
            <a:extLst>
              <a:ext uri="{FF2B5EF4-FFF2-40B4-BE49-F238E27FC236}">
                <a16:creationId xmlns:a16="http://schemas.microsoft.com/office/drawing/2014/main" id="{EC292DEE-98C1-4D4E-BD5C-25880D601F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83" r="1724" b="35545"/>
          <a:stretch/>
        </p:blipFill>
        <p:spPr bwMode="auto">
          <a:xfrm>
            <a:off x="5916252" y="1474651"/>
            <a:ext cx="5838112" cy="3278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F2F9FCA4-C309-DB4A-A392-21779D1F9426}"/>
              </a:ext>
            </a:extLst>
          </p:cNvPr>
          <p:cNvSpPr>
            <a:spLocks noGrp="1"/>
          </p:cNvSpPr>
          <p:nvPr>
            <p:ph type="title"/>
          </p:nvPr>
        </p:nvSpPr>
        <p:spPr/>
        <p:txBody>
          <a:bodyPr/>
          <a:lstStyle/>
          <a:p>
            <a:r>
              <a:rPr lang="en-US" dirty="0"/>
              <a:t>Phase II EV-201 Trial: </a:t>
            </a:r>
            <a:r>
              <a:rPr lang="en-US" dirty="0" err="1"/>
              <a:t>Enfortumab</a:t>
            </a:r>
            <a:r>
              <a:rPr lang="en-US" dirty="0"/>
              <a:t> </a:t>
            </a:r>
            <a:r>
              <a:rPr lang="en-US" dirty="0" err="1"/>
              <a:t>Vedotin</a:t>
            </a:r>
            <a:r>
              <a:rPr lang="en-US" dirty="0"/>
              <a:t> has high antitumor activity in refractory patients</a:t>
            </a:r>
          </a:p>
        </p:txBody>
      </p:sp>
      <p:sp>
        <p:nvSpPr>
          <p:cNvPr id="3" name="Content Placeholder 2">
            <a:extLst>
              <a:ext uri="{FF2B5EF4-FFF2-40B4-BE49-F238E27FC236}">
                <a16:creationId xmlns:a16="http://schemas.microsoft.com/office/drawing/2014/main" id="{0CADD020-DE87-0E45-808D-B17B1231240E}"/>
              </a:ext>
            </a:extLst>
          </p:cNvPr>
          <p:cNvSpPr>
            <a:spLocks noGrp="1"/>
          </p:cNvSpPr>
          <p:nvPr>
            <p:ph idx="1"/>
          </p:nvPr>
        </p:nvSpPr>
        <p:spPr>
          <a:xfrm>
            <a:off x="1020852" y="1202969"/>
            <a:ext cx="4632099" cy="4525963"/>
          </a:xfrm>
        </p:spPr>
        <p:txBody>
          <a:bodyPr/>
          <a:lstStyle/>
          <a:p>
            <a:r>
              <a:rPr lang="en-US" sz="2400" dirty="0"/>
              <a:t>Single arm phase II study in </a:t>
            </a:r>
            <a:r>
              <a:rPr lang="en-US" sz="2400" dirty="0" err="1"/>
              <a:t>mUC</a:t>
            </a:r>
            <a:r>
              <a:rPr lang="en-US" sz="2400" dirty="0"/>
              <a:t> patients previously treated with platinum-based chemotherapy and immunotherapy</a:t>
            </a:r>
          </a:p>
          <a:p>
            <a:r>
              <a:rPr lang="en-US" sz="2400" dirty="0"/>
              <a:t>ORR 44% </a:t>
            </a:r>
          </a:p>
          <a:p>
            <a:pPr lvl="1"/>
            <a:r>
              <a:rPr lang="en-US" sz="2400" dirty="0"/>
              <a:t>Similar to phase I data</a:t>
            </a:r>
          </a:p>
          <a:p>
            <a:r>
              <a:rPr lang="en-US" sz="2400" dirty="0"/>
              <a:t>12% complete responses</a:t>
            </a:r>
          </a:p>
          <a:p>
            <a:r>
              <a:rPr lang="en-US" sz="2400" dirty="0"/>
              <a:t>Responses seen in patients with liver metastases</a:t>
            </a:r>
          </a:p>
          <a:p>
            <a:r>
              <a:rPr lang="en-US" sz="2400" dirty="0"/>
              <a:t>Median TTR is 1.8 months</a:t>
            </a:r>
          </a:p>
          <a:p>
            <a:r>
              <a:rPr lang="en-US" sz="2400" dirty="0"/>
              <a:t>Median DOR is 7.6 months</a:t>
            </a:r>
          </a:p>
          <a:p>
            <a:endParaRPr lang="en-US" sz="2400" dirty="0"/>
          </a:p>
        </p:txBody>
      </p:sp>
      <p:sp>
        <p:nvSpPr>
          <p:cNvPr id="6" name="TextBox 5">
            <a:extLst>
              <a:ext uri="{FF2B5EF4-FFF2-40B4-BE49-F238E27FC236}">
                <a16:creationId xmlns:a16="http://schemas.microsoft.com/office/drawing/2014/main" id="{574C61DD-31F8-D046-9A27-ADB1F77AD481}"/>
              </a:ext>
            </a:extLst>
          </p:cNvPr>
          <p:cNvSpPr txBox="1"/>
          <p:nvPr/>
        </p:nvSpPr>
        <p:spPr>
          <a:xfrm>
            <a:off x="8781840" y="5895602"/>
            <a:ext cx="3358612" cy="307777"/>
          </a:xfrm>
          <a:prstGeom prst="rect">
            <a:avLst/>
          </a:prstGeom>
          <a:noFill/>
        </p:spPr>
        <p:txBody>
          <a:bodyPr wrap="none" rtlCol="0">
            <a:spAutoFit/>
          </a:bodyPr>
          <a:lstStyle/>
          <a:p>
            <a:r>
              <a:rPr lang="en-US" sz="1400" dirty="0"/>
              <a:t>Courtesy of Jonathan E Rosenberg, MD</a:t>
            </a:r>
          </a:p>
        </p:txBody>
      </p:sp>
    </p:spTree>
    <p:extLst>
      <p:ext uri="{BB962C8B-B14F-4D97-AF65-F5344CB8AC3E}">
        <p14:creationId xmlns:p14="http://schemas.microsoft.com/office/powerpoint/2010/main" val="2860189448"/>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E1D2E23B-FBD1-3845-8439-F808CF4889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8" t="54587" r="1567" b="1068"/>
          <a:stretch/>
        </p:blipFill>
        <p:spPr bwMode="auto">
          <a:xfrm>
            <a:off x="5898606" y="1802482"/>
            <a:ext cx="6161556" cy="38629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4C1752EF-A575-774F-95D9-3FC4D618C3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0" t="1086" r="1035" b="45521"/>
          <a:stretch/>
        </p:blipFill>
        <p:spPr bwMode="auto">
          <a:xfrm>
            <a:off x="366247" y="1802482"/>
            <a:ext cx="5532359" cy="41608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DAC0917E-33A1-E342-B380-860526B555AC}"/>
              </a:ext>
            </a:extLst>
          </p:cNvPr>
          <p:cNvSpPr txBox="1"/>
          <p:nvPr/>
        </p:nvSpPr>
        <p:spPr>
          <a:xfrm>
            <a:off x="1242423" y="313509"/>
            <a:ext cx="9823269" cy="913199"/>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EV-201: Majority of patients have tumor reduction, many responses ongoing</a:t>
            </a:r>
          </a:p>
        </p:txBody>
      </p:sp>
      <p:sp>
        <p:nvSpPr>
          <p:cNvPr id="7" name="Text Box 2">
            <a:extLst>
              <a:ext uri="{FF2B5EF4-FFF2-40B4-BE49-F238E27FC236}">
                <a16:creationId xmlns:a16="http://schemas.microsoft.com/office/drawing/2014/main" id="{0666887A-8659-7147-A768-F767204090AF}"/>
              </a:ext>
            </a:extLst>
          </p:cNvPr>
          <p:cNvSpPr txBox="1">
            <a:spLocks noChangeArrowheads="1"/>
          </p:cNvSpPr>
          <p:nvPr/>
        </p:nvSpPr>
        <p:spPr bwMode="auto">
          <a:xfrm>
            <a:off x="366247" y="6241233"/>
            <a:ext cx="8640763" cy="577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alt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Rosenberg et al. J Clin Oncol. 2019; 29; 2592-2600</a:t>
            </a:r>
          </a:p>
        </p:txBody>
      </p:sp>
      <p:sp>
        <p:nvSpPr>
          <p:cNvPr id="6" name="TextBox 5">
            <a:extLst>
              <a:ext uri="{FF2B5EF4-FFF2-40B4-BE49-F238E27FC236}">
                <a16:creationId xmlns:a16="http://schemas.microsoft.com/office/drawing/2014/main" id="{73EB7406-09F3-BF42-B523-DE80E66D5BDB}"/>
              </a:ext>
            </a:extLst>
          </p:cNvPr>
          <p:cNvSpPr txBox="1"/>
          <p:nvPr/>
        </p:nvSpPr>
        <p:spPr>
          <a:xfrm>
            <a:off x="8833388" y="5933456"/>
            <a:ext cx="3358612" cy="307777"/>
          </a:xfrm>
          <a:prstGeom prst="rect">
            <a:avLst/>
          </a:prstGeom>
          <a:noFill/>
        </p:spPr>
        <p:txBody>
          <a:bodyPr wrap="none" rtlCol="0">
            <a:spAutoFit/>
          </a:bodyPr>
          <a:lstStyle/>
          <a:p>
            <a:r>
              <a:rPr lang="en-US" sz="1400" dirty="0"/>
              <a:t>Courtesy of Jonathan E Rosenberg, MD</a:t>
            </a:r>
          </a:p>
        </p:txBody>
      </p:sp>
    </p:spTree>
    <p:extLst>
      <p:ext uri="{BB962C8B-B14F-4D97-AF65-F5344CB8AC3E}">
        <p14:creationId xmlns:p14="http://schemas.microsoft.com/office/powerpoint/2010/main" val="3414318504"/>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D13957E0-FDD6-994A-921F-3315B5139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292" y="1394192"/>
            <a:ext cx="7475540" cy="47792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a:extLst>
              <a:ext uri="{FF2B5EF4-FFF2-40B4-BE49-F238E27FC236}">
                <a16:creationId xmlns:a16="http://schemas.microsoft.com/office/drawing/2014/main" id="{4F98F2E7-16D8-F940-AB42-EF0EB8852D25}"/>
              </a:ext>
            </a:extLst>
          </p:cNvPr>
          <p:cNvSpPr txBox="1">
            <a:spLocks noChangeArrowheads="1"/>
          </p:cNvSpPr>
          <p:nvPr/>
        </p:nvSpPr>
        <p:spPr bwMode="auto">
          <a:xfrm>
            <a:off x="200816" y="6490414"/>
            <a:ext cx="8640763" cy="252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alt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Rosenberg et al. J Clin Oncol. 2019; 29; 2592-2600</a:t>
            </a:r>
          </a:p>
        </p:txBody>
      </p:sp>
      <p:sp>
        <p:nvSpPr>
          <p:cNvPr id="2" name="TextBox 1">
            <a:extLst>
              <a:ext uri="{FF2B5EF4-FFF2-40B4-BE49-F238E27FC236}">
                <a16:creationId xmlns:a16="http://schemas.microsoft.com/office/drawing/2014/main" id="{DE6225E1-3CC6-3A40-BCFF-9941A5E90838}"/>
              </a:ext>
            </a:extLst>
          </p:cNvPr>
          <p:cNvSpPr txBox="1"/>
          <p:nvPr/>
        </p:nvSpPr>
        <p:spPr>
          <a:xfrm>
            <a:off x="1053965" y="135252"/>
            <a:ext cx="9811656" cy="1077218"/>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EV-201: Common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Enfortumab</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Vedotin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 toxicities include fatigue, rash, neuropathy</a:t>
            </a:r>
          </a:p>
        </p:txBody>
      </p:sp>
      <p:sp>
        <p:nvSpPr>
          <p:cNvPr id="6" name="TextBox 5">
            <a:extLst>
              <a:ext uri="{FF2B5EF4-FFF2-40B4-BE49-F238E27FC236}">
                <a16:creationId xmlns:a16="http://schemas.microsoft.com/office/drawing/2014/main" id="{A8E9A1D0-DD81-5348-BE4F-00348D2B9CBC}"/>
              </a:ext>
            </a:extLst>
          </p:cNvPr>
          <p:cNvSpPr txBox="1"/>
          <p:nvPr/>
        </p:nvSpPr>
        <p:spPr>
          <a:xfrm>
            <a:off x="8610600" y="6072831"/>
            <a:ext cx="2906565" cy="276999"/>
          </a:xfrm>
          <a:prstGeom prst="rect">
            <a:avLst/>
          </a:prstGeom>
          <a:noFill/>
        </p:spPr>
        <p:txBody>
          <a:bodyPr wrap="none" rtlCol="0">
            <a:spAutoFit/>
          </a:bodyPr>
          <a:lstStyle/>
          <a:p>
            <a:r>
              <a:rPr lang="en-US" sz="1200" dirty="0"/>
              <a:t>Courtesy of Jonathan E Rosenberg, MD</a:t>
            </a:r>
          </a:p>
        </p:txBody>
      </p:sp>
    </p:spTree>
    <p:extLst>
      <p:ext uri="{BB962C8B-B14F-4D97-AF65-F5344CB8AC3E}">
        <p14:creationId xmlns:p14="http://schemas.microsoft.com/office/powerpoint/2010/main" val="3384896006"/>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DE766B-121C-6745-9816-18670DE689F1}"/>
              </a:ext>
            </a:extLst>
          </p:cNvPr>
          <p:cNvSpPr>
            <a:spLocks noGrp="1"/>
          </p:cNvSpPr>
          <p:nvPr>
            <p:ph type="title"/>
          </p:nvPr>
        </p:nvSpPr>
        <p:spPr>
          <a:xfrm>
            <a:off x="1020851" y="154788"/>
            <a:ext cx="10239828" cy="782663"/>
          </a:xfrm>
        </p:spPr>
        <p:txBody>
          <a:bodyPr/>
          <a:lstStyle/>
          <a:p>
            <a:r>
              <a:rPr lang="en-US" dirty="0" err="1"/>
              <a:t>Enfortumab</a:t>
            </a:r>
            <a:r>
              <a:rPr lang="en-US" dirty="0"/>
              <a:t> </a:t>
            </a:r>
            <a:r>
              <a:rPr lang="en-US" dirty="0" err="1"/>
              <a:t>vedotin</a:t>
            </a:r>
            <a:r>
              <a:rPr lang="en-US" dirty="0"/>
              <a:t> in </a:t>
            </a:r>
            <a:r>
              <a:rPr lang="en-US" dirty="0" err="1"/>
              <a:t>mUC</a:t>
            </a:r>
            <a:endParaRPr lang="en-US" dirty="0"/>
          </a:p>
        </p:txBody>
      </p:sp>
      <p:sp>
        <p:nvSpPr>
          <p:cNvPr id="4" name="Content Placeholder 3">
            <a:extLst>
              <a:ext uri="{FF2B5EF4-FFF2-40B4-BE49-F238E27FC236}">
                <a16:creationId xmlns:a16="http://schemas.microsoft.com/office/drawing/2014/main" id="{83084571-48E2-4C4F-833A-545ACDABB831}"/>
              </a:ext>
            </a:extLst>
          </p:cNvPr>
          <p:cNvSpPr>
            <a:spLocks noGrp="1"/>
          </p:cNvSpPr>
          <p:nvPr>
            <p:ph idx="1"/>
          </p:nvPr>
        </p:nvSpPr>
        <p:spPr/>
        <p:txBody>
          <a:bodyPr/>
          <a:lstStyle/>
          <a:p>
            <a:r>
              <a:rPr lang="en-US" dirty="0"/>
              <a:t>FDA approved for platinum- and IO-previously treated patients</a:t>
            </a:r>
          </a:p>
          <a:p>
            <a:r>
              <a:rPr lang="en-US" dirty="0"/>
              <a:t>Based on high ORR, front-line testing is being explored</a:t>
            </a:r>
          </a:p>
          <a:p>
            <a:r>
              <a:rPr lang="en-US" dirty="0"/>
              <a:t>Preclinical and clinical data with MMAE (cytotoxic payload of EV) suggest it may lead to immunogenic cell death</a:t>
            </a:r>
          </a:p>
          <a:p>
            <a:r>
              <a:rPr lang="en-US" dirty="0"/>
              <a:t>EV-103 is a multi-cohort Phase I/II trial testing EV combinations in </a:t>
            </a:r>
            <a:r>
              <a:rPr lang="en-US" dirty="0" err="1"/>
              <a:t>mUC</a:t>
            </a:r>
            <a:endParaRPr lang="en-US" dirty="0"/>
          </a:p>
        </p:txBody>
      </p:sp>
      <p:sp>
        <p:nvSpPr>
          <p:cNvPr id="5" name="TextBox 4">
            <a:extLst>
              <a:ext uri="{FF2B5EF4-FFF2-40B4-BE49-F238E27FC236}">
                <a16:creationId xmlns:a16="http://schemas.microsoft.com/office/drawing/2014/main" id="{24D603B4-AB29-B849-9FAE-63E981AC36B9}"/>
              </a:ext>
            </a:extLst>
          </p:cNvPr>
          <p:cNvSpPr txBox="1"/>
          <p:nvPr/>
        </p:nvSpPr>
        <p:spPr>
          <a:xfrm>
            <a:off x="352926" y="6481011"/>
            <a:ext cx="3358612" cy="307777"/>
          </a:xfrm>
          <a:prstGeom prst="rect">
            <a:avLst/>
          </a:prstGeom>
          <a:noFill/>
        </p:spPr>
        <p:txBody>
          <a:bodyPr wrap="none" rtlCol="0">
            <a:spAutoFit/>
          </a:bodyPr>
          <a:lstStyle/>
          <a:p>
            <a:r>
              <a:rPr lang="en-US" sz="1400" dirty="0"/>
              <a:t>Courtesy of Jonathan E Rosenberg, MD</a:t>
            </a:r>
          </a:p>
        </p:txBody>
      </p:sp>
    </p:spTree>
    <p:extLst>
      <p:ext uri="{BB962C8B-B14F-4D97-AF65-F5344CB8AC3E}">
        <p14:creationId xmlns:p14="http://schemas.microsoft.com/office/powerpoint/2010/main" val="10588216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E27E8E74-67AC-4E5E-AC66-8815F0EF0621}"/>
              </a:ext>
            </a:extLst>
          </p:cNvPr>
          <p:cNvSpPr>
            <a:spLocks noGrp="1"/>
          </p:cNvSpPr>
          <p:nvPr>
            <p:ph idx="1"/>
          </p:nvPr>
        </p:nvSpPr>
        <p:spPr>
          <a:xfrm>
            <a:off x="838200" y="1080210"/>
            <a:ext cx="10961915" cy="4706980"/>
          </a:xfrm>
        </p:spPr>
        <p:txBody>
          <a:bodyPr vert="horz" wrap="square" lIns="91440" tIns="45720" rIns="91440" bIns="45720" numCol="1" rtlCol="0" anchor="t" anchorCtr="0" compatLnSpc="1">
            <a:prstTxWarp prst="textNoShape">
              <a:avLst/>
            </a:prstTxWarp>
            <a:noAutofit/>
          </a:bodyPr>
          <a:lstStyle/>
          <a:p>
            <a:pPr marL="0" indent="0">
              <a:buNone/>
            </a:pPr>
            <a:r>
              <a:rPr lang="en-US" sz="2000" b="1" dirty="0" err="1">
                <a:latin typeface="Arial" panose="020B0604020202020204" pitchFamily="34" charset="0"/>
                <a:cs typeface="Arial" panose="020B0604020202020204" pitchFamily="34" charset="0"/>
              </a:rPr>
              <a:t>Enfortumab</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vedotin</a:t>
            </a:r>
            <a:r>
              <a:rPr lang="en-US" sz="2000" b="1" dirty="0">
                <a:latin typeface="Arial" panose="020B0604020202020204" pitchFamily="34" charset="0"/>
                <a:cs typeface="Arial" panose="020B0604020202020204" pitchFamily="34" charset="0"/>
              </a:rPr>
              <a:t> 1.25 mg/kg + pembrolizumab (200 mg) in 1L cisplatin-ineligible la/</a:t>
            </a:r>
            <a:r>
              <a:rPr lang="en-US" sz="2000" b="1" dirty="0" err="1">
                <a:latin typeface="Arial" panose="020B0604020202020204" pitchFamily="34" charset="0"/>
                <a:cs typeface="Arial" panose="020B0604020202020204" pitchFamily="34" charset="0"/>
              </a:rPr>
              <a:t>mUC</a:t>
            </a:r>
            <a:r>
              <a:rPr lang="en-US" sz="2000" b="1" dirty="0">
                <a:latin typeface="Arial" panose="020B0604020202020204" pitchFamily="34" charset="0"/>
                <a:cs typeface="Arial" panose="020B0604020202020204" pitchFamily="34" charset="0"/>
              </a:rPr>
              <a:t> patients (N=45)</a:t>
            </a:r>
          </a:p>
        </p:txBody>
      </p:sp>
      <p:sp>
        <p:nvSpPr>
          <p:cNvPr id="6" name="Rounded Rectangle 5">
            <a:extLst>
              <a:ext uri="{FF2B5EF4-FFF2-40B4-BE49-F238E27FC236}">
                <a16:creationId xmlns:a16="http://schemas.microsoft.com/office/drawing/2014/main" id="{E40069E9-D981-4105-ACA4-7EB666E346D0}"/>
              </a:ext>
            </a:extLst>
          </p:cNvPr>
          <p:cNvSpPr/>
          <p:nvPr/>
        </p:nvSpPr>
        <p:spPr>
          <a:xfrm>
            <a:off x="2303132" y="1795993"/>
            <a:ext cx="2533173" cy="3570208"/>
          </a:xfrm>
          <a:prstGeom prst="roundRect">
            <a:avLst>
              <a:gd name="adj" fmla="val 6010"/>
            </a:avLst>
          </a:prstGeom>
          <a:solidFill>
            <a:schemeClr val="bg1"/>
          </a:solidFill>
          <a:ln w="12700" cap="flat" cmpd="sng" algn="ctr">
            <a:solidFill>
              <a:srgbClr val="000000"/>
            </a:solidFill>
            <a:prstDash val="solid"/>
            <a:miter lim="800000"/>
          </a:ln>
          <a:effectLst/>
        </p:spPr>
        <p:txBody>
          <a:bodyPr rtlCol="0" anchor="ctr"/>
          <a:lstStyle/>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1" i="0" u="sng"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Dose </a:t>
            </a:r>
          </a:p>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1" i="0" u="sng"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Escalation</a:t>
            </a:r>
            <a:r>
              <a:rPr kumimoji="0" lang="en-US" sz="2133" b="1" i="0" u="sng" strike="noStrike" kern="0" cap="none" spc="0" normalizeH="0" baseline="30000" noProof="0" dirty="0">
                <a:ln>
                  <a:noFill/>
                </a:ln>
                <a:solidFill>
                  <a:prstClr val="black"/>
                </a:solidFill>
                <a:effectLst/>
                <a:uLnTx/>
                <a:uFillTx/>
                <a:latin typeface="Arial"/>
                <a:ea typeface="ＭＳ Ｐゴシック" pitchFamily="34" charset="-128"/>
                <a:cs typeface="Calibri" panose="020F0502020204030204" pitchFamily="34" charset="0"/>
              </a:rPr>
              <a:t>1</a:t>
            </a:r>
          </a:p>
          <a:p>
            <a:pPr marL="0" marR="0" lvl="0" indent="0" algn="ctr" defTabSz="1625438" rtl="0" eaLnBrk="0" fontAlgn="base" latinLnBrk="0" hangingPunct="0">
              <a:lnSpc>
                <a:spcPct val="100000"/>
              </a:lnSpc>
              <a:spcBef>
                <a:spcPct val="0"/>
              </a:spcBef>
              <a:spcAft>
                <a:spcPct val="0"/>
              </a:spcAft>
              <a:buClrTx/>
              <a:buSzTx/>
              <a:buFontTx/>
              <a:buNone/>
              <a:tabLst/>
              <a:defRPr/>
            </a:pPr>
            <a:endParaRPr kumimoji="0" lang="en-US" sz="2133" b="1" i="0" u="sng"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endParaRPr>
          </a:p>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1" i="0" u="none" strike="noStrike" kern="0" cap="none" spc="0" normalizeH="0" baseline="0" noProof="0" dirty="0" err="1">
                <a:ln>
                  <a:noFill/>
                </a:ln>
                <a:solidFill>
                  <a:prstClr val="black"/>
                </a:solidFill>
                <a:effectLst/>
                <a:uLnTx/>
                <a:uFillTx/>
                <a:latin typeface="Arial"/>
                <a:ea typeface="ＭＳ Ｐゴシック" pitchFamily="34" charset="-128"/>
                <a:cs typeface="Calibri" panose="020F0502020204030204" pitchFamily="34" charset="0"/>
              </a:rPr>
              <a:t>enfortumab</a:t>
            </a:r>
            <a:r>
              <a:rPr kumimoji="0" lang="en-US" sz="2133" b="1"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 </a:t>
            </a:r>
            <a:r>
              <a:rPr kumimoji="0" lang="en-US" sz="2133" b="1" i="0" u="none" strike="noStrike" kern="0" cap="none" spc="0" normalizeH="0" baseline="0" noProof="0" dirty="0" err="1">
                <a:ln>
                  <a:noFill/>
                </a:ln>
                <a:solidFill>
                  <a:prstClr val="black"/>
                </a:solidFill>
                <a:effectLst/>
                <a:uLnTx/>
                <a:uFillTx/>
                <a:latin typeface="Arial"/>
                <a:ea typeface="ＭＳ Ｐゴシック" pitchFamily="34" charset="-128"/>
                <a:cs typeface="Calibri" panose="020F0502020204030204" pitchFamily="34" charset="0"/>
              </a:rPr>
              <a:t>vedotin</a:t>
            </a:r>
            <a:r>
              <a:rPr kumimoji="0" lang="en-US" sz="2133" b="1"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 + pembrolizumab</a:t>
            </a:r>
          </a:p>
          <a:p>
            <a:pPr marL="0" marR="0" lvl="0" indent="0" algn="ctr" defTabSz="1625438" rtl="0" eaLnBrk="0" fontAlgn="base" latinLnBrk="0" hangingPunct="0">
              <a:lnSpc>
                <a:spcPct val="100000"/>
              </a:lnSpc>
              <a:spcBef>
                <a:spcPct val="0"/>
              </a:spcBef>
              <a:spcAft>
                <a:spcPct val="0"/>
              </a:spcAft>
              <a:buClrTx/>
              <a:buSzTx/>
              <a:buFontTx/>
              <a:buNone/>
              <a:tabLst/>
              <a:defRPr/>
            </a:pPr>
            <a:endParaRPr kumimoji="0" lang="en-US" sz="1067"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endParaRPr>
          </a:p>
          <a:p>
            <a:pPr marL="0" marR="0" lvl="0" indent="0" algn="ctr" defTabSz="1625438" rtl="0" eaLnBrk="0" fontAlgn="base" latinLnBrk="0" hangingPunct="0">
              <a:lnSpc>
                <a:spcPct val="100000"/>
              </a:lnSpc>
              <a:spcBef>
                <a:spcPct val="0"/>
              </a:spcBef>
              <a:spcAft>
                <a:spcPct val="0"/>
              </a:spcAft>
              <a:buClrTx/>
              <a:buSzTx/>
              <a:buFontTx/>
              <a:buNone/>
              <a:tabLst/>
              <a:defRPr/>
            </a:pPr>
            <a:endParaRPr kumimoji="0" lang="en-US" sz="1067"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endParaRPr>
          </a:p>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cisplatin-ineligible</a:t>
            </a:r>
            <a:br>
              <a:rPr kumimoji="0" lang="en-US" sz="2133"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br>
            <a:endParaRPr kumimoji="0" lang="en-US" sz="1067"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endParaRPr>
          </a:p>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(n=5)</a:t>
            </a:r>
          </a:p>
        </p:txBody>
      </p:sp>
      <p:sp>
        <p:nvSpPr>
          <p:cNvPr id="15" name="TextBox 14">
            <a:extLst>
              <a:ext uri="{FF2B5EF4-FFF2-40B4-BE49-F238E27FC236}">
                <a16:creationId xmlns:a16="http://schemas.microsoft.com/office/drawing/2014/main" id="{F3EAD7C8-F547-4DFC-8511-46AA034374EA}"/>
              </a:ext>
            </a:extLst>
          </p:cNvPr>
          <p:cNvSpPr txBox="1"/>
          <p:nvPr/>
        </p:nvSpPr>
        <p:spPr>
          <a:xfrm>
            <a:off x="731521" y="1795994"/>
            <a:ext cx="1457673" cy="3292440"/>
          </a:xfrm>
          <a:prstGeom prst="rect">
            <a:avLst/>
          </a:prstGeom>
          <a:solidFill>
            <a:schemeClr val="accent1">
              <a:lumMod val="20000"/>
              <a:lumOff val="80000"/>
            </a:schemeClr>
          </a:solidFill>
          <a:ln w="19050">
            <a:solidFill>
              <a:schemeClr val="bg1"/>
            </a:solidFill>
          </a:ln>
        </p:spPr>
        <p:txBody>
          <a:bodyPr wrap="square" rtlCol="0" anchor="t">
            <a:spAutoFit/>
          </a:bodyPr>
          <a:lstStyle/>
          <a:p>
            <a:pPr marL="0" marR="0" lvl="0" indent="0" algn="ctr" defTabSz="1219078" rtl="0" eaLnBrk="0" fontAlgn="base" latinLnBrk="0" hangingPunct="0">
              <a:lnSpc>
                <a:spcPct val="100000"/>
              </a:lnSpc>
              <a:spcBef>
                <a:spcPct val="0"/>
              </a:spcBef>
              <a:spcAft>
                <a:spcPct val="0"/>
              </a:spcAft>
              <a:buClrTx/>
              <a:buSzTx/>
              <a:buFontTx/>
              <a:buNone/>
              <a:tabLst/>
              <a:defRPr/>
            </a:pPr>
            <a:endParaRPr kumimoji="0" lang="en-US" sz="1733" b="1"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endParaRPr>
          </a:p>
          <a:p>
            <a:pPr marL="0" marR="0" lvl="0" indent="0" algn="ctr" defTabSz="1219078" rtl="0" eaLnBrk="0" fontAlgn="base" latinLnBrk="0" hangingPunct="0">
              <a:lnSpc>
                <a:spcPct val="100000"/>
              </a:lnSpc>
              <a:spcBef>
                <a:spcPct val="0"/>
              </a:spcBef>
              <a:spcAft>
                <a:spcPct val="0"/>
              </a:spcAft>
              <a:buClrTx/>
              <a:buSzTx/>
              <a:buFontTx/>
              <a:buNone/>
              <a:tabLst/>
              <a:defRPr/>
            </a:pPr>
            <a:r>
              <a:rPr kumimoji="0" lang="en-US" sz="1733" b="1"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Patient Population</a:t>
            </a:r>
            <a:endParaRPr kumimoji="0" lang="en-US" sz="1733"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endParaRPr>
          </a:p>
          <a:p>
            <a:pPr marL="0" marR="0" lvl="0" indent="0" algn="ctr" defTabSz="1219078" rtl="0" eaLnBrk="0" fontAlgn="base" latinLnBrk="0" hangingPunct="0">
              <a:lnSpc>
                <a:spcPct val="100000"/>
              </a:lnSpc>
              <a:spcBef>
                <a:spcPct val="0"/>
              </a:spcBef>
              <a:spcAft>
                <a:spcPct val="0"/>
              </a:spcAft>
              <a:buClrTx/>
              <a:buSzTx/>
              <a:buFontTx/>
              <a:buNone/>
              <a:tabLst/>
              <a:defRPr/>
            </a:pPr>
            <a:endParaRPr kumimoji="0" lang="en-US" sz="1733"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endParaRPr>
          </a:p>
          <a:p>
            <a:pPr marL="0" marR="0" lvl="0" indent="0" algn="ctr" defTabSz="1219078" rtl="0" eaLnBrk="0" fontAlgn="base" latinLnBrk="0" hangingPunct="0">
              <a:lnSpc>
                <a:spcPct val="100000"/>
              </a:lnSpc>
              <a:spcBef>
                <a:spcPct val="0"/>
              </a:spcBef>
              <a:spcAft>
                <a:spcPct val="0"/>
              </a:spcAft>
              <a:buClrTx/>
              <a:buSzTx/>
              <a:buFontTx/>
              <a:buNone/>
              <a:tabLst/>
              <a:defRPr/>
            </a:pPr>
            <a:r>
              <a:rPr kumimoji="0" lang="en-US" sz="1733"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Locally Advanced or Metastatic Urothelial Carcinoma</a:t>
            </a:r>
          </a:p>
          <a:p>
            <a:pPr marL="0" marR="0" lvl="0" indent="0" algn="ctr" defTabSz="1219078" rtl="0" eaLnBrk="0" fontAlgn="base" latinLnBrk="0" hangingPunct="0">
              <a:lnSpc>
                <a:spcPct val="100000"/>
              </a:lnSpc>
              <a:spcBef>
                <a:spcPct val="0"/>
              </a:spcBef>
              <a:spcAft>
                <a:spcPct val="0"/>
              </a:spcAft>
              <a:buClrTx/>
              <a:buSzTx/>
              <a:buFontTx/>
              <a:buNone/>
              <a:tabLst/>
              <a:defRPr/>
            </a:pPr>
            <a:endParaRPr kumimoji="0" lang="en-US" sz="1733"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mn-cs"/>
            </a:endParaRPr>
          </a:p>
          <a:p>
            <a:pPr marL="0" marR="0" lvl="0" indent="0" algn="ctr" defTabSz="1219078" rtl="0" eaLnBrk="0" fontAlgn="base" latinLnBrk="0" hangingPunct="0">
              <a:lnSpc>
                <a:spcPct val="100000"/>
              </a:lnSpc>
              <a:spcBef>
                <a:spcPct val="0"/>
              </a:spcBef>
              <a:spcAft>
                <a:spcPct val="0"/>
              </a:spcAft>
              <a:buClrTx/>
              <a:buSzTx/>
              <a:buFontTx/>
              <a:buNone/>
              <a:tabLst/>
              <a:defRPr/>
            </a:pPr>
            <a:endParaRPr kumimoji="0" lang="en-US" sz="1733"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mn-cs"/>
            </a:endParaRPr>
          </a:p>
          <a:p>
            <a:pPr marL="0" marR="0" lvl="0" indent="0" algn="ctr" defTabSz="1219078" rtl="0" eaLnBrk="0" fontAlgn="base" latinLnBrk="0" hangingPunct="0">
              <a:lnSpc>
                <a:spcPct val="100000"/>
              </a:lnSpc>
              <a:spcBef>
                <a:spcPct val="0"/>
              </a:spcBef>
              <a:spcAft>
                <a:spcPct val="0"/>
              </a:spcAft>
              <a:buClrTx/>
              <a:buSzTx/>
              <a:buFontTx/>
              <a:buNone/>
              <a:tabLst/>
              <a:defRPr/>
            </a:pPr>
            <a:endParaRPr kumimoji="0" lang="en-US" sz="1733"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mn-cs"/>
            </a:endParaRPr>
          </a:p>
        </p:txBody>
      </p:sp>
      <p:sp>
        <p:nvSpPr>
          <p:cNvPr id="17" name="TextBox 16">
            <a:extLst>
              <a:ext uri="{FF2B5EF4-FFF2-40B4-BE49-F238E27FC236}">
                <a16:creationId xmlns:a16="http://schemas.microsoft.com/office/drawing/2014/main" id="{0B7693BC-FCF9-418A-A440-175FAAF94DD6}"/>
              </a:ext>
            </a:extLst>
          </p:cNvPr>
          <p:cNvSpPr txBox="1"/>
          <p:nvPr/>
        </p:nvSpPr>
        <p:spPr>
          <a:xfrm>
            <a:off x="7611293" y="1575860"/>
            <a:ext cx="4188823" cy="4402167"/>
          </a:xfrm>
          <a:prstGeom prst="rect">
            <a:avLst/>
          </a:prstGeom>
          <a:noFill/>
        </p:spPr>
        <p:txBody>
          <a:bodyPr wrap="square" rtlCol="0" anchor="t">
            <a:spAutoFit/>
          </a:bodyPr>
          <a:lstStyle/>
          <a:p>
            <a:pPr marL="0" marR="0" lvl="0" indent="0" algn="l" defTabSz="1219078" rtl="0" eaLnBrk="0" fontAlgn="base" latinLnBrk="0" hangingPunct="0">
              <a:lnSpc>
                <a:spcPct val="100000"/>
              </a:lnSpc>
              <a:spcBef>
                <a:spcPct val="0"/>
              </a:spcBef>
              <a:spcAft>
                <a:spcPct val="0"/>
              </a:spcAft>
              <a:buClrTx/>
              <a:buSzTx/>
              <a:buFontTx/>
              <a:buNone/>
              <a:tabLst/>
              <a:defRPr/>
            </a:pPr>
            <a:r>
              <a:rPr kumimoji="0" lang="en-US" sz="1867" b="1" i="0" u="sng"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Dosing:</a:t>
            </a:r>
            <a:r>
              <a:rPr kumimoji="0" lang="en-US" sz="1867" b="1"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a:t>
            </a:r>
            <a:r>
              <a:rPr kumimoji="0" lang="en-US" sz="1867" b="0" i="0" u="none" strike="noStrike" kern="1200" cap="none" spc="0" normalizeH="0" baseline="0" noProof="0" dirty="0" err="1">
                <a:ln>
                  <a:noFill/>
                </a:ln>
                <a:solidFill>
                  <a:prstClr val="black">
                    <a:lumMod val="50000"/>
                  </a:prstClr>
                </a:solidFill>
                <a:effectLst/>
                <a:uLnTx/>
                <a:uFillTx/>
                <a:latin typeface="Arial"/>
                <a:ea typeface="ＭＳ Ｐゴシック" pitchFamily="34" charset="-128"/>
                <a:cs typeface="Calibri" panose="020F0502020204030204" pitchFamily="34" charset="0"/>
              </a:rPr>
              <a:t>Enfortumab</a:t>
            </a:r>
            <a: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a:t>
            </a:r>
            <a:r>
              <a:rPr kumimoji="0" lang="en-US" sz="1867" b="0" i="0" u="none" strike="noStrike" kern="1200" cap="none" spc="0" normalizeH="0" baseline="0" noProof="0" dirty="0" err="1">
                <a:ln>
                  <a:noFill/>
                </a:ln>
                <a:solidFill>
                  <a:prstClr val="black">
                    <a:lumMod val="50000"/>
                  </a:prstClr>
                </a:solidFill>
                <a:effectLst/>
                <a:uLnTx/>
                <a:uFillTx/>
                <a:latin typeface="Arial"/>
                <a:ea typeface="ＭＳ Ｐゴシック" pitchFamily="34" charset="-128"/>
                <a:cs typeface="Calibri" panose="020F0502020204030204" pitchFamily="34" charset="0"/>
              </a:rPr>
              <a:t>vedotin</a:t>
            </a:r>
            <a: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on days 1 and 8 and pembrolizumab on day 1 of every 3-week cycle </a:t>
            </a:r>
          </a:p>
          <a:p>
            <a:pPr marL="0" marR="0" lvl="0" indent="0" algn="l" defTabSz="1219078" rtl="0" eaLnBrk="0" fontAlgn="base" latinLnBrk="0" hangingPunct="0">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endParaRPr>
          </a:p>
          <a:p>
            <a:pPr marL="0" marR="0" lvl="0" indent="0" algn="l" defTabSz="1219078" rtl="0" eaLnBrk="0" fontAlgn="base" latinLnBrk="0" hangingPunct="0">
              <a:lnSpc>
                <a:spcPct val="100000"/>
              </a:lnSpc>
              <a:spcBef>
                <a:spcPct val="0"/>
              </a:spcBef>
              <a:spcAft>
                <a:spcPct val="0"/>
              </a:spcAft>
              <a:buClrTx/>
              <a:buSzTx/>
              <a:buFontTx/>
              <a:buNone/>
              <a:tabLst/>
              <a:defRPr/>
            </a:pPr>
            <a:r>
              <a:rPr kumimoji="0" lang="en-US" sz="1867" b="1" i="0" u="sng" strike="noStrike" kern="1200" cap="none" spc="0" normalizeH="0" baseline="0" noProof="0" dirty="0" err="1">
                <a:ln>
                  <a:noFill/>
                </a:ln>
                <a:solidFill>
                  <a:prstClr val="black">
                    <a:lumMod val="50000"/>
                  </a:prstClr>
                </a:solidFill>
                <a:effectLst/>
                <a:uLnTx/>
                <a:uFillTx/>
                <a:latin typeface="Arial"/>
                <a:ea typeface="ＭＳ Ｐゴシック" pitchFamily="34" charset="-128"/>
                <a:cs typeface="Calibri" panose="020F0502020204030204" pitchFamily="34" charset="0"/>
              </a:rPr>
              <a:t>Enfortumab</a:t>
            </a:r>
            <a:r>
              <a:rPr kumimoji="0" lang="en-US" sz="1867" b="1" i="0" u="sng"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a:t>
            </a:r>
            <a:r>
              <a:rPr kumimoji="0" lang="en-US" sz="1867" b="1" i="0" u="sng" strike="noStrike" kern="1200" cap="none" spc="0" normalizeH="0" baseline="0" noProof="0" dirty="0" err="1">
                <a:ln>
                  <a:noFill/>
                </a:ln>
                <a:solidFill>
                  <a:prstClr val="black">
                    <a:lumMod val="50000"/>
                  </a:prstClr>
                </a:solidFill>
                <a:effectLst/>
                <a:uLnTx/>
                <a:uFillTx/>
                <a:latin typeface="Arial"/>
                <a:ea typeface="ＭＳ Ｐゴシック" pitchFamily="34" charset="-128"/>
                <a:cs typeface="Calibri" panose="020F0502020204030204" pitchFamily="34" charset="0"/>
              </a:rPr>
              <a:t>vedotin</a:t>
            </a:r>
            <a:r>
              <a:rPr kumimoji="0" lang="en-US" sz="1867" b="1" i="0" u="sng"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exposure</a:t>
            </a:r>
            <a:r>
              <a:rPr kumimoji="0" lang="en-US" sz="1867" b="0" i="0" u="sng"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a:t>
            </a:r>
            <a:r>
              <a:rPr kumimoji="0" lang="en-US" sz="1867" b="1"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a:t>
            </a:r>
            <a: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Comparable to </a:t>
            </a:r>
            <a:r>
              <a:rPr kumimoji="0" lang="en-US" sz="1867" b="0" i="0" u="none" strike="noStrike" kern="1200" cap="none" spc="0" normalizeH="0" baseline="0" noProof="0" dirty="0" err="1">
                <a:ln>
                  <a:noFill/>
                </a:ln>
                <a:solidFill>
                  <a:prstClr val="black">
                    <a:lumMod val="50000"/>
                  </a:prstClr>
                </a:solidFill>
                <a:effectLst/>
                <a:uLnTx/>
                <a:uFillTx/>
                <a:latin typeface="Arial"/>
                <a:ea typeface="ＭＳ Ｐゴシック" pitchFamily="34" charset="-128"/>
                <a:cs typeface="Calibri" panose="020F0502020204030204" pitchFamily="34" charset="0"/>
              </a:rPr>
              <a:t>enfortumab</a:t>
            </a:r>
            <a: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a:t>
            </a:r>
            <a:r>
              <a:rPr kumimoji="0" lang="en-US" sz="1867" b="0" i="0" u="none" strike="noStrike" kern="1200" cap="none" spc="0" normalizeH="0" baseline="0" noProof="0" dirty="0" err="1">
                <a:ln>
                  <a:noFill/>
                </a:ln>
                <a:solidFill>
                  <a:prstClr val="black">
                    <a:lumMod val="50000"/>
                  </a:prstClr>
                </a:solidFill>
                <a:effectLst/>
                <a:uLnTx/>
                <a:uFillTx/>
                <a:latin typeface="Arial"/>
                <a:ea typeface="ＭＳ Ｐゴシック" pitchFamily="34" charset="-128"/>
                <a:cs typeface="Calibri" panose="020F0502020204030204" pitchFamily="34" charset="0"/>
              </a:rPr>
              <a:t>vedotin</a:t>
            </a:r>
            <a: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monotherapy on 4-week schedule </a:t>
            </a:r>
            <a:b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br>
            <a: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(Days 1, 8, and 15)</a:t>
            </a:r>
            <a:r>
              <a:rPr kumimoji="0" lang="en-US" sz="1867" b="0" i="0" u="none" strike="noStrike" kern="1200" cap="none" spc="0" normalizeH="0" baseline="3000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2</a:t>
            </a:r>
          </a:p>
          <a:p>
            <a:pPr marL="0" marR="0" lvl="0" indent="0" algn="l" defTabSz="1219078" rtl="0" eaLnBrk="0" fontAlgn="base" latinLnBrk="0" hangingPunct="0">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endParaRPr>
          </a:p>
          <a:p>
            <a:pPr marL="0" marR="0" lvl="0" indent="0" algn="l" defTabSz="1219078" rtl="0" eaLnBrk="0" fontAlgn="base" latinLnBrk="0" hangingPunct="0">
              <a:lnSpc>
                <a:spcPct val="100000"/>
              </a:lnSpc>
              <a:spcBef>
                <a:spcPct val="0"/>
              </a:spcBef>
              <a:spcAft>
                <a:spcPct val="0"/>
              </a:spcAft>
              <a:buClrTx/>
              <a:buSzTx/>
              <a:buFontTx/>
              <a:buNone/>
              <a:tabLst/>
              <a:defRPr/>
            </a:pPr>
            <a:r>
              <a:rPr kumimoji="0" lang="en-US" sz="1867" b="1" i="0" u="sng"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Primary endpoints:</a:t>
            </a:r>
            <a:r>
              <a:rPr kumimoji="0" lang="en-US" sz="1867" b="1"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  </a:t>
            </a:r>
            <a: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rPr>
              <a:t>adverse events (AEs), lab abnormalities</a:t>
            </a:r>
          </a:p>
          <a:p>
            <a:pPr marL="0" marR="0" lvl="0" indent="0" algn="l" defTabSz="1219078" rtl="0" eaLnBrk="0" fontAlgn="base" latinLnBrk="0" hangingPunct="0">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panose="020F0502020204030204" pitchFamily="34" charset="0"/>
            </a:endParaRPr>
          </a:p>
          <a:p>
            <a:pPr marL="0" marR="0" lvl="0" indent="0" algn="l" defTabSz="1219078" rtl="0" eaLnBrk="0" fontAlgn="base" latinLnBrk="0" hangingPunct="0">
              <a:lnSpc>
                <a:spcPct val="100000"/>
              </a:lnSpc>
              <a:spcBef>
                <a:spcPct val="0"/>
              </a:spcBef>
              <a:spcAft>
                <a:spcPct val="0"/>
              </a:spcAft>
              <a:buClrTx/>
              <a:buSzTx/>
              <a:buFontTx/>
              <a:buNone/>
              <a:tabLst/>
              <a:defRPr/>
            </a:pPr>
            <a:r>
              <a:rPr kumimoji="0" lang="en-US" sz="1867" b="1" i="0" u="sng"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a:rPr>
              <a:t>Key secondary endpoints</a:t>
            </a:r>
            <a:r>
              <a:rPr kumimoji="0" lang="en-US" sz="1867" b="1"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a:rPr>
              <a:t>:  </a:t>
            </a:r>
            <a:r>
              <a:rPr kumimoji="0" lang="en-US" sz="1867" b="0" i="0" u="none" strike="noStrike" kern="1200" cap="none" spc="0" normalizeH="0" baseline="0" noProof="0" dirty="0">
                <a:ln>
                  <a:noFill/>
                </a:ln>
                <a:solidFill>
                  <a:prstClr val="black">
                    <a:lumMod val="50000"/>
                  </a:prstClr>
                </a:solidFill>
                <a:effectLst/>
                <a:uLnTx/>
                <a:uFillTx/>
                <a:latin typeface="Arial"/>
                <a:ea typeface="ＭＳ Ｐゴシック" pitchFamily="34" charset="-128"/>
                <a:cs typeface="Calibri"/>
              </a:rPr>
              <a:t>dose-limiting toxicities, ORR, DOR, PFS, OS</a:t>
            </a:r>
          </a:p>
        </p:txBody>
      </p:sp>
      <p:sp>
        <p:nvSpPr>
          <p:cNvPr id="36" name="Title 35">
            <a:extLst>
              <a:ext uri="{FF2B5EF4-FFF2-40B4-BE49-F238E27FC236}">
                <a16:creationId xmlns:a16="http://schemas.microsoft.com/office/drawing/2014/main" id="{8EDE7655-3A27-497C-A04D-C41F6C75ACEB}"/>
              </a:ext>
            </a:extLst>
          </p:cNvPr>
          <p:cNvSpPr>
            <a:spLocks noGrp="1"/>
          </p:cNvSpPr>
          <p:nvPr>
            <p:ph type="title"/>
          </p:nvPr>
        </p:nvSpPr>
        <p:spPr>
          <a:xfrm>
            <a:off x="838200" y="224288"/>
            <a:ext cx="10515600" cy="664235"/>
          </a:xfrm>
        </p:spPr>
        <p:txBody>
          <a:bodyPr/>
          <a:lstStyle/>
          <a:p>
            <a:r>
              <a:rPr lang="en-US" sz="2400" dirty="0">
                <a:latin typeface="Arial" panose="020B0604020202020204" pitchFamily="34" charset="0"/>
                <a:cs typeface="Arial" panose="020B0604020202020204" pitchFamily="34" charset="0"/>
              </a:rPr>
              <a:t>EV-103: First-line Cohorts of </a:t>
            </a:r>
            <a:r>
              <a:rPr lang="en-US" sz="2400" dirty="0" err="1">
                <a:latin typeface="Arial" panose="020B0604020202020204" pitchFamily="34" charset="0"/>
                <a:cs typeface="Arial" panose="020B0604020202020204" pitchFamily="34" charset="0"/>
              </a:rPr>
              <a:t>Enfortumab</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Vedotin</a:t>
            </a:r>
            <a:r>
              <a:rPr lang="en-US" sz="2400" dirty="0">
                <a:latin typeface="Arial" panose="020B0604020202020204" pitchFamily="34" charset="0"/>
                <a:cs typeface="Arial" panose="020B0604020202020204" pitchFamily="34" charset="0"/>
              </a:rPr>
              <a:t> + Pembrolizumab</a:t>
            </a:r>
          </a:p>
        </p:txBody>
      </p:sp>
      <p:sp>
        <p:nvSpPr>
          <p:cNvPr id="7" name="Rounded Rectangle 6">
            <a:extLst>
              <a:ext uri="{FF2B5EF4-FFF2-40B4-BE49-F238E27FC236}">
                <a16:creationId xmlns:a16="http://schemas.microsoft.com/office/drawing/2014/main" id="{1100B7D0-FC85-460A-8A82-688087CEC36B}"/>
              </a:ext>
            </a:extLst>
          </p:cNvPr>
          <p:cNvSpPr/>
          <p:nvPr/>
        </p:nvSpPr>
        <p:spPr>
          <a:xfrm>
            <a:off x="4950244" y="1795997"/>
            <a:ext cx="2533173" cy="3570207"/>
          </a:xfrm>
          <a:prstGeom prst="roundRect">
            <a:avLst>
              <a:gd name="adj" fmla="val 5238"/>
            </a:avLst>
          </a:prstGeom>
          <a:solidFill>
            <a:schemeClr val="bg1"/>
          </a:solidFill>
          <a:ln w="19050" cap="flat" cmpd="sng" algn="ctr">
            <a:solidFill>
              <a:schemeClr val="tx1"/>
            </a:solidFill>
            <a:prstDash val="solid"/>
            <a:miter lim="800000"/>
          </a:ln>
          <a:effectLst/>
        </p:spPr>
        <p:txBody>
          <a:bodyPr rtlCol="0" anchor="ctr"/>
          <a:lstStyle/>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1" i="0" u="sng"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Dose Expansion</a:t>
            </a:r>
            <a:br>
              <a:rPr kumimoji="0" lang="en-US" sz="2133" b="1" i="0" u="sng"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br>
            <a:r>
              <a:rPr kumimoji="0" lang="en-US" sz="2133" b="1" i="0" u="sng"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Cohort A </a:t>
            </a:r>
          </a:p>
          <a:p>
            <a:pPr marL="0" marR="0" lvl="0" indent="0" algn="ctr" defTabSz="1625438" rtl="0" eaLnBrk="0" fontAlgn="base" latinLnBrk="0" hangingPunct="0">
              <a:lnSpc>
                <a:spcPct val="100000"/>
              </a:lnSpc>
              <a:spcBef>
                <a:spcPct val="0"/>
              </a:spcBef>
              <a:spcAft>
                <a:spcPct val="0"/>
              </a:spcAft>
              <a:buClrTx/>
              <a:buSzTx/>
              <a:buFontTx/>
              <a:buNone/>
              <a:tabLst/>
              <a:defRPr/>
            </a:pPr>
            <a:endParaRPr kumimoji="0" lang="en-US" sz="2133" b="1" i="0" u="sng"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endParaRPr>
          </a:p>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1" i="0" u="none" strike="noStrike" kern="0" cap="none" spc="0" normalizeH="0" baseline="0" noProof="0" dirty="0" err="1">
                <a:ln>
                  <a:noFill/>
                </a:ln>
                <a:solidFill>
                  <a:prstClr val="black"/>
                </a:solidFill>
                <a:effectLst/>
                <a:uLnTx/>
                <a:uFillTx/>
                <a:latin typeface="Arial"/>
                <a:ea typeface="ＭＳ Ｐゴシック" pitchFamily="34" charset="-128"/>
                <a:cs typeface="Calibri" panose="020F0502020204030204" pitchFamily="34" charset="0"/>
              </a:rPr>
              <a:t>enfortumab</a:t>
            </a:r>
            <a:r>
              <a:rPr kumimoji="0" lang="en-US" sz="2133" b="1"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  </a:t>
            </a:r>
            <a:r>
              <a:rPr kumimoji="0" lang="en-US" sz="2133" b="1" i="0" u="none" strike="noStrike" kern="0" cap="none" spc="0" normalizeH="0" baseline="0" noProof="0" dirty="0" err="1">
                <a:ln>
                  <a:noFill/>
                </a:ln>
                <a:solidFill>
                  <a:prstClr val="black"/>
                </a:solidFill>
                <a:effectLst/>
                <a:uLnTx/>
                <a:uFillTx/>
                <a:latin typeface="Arial"/>
                <a:ea typeface="ＭＳ Ｐゴシック" pitchFamily="34" charset="-128"/>
                <a:cs typeface="Calibri" panose="020F0502020204030204" pitchFamily="34" charset="0"/>
              </a:rPr>
              <a:t>vedotin</a:t>
            </a:r>
            <a:r>
              <a:rPr kumimoji="0" lang="en-US" sz="2133" b="1"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 + pembrolizumab</a:t>
            </a:r>
          </a:p>
          <a:p>
            <a:pPr marL="0" marR="0" lvl="0" indent="0" algn="ctr" defTabSz="1625438" rtl="0" eaLnBrk="0" fontAlgn="base" latinLnBrk="0" hangingPunct="0">
              <a:lnSpc>
                <a:spcPct val="100000"/>
              </a:lnSpc>
              <a:spcBef>
                <a:spcPct val="0"/>
              </a:spcBef>
              <a:spcAft>
                <a:spcPct val="0"/>
              </a:spcAft>
              <a:buClrTx/>
              <a:buSzTx/>
              <a:buFontTx/>
              <a:buNone/>
              <a:tabLst/>
              <a:defRPr/>
            </a:pPr>
            <a:endParaRPr kumimoji="0" lang="en-US" sz="1067"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endParaRPr>
          </a:p>
          <a:p>
            <a:pPr marL="0" marR="0" lvl="0" indent="0" algn="ctr" defTabSz="1625438" rtl="0" eaLnBrk="0" fontAlgn="base" latinLnBrk="0" hangingPunct="0">
              <a:lnSpc>
                <a:spcPct val="100000"/>
              </a:lnSpc>
              <a:spcBef>
                <a:spcPct val="0"/>
              </a:spcBef>
              <a:spcAft>
                <a:spcPct val="0"/>
              </a:spcAft>
              <a:buClrTx/>
              <a:buSzTx/>
              <a:buFontTx/>
              <a:buNone/>
              <a:tabLst/>
              <a:defRPr/>
            </a:pPr>
            <a:endParaRPr kumimoji="0" lang="en-US" sz="1067"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endParaRPr>
          </a:p>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cisplatin-ineligible</a:t>
            </a:r>
          </a:p>
          <a:p>
            <a:pPr marL="0" marR="0" lvl="0" indent="0" algn="ctr" defTabSz="1625438" rtl="0" eaLnBrk="0" fontAlgn="base" latinLnBrk="0" hangingPunct="0">
              <a:lnSpc>
                <a:spcPct val="100000"/>
              </a:lnSpc>
              <a:spcBef>
                <a:spcPct val="0"/>
              </a:spcBef>
              <a:spcAft>
                <a:spcPct val="0"/>
              </a:spcAft>
              <a:buClrTx/>
              <a:buSzTx/>
              <a:buFontTx/>
              <a:buNone/>
              <a:tabLst/>
              <a:defRPr/>
            </a:pPr>
            <a:endParaRPr kumimoji="0" lang="en-US" sz="1067"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endParaRPr>
          </a:p>
          <a:p>
            <a:pPr marL="0" marR="0" lvl="0" indent="0" algn="ctr" defTabSz="1625438" rtl="0" eaLnBrk="0" fontAlgn="base" latinLnBrk="0" hangingPunct="0">
              <a:lnSpc>
                <a:spcPct val="100000"/>
              </a:lnSpc>
              <a:spcBef>
                <a:spcPct val="0"/>
              </a:spcBef>
              <a:spcAft>
                <a:spcPct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Arial"/>
                <a:ea typeface="ＭＳ Ｐゴシック" pitchFamily="34" charset="-128"/>
                <a:cs typeface="Calibri" panose="020F0502020204030204" pitchFamily="34" charset="0"/>
              </a:rPr>
              <a:t>(n=40)</a:t>
            </a:r>
          </a:p>
        </p:txBody>
      </p:sp>
      <p:sp>
        <p:nvSpPr>
          <p:cNvPr id="5" name="TextBox 4">
            <a:extLst>
              <a:ext uri="{FF2B5EF4-FFF2-40B4-BE49-F238E27FC236}">
                <a16:creationId xmlns:a16="http://schemas.microsoft.com/office/drawing/2014/main" id="{BC4B9911-091C-4074-954B-511C4DB30C81}"/>
              </a:ext>
            </a:extLst>
          </p:cNvPr>
          <p:cNvSpPr txBox="1"/>
          <p:nvPr/>
        </p:nvSpPr>
        <p:spPr>
          <a:xfrm>
            <a:off x="838200" y="5629063"/>
            <a:ext cx="8253757" cy="297454"/>
          </a:xfrm>
          <a:prstGeom prst="rect">
            <a:avLst/>
          </a:prstGeom>
          <a:noFill/>
        </p:spPr>
        <p:txBody>
          <a:bodyPr wrap="square" rtlCol="0">
            <a:spAutoFit/>
          </a:bodyPr>
          <a:lstStyle/>
          <a:p>
            <a:pPr marL="154509" marR="0" lvl="0" indent="-154509" algn="l" defTabSz="60957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30000" noProof="0" dirty="0">
                <a:ln>
                  <a:noFill/>
                </a:ln>
                <a:solidFill>
                  <a:prstClr val="black">
                    <a:lumMod val="50000"/>
                  </a:prstClr>
                </a:solidFill>
                <a:effectLst/>
                <a:uLnTx/>
                <a:uFillTx/>
                <a:latin typeface="Arial" panose="020B0604020202020204" pitchFamily="34" charset="0"/>
                <a:ea typeface="ＭＳ Ｐゴシック" pitchFamily="34" charset="-128"/>
                <a:cs typeface="Arial" panose="020B0604020202020204" pitchFamily="34" charset="0"/>
              </a:rPr>
              <a:t>Rosenberg, et al. GU Cancers Symposium 2020</a:t>
            </a:r>
            <a:endParaRPr kumimoji="0" lang="en-US" sz="1333" b="0" i="0" u="none" strike="noStrike" kern="1200" cap="none" spc="0" normalizeH="0" baseline="0" noProof="0" dirty="0">
              <a:ln>
                <a:noFill/>
              </a:ln>
              <a:solidFill>
                <a:prstClr val="black">
                  <a:lumMod val="50000"/>
                </a:prstClr>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9" name="TextBox 8">
            <a:extLst>
              <a:ext uri="{FF2B5EF4-FFF2-40B4-BE49-F238E27FC236}">
                <a16:creationId xmlns:a16="http://schemas.microsoft.com/office/drawing/2014/main" id="{15A24940-B976-124B-9DAD-F32C6379136B}"/>
              </a:ext>
            </a:extLst>
          </p:cNvPr>
          <p:cNvSpPr txBox="1"/>
          <p:nvPr/>
        </p:nvSpPr>
        <p:spPr>
          <a:xfrm>
            <a:off x="483358" y="6050049"/>
            <a:ext cx="8253757" cy="738664"/>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1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Not included in the current analysis: Three 1L pts treated with EV 1 mg/kg + pembrolizumab 200 mg and two 2L pts treated with EV 1.25 mg/kg + pembrolizumab 200 mg</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2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Rosenberg JE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J Clin Oncol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 2019;37(29):2592-600.</a:t>
            </a:r>
          </a:p>
        </p:txBody>
      </p:sp>
      <p:sp>
        <p:nvSpPr>
          <p:cNvPr id="10" name="TextBox 9">
            <a:extLst>
              <a:ext uri="{FF2B5EF4-FFF2-40B4-BE49-F238E27FC236}">
                <a16:creationId xmlns:a16="http://schemas.microsoft.com/office/drawing/2014/main" id="{F1B2DF7B-5A2B-4C48-97EF-561BB02441C1}"/>
              </a:ext>
            </a:extLst>
          </p:cNvPr>
          <p:cNvSpPr txBox="1"/>
          <p:nvPr/>
        </p:nvSpPr>
        <p:spPr>
          <a:xfrm>
            <a:off x="9133035" y="6050049"/>
            <a:ext cx="2906565" cy="276999"/>
          </a:xfrm>
          <a:prstGeom prst="rect">
            <a:avLst/>
          </a:prstGeom>
          <a:noFill/>
        </p:spPr>
        <p:txBody>
          <a:bodyPr wrap="none" rtlCol="0">
            <a:spAutoFit/>
          </a:bodyPr>
          <a:lstStyle/>
          <a:p>
            <a:r>
              <a:rPr lang="en-US" sz="1200" dirty="0"/>
              <a:t>Courtesy of Jonathan E Rosenberg, MD</a:t>
            </a:r>
          </a:p>
        </p:txBody>
      </p:sp>
    </p:spTree>
    <p:extLst>
      <p:ext uri="{BB962C8B-B14F-4D97-AF65-F5344CB8AC3E}">
        <p14:creationId xmlns:p14="http://schemas.microsoft.com/office/powerpoint/2010/main" val="1872225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dirty="0"/>
              <a:t>How would you generally sequence </a:t>
            </a:r>
            <a:r>
              <a:rPr lang="en-US" dirty="0" err="1"/>
              <a:t>enfortumab</a:t>
            </a:r>
            <a:r>
              <a:rPr lang="en-US" dirty="0"/>
              <a:t> </a:t>
            </a:r>
            <a:r>
              <a:rPr lang="en-US" dirty="0" err="1"/>
              <a:t>vedotin</a:t>
            </a:r>
            <a:r>
              <a:rPr lang="en-US" dirty="0"/>
              <a:t> and </a:t>
            </a:r>
            <a:r>
              <a:rPr lang="en-US" dirty="0" err="1"/>
              <a:t>erdafitinib</a:t>
            </a:r>
            <a:r>
              <a:rPr lang="en-US" dirty="0"/>
              <a:t> for a patient with metastatic UBC who is eligible to receive both agents?</a:t>
            </a:r>
          </a:p>
        </p:txBody>
      </p:sp>
      <p:graphicFrame>
        <p:nvGraphicFramePr>
          <p:cNvPr id="13" name="Chart 12">
            <a:extLst>
              <a:ext uri="{FF2B5EF4-FFF2-40B4-BE49-F238E27FC236}">
                <a16:creationId xmlns:a16="http://schemas.microsoft.com/office/drawing/2014/main" id="{ACEF5414-5638-9040-ACDC-A1064B21A5DD}"/>
              </a:ext>
            </a:extLst>
          </p:cNvPr>
          <p:cNvGraphicFramePr/>
          <p:nvPr/>
        </p:nvGraphicFramePr>
        <p:xfrm>
          <a:off x="609600" y="2286000"/>
          <a:ext cx="10972799" cy="405848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0" y="2927278"/>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Enfortumab</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vedotin</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sym typeface="Wingdings" pitchFamily="2" charset="2"/>
              </a:rPr>
              <a:t></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erdafitinib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5" name="Text Box 4">
            <a:extLst>
              <a:ext uri="{FF2B5EF4-FFF2-40B4-BE49-F238E27FC236}">
                <a16:creationId xmlns:a16="http://schemas.microsoft.com/office/drawing/2014/main" id="{67757897-978E-4548-8FFE-E1BAF0FD2B26}"/>
              </a:ext>
            </a:extLst>
          </p:cNvPr>
          <p:cNvSpPr txBox="1">
            <a:spLocks noChangeArrowheads="1"/>
          </p:cNvSpPr>
          <p:nvPr/>
        </p:nvSpPr>
        <p:spPr bwMode="auto">
          <a:xfrm>
            <a:off x="1" y="4046280"/>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Erdafitinib</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sym typeface="Wingdings" pitchFamily="2" charset="2"/>
              </a:rPr>
              <a:t></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enfortumab</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vedotin</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6" name="Text Box 4">
            <a:extLst>
              <a:ext uri="{FF2B5EF4-FFF2-40B4-BE49-F238E27FC236}">
                <a16:creationId xmlns:a16="http://schemas.microsoft.com/office/drawing/2014/main" id="{3AC74C3C-387B-5043-B485-6954F3DEDBE1}"/>
              </a:ext>
            </a:extLst>
          </p:cNvPr>
          <p:cNvSpPr txBox="1">
            <a:spLocks noChangeArrowheads="1"/>
          </p:cNvSpPr>
          <p:nvPr/>
        </p:nvSpPr>
        <p:spPr bwMode="auto">
          <a:xfrm>
            <a:off x="0" y="5262055"/>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186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I don’t know</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553175232"/>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990600" y="1981200"/>
            <a:ext cx="10820400" cy="3816429"/>
          </a:xfrm>
          <a:prstGeom prst="rect">
            <a:avLst/>
          </a:prstGeom>
          <a:noFill/>
        </p:spPr>
        <p:txBody>
          <a:bodyPr wrap="square" rtlCol="0">
            <a:spAutoFit/>
          </a:bodyPr>
          <a:lstStyle/>
          <a:p>
            <a:pPr>
              <a:spcBef>
                <a:spcPts val="2400"/>
              </a:spcBef>
              <a:spcAft>
                <a:spcPts val="0"/>
              </a:spcAft>
            </a:pPr>
            <a:r>
              <a:rPr lang="en-US" sz="2500" b="1" dirty="0">
                <a:solidFill>
                  <a:srgbClr val="0432FF"/>
                </a:solidFill>
                <a:latin typeface="+mj-lt"/>
                <a:ea typeface="+mj-ea"/>
                <a:cs typeface="+mj-cs"/>
              </a:rPr>
              <a:t>MODULE 1: </a:t>
            </a:r>
            <a:r>
              <a:rPr lang="en-US" sz="2500" b="1" dirty="0">
                <a:solidFill>
                  <a:srgbClr val="002B50"/>
                </a:solidFill>
                <a:latin typeface="+mj-lt"/>
                <a:ea typeface="+mj-ea"/>
                <a:cs typeface="+mj-cs"/>
              </a:rPr>
              <a:t>Immune Checkpoint Inhibitors for Non-Muscle-Invasive Urothelial Bladder Cancer (UBC)</a:t>
            </a:r>
          </a:p>
          <a:p>
            <a:pPr>
              <a:spcBef>
                <a:spcPts val="2400"/>
              </a:spcBef>
              <a:spcAft>
                <a:spcPts val="0"/>
              </a:spcAft>
            </a:pPr>
            <a:r>
              <a:rPr lang="en-US" sz="2500" b="1" dirty="0">
                <a:solidFill>
                  <a:srgbClr val="0432FF"/>
                </a:solidFill>
              </a:rPr>
              <a:t>MODULE</a:t>
            </a:r>
            <a:r>
              <a:rPr lang="en-US" sz="2500" b="1" dirty="0">
                <a:solidFill>
                  <a:srgbClr val="0432FF"/>
                </a:solidFill>
                <a:latin typeface="+mj-lt"/>
                <a:ea typeface="+mj-ea"/>
                <a:cs typeface="+mj-cs"/>
              </a:rPr>
              <a:t> 2: </a:t>
            </a:r>
            <a:r>
              <a:rPr lang="en-US" sz="2500" b="1" dirty="0">
                <a:solidFill>
                  <a:srgbClr val="002B50"/>
                </a:solidFill>
                <a:latin typeface="+mj-lt"/>
                <a:ea typeface="+mj-ea"/>
                <a:cs typeface="+mj-cs"/>
              </a:rPr>
              <a:t>Immune Checkpoint Inhibitors as Neoadjuvant/</a:t>
            </a:r>
            <a:br>
              <a:rPr lang="en-US" sz="2500" b="1" dirty="0">
                <a:solidFill>
                  <a:srgbClr val="002B50"/>
                </a:solidFill>
                <a:latin typeface="+mj-lt"/>
                <a:ea typeface="+mj-ea"/>
                <a:cs typeface="+mj-cs"/>
              </a:rPr>
            </a:br>
            <a:r>
              <a:rPr lang="en-US" sz="2500" b="1" dirty="0">
                <a:solidFill>
                  <a:srgbClr val="002B50"/>
                </a:solidFill>
                <a:latin typeface="+mj-lt"/>
                <a:ea typeface="+mj-ea"/>
                <a:cs typeface="+mj-cs"/>
              </a:rPr>
              <a:t>Adjuvant Therapy for Muscle-Invasive UBC</a:t>
            </a:r>
          </a:p>
          <a:p>
            <a:pPr>
              <a:spcBef>
                <a:spcPts val="2400"/>
              </a:spcBef>
              <a:spcAft>
                <a:spcPts val="0"/>
              </a:spcAft>
            </a:pPr>
            <a:r>
              <a:rPr lang="en-US" sz="2500" b="1" dirty="0">
                <a:solidFill>
                  <a:srgbClr val="0432FF"/>
                </a:solidFill>
              </a:rPr>
              <a:t>MODULE 3: </a:t>
            </a:r>
            <a:r>
              <a:rPr lang="en-US" sz="2500" b="1" dirty="0">
                <a:solidFill>
                  <a:srgbClr val="002B50"/>
                </a:solidFill>
              </a:rPr>
              <a:t>Immune Checkpoint Inhibitors in Advanced UBC </a:t>
            </a:r>
          </a:p>
          <a:p>
            <a:pPr>
              <a:spcBef>
                <a:spcPts val="2400"/>
              </a:spcBef>
              <a:spcAft>
                <a:spcPts val="0"/>
              </a:spcAft>
            </a:pPr>
            <a:r>
              <a:rPr lang="en-US" sz="2500" b="1" dirty="0">
                <a:solidFill>
                  <a:srgbClr val="0432FF"/>
                </a:solidFill>
              </a:rPr>
              <a:t>MODULE 4: </a:t>
            </a:r>
            <a:r>
              <a:rPr lang="en-US" sz="2500" b="1" dirty="0">
                <a:solidFill>
                  <a:srgbClr val="002B50"/>
                </a:solidFill>
              </a:rPr>
              <a:t>Current and Future Roles of Recently FDA-Approved Novel Therapies</a:t>
            </a:r>
          </a:p>
        </p:txBody>
      </p:sp>
    </p:spTree>
    <p:extLst>
      <p:ext uri="{BB962C8B-B14F-4D97-AF65-F5344CB8AC3E}">
        <p14:creationId xmlns:p14="http://schemas.microsoft.com/office/powerpoint/2010/main" val="920221369"/>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
            <a:ext cx="10363200" cy="1927524"/>
          </a:xfrm>
        </p:spPr>
        <p:txBody>
          <a:bodyPr/>
          <a:lstStyle/>
          <a:p>
            <a:r>
              <a:rPr lang="en-US" sz="2400" dirty="0"/>
              <a:t>What would you generally recommend for a patient with FGFR wild-type UBC metastatic to the liver who receives first-line cisplatin/gemcitabine followed by maintenance avelumab and experiences disease progression during the maintenance avelumab?</a:t>
            </a:r>
          </a:p>
        </p:txBody>
      </p:sp>
      <p:graphicFrame>
        <p:nvGraphicFramePr>
          <p:cNvPr id="13" name="Chart 12">
            <a:extLst>
              <a:ext uri="{FF2B5EF4-FFF2-40B4-BE49-F238E27FC236}">
                <a16:creationId xmlns:a16="http://schemas.microsoft.com/office/drawing/2014/main" id="{ACEF5414-5638-9040-ACDC-A1064B21A5DD}"/>
              </a:ext>
            </a:extLst>
          </p:cNvPr>
          <p:cNvGraphicFramePr/>
          <p:nvPr/>
        </p:nvGraphicFramePr>
        <p:xfrm>
          <a:off x="609600" y="2286000"/>
          <a:ext cx="10972799" cy="4197927"/>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381000" y="4062278"/>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Nivolumab/ipilimumab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9" name="Text Box 4">
            <a:extLst>
              <a:ext uri="{FF2B5EF4-FFF2-40B4-BE49-F238E27FC236}">
                <a16:creationId xmlns:a16="http://schemas.microsoft.com/office/drawing/2014/main" id="{D0A9C99C-976E-BE4B-85E2-6D4EACEF51D0}"/>
              </a:ext>
            </a:extLst>
          </p:cNvPr>
          <p:cNvSpPr txBox="1">
            <a:spLocks noChangeArrowheads="1"/>
          </p:cNvSpPr>
          <p:nvPr/>
        </p:nvSpPr>
        <p:spPr bwMode="auto">
          <a:xfrm>
            <a:off x="144593" y="5359566"/>
            <a:ext cx="419880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176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Other</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4" name="Text Box 4">
            <a:extLst>
              <a:ext uri="{FF2B5EF4-FFF2-40B4-BE49-F238E27FC236}">
                <a16:creationId xmlns:a16="http://schemas.microsoft.com/office/drawing/2014/main" id="{7A0D56FF-C25E-0E44-9F2C-1CF623811FF0}"/>
              </a:ext>
            </a:extLst>
          </p:cNvPr>
          <p:cNvSpPr txBox="1">
            <a:spLocks noChangeArrowheads="1"/>
          </p:cNvSpPr>
          <p:nvPr/>
        </p:nvSpPr>
        <p:spPr bwMode="auto">
          <a:xfrm>
            <a:off x="381000" y="2878958"/>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Enfortumab</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vedotin</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Tree>
    <p:extLst>
      <p:ext uri="{BB962C8B-B14F-4D97-AF65-F5344CB8AC3E}">
        <p14:creationId xmlns:p14="http://schemas.microsoft.com/office/powerpoint/2010/main" val="1298189779"/>
      </p:ext>
    </p:extLst>
  </p:cSld>
  <p:clrMapOvr>
    <a:masterClrMapping/>
  </p:clrMapOvr>
  <p:transition spd="slow"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799" y="1"/>
            <a:ext cx="10896599" cy="1927524"/>
          </a:xfrm>
        </p:spPr>
        <p:txBody>
          <a:bodyPr/>
          <a:lstStyle/>
          <a:p>
            <a:r>
              <a:rPr lang="en-US" dirty="0"/>
              <a:t>What would you generally recommend as second-line therapy for a patient with UBC metastatic to the liver who receives first-line cisplatin/gemcitabine but experiences disease progression and is found to have an FGFR3 mutation?</a:t>
            </a:r>
          </a:p>
        </p:txBody>
      </p:sp>
      <p:graphicFrame>
        <p:nvGraphicFramePr>
          <p:cNvPr id="13" name="Chart 12">
            <a:extLst>
              <a:ext uri="{FF2B5EF4-FFF2-40B4-BE49-F238E27FC236}">
                <a16:creationId xmlns:a16="http://schemas.microsoft.com/office/drawing/2014/main" id="{ACEF5414-5638-9040-ACDC-A1064B21A5DD}"/>
              </a:ext>
            </a:extLst>
          </p:cNvPr>
          <p:cNvGraphicFramePr/>
          <p:nvPr/>
        </p:nvGraphicFramePr>
        <p:xfrm>
          <a:off x="609600" y="2286000"/>
          <a:ext cx="10972799" cy="405848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4">
            <a:extLst>
              <a:ext uri="{FF2B5EF4-FFF2-40B4-BE49-F238E27FC236}">
                <a16:creationId xmlns:a16="http://schemas.microsoft.com/office/drawing/2014/main" id="{26CBEE7F-4E53-F64D-8F42-98752906B327}"/>
              </a:ext>
            </a:extLst>
          </p:cNvPr>
          <p:cNvSpPr txBox="1">
            <a:spLocks noChangeArrowheads="1"/>
          </p:cNvSpPr>
          <p:nvPr/>
        </p:nvSpPr>
        <p:spPr bwMode="auto">
          <a:xfrm>
            <a:off x="0" y="2638309"/>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Erdafitinib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5" name="Text Box 4">
            <a:extLst>
              <a:ext uri="{FF2B5EF4-FFF2-40B4-BE49-F238E27FC236}">
                <a16:creationId xmlns:a16="http://schemas.microsoft.com/office/drawing/2014/main" id="{67757897-978E-4548-8FFE-E1BAF0FD2B26}"/>
              </a:ext>
            </a:extLst>
          </p:cNvPr>
          <p:cNvSpPr txBox="1">
            <a:spLocks noChangeArrowheads="1"/>
          </p:cNvSpPr>
          <p:nvPr/>
        </p:nvSpPr>
        <p:spPr bwMode="auto">
          <a:xfrm>
            <a:off x="1" y="4684290"/>
            <a:ext cx="39624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Pembrolizumab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6" name="Text Box 4">
            <a:extLst>
              <a:ext uri="{FF2B5EF4-FFF2-40B4-BE49-F238E27FC236}">
                <a16:creationId xmlns:a16="http://schemas.microsoft.com/office/drawing/2014/main" id="{3AC74C3C-387B-5043-B485-6954F3DEDBE1}"/>
              </a:ext>
            </a:extLst>
          </p:cNvPr>
          <p:cNvSpPr txBox="1">
            <a:spLocks noChangeArrowheads="1"/>
          </p:cNvSpPr>
          <p:nvPr/>
        </p:nvSpPr>
        <p:spPr bwMode="auto">
          <a:xfrm>
            <a:off x="0" y="4010381"/>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186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Atezolizumab</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22" name="Rectangle 21">
            <a:extLst>
              <a:ext uri="{FF2B5EF4-FFF2-40B4-BE49-F238E27FC236}">
                <a16:creationId xmlns:a16="http://schemas.microsoft.com/office/drawing/2014/main" id="{037FF58C-CA51-C840-887F-9804176DE92B}"/>
              </a:ext>
            </a:extLst>
          </p:cNvPr>
          <p:cNvSpPr/>
          <p:nvPr/>
        </p:nvSpPr>
        <p:spPr bwMode="auto">
          <a:xfrm>
            <a:off x="7640782" y="1927525"/>
            <a:ext cx="263236" cy="263236"/>
          </a:xfrm>
          <a:prstGeom prst="rect">
            <a:avLst/>
          </a:prstGeom>
          <a:solidFill>
            <a:srgbClr val="FF7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B50"/>
              </a:solidFill>
              <a:effectLst/>
              <a:uLnTx/>
              <a:uFillTx/>
              <a:latin typeface="Arial"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A5AEFBC3-987E-BD43-974B-905C1D9F62B9}"/>
              </a:ext>
            </a:extLst>
          </p:cNvPr>
          <p:cNvSpPr txBox="1"/>
          <p:nvPr/>
        </p:nvSpPr>
        <p:spPr>
          <a:xfrm>
            <a:off x="7904018" y="1888472"/>
            <a:ext cx="214674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charset="-128"/>
              </a:rPr>
              <a:t>Medical oncologists</a:t>
            </a:r>
          </a:p>
        </p:txBody>
      </p:sp>
      <p:sp>
        <p:nvSpPr>
          <p:cNvPr id="3" name="Rectangle 2">
            <a:extLst>
              <a:ext uri="{FF2B5EF4-FFF2-40B4-BE49-F238E27FC236}">
                <a16:creationId xmlns:a16="http://schemas.microsoft.com/office/drawing/2014/main" id="{5325431E-00A1-A849-A021-FCDB55C5B268}"/>
              </a:ext>
            </a:extLst>
          </p:cNvPr>
          <p:cNvSpPr/>
          <p:nvPr/>
        </p:nvSpPr>
        <p:spPr>
          <a:xfrm>
            <a:off x="144593" y="6483927"/>
            <a:ext cx="8271163" cy="3231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Survey of 25 US-based medical oncologists, July 2020. </a:t>
            </a:r>
            <a:endParaRPr kumimoji="0" lang="en-US" sz="15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 name="Text Box 4">
            <a:extLst>
              <a:ext uri="{FF2B5EF4-FFF2-40B4-BE49-F238E27FC236}">
                <a16:creationId xmlns:a16="http://schemas.microsoft.com/office/drawing/2014/main" id="{373EEA33-05F9-0746-A3FA-0021F967BCA9}"/>
              </a:ext>
            </a:extLst>
          </p:cNvPr>
          <p:cNvSpPr txBox="1">
            <a:spLocks noChangeArrowheads="1"/>
          </p:cNvSpPr>
          <p:nvPr/>
        </p:nvSpPr>
        <p:spPr bwMode="auto">
          <a:xfrm>
            <a:off x="0" y="5497645"/>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186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Other</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
        <p:nvSpPr>
          <p:cNvPr id="19" name="Text Box 4">
            <a:extLst>
              <a:ext uri="{FF2B5EF4-FFF2-40B4-BE49-F238E27FC236}">
                <a16:creationId xmlns:a16="http://schemas.microsoft.com/office/drawing/2014/main" id="{B4124C72-5D74-1842-9E0D-28C399B967FF}"/>
              </a:ext>
            </a:extLst>
          </p:cNvPr>
          <p:cNvSpPr txBox="1">
            <a:spLocks noChangeArrowheads="1"/>
          </p:cNvSpPr>
          <p:nvPr/>
        </p:nvSpPr>
        <p:spPr bwMode="auto">
          <a:xfrm>
            <a:off x="0" y="3312218"/>
            <a:ext cx="39623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186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Enfortumab</a:t>
            </a:r>
            <a:r>
              <a:rPr kumimoji="0" lang="en-US" sz="1800" b="1" i="0" u="none" strike="noStrike" kern="1200" cap="none" spc="0" normalizeH="0" baseline="0" noProof="0" dirty="0">
                <a:ln>
                  <a:noFill/>
                </a:ln>
                <a:solidFill>
                  <a:srgbClr val="002B50"/>
                </a:solidFill>
                <a:effectLst/>
                <a:uLnTx/>
                <a:uFillTx/>
                <a:latin typeface="Arial" charset="0"/>
                <a:ea typeface="ＭＳ Ｐゴシック" charset="-128"/>
              </a:rPr>
              <a:t> </a:t>
            </a:r>
            <a:r>
              <a:rPr kumimoji="0" lang="en-US" sz="1800" b="1" i="0" u="none" strike="noStrike" kern="1200" cap="none" spc="0" normalizeH="0" baseline="0" noProof="0" dirty="0" err="1">
                <a:ln>
                  <a:noFill/>
                </a:ln>
                <a:solidFill>
                  <a:srgbClr val="002B50"/>
                </a:solidFill>
                <a:effectLst/>
                <a:uLnTx/>
                <a:uFillTx/>
                <a:latin typeface="Arial" charset="0"/>
                <a:ea typeface="ＭＳ Ｐゴシック" charset="-128"/>
              </a:rPr>
              <a:t>vedotin</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spTree>
    <p:extLst>
      <p:ext uri="{BB962C8B-B14F-4D97-AF65-F5344CB8AC3E}">
        <p14:creationId xmlns:p14="http://schemas.microsoft.com/office/powerpoint/2010/main" val="3796270564"/>
      </p:ext>
    </p:extLst>
  </p:cSld>
  <p:clrMapOvr>
    <a:masterClrMapping/>
  </p:clrMapOvr>
  <p:transition spd="slow"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76200"/>
            <a:ext cx="11277600" cy="1143000"/>
          </a:xfrm>
        </p:spPr>
        <p:txBody>
          <a:bodyPr/>
          <a:lstStyle/>
          <a:p>
            <a:r>
              <a:rPr lang="en-US" sz="2300" dirty="0"/>
              <a:t>In a patient with progressive metastatic UBC with an FGFR genetic alteration, would you generally administer erdafitinib prior to enfortumab vedotin?</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457200" indent="-457200">
              <a:buFont typeface="+mj-lt"/>
              <a:buAutoNum type="alphaLcPeriod"/>
            </a:pPr>
            <a:r>
              <a:rPr lang="en-US" dirty="0"/>
              <a:t>Yes</a:t>
            </a:r>
          </a:p>
          <a:p>
            <a:pPr marL="457200" indent="-457200">
              <a:buFont typeface="+mj-lt"/>
              <a:buAutoNum type="alphaLcPeriod"/>
            </a:pPr>
            <a:r>
              <a:rPr lang="en-US" dirty="0"/>
              <a:t>No, I would administer enfortumab vedotin first</a:t>
            </a:r>
          </a:p>
          <a:p>
            <a:pPr marL="457200" indent="-457200">
              <a:buFont typeface="+mj-lt"/>
              <a:buAutoNum type="alphaLcPeriod"/>
            </a:pPr>
            <a:r>
              <a:rPr lang="en-US" dirty="0"/>
              <a:t>I don’t know</a:t>
            </a:r>
          </a:p>
        </p:txBody>
      </p:sp>
    </p:spTree>
    <p:extLst>
      <p:ext uri="{BB962C8B-B14F-4D97-AF65-F5344CB8AC3E}">
        <p14:creationId xmlns:p14="http://schemas.microsoft.com/office/powerpoint/2010/main" val="2032939259"/>
      </p:ext>
    </p:extLst>
  </p:cSld>
  <p:clrMapOvr>
    <a:masterClrMapping/>
  </p:clrMapOvr>
  <p:transition spd="slow"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D3C3-252E-4E4B-AB62-6A1207685F87}"/>
              </a:ext>
            </a:extLst>
          </p:cNvPr>
          <p:cNvSpPr>
            <a:spLocks noGrp="1"/>
          </p:cNvSpPr>
          <p:nvPr>
            <p:ph type="title"/>
          </p:nvPr>
        </p:nvSpPr>
        <p:spPr>
          <a:xfrm>
            <a:off x="804672" y="0"/>
            <a:ext cx="10924032" cy="782663"/>
          </a:xfrm>
        </p:spPr>
        <p:txBody>
          <a:bodyPr/>
          <a:lstStyle/>
          <a:p>
            <a:r>
              <a:rPr lang="en-US" sz="2667" dirty="0"/>
              <a:t>Case Presentation – Dr Rosenberg: 74-Year-Old Man with </a:t>
            </a:r>
            <a:r>
              <a:rPr lang="en-US" sz="2667" dirty="0" err="1"/>
              <a:t>mUBC</a:t>
            </a:r>
            <a:endParaRPr lang="en-US" sz="2667" dirty="0"/>
          </a:p>
        </p:txBody>
      </p:sp>
      <p:sp>
        <p:nvSpPr>
          <p:cNvPr id="3" name="Content Placeholder 2">
            <a:extLst>
              <a:ext uri="{FF2B5EF4-FFF2-40B4-BE49-F238E27FC236}">
                <a16:creationId xmlns:a16="http://schemas.microsoft.com/office/drawing/2014/main" id="{31D9652D-684F-0C4E-B87F-9CE7F904175F}"/>
              </a:ext>
            </a:extLst>
          </p:cNvPr>
          <p:cNvSpPr>
            <a:spLocks noGrp="1"/>
          </p:cNvSpPr>
          <p:nvPr>
            <p:ph idx="1"/>
          </p:nvPr>
        </p:nvSpPr>
        <p:spPr>
          <a:xfrm>
            <a:off x="804673" y="1166018"/>
            <a:ext cx="10221915" cy="5430725"/>
          </a:xfrm>
        </p:spPr>
        <p:txBody>
          <a:bodyPr/>
          <a:lstStyle/>
          <a:p>
            <a:pPr>
              <a:spcBef>
                <a:spcPts val="600"/>
              </a:spcBef>
            </a:pPr>
            <a:r>
              <a:rPr lang="en-US" sz="2000" dirty="0"/>
              <a:t>74 </a:t>
            </a:r>
            <a:r>
              <a:rPr lang="en-US" sz="2000" dirty="0" err="1"/>
              <a:t>yo</a:t>
            </a:r>
            <a:r>
              <a:rPr lang="en-US" sz="2000" dirty="0"/>
              <a:t> man with h/o muscle invasive bladder cancer s/p cystectomy in 2017</a:t>
            </a:r>
          </a:p>
          <a:p>
            <a:pPr>
              <a:spcBef>
                <a:spcPts val="600"/>
              </a:spcBef>
            </a:pPr>
            <a:r>
              <a:rPr lang="en-US" sz="2000" dirty="0"/>
              <a:t>Relapse 1 year later with lung nodules and received gem/carbo </a:t>
            </a:r>
          </a:p>
          <a:p>
            <a:pPr>
              <a:spcBef>
                <a:spcPts val="600"/>
              </a:spcBef>
            </a:pPr>
            <a:r>
              <a:rPr lang="en-US" sz="2000" dirty="0"/>
              <a:t>PD 2 months after completing 6 cycles of therapy (stable disease best response)</a:t>
            </a:r>
          </a:p>
          <a:p>
            <a:pPr>
              <a:spcBef>
                <a:spcPts val="600"/>
              </a:spcBef>
            </a:pPr>
            <a:r>
              <a:rPr lang="en-US" sz="2000" dirty="0"/>
              <a:t>Received pembrolizumab with best response as stable disease for 6 months then </a:t>
            </a:r>
            <a:br>
              <a:rPr lang="en-US" sz="2000" dirty="0"/>
            </a:br>
            <a:r>
              <a:rPr lang="en-US" sz="2000" dirty="0"/>
              <a:t>PD in pelvis</a:t>
            </a:r>
          </a:p>
          <a:p>
            <a:pPr>
              <a:spcBef>
                <a:spcPts val="600"/>
              </a:spcBef>
            </a:pPr>
            <a:r>
              <a:rPr lang="en-US" sz="2000" dirty="0"/>
              <a:t>Severe pelvic pain requiring high doses of opiates due to tumor invading pelvic sidewall</a:t>
            </a:r>
          </a:p>
          <a:p>
            <a:pPr>
              <a:spcBef>
                <a:spcPts val="600"/>
              </a:spcBef>
            </a:pPr>
            <a:r>
              <a:rPr lang="en-US" sz="2000" b="1" u="sng" dirty="0"/>
              <a:t>Enrolled on trial of </a:t>
            </a:r>
            <a:r>
              <a:rPr lang="en-US" sz="2000" b="1" u="sng" dirty="0" err="1"/>
              <a:t>enfortumab</a:t>
            </a:r>
            <a:r>
              <a:rPr lang="en-US" sz="2000" b="1" u="sng" dirty="0"/>
              <a:t> </a:t>
            </a:r>
            <a:r>
              <a:rPr lang="en-US" sz="2000" b="1" u="sng" dirty="0" err="1"/>
              <a:t>vedotin</a:t>
            </a:r>
            <a:r>
              <a:rPr lang="en-US" sz="2000" b="1" u="sng" dirty="0"/>
              <a:t>. </a:t>
            </a:r>
          </a:p>
          <a:p>
            <a:pPr>
              <a:spcBef>
                <a:spcPts val="600"/>
              </a:spcBef>
            </a:pPr>
            <a:r>
              <a:rPr lang="en-US" sz="2000" dirty="0"/>
              <a:t>Pain relief by c1d15. Course complicated by grade 1 neuropathy and grade 2 rash including blistering rash on ankles. Managed with topical corticosteroids and silver sulfadiazine with improvement.</a:t>
            </a:r>
          </a:p>
          <a:p>
            <a:pPr>
              <a:spcBef>
                <a:spcPts val="600"/>
              </a:spcBef>
            </a:pPr>
            <a:r>
              <a:rPr lang="en-US" sz="2000" b="1" u="sng" dirty="0"/>
              <a:t>Treated for 9 months with partial response in measurable disease</a:t>
            </a:r>
          </a:p>
          <a:p>
            <a:pPr>
              <a:spcBef>
                <a:spcPts val="600"/>
              </a:spcBef>
            </a:pPr>
            <a:r>
              <a:rPr lang="en-US" sz="2000" dirty="0"/>
              <a:t>POD in sacrum with severe pain. Radiotherapy administered for palliation. Pt resumed therapy with EV as other disease was stable. However, imaging 3 months later showed progression in liver. Pt’s condition deteriorated significantly and he died 8 weeks later without receiving additional systemic therapy.</a:t>
            </a:r>
          </a:p>
        </p:txBody>
      </p:sp>
    </p:spTree>
    <p:extLst>
      <p:ext uri="{BB962C8B-B14F-4D97-AF65-F5344CB8AC3E}">
        <p14:creationId xmlns:p14="http://schemas.microsoft.com/office/powerpoint/2010/main" val="19974212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D3C3-252E-4E4B-AB62-6A1207685F87}"/>
              </a:ext>
            </a:extLst>
          </p:cNvPr>
          <p:cNvSpPr>
            <a:spLocks noGrp="1"/>
          </p:cNvSpPr>
          <p:nvPr>
            <p:ph type="title"/>
          </p:nvPr>
        </p:nvSpPr>
        <p:spPr>
          <a:xfrm>
            <a:off x="804672" y="207937"/>
            <a:ext cx="10924032" cy="782663"/>
          </a:xfrm>
        </p:spPr>
        <p:txBody>
          <a:bodyPr/>
          <a:lstStyle/>
          <a:p>
            <a:r>
              <a:rPr lang="en-US" sz="2667" dirty="0"/>
              <a:t>Case Presentation – Dr Rosenberg: 74-Year-Old Woman with </a:t>
            </a:r>
            <a:r>
              <a:rPr lang="en-US" sz="2667" dirty="0" err="1"/>
              <a:t>mUBC</a:t>
            </a:r>
            <a:endParaRPr lang="en-US" sz="2667" dirty="0"/>
          </a:p>
        </p:txBody>
      </p:sp>
      <p:sp>
        <p:nvSpPr>
          <p:cNvPr id="3" name="Content Placeholder 2">
            <a:extLst>
              <a:ext uri="{FF2B5EF4-FFF2-40B4-BE49-F238E27FC236}">
                <a16:creationId xmlns:a16="http://schemas.microsoft.com/office/drawing/2014/main" id="{31D9652D-684F-0C4E-B87F-9CE7F904175F}"/>
              </a:ext>
            </a:extLst>
          </p:cNvPr>
          <p:cNvSpPr>
            <a:spLocks noGrp="1"/>
          </p:cNvSpPr>
          <p:nvPr>
            <p:ph idx="1"/>
          </p:nvPr>
        </p:nvSpPr>
        <p:spPr>
          <a:xfrm>
            <a:off x="804673" y="1166018"/>
            <a:ext cx="10677578" cy="5430725"/>
          </a:xfrm>
        </p:spPr>
        <p:txBody>
          <a:bodyPr/>
          <a:lstStyle/>
          <a:p>
            <a:pPr>
              <a:spcBef>
                <a:spcPts val="1128"/>
              </a:spcBef>
            </a:pPr>
            <a:r>
              <a:rPr lang="en-US" sz="2200" dirty="0"/>
              <a:t>74 </a:t>
            </a:r>
            <a:r>
              <a:rPr lang="en-US" sz="2200" dirty="0" err="1"/>
              <a:t>yo</a:t>
            </a:r>
            <a:r>
              <a:rPr lang="en-US" sz="2200" dirty="0"/>
              <a:t> woman with renal insufficiency s/p RC with progression of disease 1 year later in lung and lymph nodes. NGS performed and showed FGFR3 mutation (S249C)</a:t>
            </a:r>
          </a:p>
          <a:p>
            <a:pPr>
              <a:spcBef>
                <a:spcPts val="1128"/>
              </a:spcBef>
            </a:pPr>
            <a:r>
              <a:rPr lang="en-US" sz="2200" dirty="0"/>
              <a:t>Pt initially treated with gemcitabine and carboplatin with initial response to therapy.</a:t>
            </a:r>
          </a:p>
          <a:p>
            <a:pPr>
              <a:spcBef>
                <a:spcPts val="1128"/>
              </a:spcBef>
            </a:pPr>
            <a:r>
              <a:rPr lang="en-US" sz="2200" dirty="0" err="1"/>
              <a:t>Erdafitinib</a:t>
            </a:r>
            <a:r>
              <a:rPr lang="en-US" sz="2200" dirty="0"/>
              <a:t> initiated, phosphorus at 2 weeks was 4.6 and so dose was escalated to 9 mg daily. </a:t>
            </a:r>
          </a:p>
          <a:p>
            <a:pPr>
              <a:spcBef>
                <a:spcPts val="1128"/>
              </a:spcBef>
            </a:pPr>
            <a:r>
              <a:rPr lang="en-US" sz="2200" dirty="0"/>
              <a:t>4 weeks later, developed grade 3 stomatitis, and grade 3 fingernail changes. Stomatitis managed with dexamethasone rinses and fingernails treated with oral antibiotics for paronychia.</a:t>
            </a:r>
          </a:p>
          <a:p>
            <a:pPr>
              <a:spcBef>
                <a:spcPts val="1128"/>
              </a:spcBef>
            </a:pPr>
            <a:r>
              <a:rPr lang="en-US" sz="2200" dirty="0" err="1"/>
              <a:t>Erdafitinib</a:t>
            </a:r>
            <a:r>
              <a:rPr lang="en-US" sz="2200" dirty="0"/>
              <a:t> held for 2 weeks, and resumed at 6mg once stomatitis improved and paronychia resolved.</a:t>
            </a:r>
          </a:p>
          <a:p>
            <a:pPr>
              <a:spcBef>
                <a:spcPts val="1128"/>
              </a:spcBef>
            </a:pPr>
            <a:r>
              <a:rPr lang="en-US" sz="2200" dirty="0"/>
              <a:t>Scans after 3 months with stable disease overall. Continues on </a:t>
            </a:r>
            <a:r>
              <a:rPr lang="en-US" sz="2200" dirty="0" err="1"/>
              <a:t>erdafitinib</a:t>
            </a:r>
            <a:r>
              <a:rPr lang="en-US" sz="2200" dirty="0"/>
              <a:t> 6 mg dosing with grade 1 stomatitis managed with dexamethasone rinses.</a:t>
            </a:r>
          </a:p>
        </p:txBody>
      </p:sp>
    </p:spTree>
    <p:extLst>
      <p:ext uri="{BB962C8B-B14F-4D97-AF65-F5344CB8AC3E}">
        <p14:creationId xmlns:p14="http://schemas.microsoft.com/office/powerpoint/2010/main" val="134817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76200"/>
            <a:ext cx="10972800" cy="1143000"/>
          </a:xfrm>
        </p:spPr>
        <p:txBody>
          <a:bodyPr/>
          <a:lstStyle/>
          <a:p>
            <a:r>
              <a:rPr lang="en-US" sz="2800" dirty="0"/>
              <a:t>MODULE 1: Immune Checkpoint Inhibitors for Non-Muscle-Invasive Urothelial Bladder Cancer (UBC) — Dr </a:t>
            </a:r>
            <a:r>
              <a:rPr lang="en-US" sz="2800" dirty="0" err="1"/>
              <a:t>Kamat</a:t>
            </a:r>
            <a:r>
              <a:rPr lang="en-US" sz="2800" dirty="0"/>
              <a:t> </a:t>
            </a: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a:xfrm>
            <a:off x="609600" y="1524000"/>
            <a:ext cx="11201400" cy="4876800"/>
          </a:xfrm>
        </p:spPr>
        <p:txBody>
          <a:bodyPr/>
          <a:lstStyle/>
          <a:p>
            <a:pPr marL="342900" indent="-342900">
              <a:spcBef>
                <a:spcPts val="1600"/>
              </a:spcBef>
              <a:buFont typeface="Arial" panose="020B0604020202020204" pitchFamily="34" charset="0"/>
              <a:buChar char="•"/>
            </a:pPr>
            <a:r>
              <a:rPr lang="en-US" sz="2800" dirty="0">
                <a:solidFill>
                  <a:srgbClr val="002B50"/>
                </a:solidFill>
              </a:rPr>
              <a:t>Clinical data supporting FDA approval of pembrolizumab for </a:t>
            </a:r>
            <a:br>
              <a:rPr lang="en-US" sz="2800" dirty="0">
                <a:solidFill>
                  <a:srgbClr val="002B50"/>
                </a:solidFill>
              </a:rPr>
            </a:br>
            <a:r>
              <a:rPr lang="en-US" sz="2800" dirty="0">
                <a:solidFill>
                  <a:srgbClr val="002B50"/>
                </a:solidFill>
              </a:rPr>
              <a:t>BCG-unresponsive NMIBC</a:t>
            </a:r>
            <a:endParaRPr lang="en-US" sz="800" dirty="0">
              <a:solidFill>
                <a:srgbClr val="002B50"/>
              </a:solidFill>
            </a:endParaRPr>
          </a:p>
          <a:p>
            <a:pPr marL="342900" indent="-342900">
              <a:spcBef>
                <a:spcPts val="1600"/>
              </a:spcBef>
              <a:buFont typeface="Arial" panose="020B0604020202020204" pitchFamily="34" charset="0"/>
              <a:buChar char="•"/>
            </a:pPr>
            <a:r>
              <a:rPr lang="en-US" sz="2800" dirty="0">
                <a:solidFill>
                  <a:srgbClr val="002B50"/>
                </a:solidFill>
              </a:rPr>
              <a:t>SWOG 1605: Atezolizumab in high-risk, BCG-unresponsive NMIBC</a:t>
            </a:r>
          </a:p>
          <a:p>
            <a:pPr marL="342900" indent="-342900">
              <a:spcBef>
                <a:spcPts val="1600"/>
              </a:spcBef>
              <a:buFont typeface="Arial" panose="020B0604020202020204" pitchFamily="34" charset="0"/>
              <a:buChar char="•"/>
            </a:pPr>
            <a:r>
              <a:rPr lang="en-US" sz="2800" dirty="0">
                <a:solidFill>
                  <a:srgbClr val="002B50"/>
                </a:solidFill>
              </a:rPr>
              <a:t>Case: 68-year-old man with NMIBC</a:t>
            </a:r>
          </a:p>
          <a:p>
            <a:pPr marL="342900" indent="-342900">
              <a:spcBef>
                <a:spcPts val="1600"/>
              </a:spcBef>
              <a:buFont typeface="Arial" panose="020B0604020202020204" pitchFamily="34" charset="0"/>
              <a:buChar char="•"/>
            </a:pPr>
            <a:r>
              <a:rPr lang="en-US" sz="2800" dirty="0">
                <a:solidFill>
                  <a:srgbClr val="002B50"/>
                </a:solidFill>
              </a:rPr>
              <a:t>Case: 62-year-old woman with NMIBC</a:t>
            </a:r>
          </a:p>
          <a:p>
            <a:pPr marL="0" indent="0">
              <a:spcBef>
                <a:spcPts val="1600"/>
              </a:spcBef>
              <a:buNone/>
            </a:pPr>
            <a:endParaRPr lang="en-US" sz="2800" dirty="0">
              <a:solidFill>
                <a:srgbClr val="002B50"/>
              </a:solidFill>
            </a:endParaRPr>
          </a:p>
        </p:txBody>
      </p:sp>
    </p:spTree>
    <p:extLst>
      <p:ext uri="{BB962C8B-B14F-4D97-AF65-F5344CB8AC3E}">
        <p14:creationId xmlns:p14="http://schemas.microsoft.com/office/powerpoint/2010/main" val="1332066115"/>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NYU Langone Health Theme 1 Purple Cover White Interior">
  <a:themeElements>
    <a:clrScheme name="NYU Langone Vibrant Office Colors">
      <a:dk1>
        <a:srgbClr val="53565A"/>
      </a:dk1>
      <a:lt1>
        <a:srgbClr val="FFFFFF"/>
      </a:lt1>
      <a:dk2>
        <a:srgbClr val="580F8B"/>
      </a:dk2>
      <a:lt2>
        <a:srgbClr val="D9D9D6"/>
      </a:lt2>
      <a:accent1>
        <a:srgbClr val="580F8B"/>
      </a:accent1>
      <a:accent2>
        <a:srgbClr val="E0A526"/>
      </a:accent2>
      <a:accent3>
        <a:srgbClr val="489FDF"/>
      </a:accent3>
      <a:accent4>
        <a:srgbClr val="E5554F"/>
      </a:accent4>
      <a:accent5>
        <a:srgbClr val="40C1AC"/>
      </a:accent5>
      <a:accent6>
        <a:srgbClr val="9BB8D3"/>
      </a:accent6>
      <a:hlink>
        <a:srgbClr val="0000FF"/>
      </a:hlink>
      <a:folHlink>
        <a:srgbClr val="00EBFF"/>
      </a:folHlink>
    </a:clrScheme>
    <a:fontScheme name="NYU Langone Offic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ln>
              <a:noFill/>
            </a:ln>
            <a:solidFill>
              <a:schemeClr val="accent1"/>
            </a:solidFill>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defPPr>
      </a:lstStyle>
    </a:txDef>
  </a:objectDefaults>
  <a:extraClrSchemeLst/>
  <a:extLst>
    <a:ext uri="{05A4C25C-085E-4340-85A3-A5531E510DB2}">
      <thm15:themeFamily xmlns:thm15="http://schemas.microsoft.com/office/thememl/2012/main" name="Presentation69" id="{603220F1-3477-264D-A5C4-944B6C8361D1}" vid="{D3FEF756-BC4C-EF42-A084-459B398DACEE}"/>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PO Template">
  <a:themeElements>
    <a:clrScheme name="Custom 32">
      <a:dk1>
        <a:sysClr val="windowText" lastClr="000000"/>
      </a:dk1>
      <a:lt1>
        <a:sysClr val="window" lastClr="FFFFFF"/>
      </a:lt1>
      <a:dk2>
        <a:srgbClr val="44546A"/>
      </a:dk2>
      <a:lt2>
        <a:srgbClr val="E7E6E6"/>
      </a:lt2>
      <a:accent1>
        <a:srgbClr val="006699"/>
      </a:accent1>
      <a:accent2>
        <a:srgbClr val="ED7D31"/>
      </a:accent2>
      <a:accent3>
        <a:srgbClr val="008080"/>
      </a:accent3>
      <a:accent4>
        <a:srgbClr val="FFC000"/>
      </a:accent4>
      <a:accent5>
        <a:srgbClr val="5B9BD5"/>
      </a:accent5>
      <a:accent6>
        <a:srgbClr val="00CC99"/>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Slide1Template (16-9)">
  <a:themeElements>
    <a:clrScheme name="MSK color palle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1Template (16-9)" id="{5E6515F4-2CCF-3541-B2E6-BCF60BFCE92D}" vid="{4AC2FDE3-029D-3144-AB33-2E4FF9D43FC0}"/>
    </a:ext>
  </a:extLst>
</a:theme>
</file>

<file path=ppt/theme/theme5.xml><?xml version="1.0" encoding="utf-8"?>
<a:theme xmlns:a="http://schemas.openxmlformats.org/drawingml/2006/main" name="Slide Template 1">
  <a:themeElements>
    <a:clrScheme name="MSK color palle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 (D:)">
  <a:themeElements>
    <a:clrScheme name=" (D:) 8">
      <a:dk1>
        <a:srgbClr val="919191"/>
      </a:dk1>
      <a:lt1>
        <a:srgbClr val="FFFFFF"/>
      </a:lt1>
      <a:dk2>
        <a:srgbClr val="000075"/>
      </a:dk2>
      <a:lt2>
        <a:srgbClr val="FFFF00"/>
      </a:lt2>
      <a:accent1>
        <a:srgbClr val="618FFD"/>
      </a:accent1>
      <a:accent2>
        <a:srgbClr val="00AE00"/>
      </a:accent2>
      <a:accent3>
        <a:srgbClr val="AAAABD"/>
      </a:accent3>
      <a:accent4>
        <a:srgbClr val="DADADA"/>
      </a:accent4>
      <a:accent5>
        <a:srgbClr val="B7C6FE"/>
      </a:accent5>
      <a:accent6>
        <a:srgbClr val="009D00"/>
      </a:accent6>
      <a:hlink>
        <a:srgbClr val="FC0128"/>
      </a:hlink>
      <a:folHlink>
        <a:srgbClr val="CECECE"/>
      </a:folHlink>
    </a:clrScheme>
    <a:fontScheme name=" (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 (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 (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 (D:) 8">
        <a:dk1>
          <a:srgbClr val="919191"/>
        </a:dk1>
        <a:lt1>
          <a:srgbClr val="FFFFFF"/>
        </a:lt1>
        <a:dk2>
          <a:srgbClr val="000075"/>
        </a:dk2>
        <a:lt2>
          <a:srgbClr val="FFFF00"/>
        </a:lt2>
        <a:accent1>
          <a:srgbClr val="618FFD"/>
        </a:accent1>
        <a:accent2>
          <a:srgbClr val="00AE00"/>
        </a:accent2>
        <a:accent3>
          <a:srgbClr val="AAAABD"/>
        </a:accent3>
        <a:accent4>
          <a:srgbClr val="DADADA"/>
        </a:accent4>
        <a:accent5>
          <a:srgbClr val="B7C6FE"/>
        </a:accent5>
        <a:accent6>
          <a:srgbClr val="009D00"/>
        </a:accent6>
        <a:hlink>
          <a:srgbClr val="FC0128"/>
        </a:hlink>
        <a:folHlink>
          <a:srgbClr val="CECECE"/>
        </a:folHlink>
      </a:clrScheme>
      <a:clrMap bg1="dk2" tx1="lt1" bg2="dk1" tx2="lt2" accent1="accent1" accent2="accent2" accent3="accent3" accent4="accent4" accent5="accent5" accent6="accent6" hlink="hlink" folHlink="folHlink"/>
    </a:extraClrScheme>
    <a:extraClrScheme>
      <a:clrScheme name=" (D:) 9">
        <a:dk1>
          <a:srgbClr val="919191"/>
        </a:dk1>
        <a:lt1>
          <a:srgbClr val="FFFFFF"/>
        </a:lt1>
        <a:dk2>
          <a:srgbClr val="000000"/>
        </a:dk2>
        <a:lt2>
          <a:srgbClr val="FFFF00"/>
        </a:lt2>
        <a:accent1>
          <a:srgbClr val="618FFD"/>
        </a:accent1>
        <a:accent2>
          <a:srgbClr val="00AE00"/>
        </a:accent2>
        <a:accent3>
          <a:srgbClr val="AAAAAA"/>
        </a:accent3>
        <a:accent4>
          <a:srgbClr val="DADADA"/>
        </a:accent4>
        <a:accent5>
          <a:srgbClr val="B7C6FE"/>
        </a:accent5>
        <a:accent6>
          <a:srgbClr val="009D00"/>
        </a:accent6>
        <a:hlink>
          <a:srgbClr val="FC0128"/>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A43ECF90-174F-4157-AF5B-3BF12E32006D}"/>
</file>

<file path=customXml/itemProps2.xml><?xml version="1.0" encoding="utf-8"?>
<ds:datastoreItem xmlns:ds="http://schemas.openxmlformats.org/officeDocument/2006/customXml" ds:itemID="{7C3EC408-0460-4575-A844-F0F246137151}"/>
</file>

<file path=customXml/itemProps3.xml><?xml version="1.0" encoding="utf-8"?>
<ds:datastoreItem xmlns:ds="http://schemas.openxmlformats.org/officeDocument/2006/customXml" ds:itemID="{A01010F0-A7B8-420D-977A-A3207FDF3512}"/>
</file>

<file path=docProps/app.xml><?xml version="1.0" encoding="utf-8"?>
<Properties xmlns="http://schemas.openxmlformats.org/officeDocument/2006/extended-properties" xmlns:vt="http://schemas.openxmlformats.org/officeDocument/2006/docPropsVTypes">
  <Template/>
  <TotalTime>27959</TotalTime>
  <Words>6909</Words>
  <Application>Microsoft Macintosh PowerPoint</Application>
  <PresentationFormat>Widescreen</PresentationFormat>
  <Paragraphs>805</Paragraphs>
  <Slides>84</Slides>
  <Notes>15</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84</vt:i4>
      </vt:variant>
    </vt:vector>
  </HeadingPairs>
  <TitlesOfParts>
    <vt:vector size="113" baseType="lpstr">
      <vt:lpstr>Arial Unicode MS</vt:lpstr>
      <vt:lpstr>arial</vt:lpstr>
      <vt:lpstr>arial</vt:lpstr>
      <vt:lpstr>Arial Narrow</vt:lpstr>
      <vt:lpstr>Baskerville Old Face</vt:lpstr>
      <vt:lpstr>Calibri</vt:lpstr>
      <vt:lpstr>Calibri Light</vt:lpstr>
      <vt:lpstr>Corbel</vt:lpstr>
      <vt:lpstr>Courier New</vt:lpstr>
      <vt:lpstr>Franklin Gothic Book</vt:lpstr>
      <vt:lpstr>Georgia</vt:lpstr>
      <vt:lpstr>Helvetica</vt:lpstr>
      <vt:lpstr>Perpetua</vt:lpstr>
      <vt:lpstr>StarSymbol</vt:lpstr>
      <vt:lpstr>Times</vt:lpstr>
      <vt:lpstr>Times New Roman</vt:lpstr>
      <vt:lpstr>Wingdings</vt:lpstr>
      <vt:lpstr>Wingdings 2</vt:lpstr>
      <vt:lpstr>Blank Presentation</vt:lpstr>
      <vt:lpstr>APO Template</vt:lpstr>
      <vt:lpstr>1_blank</vt:lpstr>
      <vt:lpstr>Slide1Template (16-9)</vt:lpstr>
      <vt:lpstr>Slide Template 1</vt:lpstr>
      <vt:lpstr> (D:)</vt:lpstr>
      <vt:lpstr>8_Office Theme</vt:lpstr>
      <vt:lpstr>1_Custom Design</vt:lpstr>
      <vt:lpstr>Office Theme</vt:lpstr>
      <vt:lpstr>NYU Langone Health Theme 1 Purple Cover White Interior</vt:lpstr>
      <vt:lpstr>Default Design</vt:lpstr>
      <vt:lpstr>PowerPoint Presentation</vt:lpstr>
      <vt:lpstr>Faculty</vt:lpstr>
      <vt:lpstr>Dr Love — Disclosures</vt:lpstr>
      <vt:lpstr>Dr Balar — Disclosures</vt:lpstr>
      <vt:lpstr>Dr Daneshmand — Disclosures</vt:lpstr>
      <vt:lpstr>Dr Kamat — Disclosures</vt:lpstr>
      <vt:lpstr>Dr Rosenberg — Disclosures</vt:lpstr>
      <vt:lpstr>Agenda</vt:lpstr>
      <vt:lpstr>MODULE 1: Immune Checkpoint Inhibitors for Non-Muscle-Invasive Urothelial Bladder Cancer (UBC) — Dr Kamat </vt:lpstr>
      <vt:lpstr>BCG: Mechanism of Action</vt:lpstr>
      <vt:lpstr>PowerPoint Presentation</vt:lpstr>
      <vt:lpstr>BCG Failure: ~ 30% at 1 yr; ~ 40% at 2-3 yrs</vt:lpstr>
      <vt:lpstr>Classification of BCG Failure</vt:lpstr>
      <vt:lpstr>KEYNOTE-057: Single-Arm, Open-Label Phase 2 Study (NCT02625961) </vt:lpstr>
      <vt:lpstr>New FDA Approval in NMIBC</vt:lpstr>
      <vt:lpstr>SWOG-S1605: Atezolizumab (MPDL3280A) in BCG Unresponsive High Risk NMIBC</vt:lpstr>
      <vt:lpstr>Would you generally offer/recommend pembrolizumab to a  50-year-old otherwise healthy patient with BCG-unresponsive non-muscle-invasive urothelial bladder cancer (UBC)?</vt:lpstr>
      <vt:lpstr>Would you generally offer/recommend pembrolizumab to a  70-year-old patient with BCG-unresponsive non-muscle-invasive UBC and minor comorbidities?</vt:lpstr>
      <vt:lpstr>Would you generally offer/recommend pembrolizumab to an  80-year-old patient with BCG-unresponsive non-muscle-invasive UBC and significant comorbidities?</vt:lpstr>
      <vt:lpstr>Optimal candidates for pembrolizumab in high-risk  non-muscle-invasive UBC</vt:lpstr>
      <vt:lpstr>A 68-year-old man undergoes TURBT: pT1 high-grade UBC + CIS. Second resection: pTis. BCG is started. Cystoscopy after 3 months: 0.3-cm papillary tumor. Blue light-aided TURBT: pTa low-grade UBC. What would you recommend?</vt:lpstr>
      <vt:lpstr>Case Presentation – Dr Kamat: 68-Year-Old Man with NMIBC  </vt:lpstr>
      <vt:lpstr>Case Presentation – Dr Kamat: 68-Year-Old Man with NMIBC (cont) </vt:lpstr>
      <vt:lpstr>Case Presentation – Dr Kamat: 68-Year-Old Man with NMIBC (cont) </vt:lpstr>
      <vt:lpstr>Case Presentation – Dr Kamat: 62-Year-Old Woman with NMIBC</vt:lpstr>
      <vt:lpstr>Case Presentation – Dr Kamat: 62-Year-Old Woman with NMIBC (cont)</vt:lpstr>
      <vt:lpstr>Case Presentation – Dr Kamat: 62-Year-Old Woman with NMIBC (cont)</vt:lpstr>
      <vt:lpstr>Case Presentation – Dr Kamat: 62-Year-Old Woman with NMIBC (cont)</vt:lpstr>
      <vt:lpstr>MODULE 2: Immune Checkpoint Inhibitors as Neoadjuvant/ Adjuvant Therapy for Muscle-Invasive UBC — Dr Daneshmand  </vt:lpstr>
      <vt:lpstr>Neoadjuvant Systemic Treatment of Breast Cancer </vt:lpstr>
      <vt:lpstr>Outcomes with Cystectomy</vt:lpstr>
      <vt:lpstr>Adjuvant Chemotherapy</vt:lpstr>
      <vt:lpstr>Adjuvant Chemotherapy for Invasive Bladder Cancer: A 2013 Updated Systematic Review and Meta-Analysis of Randomized Trials</vt:lpstr>
      <vt:lpstr>IMvigor010 Study Design</vt:lpstr>
      <vt:lpstr>DFS in ITT Population</vt:lpstr>
      <vt:lpstr>A 65-year-old man begins neoadjuvant dose-dense MVAC for muscle-invasive UBC but discontinues therapy after 2 cycles due to significant difficulty tolerating therapy, including a decline in creatinine clearance to 45 mL/min. The patient undergoes cystectomy, which reveals significant residual disease and a positive pelvic lymph node. PD-L1 = 20%. What adjuvant systemic therapy, if any, would you recommend?</vt:lpstr>
      <vt:lpstr>A 77-year-old woman is s/p cystectomy for pT3aN0M0 UBC. Would you recommend adjuvant chemotherapy?</vt:lpstr>
      <vt:lpstr>Case Presentation – Dr Daneshmand: A 77-Year-Old Woman with MIBC</vt:lpstr>
      <vt:lpstr>PowerPoint Presentation</vt:lpstr>
      <vt:lpstr> </vt:lpstr>
      <vt:lpstr> MODULE 3: Immune Checkpoint Inhibitors in Advanced UBC — Dr Balar   </vt:lpstr>
      <vt:lpstr>Major changes to locally advanced/metastatic UC treatment paradigm since 2016</vt:lpstr>
      <vt:lpstr>Chemotherapy - before the checkpoint era&lt;br /&gt;Note the “tail” on the curve for cisplatin</vt:lpstr>
      <vt:lpstr>Regulatory Updates for Anti-PD-1/PD-L1 Therapy  in Advanced Cis-Ineligible UC</vt:lpstr>
      <vt:lpstr>KEYNOTE-361: BREAKING NEWS!</vt:lpstr>
      <vt:lpstr>JAVELIN Bladder 100 study design (NCT02603432)</vt:lpstr>
      <vt:lpstr>JAVELIN Bladder 100: OS in the overall population</vt:lpstr>
      <vt:lpstr>PowerPoint Presentation</vt:lpstr>
      <vt:lpstr>Switch maintenance in mUC:&lt;br /&gt;Phase II trial&lt;br /&gt;HCRN GU14-182</vt:lpstr>
      <vt:lpstr>Slide 13</vt:lpstr>
      <vt:lpstr>Post platinum, is switch maintenance checkpoint inhibition preferred over a treatment break followed by second line?</vt:lpstr>
      <vt:lpstr>JAVELIN 100 ushers In two paradigm shifts in the treatment of metastatic urothelial cancer</vt:lpstr>
      <vt:lpstr>What would you generally recommend for a patient who experiences disease recurrence 9 months after cystectomy and adjuvant chemotherapy for muscle-invasive UBC?</vt:lpstr>
      <vt:lpstr>What would you generally recommend for a patient who experiences disease recurrence 18 months after cystectomy and adjuvant chemotherapy for muscle-invasive UBC?</vt:lpstr>
      <vt:lpstr>Have you discontinued or would you discontinue anti-PD-1/ PD-L1 antibody therapy for a patient with metastatic UBC who is experiencing a durable response?</vt:lpstr>
      <vt:lpstr>Regulatory and reimbursement issues aside, would you administer anti-PD-1/ PD-L1 antibody maintenance to a 70-year-old man with mUBC and a creatinine of 1.9 who achieves a partial response to first-line carboplatin/gemcitabine?</vt:lpstr>
      <vt:lpstr>In general, how often do you believe pembrolizumab should be administered?</vt:lpstr>
      <vt:lpstr>Case Presentation – Dr Balar: 70-Year-Old Man with Metastatic Urothelial Cancer</vt:lpstr>
      <vt:lpstr>Case Presentation – Dr Balar: 70-Year-Old Man with Metastatic Urothelial Cancer (cont)</vt:lpstr>
      <vt:lpstr>Case Presentation – Dr Balar: 70-Year-Old Man with Metastatic Urothelial Cancer (cont)</vt:lpstr>
      <vt:lpstr>Case Presentation – Dr Balar: 78-Year-Old Man with Metastatic Urothelial Cancer</vt:lpstr>
      <vt:lpstr>Case Presentation – Dr Balar: 78-Year-Old Man (cont)</vt:lpstr>
      <vt:lpstr>Case Presentation – Dr Balar: 78-Year-Old Man with Metastatic Urothelial Cancer (cont)</vt:lpstr>
      <vt:lpstr>Case Presentation – Dr Balar: 78-Year-Old Man (cont)</vt:lpstr>
      <vt:lpstr>Case Presentation – Dr Balar: 78-Year-Old Man with Metastatic Urothelial Cancer (cont)</vt:lpstr>
      <vt:lpstr>Case Presentation – Dr Balar: 78-Year-Old Man (cont)</vt:lpstr>
      <vt:lpstr> MODULE 4: Current and Future Roles of Recently FDA-Approved Novel Therapies — Dr Rosenberg </vt:lpstr>
      <vt:lpstr>Fibroblast Growth Factor Receptor 3 is a therapeutic target in mUC</vt:lpstr>
      <vt:lpstr>Erdafitinib is the first targeted therapy approved for advanced bladder cancer</vt:lpstr>
      <vt:lpstr>Phase II BLC2001 Trial</vt:lpstr>
      <vt:lpstr>PowerPoint Presentation</vt:lpstr>
      <vt:lpstr>PowerPoint Presentation</vt:lpstr>
      <vt:lpstr>Enfortumab Vedotin: Nectin-4 Targeted Therapy</vt:lpstr>
      <vt:lpstr>Phase II EV-201 Trial: Enfortumab Vedotin has high antitumor activity in refractory patients</vt:lpstr>
      <vt:lpstr>PowerPoint Presentation</vt:lpstr>
      <vt:lpstr>PowerPoint Presentation</vt:lpstr>
      <vt:lpstr>Enfortumab vedotin in mUC</vt:lpstr>
      <vt:lpstr>EV-103: First-line Cohorts of Enfortumab Vedotin + Pembrolizumab</vt:lpstr>
      <vt:lpstr>How would you generally sequence enfortumab vedotin and erdafitinib for a patient with metastatic UBC who is eligible to receive both agents?</vt:lpstr>
      <vt:lpstr>What would you generally recommend for a patient with FGFR wild-type UBC metastatic to the liver who receives first-line cisplatin/gemcitabine followed by maintenance avelumab and experiences disease progression during the maintenance avelumab?</vt:lpstr>
      <vt:lpstr>What would you generally recommend as second-line therapy for a patient with UBC metastatic to the liver who receives first-line cisplatin/gemcitabine but experiences disease progression and is found to have an FGFR3 mutation?</vt:lpstr>
      <vt:lpstr>In a patient with progressive metastatic UBC with an FGFR genetic alteration, would you generally administer erdafitinib prior to enfortumab vedotin?</vt:lpstr>
      <vt:lpstr>Case Presentation – Dr Rosenberg: 74-Year-Old Man with mUBC</vt:lpstr>
      <vt:lpstr>Case Presentation – Dr Rosenberg: 74-Year-Old Woman with mUBC</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Kyriaki Tsaganis</cp:lastModifiedBy>
  <cp:revision>2728</cp:revision>
  <cp:lastPrinted>2020-07-24T11:59:46Z</cp:lastPrinted>
  <dcterms:created xsi:type="dcterms:W3CDTF">2012-08-13T12:55:31Z</dcterms:created>
  <dcterms:modified xsi:type="dcterms:W3CDTF">2020-08-04T16:00:21Z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