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3"/>
  </p:normalViewPr>
  <p:slideViewPr>
    <p:cSldViewPr snapToGrid="0" snapToObjects="1">
      <p:cViewPr varScale="1">
        <p:scale>
          <a:sx n="52" d="100"/>
          <a:sy n="52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Screen Shot 2019-04-11 at 6.06.49 AM.png" descr="Screen Shot 2019-04-11 at 6.06.49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6" name="Screen Shot 2019-04-11 at 7.05.20 AM.png" descr="Screen Shot 2019-04-11 at 7.05.20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0" name="Screen Shot 2019-04-11 at 7.08.02 AM.png" descr="Screen Shot 2019-04-11 at 7.08.02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4" name="Screen Shot 2019-04-11 at 7.09.25 AM.png" descr="Screen Shot 2019-04-11 at 7.09.25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7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8" name="Screen Shot 2019-04-11 at 7.10.10 AM.png" descr="Screen Shot 2019-04-11 at 7.10.10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1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2" name="Screen Shot 2019-04-11 at 7.15.51 AM.png" descr="Screen Shot 2019-04-11 at 7.15.51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Screen Shot 2019-04-11 at 6.13.47 AM.png" descr="Screen Shot 2019-04-11 at 6.13.47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Screen Shot 2019-04-11 at 6.21.04 AM.png" descr="Screen Shot 2019-04-11 at 6.21.04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Screen Shot 2019-04-11 at 6.21.51 AM.png" descr="Screen Shot 2019-04-11 at 6.21.51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Screen Shot 2019-04-11 at 6.22.41 AM.png" descr="Screen Shot 2019-04-11 at 6.22.41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0" name="Screen Shot 2019-04-11 at 6.36.25 AM.png" descr="Screen Shot 2019-04-11 at 6.36.25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4" name="Screen Shot 2019-04-11 at 6.53.18 AM.png" descr="Screen Shot 2019-04-11 at 6.53.18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8" name="Screen Shot 2019-04-11 at 6.59.59 AM.png" descr="Screen Shot 2019-04-11 at 6.59.59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1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2" name="Screen Shot 2019-04-11 at 7.03.30 AM.png" descr="Screen Shot 2019-04-11 at 7.03.30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5" ma:contentTypeDescription="Create a new document." ma:contentTypeScope="" ma:versionID="23d67e052bb3c24e620a8f72405d5082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ecf5540b87dd5b4ccfd09fbe6551b20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C08BE15F-F862-4CBC-BE16-6D9074E1FF22}"/>
</file>

<file path=customXml/itemProps2.xml><?xml version="1.0" encoding="utf-8"?>
<ds:datastoreItem xmlns:ds="http://schemas.openxmlformats.org/officeDocument/2006/customXml" ds:itemID="{2E52AA61-2E9E-448D-8968-D4C27AA3EE51}"/>
</file>

<file path=customXml/itemProps3.xml><?xml version="1.0" encoding="utf-8"?>
<ds:datastoreItem xmlns:ds="http://schemas.openxmlformats.org/officeDocument/2006/customXml" ds:itemID="{4A3A03D2-3B90-4B21-B8A8-B756186D634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Custom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Silvana Izquierdo</cp:lastModifiedBy>
  <cp:revision>1</cp:revision>
  <dcterms:modified xsi:type="dcterms:W3CDTF">2019-04-17T11:47:47Z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