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fntdata" ContentType="application/x-fontdata"/>
  <Default Extension="xml" ContentType="application/xml"/>
  <Default Extension="tiff" ContentType="image/tiff"/>
  <Default Extension="jpg" ContentType="image/jpe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3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Layouts/slideLayout6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4.xml" ContentType="application/vnd.openxmlformats-officedocument.presentationml.notesSlide+xml"/>
  <Override PartName="/ppt/theme/theme1.xml" ContentType="application/vnd.openxmlformats-officedocument.theme+xml"/>
  <Override PartName="/ppt/theme/theme4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ppt/revisionInfo.xml" ContentType="application/vnd.ms-powerpoint.revisioninfo+xml"/>
  <Override PartName="/ppt/changesInfos/changesInfo1.xml" ContentType="application/vnd.ms-powerpoint.changesinfo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823" r:id="rId1"/>
    <p:sldMasterId id="2147483828" r:id="rId2"/>
  </p:sldMasterIdLst>
  <p:notesMasterIdLst>
    <p:notesMasterId r:id="rId21"/>
  </p:notesMasterIdLst>
  <p:handoutMasterIdLst>
    <p:handoutMasterId r:id="rId22"/>
  </p:handoutMasterIdLst>
  <p:sldIdLst>
    <p:sldId id="410" r:id="rId3"/>
    <p:sldId id="460" r:id="rId4"/>
    <p:sldId id="526" r:id="rId5"/>
    <p:sldId id="4184" r:id="rId6"/>
    <p:sldId id="442" r:id="rId7"/>
    <p:sldId id="262" r:id="rId8"/>
    <p:sldId id="267" r:id="rId9"/>
    <p:sldId id="4185" r:id="rId10"/>
    <p:sldId id="4174" r:id="rId11"/>
    <p:sldId id="4175" r:id="rId12"/>
    <p:sldId id="4186" r:id="rId13"/>
    <p:sldId id="4176" r:id="rId14"/>
    <p:sldId id="4177" r:id="rId15"/>
    <p:sldId id="4178" r:id="rId16"/>
    <p:sldId id="4179" r:id="rId17"/>
    <p:sldId id="4180" r:id="rId18"/>
    <p:sldId id="4181" r:id="rId19"/>
    <p:sldId id="4182" r:id="rId20"/>
  </p:sldIdLst>
  <p:sldSz cx="12192000" cy="6858000"/>
  <p:notesSz cx="7023100" cy="9309100"/>
  <p:embeddedFontLst>
    <p:embeddedFont>
      <p:font typeface="Arial" panose="020B0604020202020204" pitchFamily="34" charset="0"/>
      <p:regular r:id="rId23"/>
      <p:bold r:id="rId24"/>
      <p:italic r:id="rId25"/>
      <p:boldItalic r:id="rId26"/>
    </p:embeddedFont>
    <p:embeddedFont>
      <p:font typeface="Calibri" panose="020F0502020204030204" pitchFamily="34" charset="0"/>
      <p:regular r:id="rId27"/>
      <p:bold r:id="rId28"/>
      <p:italic r:id="rId29"/>
      <p:boldItalic r:id="rId30"/>
    </p:embeddedFont>
    <p:embeddedFont>
      <p:font typeface="Calibri Regular" panose="020F0502020204030204" pitchFamily="34" charset="0"/>
      <p:regular r:id="rId31"/>
    </p:embeddedFont>
    <p:embeddedFont>
      <p:font typeface="Cambria Math" panose="02040503050406030204" pitchFamily="18" charset="0"/>
      <p:regular r:id="rId32"/>
    </p:embeddedFont>
    <p:embeddedFont>
      <p:font typeface="Source Sans Pro" panose="020F0502020204030204" pitchFamily="34" charset="0"/>
      <p:regular r:id="rId33"/>
      <p:bold r:id="rId34"/>
      <p:italic r:id="rId35"/>
      <p:boldItalic r:id="rId36"/>
    </p:embeddedFont>
  </p:embeddedFontLst>
  <p:defaultTextStyle>
    <a:defPPr>
      <a:defRPr lang="en-US"/>
    </a:defPPr>
    <a:lvl1pPr marL="0" algn="l" defTabSz="60958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60958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60958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60958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60958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60958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60958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60958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60958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64" userDrawn="1">
          <p15:clr>
            <a:srgbClr val="A4A3A4"/>
          </p15:clr>
        </p15:guide>
        <p15:guide id="2" pos="236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32">
          <p15:clr>
            <a:srgbClr val="A4A3A4"/>
          </p15:clr>
        </p15:guide>
        <p15:guide id="2" pos="221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notes"/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C1515"/>
    <a:srgbClr val="0000FF"/>
    <a:srgbClr val="FFD500"/>
    <a:srgbClr val="FF40FF"/>
    <a:srgbClr val="FFFF00"/>
    <a:srgbClr val="EEB800"/>
    <a:srgbClr val="FFC600"/>
    <a:srgbClr val="595959"/>
    <a:srgbClr val="000000"/>
    <a:srgbClr val="2D66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2B22149-0A5C-8848-B226-DADAF40100C5}" v="1" dt="2019-09-16T13:44:25.266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04" autoAdjust="0"/>
    <p:restoredTop sz="95701" autoAdjust="0"/>
  </p:normalViewPr>
  <p:slideViewPr>
    <p:cSldViewPr snapToGrid="0">
      <p:cViewPr varScale="1">
        <p:scale>
          <a:sx n="103" d="100"/>
          <a:sy n="103" d="100"/>
        </p:scale>
        <p:origin x="1080" y="184"/>
      </p:cViewPr>
      <p:guideLst>
        <p:guide orient="horz" pos="3264"/>
        <p:guide pos="236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1424"/>
    </p:cViewPr>
  </p:sorterViewPr>
  <p:notesViewPr>
    <p:cSldViewPr snapToGrid="0" snapToObjects="1">
      <p:cViewPr>
        <p:scale>
          <a:sx n="112" d="100"/>
          <a:sy n="112" d="100"/>
        </p:scale>
        <p:origin x="5248" y="2696"/>
      </p:cViewPr>
      <p:guideLst>
        <p:guide orient="horz" pos="2932"/>
        <p:guide pos="221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4.fntdata"/><Relationship Id="rId39" Type="http://schemas.openxmlformats.org/officeDocument/2006/relationships/theme" Target="theme/theme1.xml"/><Relationship Id="rId21" Type="http://schemas.openxmlformats.org/officeDocument/2006/relationships/notesMaster" Target="notesMasters/notesMaster1.xml"/><Relationship Id="rId34" Type="http://schemas.openxmlformats.org/officeDocument/2006/relationships/font" Target="fonts/font12.fntdata"/><Relationship Id="rId42" Type="http://schemas.microsoft.com/office/2015/10/relationships/revisionInfo" Target="revisionInfo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45" Type="http://schemas.openxmlformats.org/officeDocument/2006/relationships/customXml" Target="../customXml/item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font" Target="fonts/font14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9.fntdata"/><Relationship Id="rId44" Type="http://schemas.openxmlformats.org/officeDocument/2006/relationships/customXml" Target="../customXml/item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font" Target="fonts/font13.fntdata"/><Relationship Id="rId43" Type="http://schemas.openxmlformats.org/officeDocument/2006/relationships/customXml" Target="../customXml/item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lvana Izquierdo" userId="46480b9d-78ec-4659-884d-35c5467fe41c" providerId="ADAL" clId="{22FAA2D7-F622-7F4C-9E86-E8275AABBB8D}"/>
    <pc:docChg chg="undo custSel modSld modMainMaster">
      <pc:chgData name="Silvana Izquierdo" userId="46480b9d-78ec-4659-884d-35c5467fe41c" providerId="ADAL" clId="{22FAA2D7-F622-7F4C-9E86-E8275AABBB8D}" dt="2019-09-09T13:46:19.860" v="102" actId="20577"/>
      <pc:docMkLst>
        <pc:docMk/>
      </pc:docMkLst>
      <pc:sldChg chg="modSp">
        <pc:chgData name="Silvana Izquierdo" userId="46480b9d-78ec-4659-884d-35c5467fe41c" providerId="ADAL" clId="{22FAA2D7-F622-7F4C-9E86-E8275AABBB8D}" dt="2019-09-09T13:32:35.241" v="0"/>
        <pc:sldMkLst>
          <pc:docMk/>
          <pc:sldMk cId="4220176371" sldId="262"/>
        </pc:sldMkLst>
        <pc:spChg chg="mod">
          <ac:chgData name="Silvana Izquierdo" userId="46480b9d-78ec-4659-884d-35c5467fe41c" providerId="ADAL" clId="{22FAA2D7-F622-7F4C-9E86-E8275AABBB8D}" dt="2019-09-09T13:32:35.241" v="0"/>
          <ac:spMkLst>
            <pc:docMk/>
            <pc:sldMk cId="4220176371" sldId="262"/>
            <ac:spMk id="2" creationId="{00000000-0000-0000-0000-000000000000}"/>
          </ac:spMkLst>
        </pc:spChg>
        <pc:spChg chg="mod">
          <ac:chgData name="Silvana Izquierdo" userId="46480b9d-78ec-4659-884d-35c5467fe41c" providerId="ADAL" clId="{22FAA2D7-F622-7F4C-9E86-E8275AABBB8D}" dt="2019-09-09T13:32:35.241" v="0"/>
          <ac:spMkLst>
            <pc:docMk/>
            <pc:sldMk cId="4220176371" sldId="262"/>
            <ac:spMk id="3" creationId="{00000000-0000-0000-0000-000000000000}"/>
          </ac:spMkLst>
        </pc:spChg>
        <pc:spChg chg="mod">
          <ac:chgData name="Silvana Izquierdo" userId="46480b9d-78ec-4659-884d-35c5467fe41c" providerId="ADAL" clId="{22FAA2D7-F622-7F4C-9E86-E8275AABBB8D}" dt="2019-09-09T13:32:35.241" v="0"/>
          <ac:spMkLst>
            <pc:docMk/>
            <pc:sldMk cId="4220176371" sldId="262"/>
            <ac:spMk id="5" creationId="{7FE45C7A-6848-9D43-A5FD-EA3D3358645C}"/>
          </ac:spMkLst>
        </pc:spChg>
        <pc:picChg chg="mod">
          <ac:chgData name="Silvana Izquierdo" userId="46480b9d-78ec-4659-884d-35c5467fe41c" providerId="ADAL" clId="{22FAA2D7-F622-7F4C-9E86-E8275AABBB8D}" dt="2019-09-09T13:32:35.241" v="0"/>
          <ac:picMkLst>
            <pc:docMk/>
            <pc:sldMk cId="4220176371" sldId="262"/>
            <ac:picMk id="1026" creationId="{00000000-0000-0000-0000-000000000000}"/>
          </ac:picMkLst>
        </pc:picChg>
      </pc:sldChg>
      <pc:sldChg chg="modSp">
        <pc:chgData name="Silvana Izquierdo" userId="46480b9d-78ec-4659-884d-35c5467fe41c" providerId="ADAL" clId="{22FAA2D7-F622-7F4C-9E86-E8275AABBB8D}" dt="2019-09-09T13:36:50.764" v="80" actId="1076"/>
        <pc:sldMkLst>
          <pc:docMk/>
          <pc:sldMk cId="1011233119" sldId="267"/>
        </pc:sldMkLst>
        <pc:spChg chg="mod">
          <ac:chgData name="Silvana Izquierdo" userId="46480b9d-78ec-4659-884d-35c5467fe41c" providerId="ADAL" clId="{22FAA2D7-F622-7F4C-9E86-E8275AABBB8D}" dt="2019-09-09T13:32:35.241" v="0"/>
          <ac:spMkLst>
            <pc:docMk/>
            <pc:sldMk cId="1011233119" sldId="267"/>
            <ac:spMk id="2" creationId="{00000000-0000-0000-0000-000000000000}"/>
          </ac:spMkLst>
        </pc:spChg>
        <pc:spChg chg="mod">
          <ac:chgData name="Silvana Izquierdo" userId="46480b9d-78ec-4659-884d-35c5467fe41c" providerId="ADAL" clId="{22FAA2D7-F622-7F4C-9E86-E8275AABBB8D}" dt="2019-09-09T13:36:50.764" v="80" actId="1076"/>
          <ac:spMkLst>
            <pc:docMk/>
            <pc:sldMk cId="1011233119" sldId="267"/>
            <ac:spMk id="3" creationId="{00000000-0000-0000-0000-000000000000}"/>
          </ac:spMkLst>
        </pc:spChg>
        <pc:spChg chg="mod">
          <ac:chgData name="Silvana Izquierdo" userId="46480b9d-78ec-4659-884d-35c5467fe41c" providerId="ADAL" clId="{22FAA2D7-F622-7F4C-9E86-E8275AABBB8D}" dt="2019-09-09T13:32:35.241" v="0"/>
          <ac:spMkLst>
            <pc:docMk/>
            <pc:sldMk cId="1011233119" sldId="267"/>
            <ac:spMk id="10" creationId="{F5B26EC6-9C87-724C-A5B0-85CA2ECE88D8}"/>
          </ac:spMkLst>
        </pc:spChg>
        <pc:graphicFrameChg chg="mod">
          <ac:chgData name="Silvana Izquierdo" userId="46480b9d-78ec-4659-884d-35c5467fe41c" providerId="ADAL" clId="{22FAA2D7-F622-7F4C-9E86-E8275AABBB8D}" dt="2019-09-09T13:36:50.764" v="80" actId="1076"/>
          <ac:graphicFrameMkLst>
            <pc:docMk/>
            <pc:sldMk cId="1011233119" sldId="267"/>
            <ac:graphicFrameMk id="7" creationId="{00000000-0000-0000-0000-000000000000}"/>
          </ac:graphicFrameMkLst>
        </pc:graphicFrameChg>
        <pc:picChg chg="mod">
          <ac:chgData name="Silvana Izquierdo" userId="46480b9d-78ec-4659-884d-35c5467fe41c" providerId="ADAL" clId="{22FAA2D7-F622-7F4C-9E86-E8275AABBB8D}" dt="2019-09-09T13:32:35.241" v="0"/>
          <ac:picMkLst>
            <pc:docMk/>
            <pc:sldMk cId="1011233119" sldId="267"/>
            <ac:picMk id="8" creationId="{00000000-0000-0000-0000-000000000000}"/>
          </ac:picMkLst>
        </pc:picChg>
        <pc:picChg chg="mod">
          <ac:chgData name="Silvana Izquierdo" userId="46480b9d-78ec-4659-884d-35c5467fe41c" providerId="ADAL" clId="{22FAA2D7-F622-7F4C-9E86-E8275AABBB8D}" dt="2019-09-09T13:32:35.241" v="0"/>
          <ac:picMkLst>
            <pc:docMk/>
            <pc:sldMk cId="1011233119" sldId="267"/>
            <ac:picMk id="9" creationId="{00000000-0000-0000-0000-000000000000}"/>
          </ac:picMkLst>
        </pc:picChg>
      </pc:sldChg>
      <pc:sldChg chg="modSp">
        <pc:chgData name="Silvana Izquierdo" userId="46480b9d-78ec-4659-884d-35c5467fe41c" providerId="ADAL" clId="{22FAA2D7-F622-7F4C-9E86-E8275AABBB8D}" dt="2019-09-09T13:45:32.912" v="94" actId="20577"/>
        <pc:sldMkLst>
          <pc:docMk/>
          <pc:sldMk cId="1504224030" sldId="410"/>
        </pc:sldMkLst>
        <pc:spChg chg="mod">
          <ac:chgData name="Silvana Izquierdo" userId="46480b9d-78ec-4659-884d-35c5467fe41c" providerId="ADAL" clId="{22FAA2D7-F622-7F4C-9E86-E8275AABBB8D}" dt="2019-09-09T13:33:23.443" v="9"/>
          <ac:spMkLst>
            <pc:docMk/>
            <pc:sldMk cId="1504224030" sldId="410"/>
            <ac:spMk id="2" creationId="{00000000-0000-0000-0000-000000000000}"/>
          </ac:spMkLst>
        </pc:spChg>
        <pc:spChg chg="mod">
          <ac:chgData name="Silvana Izquierdo" userId="46480b9d-78ec-4659-884d-35c5467fe41c" providerId="ADAL" clId="{22FAA2D7-F622-7F4C-9E86-E8275AABBB8D}" dt="2019-09-09T13:33:10.433" v="6" actId="14100"/>
          <ac:spMkLst>
            <pc:docMk/>
            <pc:sldMk cId="1504224030" sldId="410"/>
            <ac:spMk id="7" creationId="{00000000-0000-0000-0000-000000000000}"/>
          </ac:spMkLst>
        </pc:spChg>
        <pc:spChg chg="mod">
          <ac:chgData name="Silvana Izquierdo" userId="46480b9d-78ec-4659-884d-35c5467fe41c" providerId="ADAL" clId="{22FAA2D7-F622-7F4C-9E86-E8275AABBB8D}" dt="2019-09-09T13:45:32.912" v="94" actId="20577"/>
          <ac:spMkLst>
            <pc:docMk/>
            <pc:sldMk cId="1504224030" sldId="410"/>
            <ac:spMk id="8" creationId="{00000000-0000-0000-0000-000000000000}"/>
          </ac:spMkLst>
        </pc:spChg>
        <pc:spChg chg="mod">
          <ac:chgData name="Silvana Izquierdo" userId="46480b9d-78ec-4659-884d-35c5467fe41c" providerId="ADAL" clId="{22FAA2D7-F622-7F4C-9E86-E8275AABBB8D}" dt="2019-09-09T13:32:35.241" v="0"/>
          <ac:spMkLst>
            <pc:docMk/>
            <pc:sldMk cId="1504224030" sldId="410"/>
            <ac:spMk id="10" creationId="{C2829901-A2B2-CA47-89E9-9448EB1B623C}"/>
          </ac:spMkLst>
        </pc:spChg>
        <pc:grpChg chg="mod">
          <ac:chgData name="Silvana Izquierdo" userId="46480b9d-78ec-4659-884d-35c5467fe41c" providerId="ADAL" clId="{22FAA2D7-F622-7F4C-9E86-E8275AABBB8D}" dt="2019-09-09T13:32:35.241" v="0"/>
          <ac:grpSpMkLst>
            <pc:docMk/>
            <pc:sldMk cId="1504224030" sldId="410"/>
            <ac:grpSpMk id="3" creationId="{00000000-0000-0000-0000-000000000000}"/>
          </ac:grpSpMkLst>
        </pc:grpChg>
        <pc:grpChg chg="mod">
          <ac:chgData name="Silvana Izquierdo" userId="46480b9d-78ec-4659-884d-35c5467fe41c" providerId="ADAL" clId="{22FAA2D7-F622-7F4C-9E86-E8275AABBB8D}" dt="2019-09-09T13:32:35.241" v="0"/>
          <ac:grpSpMkLst>
            <pc:docMk/>
            <pc:sldMk cId="1504224030" sldId="410"/>
            <ac:grpSpMk id="9" creationId="{83F5DCF3-758F-4143-B2E9-61B9F432E032}"/>
          </ac:grpSpMkLst>
        </pc:grpChg>
        <pc:picChg chg="mod">
          <ac:chgData name="Silvana Izquierdo" userId="46480b9d-78ec-4659-884d-35c5467fe41c" providerId="ADAL" clId="{22FAA2D7-F622-7F4C-9E86-E8275AABBB8D}" dt="2019-09-09T13:32:35.241" v="0"/>
          <ac:picMkLst>
            <pc:docMk/>
            <pc:sldMk cId="1504224030" sldId="410"/>
            <ac:picMk id="13" creationId="{37D11065-8D64-EC43-A0EE-0BBD90D031AF}"/>
          </ac:picMkLst>
        </pc:picChg>
        <pc:picChg chg="mod">
          <ac:chgData name="Silvana Izquierdo" userId="46480b9d-78ec-4659-884d-35c5467fe41c" providerId="ADAL" clId="{22FAA2D7-F622-7F4C-9E86-E8275AABBB8D}" dt="2019-09-09T13:32:35.241" v="0"/>
          <ac:picMkLst>
            <pc:docMk/>
            <pc:sldMk cId="1504224030" sldId="410"/>
            <ac:picMk id="14" creationId="{D7047020-7D37-7F47-8DE2-4C80D83994EB}"/>
          </ac:picMkLst>
        </pc:picChg>
      </pc:sldChg>
      <pc:sldChg chg="addSp delSp modSp">
        <pc:chgData name="Silvana Izquierdo" userId="46480b9d-78ec-4659-884d-35c5467fe41c" providerId="ADAL" clId="{22FAA2D7-F622-7F4C-9E86-E8275AABBB8D}" dt="2019-09-09T13:43:52.545" v="90" actId="1076"/>
        <pc:sldMkLst>
          <pc:docMk/>
          <pc:sldMk cId="651280752" sldId="442"/>
        </pc:sldMkLst>
        <pc:spChg chg="mod">
          <ac:chgData name="Silvana Izquierdo" userId="46480b9d-78ec-4659-884d-35c5467fe41c" providerId="ADAL" clId="{22FAA2D7-F622-7F4C-9E86-E8275AABBB8D}" dt="2019-09-09T13:32:35.241" v="0"/>
          <ac:spMkLst>
            <pc:docMk/>
            <pc:sldMk cId="651280752" sldId="442"/>
            <ac:spMk id="2" creationId="{00000000-0000-0000-0000-000000000000}"/>
          </ac:spMkLst>
        </pc:spChg>
        <pc:spChg chg="add del mod">
          <ac:chgData name="Silvana Izquierdo" userId="46480b9d-78ec-4659-884d-35c5467fe41c" providerId="ADAL" clId="{22FAA2D7-F622-7F4C-9E86-E8275AABBB8D}" dt="2019-09-09T13:34:47.184" v="24"/>
          <ac:spMkLst>
            <pc:docMk/>
            <pc:sldMk cId="651280752" sldId="442"/>
            <ac:spMk id="3" creationId="{D8D27F51-CA1F-9C49-8414-949089689321}"/>
          </ac:spMkLst>
        </pc:spChg>
        <pc:spChg chg="mod">
          <ac:chgData name="Silvana Izquierdo" userId="46480b9d-78ec-4659-884d-35c5467fe41c" providerId="ADAL" clId="{22FAA2D7-F622-7F4C-9E86-E8275AABBB8D}" dt="2019-09-09T13:36:10.793" v="54" actId="1036"/>
          <ac:spMkLst>
            <pc:docMk/>
            <pc:sldMk cId="651280752" sldId="442"/>
            <ac:spMk id="10" creationId="{00000000-0000-0000-0000-000000000000}"/>
          </ac:spMkLst>
        </pc:spChg>
        <pc:spChg chg="mod">
          <ac:chgData name="Silvana Izquierdo" userId="46480b9d-78ec-4659-884d-35c5467fe41c" providerId="ADAL" clId="{22FAA2D7-F622-7F4C-9E86-E8275AABBB8D}" dt="2019-09-09T13:35:58.226" v="41" actId="1076"/>
          <ac:spMkLst>
            <pc:docMk/>
            <pc:sldMk cId="651280752" sldId="442"/>
            <ac:spMk id="11" creationId="{00000000-0000-0000-0000-000000000000}"/>
          </ac:spMkLst>
        </pc:spChg>
        <pc:spChg chg="mod">
          <ac:chgData name="Silvana Izquierdo" userId="46480b9d-78ec-4659-884d-35c5467fe41c" providerId="ADAL" clId="{22FAA2D7-F622-7F4C-9E86-E8275AABBB8D}" dt="2019-09-09T13:32:35.241" v="0"/>
          <ac:spMkLst>
            <pc:docMk/>
            <pc:sldMk cId="651280752" sldId="442"/>
            <ac:spMk id="20" creationId="{5290BBAE-CDF2-B643-809E-9BFB5929C308}"/>
          </ac:spMkLst>
        </pc:spChg>
        <pc:spChg chg="mod">
          <ac:chgData name="Silvana Izquierdo" userId="46480b9d-78ec-4659-884d-35c5467fe41c" providerId="ADAL" clId="{22FAA2D7-F622-7F4C-9E86-E8275AABBB8D}" dt="2019-09-09T13:36:05.538" v="50" actId="1076"/>
          <ac:spMkLst>
            <pc:docMk/>
            <pc:sldMk cId="651280752" sldId="442"/>
            <ac:spMk id="21" creationId="{63E75DEF-3691-3B40-A795-17EB9CD5B8B2}"/>
          </ac:spMkLst>
        </pc:spChg>
        <pc:spChg chg="mod">
          <ac:chgData name="Silvana Izquierdo" userId="46480b9d-78ec-4659-884d-35c5467fe41c" providerId="ADAL" clId="{22FAA2D7-F622-7F4C-9E86-E8275AABBB8D}" dt="2019-09-09T13:36:31.018" v="78" actId="1035"/>
          <ac:spMkLst>
            <pc:docMk/>
            <pc:sldMk cId="651280752" sldId="442"/>
            <ac:spMk id="22" creationId="{1ECB48C6-E71C-C74B-A9A6-0145B49A2F96}"/>
          </ac:spMkLst>
        </pc:spChg>
        <pc:spChg chg="add mod">
          <ac:chgData name="Silvana Izquierdo" userId="46480b9d-78ec-4659-884d-35c5467fe41c" providerId="ADAL" clId="{22FAA2D7-F622-7F4C-9E86-E8275AABBB8D}" dt="2019-09-09T13:43:38.290" v="88" actId="1076"/>
          <ac:spMkLst>
            <pc:docMk/>
            <pc:sldMk cId="651280752" sldId="442"/>
            <ac:spMk id="26" creationId="{58B6842A-3750-154A-88AA-2CF3B1CBD4C6}"/>
          </ac:spMkLst>
        </pc:spChg>
        <pc:spChg chg="add mod">
          <ac:chgData name="Silvana Izquierdo" userId="46480b9d-78ec-4659-884d-35c5467fe41c" providerId="ADAL" clId="{22FAA2D7-F622-7F4C-9E86-E8275AABBB8D}" dt="2019-09-09T13:43:52.545" v="90" actId="1076"/>
          <ac:spMkLst>
            <pc:docMk/>
            <pc:sldMk cId="651280752" sldId="442"/>
            <ac:spMk id="27" creationId="{37976195-E1A8-4241-A015-ECDFDD04F068}"/>
          </ac:spMkLst>
        </pc:spChg>
        <pc:grpChg chg="mod">
          <ac:chgData name="Silvana Izquierdo" userId="46480b9d-78ec-4659-884d-35c5467fe41c" providerId="ADAL" clId="{22FAA2D7-F622-7F4C-9E86-E8275AABBB8D}" dt="2019-09-09T13:32:35.241" v="0"/>
          <ac:grpSpMkLst>
            <pc:docMk/>
            <pc:sldMk cId="651280752" sldId="442"/>
            <ac:grpSpMk id="5" creationId="{00000000-0000-0000-0000-000000000000}"/>
          </ac:grpSpMkLst>
        </pc:grpChg>
        <pc:grpChg chg="mod">
          <ac:chgData name="Silvana Izquierdo" userId="46480b9d-78ec-4659-884d-35c5467fe41c" providerId="ADAL" clId="{22FAA2D7-F622-7F4C-9E86-E8275AABBB8D}" dt="2019-09-09T13:36:20.921" v="63" actId="1036"/>
          <ac:grpSpMkLst>
            <pc:docMk/>
            <pc:sldMk cId="651280752" sldId="442"/>
            <ac:grpSpMk id="12" creationId="{114C3941-525B-F446-A2B0-B32108F49E6E}"/>
          </ac:grpSpMkLst>
        </pc:grpChg>
        <pc:grpChg chg="mod">
          <ac:chgData name="Silvana Izquierdo" userId="46480b9d-78ec-4659-884d-35c5467fe41c" providerId="ADAL" clId="{22FAA2D7-F622-7F4C-9E86-E8275AABBB8D}" dt="2019-09-09T13:36:27.547" v="72" actId="1036"/>
          <ac:grpSpMkLst>
            <pc:docMk/>
            <pc:sldMk cId="651280752" sldId="442"/>
            <ac:grpSpMk id="18" creationId="{39086D2D-1902-DF49-A3CB-C89D868B10E2}"/>
          </ac:grpSpMkLst>
        </pc:grpChg>
        <pc:picChg chg="mod">
          <ac:chgData name="Silvana Izquierdo" userId="46480b9d-78ec-4659-884d-35c5467fe41c" providerId="ADAL" clId="{22FAA2D7-F622-7F4C-9E86-E8275AABBB8D}" dt="2019-09-09T13:36:17.001" v="61" actId="1036"/>
          <ac:picMkLst>
            <pc:docMk/>
            <pc:sldMk cId="651280752" sldId="442"/>
            <ac:picMk id="4" creationId="{00000000-0000-0000-0000-000000000000}"/>
          </ac:picMkLst>
        </pc:picChg>
      </pc:sldChg>
      <pc:sldChg chg="modSp">
        <pc:chgData name="Silvana Izquierdo" userId="46480b9d-78ec-4659-884d-35c5467fe41c" providerId="ADAL" clId="{22FAA2D7-F622-7F4C-9E86-E8275AABBB8D}" dt="2019-09-09T13:34:25.550" v="21" actId="14100"/>
        <pc:sldMkLst>
          <pc:docMk/>
          <pc:sldMk cId="374215649" sldId="460"/>
        </pc:sldMkLst>
        <pc:spChg chg="mod">
          <ac:chgData name="Silvana Izquierdo" userId="46480b9d-78ec-4659-884d-35c5467fe41c" providerId="ADAL" clId="{22FAA2D7-F622-7F4C-9E86-E8275AABBB8D}" dt="2019-09-09T13:32:35.241" v="0"/>
          <ac:spMkLst>
            <pc:docMk/>
            <pc:sldMk cId="374215649" sldId="460"/>
            <ac:spMk id="2" creationId="{00000000-0000-0000-0000-000000000000}"/>
          </ac:spMkLst>
        </pc:spChg>
        <pc:spChg chg="mod">
          <ac:chgData name="Silvana Izquierdo" userId="46480b9d-78ec-4659-884d-35c5467fe41c" providerId="ADAL" clId="{22FAA2D7-F622-7F4C-9E86-E8275AABBB8D}" dt="2019-09-09T13:32:35.241" v="0"/>
          <ac:spMkLst>
            <pc:docMk/>
            <pc:sldMk cId="374215649" sldId="460"/>
            <ac:spMk id="7" creationId="{37AE2EE4-DC23-A847-85AB-E0285B1DD3D9}"/>
          </ac:spMkLst>
        </pc:spChg>
        <pc:spChg chg="mod">
          <ac:chgData name="Silvana Izquierdo" userId="46480b9d-78ec-4659-884d-35c5467fe41c" providerId="ADAL" clId="{22FAA2D7-F622-7F4C-9E86-E8275AABBB8D}" dt="2019-09-09T13:32:35.241" v="0"/>
          <ac:spMkLst>
            <pc:docMk/>
            <pc:sldMk cId="374215649" sldId="460"/>
            <ac:spMk id="12" creationId="{00000000-0000-0000-0000-000000000000}"/>
          </ac:spMkLst>
        </pc:spChg>
        <pc:spChg chg="mod">
          <ac:chgData name="Silvana Izquierdo" userId="46480b9d-78ec-4659-884d-35c5467fe41c" providerId="ADAL" clId="{22FAA2D7-F622-7F4C-9E86-E8275AABBB8D}" dt="2019-09-09T13:32:35.241" v="0"/>
          <ac:spMkLst>
            <pc:docMk/>
            <pc:sldMk cId="374215649" sldId="460"/>
            <ac:spMk id="26" creationId="{979DC8DE-E54A-D046-ABED-737B6E33A4EB}"/>
          </ac:spMkLst>
        </pc:spChg>
        <pc:spChg chg="mod">
          <ac:chgData name="Silvana Izquierdo" userId="46480b9d-78ec-4659-884d-35c5467fe41c" providerId="ADAL" clId="{22FAA2D7-F622-7F4C-9E86-E8275AABBB8D}" dt="2019-09-09T13:32:35.241" v="0"/>
          <ac:spMkLst>
            <pc:docMk/>
            <pc:sldMk cId="374215649" sldId="460"/>
            <ac:spMk id="27" creationId="{5BF6A2DD-E2AD-874D-A33C-44C66209E820}"/>
          </ac:spMkLst>
        </pc:spChg>
        <pc:spChg chg="mod">
          <ac:chgData name="Silvana Izquierdo" userId="46480b9d-78ec-4659-884d-35c5467fe41c" providerId="ADAL" clId="{22FAA2D7-F622-7F4C-9E86-E8275AABBB8D}" dt="2019-09-09T13:32:35.241" v="0"/>
          <ac:spMkLst>
            <pc:docMk/>
            <pc:sldMk cId="374215649" sldId="460"/>
            <ac:spMk id="28" creationId="{575FC5F5-C3C9-C849-B6C8-6BA59347EB4F}"/>
          </ac:spMkLst>
        </pc:spChg>
        <pc:picChg chg="mod">
          <ac:chgData name="Silvana Izquierdo" userId="46480b9d-78ec-4659-884d-35c5467fe41c" providerId="ADAL" clId="{22FAA2D7-F622-7F4C-9E86-E8275AABBB8D}" dt="2019-09-09T13:34:25.550" v="21" actId="14100"/>
          <ac:picMkLst>
            <pc:docMk/>
            <pc:sldMk cId="374215649" sldId="460"/>
            <ac:picMk id="25" creationId="{3996FE84-F8C2-1F44-BE1A-D1C44A5628C9}"/>
          </ac:picMkLst>
        </pc:picChg>
        <pc:cxnChg chg="mod">
          <ac:chgData name="Silvana Izquierdo" userId="46480b9d-78ec-4659-884d-35c5467fe41c" providerId="ADAL" clId="{22FAA2D7-F622-7F4C-9E86-E8275AABBB8D}" dt="2019-09-09T13:32:35.241" v="0"/>
          <ac:cxnSpMkLst>
            <pc:docMk/>
            <pc:sldMk cId="374215649" sldId="460"/>
            <ac:cxnSpMk id="10" creationId="{515B7F09-E15F-BD4C-84CB-1F0F5DDCE98C}"/>
          </ac:cxnSpMkLst>
        </pc:cxnChg>
      </pc:sldChg>
      <pc:sldChg chg="modSp">
        <pc:chgData name="Silvana Izquierdo" userId="46480b9d-78ec-4659-884d-35c5467fe41c" providerId="ADAL" clId="{22FAA2D7-F622-7F4C-9E86-E8275AABBB8D}" dt="2019-09-09T13:32:35.241" v="0"/>
        <pc:sldMkLst>
          <pc:docMk/>
          <pc:sldMk cId="2823171862" sldId="526"/>
        </pc:sldMkLst>
        <pc:spChg chg="mod">
          <ac:chgData name="Silvana Izquierdo" userId="46480b9d-78ec-4659-884d-35c5467fe41c" providerId="ADAL" clId="{22FAA2D7-F622-7F4C-9E86-E8275AABBB8D}" dt="2019-09-09T13:32:35.241" v="0"/>
          <ac:spMkLst>
            <pc:docMk/>
            <pc:sldMk cId="2823171862" sldId="526"/>
            <ac:spMk id="2" creationId="{00000000-0000-0000-0000-000000000000}"/>
          </ac:spMkLst>
        </pc:spChg>
        <pc:spChg chg="mod">
          <ac:chgData name="Silvana Izquierdo" userId="46480b9d-78ec-4659-884d-35c5467fe41c" providerId="ADAL" clId="{22FAA2D7-F622-7F4C-9E86-E8275AABBB8D}" dt="2019-09-09T13:32:35.241" v="0"/>
          <ac:spMkLst>
            <pc:docMk/>
            <pc:sldMk cId="2823171862" sldId="526"/>
            <ac:spMk id="4" creationId="{BE41E8B3-DF33-4B41-9F0B-83A220FB9538}"/>
          </ac:spMkLst>
        </pc:spChg>
        <pc:spChg chg="mod">
          <ac:chgData name="Silvana Izquierdo" userId="46480b9d-78ec-4659-884d-35c5467fe41c" providerId="ADAL" clId="{22FAA2D7-F622-7F4C-9E86-E8275AABBB8D}" dt="2019-09-09T13:32:35.241" v="0"/>
          <ac:spMkLst>
            <pc:docMk/>
            <pc:sldMk cId="2823171862" sldId="526"/>
            <ac:spMk id="12" creationId="{00000000-0000-0000-0000-000000000000}"/>
          </ac:spMkLst>
        </pc:spChg>
        <pc:picChg chg="mod">
          <ac:chgData name="Silvana Izquierdo" userId="46480b9d-78ec-4659-884d-35c5467fe41c" providerId="ADAL" clId="{22FAA2D7-F622-7F4C-9E86-E8275AABBB8D}" dt="2019-09-09T13:32:35.241" v="0"/>
          <ac:picMkLst>
            <pc:docMk/>
            <pc:sldMk cId="2823171862" sldId="526"/>
            <ac:picMk id="3" creationId="{74A09609-5079-6444-9404-F129E40B5064}"/>
          </ac:picMkLst>
        </pc:picChg>
        <pc:picChg chg="mod">
          <ac:chgData name="Silvana Izquierdo" userId="46480b9d-78ec-4659-884d-35c5467fe41c" providerId="ADAL" clId="{22FAA2D7-F622-7F4C-9E86-E8275AABBB8D}" dt="2019-09-09T13:32:35.241" v="0"/>
          <ac:picMkLst>
            <pc:docMk/>
            <pc:sldMk cId="2823171862" sldId="526"/>
            <ac:picMk id="11" creationId="{95C95940-2CCF-D946-9BD9-BF44ACE7E15B}"/>
          </ac:picMkLst>
        </pc:picChg>
      </pc:sldChg>
      <pc:sldChg chg="modSp">
        <pc:chgData name="Silvana Izquierdo" userId="46480b9d-78ec-4659-884d-35c5467fe41c" providerId="ADAL" clId="{22FAA2D7-F622-7F4C-9E86-E8275AABBB8D}" dt="2019-09-09T13:45:44.677" v="95" actId="20577"/>
        <pc:sldMkLst>
          <pc:docMk/>
          <pc:sldMk cId="3603152595" sldId="4174"/>
        </pc:sldMkLst>
        <pc:spChg chg="mod">
          <ac:chgData name="Silvana Izquierdo" userId="46480b9d-78ec-4659-884d-35c5467fe41c" providerId="ADAL" clId="{22FAA2D7-F622-7F4C-9E86-E8275AABBB8D}" dt="2019-09-09T13:32:35.241" v="0"/>
          <ac:spMkLst>
            <pc:docMk/>
            <pc:sldMk cId="3603152595" sldId="4174"/>
            <ac:spMk id="7" creationId="{32FAC15E-14A6-B744-A11F-BCB5D93F1F29}"/>
          </ac:spMkLst>
        </pc:spChg>
        <pc:spChg chg="mod">
          <ac:chgData name="Silvana Izquierdo" userId="46480b9d-78ec-4659-884d-35c5467fe41c" providerId="ADAL" clId="{22FAA2D7-F622-7F4C-9E86-E8275AABBB8D}" dt="2019-09-09T13:45:44.677" v="95" actId="20577"/>
          <ac:spMkLst>
            <pc:docMk/>
            <pc:sldMk cId="3603152595" sldId="4174"/>
            <ac:spMk id="8" creationId="{44E4D0C4-50B7-BE42-A276-2458AC2F07C2}"/>
          </ac:spMkLst>
        </pc:spChg>
        <pc:spChg chg="mod">
          <ac:chgData name="Silvana Izquierdo" userId="46480b9d-78ec-4659-884d-35c5467fe41c" providerId="ADAL" clId="{22FAA2D7-F622-7F4C-9E86-E8275AABBB8D}" dt="2019-09-09T13:32:35.241" v="0"/>
          <ac:spMkLst>
            <pc:docMk/>
            <pc:sldMk cId="3603152595" sldId="4174"/>
            <ac:spMk id="9" creationId="{85A3D779-C415-EB49-BCD0-6959EDCFEFA2}"/>
          </ac:spMkLst>
        </pc:spChg>
        <pc:spChg chg="mod">
          <ac:chgData name="Silvana Izquierdo" userId="46480b9d-78ec-4659-884d-35c5467fe41c" providerId="ADAL" clId="{22FAA2D7-F622-7F4C-9E86-E8275AABBB8D}" dt="2019-09-09T13:32:35.241" v="0"/>
          <ac:spMkLst>
            <pc:docMk/>
            <pc:sldMk cId="3603152595" sldId="4174"/>
            <ac:spMk id="10" creationId="{91AA01FB-462D-6441-A88F-8AAC82DD814B}"/>
          </ac:spMkLst>
        </pc:spChg>
        <pc:graphicFrameChg chg="mod">
          <ac:chgData name="Silvana Izquierdo" userId="46480b9d-78ec-4659-884d-35c5467fe41c" providerId="ADAL" clId="{22FAA2D7-F622-7F4C-9E86-E8275AABBB8D}" dt="2019-09-09T13:32:35.241" v="0"/>
          <ac:graphicFrameMkLst>
            <pc:docMk/>
            <pc:sldMk cId="3603152595" sldId="4174"/>
            <ac:graphicFrameMk id="6" creationId="{6FDEE79F-2B04-F144-A2B5-2F4EB5A24EAE}"/>
          </ac:graphicFrameMkLst>
        </pc:graphicFrameChg>
      </pc:sldChg>
      <pc:sldChg chg="modSp">
        <pc:chgData name="Silvana Izquierdo" userId="46480b9d-78ec-4659-884d-35c5467fe41c" providerId="ADAL" clId="{22FAA2D7-F622-7F4C-9E86-E8275AABBB8D}" dt="2019-09-09T13:45:53.775" v="97" actId="20577"/>
        <pc:sldMkLst>
          <pc:docMk/>
          <pc:sldMk cId="1480458341" sldId="4175"/>
        </pc:sldMkLst>
        <pc:spChg chg="mod">
          <ac:chgData name="Silvana Izquierdo" userId="46480b9d-78ec-4659-884d-35c5467fe41c" providerId="ADAL" clId="{22FAA2D7-F622-7F4C-9E86-E8275AABBB8D}" dt="2019-09-09T13:32:35.241" v="0"/>
          <ac:spMkLst>
            <pc:docMk/>
            <pc:sldMk cId="1480458341" sldId="4175"/>
            <ac:spMk id="7" creationId="{32FAC15E-14A6-B744-A11F-BCB5D93F1F29}"/>
          </ac:spMkLst>
        </pc:spChg>
        <pc:spChg chg="mod">
          <ac:chgData name="Silvana Izquierdo" userId="46480b9d-78ec-4659-884d-35c5467fe41c" providerId="ADAL" clId="{22FAA2D7-F622-7F4C-9E86-E8275AABBB8D}" dt="2019-09-09T13:32:35.241" v="0"/>
          <ac:spMkLst>
            <pc:docMk/>
            <pc:sldMk cId="1480458341" sldId="4175"/>
            <ac:spMk id="9" creationId="{85A3D779-C415-EB49-BCD0-6959EDCFEFA2}"/>
          </ac:spMkLst>
        </pc:spChg>
        <pc:spChg chg="mod">
          <ac:chgData name="Silvana Izquierdo" userId="46480b9d-78ec-4659-884d-35c5467fe41c" providerId="ADAL" clId="{22FAA2D7-F622-7F4C-9E86-E8275AABBB8D}" dt="2019-09-09T13:32:35.241" v="0"/>
          <ac:spMkLst>
            <pc:docMk/>
            <pc:sldMk cId="1480458341" sldId="4175"/>
            <ac:spMk id="10" creationId="{91AA01FB-462D-6441-A88F-8AAC82DD814B}"/>
          </ac:spMkLst>
        </pc:spChg>
        <pc:spChg chg="mod">
          <ac:chgData name="Silvana Izquierdo" userId="46480b9d-78ec-4659-884d-35c5467fe41c" providerId="ADAL" clId="{22FAA2D7-F622-7F4C-9E86-E8275AABBB8D}" dt="2019-09-09T13:45:50.029" v="96" actId="20577"/>
          <ac:spMkLst>
            <pc:docMk/>
            <pc:sldMk cId="1480458341" sldId="4175"/>
            <ac:spMk id="12" creationId="{2EEC4CD6-9714-7A4C-9DE4-FCE9F5A75507}"/>
          </ac:spMkLst>
        </pc:spChg>
        <pc:graphicFrameChg chg="mod modGraphic">
          <ac:chgData name="Silvana Izquierdo" userId="46480b9d-78ec-4659-884d-35c5467fe41c" providerId="ADAL" clId="{22FAA2D7-F622-7F4C-9E86-E8275AABBB8D}" dt="2019-09-09T13:45:53.775" v="97" actId="20577"/>
          <ac:graphicFrameMkLst>
            <pc:docMk/>
            <pc:sldMk cId="1480458341" sldId="4175"/>
            <ac:graphicFrameMk id="11" creationId="{3D31488D-A348-B449-B7E1-556E8F89B853}"/>
          </ac:graphicFrameMkLst>
        </pc:graphicFrameChg>
      </pc:sldChg>
      <pc:sldChg chg="modSp">
        <pc:chgData name="Silvana Izquierdo" userId="46480b9d-78ec-4659-884d-35c5467fe41c" providerId="ADAL" clId="{22FAA2D7-F622-7F4C-9E86-E8275AABBB8D}" dt="2019-09-09T13:46:19.860" v="102" actId="20577"/>
        <pc:sldMkLst>
          <pc:docMk/>
          <pc:sldMk cId="4243576922" sldId="4176"/>
        </pc:sldMkLst>
        <pc:spChg chg="mod">
          <ac:chgData name="Silvana Izquierdo" userId="46480b9d-78ec-4659-884d-35c5467fe41c" providerId="ADAL" clId="{22FAA2D7-F622-7F4C-9E86-E8275AABBB8D}" dt="2019-09-09T13:32:35.241" v="0"/>
          <ac:spMkLst>
            <pc:docMk/>
            <pc:sldMk cId="4243576922" sldId="4176"/>
            <ac:spMk id="7" creationId="{32FAC15E-14A6-B744-A11F-BCB5D93F1F29}"/>
          </ac:spMkLst>
        </pc:spChg>
        <pc:spChg chg="mod">
          <ac:chgData name="Silvana Izquierdo" userId="46480b9d-78ec-4659-884d-35c5467fe41c" providerId="ADAL" clId="{22FAA2D7-F622-7F4C-9E86-E8275AABBB8D}" dt="2019-09-09T13:32:35.241" v="0"/>
          <ac:spMkLst>
            <pc:docMk/>
            <pc:sldMk cId="4243576922" sldId="4176"/>
            <ac:spMk id="9" creationId="{85A3D779-C415-EB49-BCD0-6959EDCFEFA2}"/>
          </ac:spMkLst>
        </pc:spChg>
        <pc:spChg chg="mod">
          <ac:chgData name="Silvana Izquierdo" userId="46480b9d-78ec-4659-884d-35c5467fe41c" providerId="ADAL" clId="{22FAA2D7-F622-7F4C-9E86-E8275AABBB8D}" dt="2019-09-09T13:32:35.241" v="0"/>
          <ac:spMkLst>
            <pc:docMk/>
            <pc:sldMk cId="4243576922" sldId="4176"/>
            <ac:spMk id="10" creationId="{91AA01FB-462D-6441-A88F-8AAC82DD814B}"/>
          </ac:spMkLst>
        </pc:spChg>
        <pc:spChg chg="mod">
          <ac:chgData name="Silvana Izquierdo" userId="46480b9d-78ec-4659-884d-35c5467fe41c" providerId="ADAL" clId="{22FAA2D7-F622-7F4C-9E86-E8275AABBB8D}" dt="2019-09-09T13:46:06.774" v="98" actId="20577"/>
          <ac:spMkLst>
            <pc:docMk/>
            <pc:sldMk cId="4243576922" sldId="4176"/>
            <ac:spMk id="12" creationId="{2EEC4CD6-9714-7A4C-9DE4-FCE9F5A75507}"/>
          </ac:spMkLst>
        </pc:spChg>
        <pc:spChg chg="mod">
          <ac:chgData name="Silvana Izquierdo" userId="46480b9d-78ec-4659-884d-35c5467fe41c" providerId="ADAL" clId="{22FAA2D7-F622-7F4C-9E86-E8275AABBB8D}" dt="2019-09-09T13:32:35.241" v="0"/>
          <ac:spMkLst>
            <pc:docMk/>
            <pc:sldMk cId="4243576922" sldId="4176"/>
            <ac:spMk id="19" creationId="{B4288F10-5A2C-4F45-99B8-A768EB87CEE2}"/>
          </ac:spMkLst>
        </pc:spChg>
        <pc:spChg chg="mod">
          <ac:chgData name="Silvana Izquierdo" userId="46480b9d-78ec-4659-884d-35c5467fe41c" providerId="ADAL" clId="{22FAA2D7-F622-7F4C-9E86-E8275AABBB8D}" dt="2019-09-09T13:46:08.260" v="99" actId="20577"/>
          <ac:spMkLst>
            <pc:docMk/>
            <pc:sldMk cId="4243576922" sldId="4176"/>
            <ac:spMk id="20" creationId="{130AFD4A-D1A4-B74C-A294-207F98699330}"/>
          </ac:spMkLst>
        </pc:spChg>
        <pc:graphicFrameChg chg="mod">
          <ac:chgData name="Silvana Izquierdo" userId="46480b9d-78ec-4659-884d-35c5467fe41c" providerId="ADAL" clId="{22FAA2D7-F622-7F4C-9E86-E8275AABBB8D}" dt="2019-09-09T13:32:35.241" v="0"/>
          <ac:graphicFrameMkLst>
            <pc:docMk/>
            <pc:sldMk cId="4243576922" sldId="4176"/>
            <ac:graphicFrameMk id="14" creationId="{27D73281-AF16-3D42-8007-F6500AA8095B}"/>
          </ac:graphicFrameMkLst>
        </pc:graphicFrameChg>
        <pc:graphicFrameChg chg="mod modGraphic">
          <ac:chgData name="Silvana Izquierdo" userId="46480b9d-78ec-4659-884d-35c5467fe41c" providerId="ADAL" clId="{22FAA2D7-F622-7F4C-9E86-E8275AABBB8D}" dt="2019-09-09T13:46:19.860" v="102" actId="20577"/>
          <ac:graphicFrameMkLst>
            <pc:docMk/>
            <pc:sldMk cId="4243576922" sldId="4176"/>
            <ac:graphicFrameMk id="18" creationId="{09204F4A-4E0E-224B-A42C-299A56016F15}"/>
          </ac:graphicFrameMkLst>
        </pc:graphicFrameChg>
      </pc:sldChg>
      <pc:sldChg chg="modSp">
        <pc:chgData name="Silvana Izquierdo" userId="46480b9d-78ec-4659-884d-35c5467fe41c" providerId="ADAL" clId="{22FAA2D7-F622-7F4C-9E86-E8275AABBB8D}" dt="2019-09-09T13:46:12.172" v="101" actId="20577"/>
        <pc:sldMkLst>
          <pc:docMk/>
          <pc:sldMk cId="2422541072" sldId="4177"/>
        </pc:sldMkLst>
        <pc:spChg chg="mod">
          <ac:chgData name="Silvana Izquierdo" userId="46480b9d-78ec-4659-884d-35c5467fe41c" providerId="ADAL" clId="{22FAA2D7-F622-7F4C-9E86-E8275AABBB8D}" dt="2019-09-09T13:32:35.241" v="0"/>
          <ac:spMkLst>
            <pc:docMk/>
            <pc:sldMk cId="2422541072" sldId="4177"/>
            <ac:spMk id="7" creationId="{32FAC15E-14A6-B744-A11F-BCB5D93F1F29}"/>
          </ac:spMkLst>
        </pc:spChg>
        <pc:spChg chg="mod">
          <ac:chgData name="Silvana Izquierdo" userId="46480b9d-78ec-4659-884d-35c5467fe41c" providerId="ADAL" clId="{22FAA2D7-F622-7F4C-9E86-E8275AABBB8D}" dt="2019-09-09T13:32:35.241" v="0"/>
          <ac:spMkLst>
            <pc:docMk/>
            <pc:sldMk cId="2422541072" sldId="4177"/>
            <ac:spMk id="9" creationId="{85A3D779-C415-EB49-BCD0-6959EDCFEFA2}"/>
          </ac:spMkLst>
        </pc:spChg>
        <pc:spChg chg="mod">
          <ac:chgData name="Silvana Izquierdo" userId="46480b9d-78ec-4659-884d-35c5467fe41c" providerId="ADAL" clId="{22FAA2D7-F622-7F4C-9E86-E8275AABBB8D}" dt="2019-09-09T13:32:35.241" v="0"/>
          <ac:spMkLst>
            <pc:docMk/>
            <pc:sldMk cId="2422541072" sldId="4177"/>
            <ac:spMk id="10" creationId="{91AA01FB-462D-6441-A88F-8AAC82DD814B}"/>
          </ac:spMkLst>
        </pc:spChg>
        <pc:spChg chg="mod">
          <ac:chgData name="Silvana Izquierdo" userId="46480b9d-78ec-4659-884d-35c5467fe41c" providerId="ADAL" clId="{22FAA2D7-F622-7F4C-9E86-E8275AABBB8D}" dt="2019-09-09T13:46:10.932" v="100" actId="20577"/>
          <ac:spMkLst>
            <pc:docMk/>
            <pc:sldMk cId="2422541072" sldId="4177"/>
            <ac:spMk id="12" creationId="{2EEC4CD6-9714-7A4C-9DE4-FCE9F5A75507}"/>
          </ac:spMkLst>
        </pc:spChg>
        <pc:spChg chg="mod">
          <ac:chgData name="Silvana Izquierdo" userId="46480b9d-78ec-4659-884d-35c5467fe41c" providerId="ADAL" clId="{22FAA2D7-F622-7F4C-9E86-E8275AABBB8D}" dt="2019-09-09T13:32:35.241" v="0"/>
          <ac:spMkLst>
            <pc:docMk/>
            <pc:sldMk cId="2422541072" sldId="4177"/>
            <ac:spMk id="19" creationId="{B4288F10-5A2C-4F45-99B8-A768EB87CEE2}"/>
          </ac:spMkLst>
        </pc:spChg>
        <pc:spChg chg="mod">
          <ac:chgData name="Silvana Izquierdo" userId="46480b9d-78ec-4659-884d-35c5467fe41c" providerId="ADAL" clId="{22FAA2D7-F622-7F4C-9E86-E8275AABBB8D}" dt="2019-09-09T13:46:12.172" v="101" actId="20577"/>
          <ac:spMkLst>
            <pc:docMk/>
            <pc:sldMk cId="2422541072" sldId="4177"/>
            <ac:spMk id="20" creationId="{130AFD4A-D1A4-B74C-A294-207F98699330}"/>
          </ac:spMkLst>
        </pc:spChg>
        <pc:graphicFrameChg chg="mod">
          <ac:chgData name="Silvana Izquierdo" userId="46480b9d-78ec-4659-884d-35c5467fe41c" providerId="ADAL" clId="{22FAA2D7-F622-7F4C-9E86-E8275AABBB8D}" dt="2019-09-09T13:32:35.241" v="0"/>
          <ac:graphicFrameMkLst>
            <pc:docMk/>
            <pc:sldMk cId="2422541072" sldId="4177"/>
            <ac:graphicFrameMk id="13" creationId="{57EB22BD-62DC-0643-BBE7-723B38AB70A8}"/>
          </ac:graphicFrameMkLst>
        </pc:graphicFrameChg>
        <pc:graphicFrameChg chg="mod">
          <ac:chgData name="Silvana Izquierdo" userId="46480b9d-78ec-4659-884d-35c5467fe41c" providerId="ADAL" clId="{22FAA2D7-F622-7F4C-9E86-E8275AABBB8D}" dt="2019-09-09T13:32:35.241" v="0"/>
          <ac:graphicFrameMkLst>
            <pc:docMk/>
            <pc:sldMk cId="2422541072" sldId="4177"/>
            <ac:graphicFrameMk id="16" creationId="{861A3025-5002-A54E-98D2-23839983430E}"/>
          </ac:graphicFrameMkLst>
        </pc:graphicFrameChg>
      </pc:sldChg>
      <pc:sldChg chg="modSp">
        <pc:chgData name="Silvana Izquierdo" userId="46480b9d-78ec-4659-884d-35c5467fe41c" providerId="ADAL" clId="{22FAA2D7-F622-7F4C-9E86-E8275AABBB8D}" dt="2019-09-09T13:32:35.241" v="0"/>
        <pc:sldMkLst>
          <pc:docMk/>
          <pc:sldMk cId="1403365471" sldId="4178"/>
        </pc:sldMkLst>
        <pc:spChg chg="mod">
          <ac:chgData name="Silvana Izquierdo" userId="46480b9d-78ec-4659-884d-35c5467fe41c" providerId="ADAL" clId="{22FAA2D7-F622-7F4C-9E86-E8275AABBB8D}" dt="2019-09-09T13:32:35.241" v="0"/>
          <ac:spMkLst>
            <pc:docMk/>
            <pc:sldMk cId="1403365471" sldId="4178"/>
            <ac:spMk id="3" creationId="{ACE4BDE4-19F8-EE45-A3C6-D2D5F3A7AAFA}"/>
          </ac:spMkLst>
        </pc:spChg>
        <pc:picChg chg="mod">
          <ac:chgData name="Silvana Izquierdo" userId="46480b9d-78ec-4659-884d-35c5467fe41c" providerId="ADAL" clId="{22FAA2D7-F622-7F4C-9E86-E8275AABBB8D}" dt="2019-09-09T13:32:35.241" v="0"/>
          <ac:picMkLst>
            <pc:docMk/>
            <pc:sldMk cId="1403365471" sldId="4178"/>
            <ac:picMk id="4" creationId="{402D34AB-8947-6E44-B9BC-A50B56E0087E}"/>
          </ac:picMkLst>
        </pc:picChg>
        <pc:picChg chg="mod">
          <ac:chgData name="Silvana Izquierdo" userId="46480b9d-78ec-4659-884d-35c5467fe41c" providerId="ADAL" clId="{22FAA2D7-F622-7F4C-9E86-E8275AABBB8D}" dt="2019-09-09T13:32:35.241" v="0"/>
          <ac:picMkLst>
            <pc:docMk/>
            <pc:sldMk cId="1403365471" sldId="4178"/>
            <ac:picMk id="5" creationId="{092D0424-C664-2F42-A395-981D115BDE68}"/>
          </ac:picMkLst>
        </pc:picChg>
        <pc:picChg chg="mod">
          <ac:chgData name="Silvana Izquierdo" userId="46480b9d-78ec-4659-884d-35c5467fe41c" providerId="ADAL" clId="{22FAA2D7-F622-7F4C-9E86-E8275AABBB8D}" dt="2019-09-09T13:32:35.241" v="0"/>
          <ac:picMkLst>
            <pc:docMk/>
            <pc:sldMk cId="1403365471" sldId="4178"/>
            <ac:picMk id="6" creationId="{527022E1-009D-0947-8F06-B4784301CE6F}"/>
          </ac:picMkLst>
        </pc:picChg>
        <pc:picChg chg="mod">
          <ac:chgData name="Silvana Izquierdo" userId="46480b9d-78ec-4659-884d-35c5467fe41c" providerId="ADAL" clId="{22FAA2D7-F622-7F4C-9E86-E8275AABBB8D}" dt="2019-09-09T13:32:35.241" v="0"/>
          <ac:picMkLst>
            <pc:docMk/>
            <pc:sldMk cId="1403365471" sldId="4178"/>
            <ac:picMk id="7" creationId="{8E72F6CB-E363-0B49-AD77-82B68B3875E5}"/>
          </ac:picMkLst>
        </pc:picChg>
      </pc:sldChg>
      <pc:sldChg chg="modSp">
        <pc:chgData name="Silvana Izquierdo" userId="46480b9d-78ec-4659-884d-35c5467fe41c" providerId="ADAL" clId="{22FAA2D7-F622-7F4C-9E86-E8275AABBB8D}" dt="2019-09-09T13:32:35.241" v="0"/>
        <pc:sldMkLst>
          <pc:docMk/>
          <pc:sldMk cId="1809200979" sldId="4179"/>
        </pc:sldMkLst>
        <pc:spChg chg="mod">
          <ac:chgData name="Silvana Izquierdo" userId="46480b9d-78ec-4659-884d-35c5467fe41c" providerId="ADAL" clId="{22FAA2D7-F622-7F4C-9E86-E8275AABBB8D}" dt="2019-09-09T13:32:35.241" v="0"/>
          <ac:spMkLst>
            <pc:docMk/>
            <pc:sldMk cId="1809200979" sldId="4179"/>
            <ac:spMk id="13" creationId="{3DD46462-1CFA-5F45-B2F8-BAB34E81D1DF}"/>
          </ac:spMkLst>
        </pc:spChg>
        <pc:spChg chg="mod">
          <ac:chgData name="Silvana Izquierdo" userId="46480b9d-78ec-4659-884d-35c5467fe41c" providerId="ADAL" clId="{22FAA2D7-F622-7F4C-9E86-E8275AABBB8D}" dt="2019-09-09T13:32:35.241" v="0"/>
          <ac:spMkLst>
            <pc:docMk/>
            <pc:sldMk cId="1809200979" sldId="4179"/>
            <ac:spMk id="18" creationId="{594C9A54-B36F-874B-A591-08F1D48FF2BD}"/>
          </ac:spMkLst>
        </pc:spChg>
        <pc:spChg chg="mod">
          <ac:chgData name="Silvana Izquierdo" userId="46480b9d-78ec-4659-884d-35c5467fe41c" providerId="ADAL" clId="{22FAA2D7-F622-7F4C-9E86-E8275AABBB8D}" dt="2019-09-09T13:32:35.241" v="0"/>
          <ac:spMkLst>
            <pc:docMk/>
            <pc:sldMk cId="1809200979" sldId="4179"/>
            <ac:spMk id="19" creationId="{F63F364F-40E1-D14C-8E3D-6DD65802F2C7}"/>
          </ac:spMkLst>
        </pc:spChg>
        <pc:grpChg chg="mod">
          <ac:chgData name="Silvana Izquierdo" userId="46480b9d-78ec-4659-884d-35c5467fe41c" providerId="ADAL" clId="{22FAA2D7-F622-7F4C-9E86-E8275AABBB8D}" dt="2019-09-09T13:32:35.241" v="0"/>
          <ac:grpSpMkLst>
            <pc:docMk/>
            <pc:sldMk cId="1809200979" sldId="4179"/>
            <ac:grpSpMk id="12" creationId="{5FCDA6A0-6463-4548-9441-7E84C634C760}"/>
          </ac:grpSpMkLst>
        </pc:grpChg>
        <pc:picChg chg="mod">
          <ac:chgData name="Silvana Izquierdo" userId="46480b9d-78ec-4659-884d-35c5467fe41c" providerId="ADAL" clId="{22FAA2D7-F622-7F4C-9E86-E8275AABBB8D}" dt="2019-09-09T13:32:35.241" v="0"/>
          <ac:picMkLst>
            <pc:docMk/>
            <pc:sldMk cId="1809200979" sldId="4179"/>
            <ac:picMk id="9" creationId="{E4655A1E-9DEA-C340-B5AE-C250B0A09EC1}"/>
          </ac:picMkLst>
        </pc:picChg>
        <pc:picChg chg="mod">
          <ac:chgData name="Silvana Izquierdo" userId="46480b9d-78ec-4659-884d-35c5467fe41c" providerId="ADAL" clId="{22FAA2D7-F622-7F4C-9E86-E8275AABBB8D}" dt="2019-09-09T13:32:35.241" v="0"/>
          <ac:picMkLst>
            <pc:docMk/>
            <pc:sldMk cId="1809200979" sldId="4179"/>
            <ac:picMk id="10" creationId="{C8D06795-97A3-FE4E-A023-8AAEEBECE1E5}"/>
          </ac:picMkLst>
        </pc:picChg>
      </pc:sldChg>
      <pc:sldChg chg="addSp modSp">
        <pc:chgData name="Silvana Izquierdo" userId="46480b9d-78ec-4659-884d-35c5467fe41c" providerId="ADAL" clId="{22FAA2D7-F622-7F4C-9E86-E8275AABBB8D}" dt="2019-09-09T13:44:32.388" v="93"/>
        <pc:sldMkLst>
          <pc:docMk/>
          <pc:sldMk cId="1581188343" sldId="4180"/>
        </pc:sldMkLst>
        <pc:spChg chg="mod">
          <ac:chgData name="Silvana Izquierdo" userId="46480b9d-78ec-4659-884d-35c5467fe41c" providerId="ADAL" clId="{22FAA2D7-F622-7F4C-9E86-E8275AABBB8D}" dt="2019-09-09T13:32:35.241" v="0"/>
          <ac:spMkLst>
            <pc:docMk/>
            <pc:sldMk cId="1581188343" sldId="4180"/>
            <ac:spMk id="6" creationId="{0ABAFB3E-6FEE-5346-A4E0-D9AC1CD0CC83}"/>
          </ac:spMkLst>
        </pc:spChg>
        <pc:spChg chg="add">
          <ac:chgData name="Silvana Izquierdo" userId="46480b9d-78ec-4659-884d-35c5467fe41c" providerId="ADAL" clId="{22FAA2D7-F622-7F4C-9E86-E8275AABBB8D}" dt="2019-09-09T13:44:32.388" v="93"/>
          <ac:spMkLst>
            <pc:docMk/>
            <pc:sldMk cId="1581188343" sldId="4180"/>
            <ac:spMk id="10" creationId="{D515A84C-136C-DC4A-A240-172B1E64F1CF}"/>
          </ac:spMkLst>
        </pc:spChg>
        <pc:spChg chg="add">
          <ac:chgData name="Silvana Izquierdo" userId="46480b9d-78ec-4659-884d-35c5467fe41c" providerId="ADAL" clId="{22FAA2D7-F622-7F4C-9E86-E8275AABBB8D}" dt="2019-09-09T13:44:32.388" v="93"/>
          <ac:spMkLst>
            <pc:docMk/>
            <pc:sldMk cId="1581188343" sldId="4180"/>
            <ac:spMk id="11" creationId="{D4CE8B30-C1F2-364F-AEF3-B65DF36CBC22}"/>
          </ac:spMkLst>
        </pc:spChg>
        <pc:spChg chg="mod">
          <ac:chgData name="Silvana Izquierdo" userId="46480b9d-78ec-4659-884d-35c5467fe41c" providerId="ADAL" clId="{22FAA2D7-F622-7F4C-9E86-E8275AABBB8D}" dt="2019-09-09T13:32:35.241" v="0"/>
          <ac:spMkLst>
            <pc:docMk/>
            <pc:sldMk cId="1581188343" sldId="4180"/>
            <ac:spMk id="13" creationId="{3DD46462-1CFA-5F45-B2F8-BAB34E81D1DF}"/>
          </ac:spMkLst>
        </pc:spChg>
        <pc:spChg chg="mod">
          <ac:chgData name="Silvana Izquierdo" userId="46480b9d-78ec-4659-884d-35c5467fe41c" providerId="ADAL" clId="{22FAA2D7-F622-7F4C-9E86-E8275AABBB8D}" dt="2019-09-09T13:32:35.241" v="0"/>
          <ac:spMkLst>
            <pc:docMk/>
            <pc:sldMk cId="1581188343" sldId="4180"/>
            <ac:spMk id="15" creationId="{369EC30B-6301-E14A-A400-7BBA2F0785C6}"/>
          </ac:spMkLst>
        </pc:spChg>
        <pc:spChg chg="mod">
          <ac:chgData name="Silvana Izquierdo" userId="46480b9d-78ec-4659-884d-35c5467fe41c" providerId="ADAL" clId="{22FAA2D7-F622-7F4C-9E86-E8275AABBB8D}" dt="2019-09-09T13:32:35.241" v="0"/>
          <ac:spMkLst>
            <pc:docMk/>
            <pc:sldMk cId="1581188343" sldId="4180"/>
            <ac:spMk id="18" creationId="{594C9A54-B36F-874B-A591-08F1D48FF2BD}"/>
          </ac:spMkLst>
        </pc:spChg>
        <pc:picChg chg="mod">
          <ac:chgData name="Silvana Izquierdo" userId="46480b9d-78ec-4659-884d-35c5467fe41c" providerId="ADAL" clId="{22FAA2D7-F622-7F4C-9E86-E8275AABBB8D}" dt="2019-09-09T13:32:35.241" v="0"/>
          <ac:picMkLst>
            <pc:docMk/>
            <pc:sldMk cId="1581188343" sldId="4180"/>
            <ac:picMk id="3" creationId="{E148C6B6-88D2-CA4E-B6C9-B0AF1ED05C53}"/>
          </ac:picMkLst>
        </pc:picChg>
        <pc:picChg chg="mod">
          <ac:chgData name="Silvana Izquierdo" userId="46480b9d-78ec-4659-884d-35c5467fe41c" providerId="ADAL" clId="{22FAA2D7-F622-7F4C-9E86-E8275AABBB8D}" dt="2019-09-09T13:32:35.241" v="0"/>
          <ac:picMkLst>
            <pc:docMk/>
            <pc:sldMk cId="1581188343" sldId="4180"/>
            <ac:picMk id="4" creationId="{7B138B3B-0602-524F-8FE6-DD4C21A6BCAF}"/>
          </ac:picMkLst>
        </pc:picChg>
        <pc:picChg chg="mod">
          <ac:chgData name="Silvana Izquierdo" userId="46480b9d-78ec-4659-884d-35c5467fe41c" providerId="ADAL" clId="{22FAA2D7-F622-7F4C-9E86-E8275AABBB8D}" dt="2019-09-09T13:32:35.241" v="0"/>
          <ac:picMkLst>
            <pc:docMk/>
            <pc:sldMk cId="1581188343" sldId="4180"/>
            <ac:picMk id="5" creationId="{DED66EC0-68D9-ED4C-BA9C-C30C39AE662E}"/>
          </ac:picMkLst>
        </pc:picChg>
      </pc:sldChg>
      <pc:sldChg chg="modSp">
        <pc:chgData name="Silvana Izquierdo" userId="46480b9d-78ec-4659-884d-35c5467fe41c" providerId="ADAL" clId="{22FAA2D7-F622-7F4C-9E86-E8275AABBB8D}" dt="2019-09-09T13:32:35.241" v="0"/>
        <pc:sldMkLst>
          <pc:docMk/>
          <pc:sldMk cId="719983994" sldId="4181"/>
        </pc:sldMkLst>
        <pc:spChg chg="mod">
          <ac:chgData name="Silvana Izquierdo" userId="46480b9d-78ec-4659-884d-35c5467fe41c" providerId="ADAL" clId="{22FAA2D7-F622-7F4C-9E86-E8275AABBB8D}" dt="2019-09-09T13:32:35.241" v="0"/>
          <ac:spMkLst>
            <pc:docMk/>
            <pc:sldMk cId="719983994" sldId="4181"/>
            <ac:spMk id="8" creationId="{8F6AF817-F1B4-E142-8AEE-725038AF409A}"/>
          </ac:spMkLst>
        </pc:spChg>
        <pc:spChg chg="mod">
          <ac:chgData name="Silvana Izquierdo" userId="46480b9d-78ec-4659-884d-35c5467fe41c" providerId="ADAL" clId="{22FAA2D7-F622-7F4C-9E86-E8275AABBB8D}" dt="2019-09-09T13:32:35.241" v="0"/>
          <ac:spMkLst>
            <pc:docMk/>
            <pc:sldMk cId="719983994" sldId="4181"/>
            <ac:spMk id="12" creationId="{85771DF7-D1DD-E049-BC36-20EB56540A1F}"/>
          </ac:spMkLst>
        </pc:spChg>
        <pc:spChg chg="mod">
          <ac:chgData name="Silvana Izquierdo" userId="46480b9d-78ec-4659-884d-35c5467fe41c" providerId="ADAL" clId="{22FAA2D7-F622-7F4C-9E86-E8275AABBB8D}" dt="2019-09-09T13:32:35.241" v="0"/>
          <ac:spMkLst>
            <pc:docMk/>
            <pc:sldMk cId="719983994" sldId="4181"/>
            <ac:spMk id="13" creationId="{3DD46462-1CFA-5F45-B2F8-BAB34E81D1DF}"/>
          </ac:spMkLst>
        </pc:spChg>
        <pc:spChg chg="mod">
          <ac:chgData name="Silvana Izquierdo" userId="46480b9d-78ec-4659-884d-35c5467fe41c" providerId="ADAL" clId="{22FAA2D7-F622-7F4C-9E86-E8275AABBB8D}" dt="2019-09-09T13:32:35.241" v="0"/>
          <ac:spMkLst>
            <pc:docMk/>
            <pc:sldMk cId="719983994" sldId="4181"/>
            <ac:spMk id="18" creationId="{594C9A54-B36F-874B-A591-08F1D48FF2BD}"/>
          </ac:spMkLst>
        </pc:spChg>
        <pc:picChg chg="mod">
          <ac:chgData name="Silvana Izquierdo" userId="46480b9d-78ec-4659-884d-35c5467fe41c" providerId="ADAL" clId="{22FAA2D7-F622-7F4C-9E86-E8275AABBB8D}" dt="2019-09-09T13:32:35.241" v="0"/>
          <ac:picMkLst>
            <pc:docMk/>
            <pc:sldMk cId="719983994" sldId="4181"/>
            <ac:picMk id="2" creationId="{0F8B2B7C-4577-044E-BB64-92BDAAD9E969}"/>
          </ac:picMkLst>
        </pc:picChg>
        <pc:picChg chg="mod">
          <ac:chgData name="Silvana Izquierdo" userId="46480b9d-78ec-4659-884d-35c5467fe41c" providerId="ADAL" clId="{22FAA2D7-F622-7F4C-9E86-E8275AABBB8D}" dt="2019-09-09T13:32:35.241" v="0"/>
          <ac:picMkLst>
            <pc:docMk/>
            <pc:sldMk cId="719983994" sldId="4181"/>
            <ac:picMk id="6" creationId="{BDA57228-6D2E-D244-8E75-F1A1697FCD55}"/>
          </ac:picMkLst>
        </pc:picChg>
        <pc:picChg chg="mod">
          <ac:chgData name="Silvana Izquierdo" userId="46480b9d-78ec-4659-884d-35c5467fe41c" providerId="ADAL" clId="{22FAA2D7-F622-7F4C-9E86-E8275AABBB8D}" dt="2019-09-09T13:32:35.241" v="0"/>
          <ac:picMkLst>
            <pc:docMk/>
            <pc:sldMk cId="719983994" sldId="4181"/>
            <ac:picMk id="7" creationId="{BB25009B-36A6-554D-83EB-5D5C78C91160}"/>
          </ac:picMkLst>
        </pc:picChg>
      </pc:sldChg>
      <pc:sldChg chg="modSp">
        <pc:chgData name="Silvana Izquierdo" userId="46480b9d-78ec-4659-884d-35c5467fe41c" providerId="ADAL" clId="{22FAA2D7-F622-7F4C-9E86-E8275AABBB8D}" dt="2019-09-09T13:32:35.241" v="0"/>
        <pc:sldMkLst>
          <pc:docMk/>
          <pc:sldMk cId="3651768350" sldId="4182"/>
        </pc:sldMkLst>
        <pc:spChg chg="mod">
          <ac:chgData name="Silvana Izquierdo" userId="46480b9d-78ec-4659-884d-35c5467fe41c" providerId="ADAL" clId="{22FAA2D7-F622-7F4C-9E86-E8275AABBB8D}" dt="2019-09-09T13:32:35.241" v="0"/>
          <ac:spMkLst>
            <pc:docMk/>
            <pc:sldMk cId="3651768350" sldId="4182"/>
            <ac:spMk id="5" creationId="{4D8BBC21-09E4-DF48-B0AB-5BF7928B00E8}"/>
          </ac:spMkLst>
        </pc:spChg>
      </pc:sldChg>
      <pc:sldChg chg="modSp">
        <pc:chgData name="Silvana Izquierdo" userId="46480b9d-78ec-4659-884d-35c5467fe41c" providerId="ADAL" clId="{22FAA2D7-F622-7F4C-9E86-E8275AABBB8D}" dt="2019-09-09T13:33:56.907" v="19" actId="122"/>
        <pc:sldMkLst>
          <pc:docMk/>
          <pc:sldMk cId="1340387744" sldId="4183"/>
        </pc:sldMkLst>
        <pc:spChg chg="mod">
          <ac:chgData name="Silvana Izquierdo" userId="46480b9d-78ec-4659-884d-35c5467fe41c" providerId="ADAL" clId="{22FAA2D7-F622-7F4C-9E86-E8275AABBB8D}" dt="2019-09-09T13:32:35.241" v="0"/>
          <ac:spMkLst>
            <pc:docMk/>
            <pc:sldMk cId="1340387744" sldId="4183"/>
            <ac:spMk id="3" creationId="{1495BED1-1EE6-EB4D-95FA-F4DE28359EF9}"/>
          </ac:spMkLst>
        </pc:spChg>
        <pc:spChg chg="mod">
          <ac:chgData name="Silvana Izquierdo" userId="46480b9d-78ec-4659-884d-35c5467fe41c" providerId="ADAL" clId="{22FAA2D7-F622-7F4C-9E86-E8275AABBB8D}" dt="2019-09-09T13:32:35.241" v="0"/>
          <ac:spMkLst>
            <pc:docMk/>
            <pc:sldMk cId="1340387744" sldId="4183"/>
            <ac:spMk id="4" creationId="{1AE62868-9263-764E-A884-55335AAAA814}"/>
          </ac:spMkLst>
        </pc:spChg>
        <pc:spChg chg="mod">
          <ac:chgData name="Silvana Izquierdo" userId="46480b9d-78ec-4659-884d-35c5467fe41c" providerId="ADAL" clId="{22FAA2D7-F622-7F4C-9E86-E8275AABBB8D}" dt="2019-09-09T13:33:56.907" v="19" actId="122"/>
          <ac:spMkLst>
            <pc:docMk/>
            <pc:sldMk cId="1340387744" sldId="4183"/>
            <ac:spMk id="5" creationId="{6FBF9CFB-93FC-F94C-B93E-8835F56C8A84}"/>
          </ac:spMkLst>
        </pc:spChg>
      </pc:sldChg>
      <pc:sldChg chg="modSp">
        <pc:chgData name="Silvana Izquierdo" userId="46480b9d-78ec-4659-884d-35c5467fe41c" providerId="ADAL" clId="{22FAA2D7-F622-7F4C-9E86-E8275AABBB8D}" dt="2019-09-09T13:32:35.241" v="0"/>
        <pc:sldMkLst>
          <pc:docMk/>
          <pc:sldMk cId="2239072774" sldId="4184"/>
        </pc:sldMkLst>
        <pc:spChg chg="mod">
          <ac:chgData name="Silvana Izquierdo" userId="46480b9d-78ec-4659-884d-35c5467fe41c" providerId="ADAL" clId="{22FAA2D7-F622-7F4C-9E86-E8275AABBB8D}" dt="2019-09-09T13:32:35.241" v="0"/>
          <ac:spMkLst>
            <pc:docMk/>
            <pc:sldMk cId="2239072774" sldId="4184"/>
            <ac:spMk id="2" creationId="{00000000-0000-0000-0000-000000000000}"/>
          </ac:spMkLst>
        </pc:spChg>
        <pc:spChg chg="mod">
          <ac:chgData name="Silvana Izquierdo" userId="46480b9d-78ec-4659-884d-35c5467fe41c" providerId="ADAL" clId="{22FAA2D7-F622-7F4C-9E86-E8275AABBB8D}" dt="2019-09-09T13:32:35.241" v="0"/>
          <ac:spMkLst>
            <pc:docMk/>
            <pc:sldMk cId="2239072774" sldId="4184"/>
            <ac:spMk id="4" creationId="{BE41E8B3-DF33-4B41-9F0B-83A220FB9538}"/>
          </ac:spMkLst>
        </pc:spChg>
        <pc:spChg chg="mod">
          <ac:chgData name="Silvana Izquierdo" userId="46480b9d-78ec-4659-884d-35c5467fe41c" providerId="ADAL" clId="{22FAA2D7-F622-7F4C-9E86-E8275AABBB8D}" dt="2019-09-09T13:32:35.241" v="0"/>
          <ac:spMkLst>
            <pc:docMk/>
            <pc:sldMk cId="2239072774" sldId="4184"/>
            <ac:spMk id="12" creationId="{00000000-0000-0000-0000-000000000000}"/>
          </ac:spMkLst>
        </pc:spChg>
        <pc:spChg chg="mod">
          <ac:chgData name="Silvana Izquierdo" userId="46480b9d-78ec-4659-884d-35c5467fe41c" providerId="ADAL" clId="{22FAA2D7-F622-7F4C-9E86-E8275AABBB8D}" dt="2019-09-09T13:32:35.241" v="0"/>
          <ac:spMkLst>
            <pc:docMk/>
            <pc:sldMk cId="2239072774" sldId="4184"/>
            <ac:spMk id="13" creationId="{FBA12189-71DE-3240-9858-01F0CD5D7CA9}"/>
          </ac:spMkLst>
        </pc:spChg>
        <pc:picChg chg="mod">
          <ac:chgData name="Silvana Izquierdo" userId="46480b9d-78ec-4659-884d-35c5467fe41c" providerId="ADAL" clId="{22FAA2D7-F622-7F4C-9E86-E8275AABBB8D}" dt="2019-09-09T13:32:35.241" v="0"/>
          <ac:picMkLst>
            <pc:docMk/>
            <pc:sldMk cId="2239072774" sldId="4184"/>
            <ac:picMk id="3" creationId="{74A09609-5079-6444-9404-F129E40B5064}"/>
          </ac:picMkLst>
        </pc:picChg>
        <pc:picChg chg="mod">
          <ac:chgData name="Silvana Izquierdo" userId="46480b9d-78ec-4659-884d-35c5467fe41c" providerId="ADAL" clId="{22FAA2D7-F622-7F4C-9E86-E8275AABBB8D}" dt="2019-09-09T13:32:35.241" v="0"/>
          <ac:picMkLst>
            <pc:docMk/>
            <pc:sldMk cId="2239072774" sldId="4184"/>
            <ac:picMk id="11" creationId="{95C95940-2CCF-D946-9BD9-BF44ACE7E15B}"/>
          </ac:picMkLst>
        </pc:picChg>
      </pc:sldChg>
      <pc:sldChg chg="addSp delSp modSp">
        <pc:chgData name="Silvana Izquierdo" userId="46480b9d-78ec-4659-884d-35c5467fe41c" providerId="ADAL" clId="{22FAA2D7-F622-7F4C-9E86-E8275AABBB8D}" dt="2019-09-09T13:40:09.293" v="83"/>
        <pc:sldMkLst>
          <pc:docMk/>
          <pc:sldMk cId="1900244240" sldId="4185"/>
        </pc:sldMkLst>
        <pc:spChg chg="mod">
          <ac:chgData name="Silvana Izquierdo" userId="46480b9d-78ec-4659-884d-35c5467fe41c" providerId="ADAL" clId="{22FAA2D7-F622-7F4C-9E86-E8275AABBB8D}" dt="2019-09-09T13:32:35.241" v="0"/>
          <ac:spMkLst>
            <pc:docMk/>
            <pc:sldMk cId="1900244240" sldId="4185"/>
            <ac:spMk id="2" creationId="{00000000-0000-0000-0000-000000000000}"/>
          </ac:spMkLst>
        </pc:spChg>
        <pc:spChg chg="del mod">
          <ac:chgData name="Silvana Izquierdo" userId="46480b9d-78ec-4659-884d-35c5467fe41c" providerId="ADAL" clId="{22FAA2D7-F622-7F4C-9E86-E8275AABBB8D}" dt="2019-09-09T13:40:08.432" v="82" actId="478"/>
          <ac:spMkLst>
            <pc:docMk/>
            <pc:sldMk cId="1900244240" sldId="4185"/>
            <ac:spMk id="3" creationId="{00000000-0000-0000-0000-000000000000}"/>
          </ac:spMkLst>
        </pc:spChg>
        <pc:spChg chg="mod">
          <ac:chgData name="Silvana Izquierdo" userId="46480b9d-78ec-4659-884d-35c5467fe41c" providerId="ADAL" clId="{22FAA2D7-F622-7F4C-9E86-E8275AABBB8D}" dt="2019-09-09T13:32:35.241" v="0"/>
          <ac:spMkLst>
            <pc:docMk/>
            <pc:sldMk cId="1900244240" sldId="4185"/>
            <ac:spMk id="10" creationId="{F5B26EC6-9C87-724C-A5B0-85CA2ECE88D8}"/>
          </ac:spMkLst>
        </pc:spChg>
        <pc:spChg chg="add">
          <ac:chgData name="Silvana Izquierdo" userId="46480b9d-78ec-4659-884d-35c5467fe41c" providerId="ADAL" clId="{22FAA2D7-F622-7F4C-9E86-E8275AABBB8D}" dt="2019-09-09T13:40:09.293" v="83"/>
          <ac:spMkLst>
            <pc:docMk/>
            <pc:sldMk cId="1900244240" sldId="4185"/>
            <ac:spMk id="11" creationId="{508F50DA-E96F-1C40-BFC4-3DB233CF60B9}"/>
          </ac:spMkLst>
        </pc:spChg>
        <pc:spChg chg="mod">
          <ac:chgData name="Silvana Izquierdo" userId="46480b9d-78ec-4659-884d-35c5467fe41c" providerId="ADAL" clId="{22FAA2D7-F622-7F4C-9E86-E8275AABBB8D}" dt="2019-09-09T13:32:35.241" v="0"/>
          <ac:spMkLst>
            <pc:docMk/>
            <pc:sldMk cId="1900244240" sldId="4185"/>
            <ac:spMk id="12" creationId="{4A4CEA25-C36E-464F-A8B5-8BA2E7CBAC3D}"/>
          </ac:spMkLst>
        </pc:spChg>
        <pc:graphicFrameChg chg="del mod">
          <ac:chgData name="Silvana Izquierdo" userId="46480b9d-78ec-4659-884d-35c5467fe41c" providerId="ADAL" clId="{22FAA2D7-F622-7F4C-9E86-E8275AABBB8D}" dt="2019-09-09T13:40:08.432" v="82" actId="478"/>
          <ac:graphicFrameMkLst>
            <pc:docMk/>
            <pc:sldMk cId="1900244240" sldId="4185"/>
            <ac:graphicFrameMk id="7" creationId="{00000000-0000-0000-0000-000000000000}"/>
          </ac:graphicFrameMkLst>
        </pc:graphicFrameChg>
        <pc:graphicFrameChg chg="add">
          <ac:chgData name="Silvana Izquierdo" userId="46480b9d-78ec-4659-884d-35c5467fe41c" providerId="ADAL" clId="{22FAA2D7-F622-7F4C-9E86-E8275AABBB8D}" dt="2019-09-09T13:40:09.293" v="83"/>
          <ac:graphicFrameMkLst>
            <pc:docMk/>
            <pc:sldMk cId="1900244240" sldId="4185"/>
            <ac:graphicFrameMk id="13" creationId="{1697E4EC-73E7-124F-91AE-1F4AF77D0953}"/>
          </ac:graphicFrameMkLst>
        </pc:graphicFrameChg>
        <pc:picChg chg="mod">
          <ac:chgData name="Silvana Izquierdo" userId="46480b9d-78ec-4659-884d-35c5467fe41c" providerId="ADAL" clId="{22FAA2D7-F622-7F4C-9E86-E8275AABBB8D}" dt="2019-09-09T13:32:35.241" v="0"/>
          <ac:picMkLst>
            <pc:docMk/>
            <pc:sldMk cId="1900244240" sldId="4185"/>
            <ac:picMk id="8" creationId="{00000000-0000-0000-0000-000000000000}"/>
          </ac:picMkLst>
        </pc:picChg>
        <pc:picChg chg="mod">
          <ac:chgData name="Silvana Izquierdo" userId="46480b9d-78ec-4659-884d-35c5467fe41c" providerId="ADAL" clId="{22FAA2D7-F622-7F4C-9E86-E8275AABBB8D}" dt="2019-09-09T13:32:35.241" v="0"/>
          <ac:picMkLst>
            <pc:docMk/>
            <pc:sldMk cId="1900244240" sldId="4185"/>
            <ac:picMk id="9" creationId="{00000000-0000-0000-0000-000000000000}"/>
          </ac:picMkLst>
        </pc:picChg>
      </pc:sldChg>
      <pc:sldChg chg="modSp">
        <pc:chgData name="Silvana Izquierdo" userId="46480b9d-78ec-4659-884d-35c5467fe41c" providerId="ADAL" clId="{22FAA2D7-F622-7F4C-9E86-E8275AABBB8D}" dt="2019-09-09T13:44:06.934" v="92"/>
        <pc:sldMkLst>
          <pc:docMk/>
          <pc:sldMk cId="2969649176" sldId="4186"/>
        </pc:sldMkLst>
        <pc:spChg chg="mod">
          <ac:chgData name="Silvana Izquierdo" userId="46480b9d-78ec-4659-884d-35c5467fe41c" providerId="ADAL" clId="{22FAA2D7-F622-7F4C-9E86-E8275AABBB8D}" dt="2019-09-09T13:32:35.241" v="0"/>
          <ac:spMkLst>
            <pc:docMk/>
            <pc:sldMk cId="2969649176" sldId="4186"/>
            <ac:spMk id="5" creationId="{74D5C6EE-A8A7-E34E-A0F5-2F2F937A5C5E}"/>
          </ac:spMkLst>
        </pc:spChg>
        <pc:spChg chg="mod">
          <ac:chgData name="Silvana Izquierdo" userId="46480b9d-78ec-4659-884d-35c5467fe41c" providerId="ADAL" clId="{22FAA2D7-F622-7F4C-9E86-E8275AABBB8D}" dt="2019-09-09T13:44:06.934" v="92"/>
          <ac:spMkLst>
            <pc:docMk/>
            <pc:sldMk cId="2969649176" sldId="4186"/>
            <ac:spMk id="7" creationId="{83864C9B-440F-1944-85CF-023361821B4F}"/>
          </ac:spMkLst>
        </pc:spChg>
        <pc:picChg chg="mod">
          <ac:chgData name="Silvana Izquierdo" userId="46480b9d-78ec-4659-884d-35c5467fe41c" providerId="ADAL" clId="{22FAA2D7-F622-7F4C-9E86-E8275AABBB8D}" dt="2019-09-09T13:41:01.317" v="85" actId="1076"/>
          <ac:picMkLst>
            <pc:docMk/>
            <pc:sldMk cId="2969649176" sldId="4186"/>
            <ac:picMk id="6" creationId="{4F7C979D-0533-6C48-9BE4-91130C86D51C}"/>
          </ac:picMkLst>
        </pc:picChg>
      </pc:sldChg>
      <pc:sldMasterChg chg="modSp modSldLayout">
        <pc:chgData name="Silvana Izquierdo" userId="46480b9d-78ec-4659-884d-35c5467fe41c" providerId="ADAL" clId="{22FAA2D7-F622-7F4C-9E86-E8275AABBB8D}" dt="2019-09-09T13:32:35.241" v="0"/>
        <pc:sldMasterMkLst>
          <pc:docMk/>
          <pc:sldMasterMk cId="643693189" sldId="2147483823"/>
        </pc:sldMasterMkLst>
        <pc:spChg chg="mod">
          <ac:chgData name="Silvana Izquierdo" userId="46480b9d-78ec-4659-884d-35c5467fe41c" providerId="ADAL" clId="{22FAA2D7-F622-7F4C-9E86-E8275AABBB8D}" dt="2019-09-09T13:32:35.241" v="0"/>
          <ac:spMkLst>
            <pc:docMk/>
            <pc:sldMasterMk cId="643693189" sldId="2147483823"/>
            <ac:spMk id="2" creationId="{00000000-0000-0000-0000-000000000000}"/>
          </ac:spMkLst>
        </pc:spChg>
        <pc:spChg chg="mod">
          <ac:chgData name="Silvana Izquierdo" userId="46480b9d-78ec-4659-884d-35c5467fe41c" providerId="ADAL" clId="{22FAA2D7-F622-7F4C-9E86-E8275AABBB8D}" dt="2019-09-09T13:32:35.241" v="0"/>
          <ac:spMkLst>
            <pc:docMk/>
            <pc:sldMasterMk cId="643693189" sldId="2147483823"/>
            <ac:spMk id="3" creationId="{00000000-0000-0000-0000-000000000000}"/>
          </ac:spMkLst>
        </pc:spChg>
        <pc:spChg chg="mod">
          <ac:chgData name="Silvana Izquierdo" userId="46480b9d-78ec-4659-884d-35c5467fe41c" providerId="ADAL" clId="{22FAA2D7-F622-7F4C-9E86-E8275AABBB8D}" dt="2019-09-09T13:32:35.241" v="0"/>
          <ac:spMkLst>
            <pc:docMk/>
            <pc:sldMasterMk cId="643693189" sldId="2147483823"/>
            <ac:spMk id="10" creationId="{00000000-0000-0000-0000-000000000000}"/>
          </ac:spMkLst>
        </pc:spChg>
        <pc:grpChg chg="mod">
          <ac:chgData name="Silvana Izquierdo" userId="46480b9d-78ec-4659-884d-35c5467fe41c" providerId="ADAL" clId="{22FAA2D7-F622-7F4C-9E86-E8275AABBB8D}" dt="2019-09-09T13:32:35.241" v="0"/>
          <ac:grpSpMkLst>
            <pc:docMk/>
            <pc:sldMasterMk cId="643693189" sldId="2147483823"/>
            <ac:grpSpMk id="14" creationId="{00000000-0000-0000-0000-000000000000}"/>
          </ac:grpSpMkLst>
        </pc:grpChg>
        <pc:picChg chg="mod">
          <ac:chgData name="Silvana Izquierdo" userId="46480b9d-78ec-4659-884d-35c5467fe41c" providerId="ADAL" clId="{22FAA2D7-F622-7F4C-9E86-E8275AABBB8D}" dt="2019-09-09T13:32:35.241" v="0"/>
          <ac:picMkLst>
            <pc:docMk/>
            <pc:sldMasterMk cId="643693189" sldId="2147483823"/>
            <ac:picMk id="4" creationId="{00000000-0000-0000-0000-000000000000}"/>
          </ac:picMkLst>
        </pc:picChg>
        <pc:picChg chg="mod">
          <ac:chgData name="Silvana Izquierdo" userId="46480b9d-78ec-4659-884d-35c5467fe41c" providerId="ADAL" clId="{22FAA2D7-F622-7F4C-9E86-E8275AABBB8D}" dt="2019-09-09T13:32:35.241" v="0"/>
          <ac:picMkLst>
            <pc:docMk/>
            <pc:sldMasterMk cId="643693189" sldId="2147483823"/>
            <ac:picMk id="7" creationId="{00000000-0000-0000-0000-000000000000}"/>
          </ac:picMkLst>
        </pc:picChg>
        <pc:picChg chg="mod">
          <ac:chgData name="Silvana Izquierdo" userId="46480b9d-78ec-4659-884d-35c5467fe41c" providerId="ADAL" clId="{22FAA2D7-F622-7F4C-9E86-E8275AABBB8D}" dt="2019-09-09T13:32:35.241" v="0"/>
          <ac:picMkLst>
            <pc:docMk/>
            <pc:sldMasterMk cId="643693189" sldId="2147483823"/>
            <ac:picMk id="11" creationId="{00000000-0000-0000-0000-000000000000}"/>
          </ac:picMkLst>
        </pc:picChg>
        <pc:cxnChg chg="mod">
          <ac:chgData name="Silvana Izquierdo" userId="46480b9d-78ec-4659-884d-35c5467fe41c" providerId="ADAL" clId="{22FAA2D7-F622-7F4C-9E86-E8275AABBB8D}" dt="2019-09-09T13:32:35.241" v="0"/>
          <ac:cxnSpMkLst>
            <pc:docMk/>
            <pc:sldMasterMk cId="643693189" sldId="2147483823"/>
            <ac:cxnSpMk id="12" creationId="{00000000-0000-0000-0000-000000000000}"/>
          </ac:cxnSpMkLst>
        </pc:cxnChg>
        <pc:sldLayoutChg chg="modSp">
          <pc:chgData name="Silvana Izquierdo" userId="46480b9d-78ec-4659-884d-35c5467fe41c" providerId="ADAL" clId="{22FAA2D7-F622-7F4C-9E86-E8275AABBB8D}" dt="2019-09-09T13:32:35.241" v="0"/>
          <pc:sldLayoutMkLst>
            <pc:docMk/>
            <pc:sldMasterMk cId="643693189" sldId="2147483823"/>
            <pc:sldLayoutMk cId="1681370293" sldId="2147483824"/>
          </pc:sldLayoutMkLst>
          <pc:spChg chg="mod">
            <ac:chgData name="Silvana Izquierdo" userId="46480b9d-78ec-4659-884d-35c5467fe41c" providerId="ADAL" clId="{22FAA2D7-F622-7F4C-9E86-E8275AABBB8D}" dt="2019-09-09T13:32:35.241" v="0"/>
            <ac:spMkLst>
              <pc:docMk/>
              <pc:sldMasterMk cId="643693189" sldId="2147483823"/>
              <pc:sldLayoutMk cId="1681370293" sldId="2147483824"/>
              <ac:spMk id="2" creationId="{00000000-0000-0000-0000-000000000000}"/>
            </ac:spMkLst>
          </pc:spChg>
          <pc:spChg chg="mod">
            <ac:chgData name="Silvana Izquierdo" userId="46480b9d-78ec-4659-884d-35c5467fe41c" providerId="ADAL" clId="{22FAA2D7-F622-7F4C-9E86-E8275AABBB8D}" dt="2019-09-09T13:32:35.241" v="0"/>
            <ac:spMkLst>
              <pc:docMk/>
              <pc:sldMasterMk cId="643693189" sldId="2147483823"/>
              <pc:sldLayoutMk cId="1681370293" sldId="2147483824"/>
              <ac:spMk id="3" creationId="{00000000-0000-0000-0000-000000000000}"/>
            </ac:spMkLst>
          </pc:spChg>
          <pc:spChg chg="mod">
            <ac:chgData name="Silvana Izquierdo" userId="46480b9d-78ec-4659-884d-35c5467fe41c" providerId="ADAL" clId="{22FAA2D7-F622-7F4C-9E86-E8275AABBB8D}" dt="2019-09-09T13:32:35.241" v="0"/>
            <ac:spMkLst>
              <pc:docMk/>
              <pc:sldMasterMk cId="643693189" sldId="2147483823"/>
              <pc:sldLayoutMk cId="1681370293" sldId="2147483824"/>
              <ac:spMk id="8" creationId="{00000000-0000-0000-0000-000000000000}"/>
            </ac:spMkLst>
          </pc:spChg>
          <pc:spChg chg="mod">
            <ac:chgData name="Silvana Izquierdo" userId="46480b9d-78ec-4659-884d-35c5467fe41c" providerId="ADAL" clId="{22FAA2D7-F622-7F4C-9E86-E8275AABBB8D}" dt="2019-09-09T13:32:35.241" v="0"/>
            <ac:spMkLst>
              <pc:docMk/>
              <pc:sldMasterMk cId="643693189" sldId="2147483823"/>
              <pc:sldLayoutMk cId="1681370293" sldId="2147483824"/>
              <ac:spMk id="10" creationId="{00000000-0000-0000-0000-000000000000}"/>
            </ac:spMkLst>
          </pc:spChg>
          <pc:picChg chg="mod">
            <ac:chgData name="Silvana Izquierdo" userId="46480b9d-78ec-4659-884d-35c5467fe41c" providerId="ADAL" clId="{22FAA2D7-F622-7F4C-9E86-E8275AABBB8D}" dt="2019-09-09T13:32:35.241" v="0"/>
            <ac:picMkLst>
              <pc:docMk/>
              <pc:sldMasterMk cId="643693189" sldId="2147483823"/>
              <pc:sldLayoutMk cId="1681370293" sldId="2147483824"/>
              <ac:picMk id="7" creationId="{00000000-0000-0000-0000-000000000000}"/>
            </ac:picMkLst>
          </pc:picChg>
          <pc:picChg chg="mod">
            <ac:chgData name="Silvana Izquierdo" userId="46480b9d-78ec-4659-884d-35c5467fe41c" providerId="ADAL" clId="{22FAA2D7-F622-7F4C-9E86-E8275AABBB8D}" dt="2019-09-09T13:32:35.241" v="0"/>
            <ac:picMkLst>
              <pc:docMk/>
              <pc:sldMasterMk cId="643693189" sldId="2147483823"/>
              <pc:sldLayoutMk cId="1681370293" sldId="2147483824"/>
              <ac:picMk id="9" creationId="{00000000-0000-0000-0000-000000000000}"/>
            </ac:picMkLst>
          </pc:picChg>
          <pc:picChg chg="mod">
            <ac:chgData name="Silvana Izquierdo" userId="46480b9d-78ec-4659-884d-35c5467fe41c" providerId="ADAL" clId="{22FAA2D7-F622-7F4C-9E86-E8275AABBB8D}" dt="2019-09-09T13:32:35.241" v="0"/>
            <ac:picMkLst>
              <pc:docMk/>
              <pc:sldMasterMk cId="643693189" sldId="2147483823"/>
              <pc:sldLayoutMk cId="1681370293" sldId="2147483824"/>
              <ac:picMk id="12" creationId="{00000000-0000-0000-0000-000000000000}"/>
            </ac:picMkLst>
          </pc:picChg>
          <pc:picChg chg="mod">
            <ac:chgData name="Silvana Izquierdo" userId="46480b9d-78ec-4659-884d-35c5467fe41c" providerId="ADAL" clId="{22FAA2D7-F622-7F4C-9E86-E8275AABBB8D}" dt="2019-09-09T13:32:35.241" v="0"/>
            <ac:picMkLst>
              <pc:docMk/>
              <pc:sldMasterMk cId="643693189" sldId="2147483823"/>
              <pc:sldLayoutMk cId="1681370293" sldId="2147483824"/>
              <ac:picMk id="13" creationId="{00000000-0000-0000-0000-000000000000}"/>
            </ac:picMkLst>
          </pc:picChg>
          <pc:picChg chg="mod">
            <ac:chgData name="Silvana Izquierdo" userId="46480b9d-78ec-4659-884d-35c5467fe41c" providerId="ADAL" clId="{22FAA2D7-F622-7F4C-9E86-E8275AABBB8D}" dt="2019-09-09T13:32:35.241" v="0"/>
            <ac:picMkLst>
              <pc:docMk/>
              <pc:sldMasterMk cId="643693189" sldId="2147483823"/>
              <pc:sldLayoutMk cId="1681370293" sldId="2147483824"/>
              <ac:picMk id="14" creationId="{00000000-0000-0000-0000-000000000000}"/>
            </ac:picMkLst>
          </pc:picChg>
        </pc:sldLayoutChg>
        <pc:sldLayoutChg chg="modSp">
          <pc:chgData name="Silvana Izquierdo" userId="46480b9d-78ec-4659-884d-35c5467fe41c" providerId="ADAL" clId="{22FAA2D7-F622-7F4C-9E86-E8275AABBB8D}" dt="2019-09-09T13:32:35.241" v="0"/>
          <pc:sldLayoutMkLst>
            <pc:docMk/>
            <pc:sldMasterMk cId="643693189" sldId="2147483823"/>
            <pc:sldLayoutMk cId="961536551" sldId="2147483825"/>
          </pc:sldLayoutMkLst>
          <pc:spChg chg="mod">
            <ac:chgData name="Silvana Izquierdo" userId="46480b9d-78ec-4659-884d-35c5467fe41c" providerId="ADAL" clId="{22FAA2D7-F622-7F4C-9E86-E8275AABBB8D}" dt="2019-09-09T13:32:35.241" v="0"/>
            <ac:spMkLst>
              <pc:docMk/>
              <pc:sldMasterMk cId="643693189" sldId="2147483823"/>
              <pc:sldLayoutMk cId="961536551" sldId="2147483825"/>
              <ac:spMk id="2" creationId="{00000000-0000-0000-0000-000000000000}"/>
            </ac:spMkLst>
          </pc:spChg>
          <pc:spChg chg="mod">
            <ac:chgData name="Silvana Izquierdo" userId="46480b9d-78ec-4659-884d-35c5467fe41c" providerId="ADAL" clId="{22FAA2D7-F622-7F4C-9E86-E8275AABBB8D}" dt="2019-09-09T13:32:35.241" v="0"/>
            <ac:spMkLst>
              <pc:docMk/>
              <pc:sldMasterMk cId="643693189" sldId="2147483823"/>
              <pc:sldLayoutMk cId="961536551" sldId="2147483825"/>
              <ac:spMk id="11" creationId="{00000000-0000-0000-0000-000000000000}"/>
            </ac:spMkLst>
          </pc:spChg>
          <pc:spChg chg="mod">
            <ac:chgData name="Silvana Izquierdo" userId="46480b9d-78ec-4659-884d-35c5467fe41c" providerId="ADAL" clId="{22FAA2D7-F622-7F4C-9E86-E8275AABBB8D}" dt="2019-09-09T13:32:35.241" v="0"/>
            <ac:spMkLst>
              <pc:docMk/>
              <pc:sldMasterMk cId="643693189" sldId="2147483823"/>
              <pc:sldLayoutMk cId="961536551" sldId="2147483825"/>
              <ac:spMk id="12" creationId="{00000000-0000-0000-0000-000000000000}"/>
            </ac:spMkLst>
          </pc:spChg>
          <pc:grpChg chg="mod">
            <ac:chgData name="Silvana Izquierdo" userId="46480b9d-78ec-4659-884d-35c5467fe41c" providerId="ADAL" clId="{22FAA2D7-F622-7F4C-9E86-E8275AABBB8D}" dt="2019-09-09T13:32:35.241" v="0"/>
            <ac:grpSpMkLst>
              <pc:docMk/>
              <pc:sldMasterMk cId="643693189" sldId="2147483823"/>
              <pc:sldLayoutMk cId="961536551" sldId="2147483825"/>
              <ac:grpSpMk id="10" creationId="{00000000-0000-0000-0000-000000000000}"/>
            </ac:grpSpMkLst>
          </pc:grpChg>
          <pc:picChg chg="mod">
            <ac:chgData name="Silvana Izquierdo" userId="46480b9d-78ec-4659-884d-35c5467fe41c" providerId="ADAL" clId="{22FAA2D7-F622-7F4C-9E86-E8275AABBB8D}" dt="2019-09-09T13:32:35.241" v="0"/>
            <ac:picMkLst>
              <pc:docMk/>
              <pc:sldMasterMk cId="643693189" sldId="2147483823"/>
              <pc:sldLayoutMk cId="961536551" sldId="2147483825"/>
              <ac:picMk id="9" creationId="{00000000-0000-0000-0000-000000000000}"/>
            </ac:picMkLst>
          </pc:picChg>
          <pc:picChg chg="mod">
            <ac:chgData name="Silvana Izquierdo" userId="46480b9d-78ec-4659-884d-35c5467fe41c" providerId="ADAL" clId="{22FAA2D7-F622-7F4C-9E86-E8275AABBB8D}" dt="2019-09-09T13:32:35.241" v="0"/>
            <ac:picMkLst>
              <pc:docMk/>
              <pc:sldMasterMk cId="643693189" sldId="2147483823"/>
              <pc:sldLayoutMk cId="961536551" sldId="2147483825"/>
              <ac:picMk id="13" creationId="{00000000-0000-0000-0000-000000000000}"/>
            </ac:picMkLst>
          </pc:picChg>
          <pc:picChg chg="mod">
            <ac:chgData name="Silvana Izquierdo" userId="46480b9d-78ec-4659-884d-35c5467fe41c" providerId="ADAL" clId="{22FAA2D7-F622-7F4C-9E86-E8275AABBB8D}" dt="2019-09-09T13:32:35.241" v="0"/>
            <ac:picMkLst>
              <pc:docMk/>
              <pc:sldMasterMk cId="643693189" sldId="2147483823"/>
              <pc:sldLayoutMk cId="961536551" sldId="2147483825"/>
              <ac:picMk id="14" creationId="{00000000-0000-0000-0000-000000000000}"/>
            </ac:picMkLst>
          </pc:picChg>
          <pc:cxnChg chg="mod">
            <ac:chgData name="Silvana Izquierdo" userId="46480b9d-78ec-4659-884d-35c5467fe41c" providerId="ADAL" clId="{22FAA2D7-F622-7F4C-9E86-E8275AABBB8D}" dt="2019-09-09T13:32:35.241" v="0"/>
            <ac:cxnSpMkLst>
              <pc:docMk/>
              <pc:sldMasterMk cId="643693189" sldId="2147483823"/>
              <pc:sldLayoutMk cId="961536551" sldId="2147483825"/>
              <ac:cxnSpMk id="7" creationId="{00000000-0000-0000-0000-000000000000}"/>
            </ac:cxnSpMkLst>
          </pc:cxnChg>
        </pc:sldLayoutChg>
        <pc:sldLayoutChg chg="modSp">
          <pc:chgData name="Silvana Izquierdo" userId="46480b9d-78ec-4659-884d-35c5467fe41c" providerId="ADAL" clId="{22FAA2D7-F622-7F4C-9E86-E8275AABBB8D}" dt="2019-09-09T13:32:35.241" v="0"/>
          <pc:sldLayoutMkLst>
            <pc:docMk/>
            <pc:sldMasterMk cId="643693189" sldId="2147483823"/>
            <pc:sldLayoutMk cId="4168777264" sldId="2147483826"/>
          </pc:sldLayoutMkLst>
          <pc:spChg chg="mod">
            <ac:chgData name="Silvana Izquierdo" userId="46480b9d-78ec-4659-884d-35c5467fe41c" providerId="ADAL" clId="{22FAA2D7-F622-7F4C-9E86-E8275AABBB8D}" dt="2019-09-09T13:32:35.241" v="0"/>
            <ac:spMkLst>
              <pc:docMk/>
              <pc:sldMasterMk cId="643693189" sldId="2147483823"/>
              <pc:sldLayoutMk cId="4168777264" sldId="2147483826"/>
              <ac:spMk id="2" creationId="{00000000-0000-0000-0000-000000000000}"/>
            </ac:spMkLst>
          </pc:spChg>
          <pc:spChg chg="mod">
            <ac:chgData name="Silvana Izquierdo" userId="46480b9d-78ec-4659-884d-35c5467fe41c" providerId="ADAL" clId="{22FAA2D7-F622-7F4C-9E86-E8275AABBB8D}" dt="2019-09-09T13:32:35.241" v="0"/>
            <ac:spMkLst>
              <pc:docMk/>
              <pc:sldMasterMk cId="643693189" sldId="2147483823"/>
              <pc:sldLayoutMk cId="4168777264" sldId="2147483826"/>
              <ac:spMk id="4" creationId="{00000000-0000-0000-0000-000000000000}"/>
            </ac:spMkLst>
          </pc:spChg>
          <pc:spChg chg="mod">
            <ac:chgData name="Silvana Izquierdo" userId="46480b9d-78ec-4659-884d-35c5467fe41c" providerId="ADAL" clId="{22FAA2D7-F622-7F4C-9E86-E8275AABBB8D}" dt="2019-09-09T13:32:35.241" v="0"/>
            <ac:spMkLst>
              <pc:docMk/>
              <pc:sldMasterMk cId="643693189" sldId="2147483823"/>
              <pc:sldLayoutMk cId="4168777264" sldId="2147483826"/>
              <ac:spMk id="6" creationId="{00000000-0000-0000-0000-000000000000}"/>
            </ac:spMkLst>
          </pc:spChg>
          <pc:picChg chg="mod">
            <ac:chgData name="Silvana Izquierdo" userId="46480b9d-78ec-4659-884d-35c5467fe41c" providerId="ADAL" clId="{22FAA2D7-F622-7F4C-9E86-E8275AABBB8D}" dt="2019-09-09T13:32:35.241" v="0"/>
            <ac:picMkLst>
              <pc:docMk/>
              <pc:sldMasterMk cId="643693189" sldId="2147483823"/>
              <pc:sldLayoutMk cId="4168777264" sldId="2147483826"/>
              <ac:picMk id="5" creationId="{C452AD12-A505-AD4C-BC3D-FEBB70E40F67}"/>
            </ac:picMkLst>
          </pc:picChg>
        </pc:sldLayoutChg>
        <pc:sldLayoutChg chg="modSp">
          <pc:chgData name="Silvana Izquierdo" userId="46480b9d-78ec-4659-884d-35c5467fe41c" providerId="ADAL" clId="{22FAA2D7-F622-7F4C-9E86-E8275AABBB8D}" dt="2019-09-09T13:32:35.241" v="0"/>
          <pc:sldLayoutMkLst>
            <pc:docMk/>
            <pc:sldMasterMk cId="643693189" sldId="2147483823"/>
            <pc:sldLayoutMk cId="677392047" sldId="2147483827"/>
          </pc:sldLayoutMkLst>
          <pc:picChg chg="mod">
            <ac:chgData name="Silvana Izquierdo" userId="46480b9d-78ec-4659-884d-35c5467fe41c" providerId="ADAL" clId="{22FAA2D7-F622-7F4C-9E86-E8275AABBB8D}" dt="2019-09-09T13:32:35.241" v="0"/>
            <ac:picMkLst>
              <pc:docMk/>
              <pc:sldMasterMk cId="643693189" sldId="2147483823"/>
              <pc:sldLayoutMk cId="677392047" sldId="2147483827"/>
              <ac:picMk id="2" creationId="{00000000-0000-0000-0000-000000000000}"/>
            </ac:picMkLst>
          </pc:picChg>
        </pc:sldLayoutChg>
        <pc:sldLayoutChg chg="modSp">
          <pc:chgData name="Silvana Izquierdo" userId="46480b9d-78ec-4659-884d-35c5467fe41c" providerId="ADAL" clId="{22FAA2D7-F622-7F4C-9E86-E8275AABBB8D}" dt="2019-09-09T13:32:35.241" v="0"/>
          <pc:sldLayoutMkLst>
            <pc:docMk/>
            <pc:sldMasterMk cId="643693189" sldId="2147483823"/>
            <pc:sldLayoutMk cId="98878444" sldId="2147483848"/>
          </pc:sldLayoutMkLst>
          <pc:spChg chg="mod">
            <ac:chgData name="Silvana Izquierdo" userId="46480b9d-78ec-4659-884d-35c5467fe41c" providerId="ADAL" clId="{22FAA2D7-F622-7F4C-9E86-E8275AABBB8D}" dt="2019-09-09T13:32:35.241" v="0"/>
            <ac:spMkLst>
              <pc:docMk/>
              <pc:sldMasterMk cId="643693189" sldId="2147483823"/>
              <pc:sldLayoutMk cId="98878444" sldId="2147483848"/>
              <ac:spMk id="11" creationId="{00000000-0000-0000-0000-000000000000}"/>
            </ac:spMkLst>
          </pc:spChg>
          <pc:grpChg chg="mod">
            <ac:chgData name="Silvana Izquierdo" userId="46480b9d-78ec-4659-884d-35c5467fe41c" providerId="ADAL" clId="{22FAA2D7-F622-7F4C-9E86-E8275AABBB8D}" dt="2019-09-09T13:32:35.241" v="0"/>
            <ac:grpSpMkLst>
              <pc:docMk/>
              <pc:sldMasterMk cId="643693189" sldId="2147483823"/>
              <pc:sldLayoutMk cId="98878444" sldId="2147483848"/>
              <ac:grpSpMk id="10" creationId="{00000000-0000-0000-0000-000000000000}"/>
            </ac:grpSpMkLst>
          </pc:grpChg>
          <pc:picChg chg="mod">
            <ac:chgData name="Silvana Izquierdo" userId="46480b9d-78ec-4659-884d-35c5467fe41c" providerId="ADAL" clId="{22FAA2D7-F622-7F4C-9E86-E8275AABBB8D}" dt="2019-09-09T13:32:35.241" v="0"/>
            <ac:picMkLst>
              <pc:docMk/>
              <pc:sldMasterMk cId="643693189" sldId="2147483823"/>
              <pc:sldLayoutMk cId="98878444" sldId="2147483848"/>
              <ac:picMk id="15" creationId="{B535BB53-79A2-8348-8E37-7C2AE0CE3475}"/>
            </ac:picMkLst>
          </pc:picChg>
        </pc:sldLayoutChg>
      </pc:sldMasterChg>
      <pc:sldMasterChg chg="modSp modSldLayout">
        <pc:chgData name="Silvana Izquierdo" userId="46480b9d-78ec-4659-884d-35c5467fe41c" providerId="ADAL" clId="{22FAA2D7-F622-7F4C-9E86-E8275AABBB8D}" dt="2019-09-09T13:32:35.241" v="0"/>
        <pc:sldMasterMkLst>
          <pc:docMk/>
          <pc:sldMasterMk cId="1096797340" sldId="2147483828"/>
        </pc:sldMasterMkLst>
        <pc:picChg chg="mod">
          <ac:chgData name="Silvana Izquierdo" userId="46480b9d-78ec-4659-884d-35c5467fe41c" providerId="ADAL" clId="{22FAA2D7-F622-7F4C-9E86-E8275AABBB8D}" dt="2019-09-09T13:32:35.241" v="0"/>
          <ac:picMkLst>
            <pc:docMk/>
            <pc:sldMasterMk cId="1096797340" sldId="2147483828"/>
            <ac:picMk id="2" creationId="{00000000-0000-0000-0000-000000000000}"/>
          </ac:picMkLst>
        </pc:picChg>
        <pc:picChg chg="mod">
          <ac:chgData name="Silvana Izquierdo" userId="46480b9d-78ec-4659-884d-35c5467fe41c" providerId="ADAL" clId="{22FAA2D7-F622-7F4C-9E86-E8275AABBB8D}" dt="2019-09-09T13:32:35.241" v="0"/>
          <ac:picMkLst>
            <pc:docMk/>
            <pc:sldMasterMk cId="1096797340" sldId="2147483828"/>
            <ac:picMk id="4" creationId="{00000000-0000-0000-0000-000000000000}"/>
          </ac:picMkLst>
        </pc:picChg>
        <pc:picChg chg="mod">
          <ac:chgData name="Silvana Izquierdo" userId="46480b9d-78ec-4659-884d-35c5467fe41c" providerId="ADAL" clId="{22FAA2D7-F622-7F4C-9E86-E8275AABBB8D}" dt="2019-09-09T13:32:35.241" v="0"/>
          <ac:picMkLst>
            <pc:docMk/>
            <pc:sldMasterMk cId="1096797340" sldId="2147483828"/>
            <ac:picMk id="6" creationId="{38A72BFF-B917-634B-9591-91119798EF35}"/>
          </ac:picMkLst>
        </pc:picChg>
        <pc:sldLayoutChg chg="modSp">
          <pc:chgData name="Silvana Izquierdo" userId="46480b9d-78ec-4659-884d-35c5467fe41c" providerId="ADAL" clId="{22FAA2D7-F622-7F4C-9E86-E8275AABBB8D}" dt="2019-09-09T13:32:35.241" v="0"/>
          <pc:sldLayoutMkLst>
            <pc:docMk/>
            <pc:sldMasterMk cId="1096797340" sldId="2147483828"/>
            <pc:sldLayoutMk cId="850317462" sldId="2147483830"/>
          </pc:sldLayoutMkLst>
          <pc:spChg chg="mod">
            <ac:chgData name="Silvana Izquierdo" userId="46480b9d-78ec-4659-884d-35c5467fe41c" providerId="ADAL" clId="{22FAA2D7-F622-7F4C-9E86-E8275AABBB8D}" dt="2019-09-09T13:32:35.241" v="0"/>
            <ac:spMkLst>
              <pc:docMk/>
              <pc:sldMasterMk cId="1096797340" sldId="2147483828"/>
              <pc:sldLayoutMk cId="850317462" sldId="2147483830"/>
              <ac:spMk id="2" creationId="{00000000-0000-0000-0000-000000000000}"/>
            </ac:spMkLst>
          </pc:spChg>
          <pc:spChg chg="mod">
            <ac:chgData name="Silvana Izquierdo" userId="46480b9d-78ec-4659-884d-35c5467fe41c" providerId="ADAL" clId="{22FAA2D7-F622-7F4C-9E86-E8275AABBB8D}" dt="2019-09-09T13:32:35.241" v="0"/>
            <ac:spMkLst>
              <pc:docMk/>
              <pc:sldMasterMk cId="1096797340" sldId="2147483828"/>
              <pc:sldLayoutMk cId="850317462" sldId="2147483830"/>
              <ac:spMk id="3" creationId="{00000000-0000-0000-0000-000000000000}"/>
            </ac:spMkLst>
          </pc:spChg>
          <pc:spChg chg="mod">
            <ac:chgData name="Silvana Izquierdo" userId="46480b9d-78ec-4659-884d-35c5467fe41c" providerId="ADAL" clId="{22FAA2D7-F622-7F4C-9E86-E8275AABBB8D}" dt="2019-09-09T13:32:35.241" v="0"/>
            <ac:spMkLst>
              <pc:docMk/>
              <pc:sldMasterMk cId="1096797340" sldId="2147483828"/>
              <pc:sldLayoutMk cId="850317462" sldId="2147483830"/>
              <ac:spMk id="4" creationId="{00000000-0000-0000-0000-000000000000}"/>
            </ac:spMkLst>
          </pc:spChg>
          <pc:spChg chg="mod">
            <ac:chgData name="Silvana Izquierdo" userId="46480b9d-78ec-4659-884d-35c5467fe41c" providerId="ADAL" clId="{22FAA2D7-F622-7F4C-9E86-E8275AABBB8D}" dt="2019-09-09T13:32:35.241" v="0"/>
            <ac:spMkLst>
              <pc:docMk/>
              <pc:sldMasterMk cId="1096797340" sldId="2147483828"/>
              <pc:sldLayoutMk cId="850317462" sldId="2147483830"/>
              <ac:spMk id="5" creationId="{00000000-0000-0000-0000-000000000000}"/>
            </ac:spMkLst>
          </pc:spChg>
          <pc:spChg chg="mod">
            <ac:chgData name="Silvana Izquierdo" userId="46480b9d-78ec-4659-884d-35c5467fe41c" providerId="ADAL" clId="{22FAA2D7-F622-7F4C-9E86-E8275AABBB8D}" dt="2019-09-09T13:32:35.241" v="0"/>
            <ac:spMkLst>
              <pc:docMk/>
              <pc:sldMasterMk cId="1096797340" sldId="2147483828"/>
              <pc:sldLayoutMk cId="850317462" sldId="2147483830"/>
              <ac:spMk id="6" creationId="{00000000-0000-0000-0000-000000000000}"/>
            </ac:spMkLst>
          </pc:spChg>
        </pc:sldLayoutChg>
      </pc:sldMasterChg>
    </pc:docChg>
  </pc:docChgLst>
  <pc:docChgLst>
    <pc:chgData name="Silvana Izquierdo" userId="46480b9d-78ec-4659-884d-35c5467fe41c" providerId="ADAL" clId="{62B22149-0A5C-8848-B226-DADAF40100C5}"/>
    <pc:docChg chg="delSld modSld sldOrd delMainMaster">
      <pc:chgData name="Silvana Izquierdo" userId="46480b9d-78ec-4659-884d-35c5467fe41c" providerId="ADAL" clId="{62B22149-0A5C-8848-B226-DADAF40100C5}" dt="2019-09-16T13:44:25.266" v="15"/>
      <pc:docMkLst>
        <pc:docMk/>
      </pc:docMkLst>
      <pc:sldChg chg="del">
        <pc:chgData name="Silvana Izquierdo" userId="46480b9d-78ec-4659-884d-35c5467fe41c" providerId="ADAL" clId="{62B22149-0A5C-8848-B226-DADAF40100C5}" dt="2019-09-16T13:44:21.006" v="1" actId="2696"/>
        <pc:sldMkLst>
          <pc:docMk/>
          <pc:sldMk cId="3835740925" sldId="273"/>
        </pc:sldMkLst>
      </pc:sldChg>
      <pc:sldChg chg="del">
        <pc:chgData name="Silvana Izquierdo" userId="46480b9d-78ec-4659-884d-35c5467fe41c" providerId="ADAL" clId="{62B22149-0A5C-8848-B226-DADAF40100C5}" dt="2019-09-16T13:44:20.988" v="0" actId="2696"/>
        <pc:sldMkLst>
          <pc:docMk/>
          <pc:sldMk cId="4140225660" sldId="274"/>
        </pc:sldMkLst>
      </pc:sldChg>
      <pc:sldChg chg="ord">
        <pc:chgData name="Silvana Izquierdo" userId="46480b9d-78ec-4659-884d-35c5467fe41c" providerId="ADAL" clId="{62B22149-0A5C-8848-B226-DADAF40100C5}" dt="2019-09-16T13:44:25.266" v="15"/>
        <pc:sldMkLst>
          <pc:docMk/>
          <pc:sldMk cId="1340387744" sldId="4183"/>
        </pc:sldMkLst>
      </pc:sldChg>
      <pc:sldChg chg="del">
        <pc:chgData name="Silvana Izquierdo" userId="46480b9d-78ec-4659-884d-35c5467fe41c" providerId="ADAL" clId="{62B22149-0A5C-8848-B226-DADAF40100C5}" dt="2019-09-16T13:44:22.938" v="14" actId="2696"/>
        <pc:sldMkLst>
          <pc:docMk/>
          <pc:sldMk cId="2991519268" sldId="4188"/>
        </pc:sldMkLst>
      </pc:sldChg>
      <pc:sldMasterChg chg="del delSldLayout">
        <pc:chgData name="Silvana Izquierdo" userId="46480b9d-78ec-4659-884d-35c5467fe41c" providerId="ADAL" clId="{62B22149-0A5C-8848-B226-DADAF40100C5}" dt="2019-09-16T13:44:21.017" v="13" actId="2696"/>
        <pc:sldMasterMkLst>
          <pc:docMk/>
          <pc:sldMasterMk cId="1171937254" sldId="2147483872"/>
        </pc:sldMasterMkLst>
        <pc:sldLayoutChg chg="del">
          <pc:chgData name="Silvana Izquierdo" userId="46480b9d-78ec-4659-884d-35c5467fe41c" providerId="ADAL" clId="{62B22149-0A5C-8848-B226-DADAF40100C5}" dt="2019-09-16T13:44:21.007" v="2" actId="2696"/>
          <pc:sldLayoutMkLst>
            <pc:docMk/>
            <pc:sldMasterMk cId="1171937254" sldId="2147483872"/>
            <pc:sldLayoutMk cId="1007101258" sldId="2147483873"/>
          </pc:sldLayoutMkLst>
        </pc:sldLayoutChg>
        <pc:sldLayoutChg chg="del">
          <pc:chgData name="Silvana Izquierdo" userId="46480b9d-78ec-4659-884d-35c5467fe41c" providerId="ADAL" clId="{62B22149-0A5C-8848-B226-DADAF40100C5}" dt="2019-09-16T13:44:21.008" v="3" actId="2696"/>
          <pc:sldLayoutMkLst>
            <pc:docMk/>
            <pc:sldMasterMk cId="1171937254" sldId="2147483872"/>
            <pc:sldLayoutMk cId="4240692838" sldId="2147483874"/>
          </pc:sldLayoutMkLst>
        </pc:sldLayoutChg>
        <pc:sldLayoutChg chg="del">
          <pc:chgData name="Silvana Izquierdo" userId="46480b9d-78ec-4659-884d-35c5467fe41c" providerId="ADAL" clId="{62B22149-0A5C-8848-B226-DADAF40100C5}" dt="2019-09-16T13:44:21.009" v="4" actId="2696"/>
          <pc:sldLayoutMkLst>
            <pc:docMk/>
            <pc:sldMasterMk cId="1171937254" sldId="2147483872"/>
            <pc:sldLayoutMk cId="3460471807" sldId="2147483875"/>
          </pc:sldLayoutMkLst>
        </pc:sldLayoutChg>
        <pc:sldLayoutChg chg="del">
          <pc:chgData name="Silvana Izquierdo" userId="46480b9d-78ec-4659-884d-35c5467fe41c" providerId="ADAL" clId="{62B22149-0A5C-8848-B226-DADAF40100C5}" dt="2019-09-16T13:44:21.010" v="5" actId="2696"/>
          <pc:sldLayoutMkLst>
            <pc:docMk/>
            <pc:sldMasterMk cId="1171937254" sldId="2147483872"/>
            <pc:sldLayoutMk cId="1057225089" sldId="2147483876"/>
          </pc:sldLayoutMkLst>
        </pc:sldLayoutChg>
        <pc:sldLayoutChg chg="del">
          <pc:chgData name="Silvana Izquierdo" userId="46480b9d-78ec-4659-884d-35c5467fe41c" providerId="ADAL" clId="{62B22149-0A5C-8848-B226-DADAF40100C5}" dt="2019-09-16T13:44:21.011" v="6" actId="2696"/>
          <pc:sldLayoutMkLst>
            <pc:docMk/>
            <pc:sldMasterMk cId="1171937254" sldId="2147483872"/>
            <pc:sldLayoutMk cId="500954562" sldId="2147483877"/>
          </pc:sldLayoutMkLst>
        </pc:sldLayoutChg>
        <pc:sldLayoutChg chg="del">
          <pc:chgData name="Silvana Izquierdo" userId="46480b9d-78ec-4659-884d-35c5467fe41c" providerId="ADAL" clId="{62B22149-0A5C-8848-B226-DADAF40100C5}" dt="2019-09-16T13:44:21.012" v="7" actId="2696"/>
          <pc:sldLayoutMkLst>
            <pc:docMk/>
            <pc:sldMasterMk cId="1171937254" sldId="2147483872"/>
            <pc:sldLayoutMk cId="3692789672" sldId="2147483878"/>
          </pc:sldLayoutMkLst>
        </pc:sldLayoutChg>
        <pc:sldLayoutChg chg="del">
          <pc:chgData name="Silvana Izquierdo" userId="46480b9d-78ec-4659-884d-35c5467fe41c" providerId="ADAL" clId="{62B22149-0A5C-8848-B226-DADAF40100C5}" dt="2019-09-16T13:44:21.012" v="8" actId="2696"/>
          <pc:sldLayoutMkLst>
            <pc:docMk/>
            <pc:sldMasterMk cId="1171937254" sldId="2147483872"/>
            <pc:sldLayoutMk cId="1939936065" sldId="2147483879"/>
          </pc:sldLayoutMkLst>
        </pc:sldLayoutChg>
        <pc:sldLayoutChg chg="del">
          <pc:chgData name="Silvana Izquierdo" userId="46480b9d-78ec-4659-884d-35c5467fe41c" providerId="ADAL" clId="{62B22149-0A5C-8848-B226-DADAF40100C5}" dt="2019-09-16T13:44:21.013" v="9" actId="2696"/>
          <pc:sldLayoutMkLst>
            <pc:docMk/>
            <pc:sldMasterMk cId="1171937254" sldId="2147483872"/>
            <pc:sldLayoutMk cId="1491649231" sldId="2147483880"/>
          </pc:sldLayoutMkLst>
        </pc:sldLayoutChg>
        <pc:sldLayoutChg chg="del">
          <pc:chgData name="Silvana Izquierdo" userId="46480b9d-78ec-4659-884d-35c5467fe41c" providerId="ADAL" clId="{62B22149-0A5C-8848-B226-DADAF40100C5}" dt="2019-09-16T13:44:21.014" v="10" actId="2696"/>
          <pc:sldLayoutMkLst>
            <pc:docMk/>
            <pc:sldMasterMk cId="1171937254" sldId="2147483872"/>
            <pc:sldLayoutMk cId="2228521044" sldId="2147483881"/>
          </pc:sldLayoutMkLst>
        </pc:sldLayoutChg>
        <pc:sldLayoutChg chg="del">
          <pc:chgData name="Silvana Izquierdo" userId="46480b9d-78ec-4659-884d-35c5467fe41c" providerId="ADAL" clId="{62B22149-0A5C-8848-B226-DADAF40100C5}" dt="2019-09-16T13:44:21.015" v="11" actId="2696"/>
          <pc:sldLayoutMkLst>
            <pc:docMk/>
            <pc:sldMasterMk cId="1171937254" sldId="2147483872"/>
            <pc:sldLayoutMk cId="171239245" sldId="2147483882"/>
          </pc:sldLayoutMkLst>
        </pc:sldLayoutChg>
        <pc:sldLayoutChg chg="del">
          <pc:chgData name="Silvana Izquierdo" userId="46480b9d-78ec-4659-884d-35c5467fe41c" providerId="ADAL" clId="{62B22149-0A5C-8848-B226-DADAF40100C5}" dt="2019-09-16T13:44:21.016" v="12" actId="2696"/>
          <pc:sldLayoutMkLst>
            <pc:docMk/>
            <pc:sldMasterMk cId="1171937254" sldId="2147483872"/>
            <pc:sldLayoutMk cId="2228188372" sldId="2147483883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275" y="0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894ED6-6A20-2A40-9A68-40D2B03AA97F}" type="datetimeFigureOut">
              <a:rPr lang="en-US" smtClean="0"/>
              <a:t>9/27/19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375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275" y="8842375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2DC417-428A-DC41-AF5D-1164181D5D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4458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A11C2DDB-96DC-9E44-83DB-0491A8C82A0C}" type="datetimeFigureOut">
              <a:rPr lang="en-US" smtClean="0"/>
              <a:pPr/>
              <a:t>9/27/19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698500"/>
            <a:ext cx="62039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21823"/>
            <a:ext cx="5618480" cy="4189095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1063461B-20B2-0D4B-AD29-BCDFF992296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5978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9575" y="698500"/>
            <a:ext cx="6203950" cy="3490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63461B-20B2-0D4B-AD29-BCDFF992296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6464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9575" y="698500"/>
            <a:ext cx="6203950" cy="3490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63461B-20B2-0D4B-AD29-BCDFF9922967}" type="slidenum">
              <a:rPr lang="en-US" smtClean="0">
                <a:solidFill>
                  <a:srgbClr val="000000"/>
                </a:solidFill>
              </a:rPr>
              <a:pPr/>
              <a:t>2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27419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9575" y="698500"/>
            <a:ext cx="6203950" cy="3490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63461B-20B2-0D4B-AD29-BCDFF9922967}" type="slidenum">
              <a:rPr lang="en-US" smtClean="0">
                <a:solidFill>
                  <a:srgbClr val="000000"/>
                </a:solidFill>
              </a:rPr>
              <a:pPr/>
              <a:t>3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56363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9575" y="698500"/>
            <a:ext cx="6203950" cy="3490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63461B-20B2-0D4B-AD29-BCDFF9922967}" type="slidenum">
              <a:rPr lang="en-US" smtClean="0">
                <a:solidFill>
                  <a:srgbClr val="000000"/>
                </a:solidFill>
              </a:rPr>
              <a:pPr/>
              <a:t>4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615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9575" y="698500"/>
            <a:ext cx="6203950" cy="3490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63461B-20B2-0D4B-AD29-BCDFF992296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6754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 bwMode="ltGray">
          <a:xfrm>
            <a:off x="0" y="1905000"/>
            <a:ext cx="12192000" cy="4038600"/>
          </a:xfrm>
          <a:prstGeom prst="rect">
            <a:avLst/>
          </a:prstGeom>
          <a:solidFill>
            <a:srgbClr val="8C151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/>
          <a:lstStyle/>
          <a:p>
            <a:pPr algn="ctr" defTabSz="609570" fontAlgn="auto">
              <a:spcBef>
                <a:spcPts val="0"/>
              </a:spcBef>
              <a:spcAft>
                <a:spcPts val="0"/>
              </a:spcAft>
            </a:pPr>
            <a:endParaRPr lang="en-US" sz="2400" dirty="0">
              <a:solidFill>
                <a:prstClr val="white"/>
              </a:solidFill>
              <a:latin typeface="Calibri Regular" charset="0"/>
              <a:cs typeface="Calibri Regular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gray">
          <a:xfrm>
            <a:off x="711200" y="2650103"/>
            <a:ext cx="10668000" cy="871004"/>
          </a:xfrm>
        </p:spPr>
        <p:txBody>
          <a:bodyPr wrap="square" anchor="ctr" anchorCtr="0">
            <a:spAutoFit/>
          </a:bodyPr>
          <a:lstStyle>
            <a:lvl1pPr algn="l">
              <a:lnSpc>
                <a:spcPct val="90000"/>
              </a:lnSpc>
              <a:defRPr sz="5400" b="0" i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Regular" charset="0"/>
                <a:cs typeface="Calibri Regular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711200" y="4369715"/>
            <a:ext cx="10668000" cy="566305"/>
          </a:xfrm>
        </p:spPr>
        <p:txBody>
          <a:bodyPr wrap="square" anchor="t" anchorCtr="0">
            <a:sp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3200" b="0" i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Regular" charset="0"/>
                <a:cs typeface="Calibri Regular" charset="0"/>
              </a:defRPr>
            </a:lvl1pPr>
            <a:lvl2pPr marL="609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5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1" y="0"/>
            <a:ext cx="12192000" cy="1524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/>
          <a:lstStyle/>
          <a:p>
            <a:pPr algn="ctr" defTabSz="609570" fontAlgn="auto">
              <a:spcBef>
                <a:spcPts val="0"/>
              </a:spcBef>
              <a:spcAft>
                <a:spcPts val="0"/>
              </a:spcAft>
            </a:pPr>
            <a:endParaRPr lang="en-US" sz="2400" dirty="0">
              <a:solidFill>
                <a:prstClr val="white"/>
              </a:solidFill>
              <a:latin typeface="Calibri Regular" charset="0"/>
              <a:cs typeface="Calibri Regular" charset="0"/>
            </a:endParaRPr>
          </a:p>
        </p:txBody>
      </p:sp>
      <p:pic>
        <p:nvPicPr>
          <p:cNvPr id="9" name="Picture 8" descr="SCI Stanford Cancer Institute Logo Cleaned.pn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01" b="40275"/>
          <a:stretch/>
        </p:blipFill>
        <p:spPr>
          <a:xfrm>
            <a:off x="8634984" y="181922"/>
            <a:ext cx="3209544" cy="723711"/>
          </a:xfrm>
          <a:prstGeom prst="rect">
            <a:avLst/>
          </a:prstGeom>
        </p:spPr>
      </p:pic>
      <p:pic>
        <p:nvPicPr>
          <p:cNvPr id="7" name="Picture 6" descr="StanfordRadiationOncology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2312" y="1447802"/>
            <a:ext cx="3294888" cy="43931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284"/>
          <a:stretch/>
        </p:blipFill>
        <p:spPr>
          <a:xfrm>
            <a:off x="9611361" y="892422"/>
            <a:ext cx="1672236" cy="44625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2400"/>
            <a:ext cx="8074152" cy="175525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045" y="70638"/>
            <a:ext cx="1562555" cy="908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370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ernate Section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70400" y="1397002"/>
            <a:ext cx="7112000" cy="2158535"/>
          </a:xfrm>
        </p:spPr>
        <p:txBody>
          <a:bodyPr wrap="square" anchor="t" anchorCtr="0">
            <a:spAutoFit/>
          </a:bodyPr>
          <a:lstStyle>
            <a:lvl1pPr>
              <a:defRPr sz="7200" b="0" i="0">
                <a:latin typeface="Source Sans Pro" panose="020B0503030403020204" pitchFamily="34" charset="77"/>
                <a:cs typeface="Calibri Regular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4" y="0"/>
            <a:ext cx="12192001" cy="1371600"/>
            <a:chOff x="0" y="0"/>
            <a:chExt cx="9144001" cy="1371600"/>
          </a:xfrm>
        </p:grpSpPr>
        <p:sp>
          <p:nvSpPr>
            <p:cNvPr id="4" name="Rectangle 3"/>
            <p:cNvSpPr/>
            <p:nvPr userDrawn="1"/>
          </p:nvSpPr>
          <p:spPr bwMode="white">
            <a:xfrm>
              <a:off x="0" y="0"/>
              <a:ext cx="9144000" cy="1371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70" fontAlgn="auto">
                <a:spcBef>
                  <a:spcPts val="0"/>
                </a:spcBef>
                <a:spcAft>
                  <a:spcPts val="0"/>
                </a:spcAft>
              </a:pPr>
              <a:endParaRPr lang="en-US" sz="2400" dirty="0">
                <a:solidFill>
                  <a:prstClr val="white"/>
                </a:solidFill>
                <a:latin typeface="Calibri Regular" charset="0"/>
                <a:cs typeface="Calibri Regular" charset="0"/>
              </a:endParaRPr>
            </a:p>
          </p:txBody>
        </p:sp>
        <p:sp>
          <p:nvSpPr>
            <p:cNvPr id="6" name="Rectangle 5"/>
            <p:cNvSpPr/>
            <p:nvPr userDrawn="1"/>
          </p:nvSpPr>
          <p:spPr>
            <a:xfrm>
              <a:off x="1" y="0"/>
              <a:ext cx="9144000" cy="152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70" fontAlgn="auto">
                <a:spcBef>
                  <a:spcPts val="0"/>
                </a:spcBef>
                <a:spcAft>
                  <a:spcPts val="0"/>
                </a:spcAft>
              </a:pPr>
              <a:endParaRPr lang="en-US" sz="2400" dirty="0">
                <a:solidFill>
                  <a:prstClr val="white"/>
                </a:solidFill>
                <a:latin typeface="Calibri Regular" charset="0"/>
                <a:cs typeface="Calibri Regular" charset="0"/>
              </a:endParaRPr>
            </a:p>
          </p:txBody>
        </p:sp>
      </p:grpSp>
      <p:cxnSp>
        <p:nvCxnSpPr>
          <p:cNvPr id="7" name="Straight Connector 6"/>
          <p:cNvCxnSpPr/>
          <p:nvPr userDrawn="1"/>
        </p:nvCxnSpPr>
        <p:spPr>
          <a:xfrm rot="5400000">
            <a:off x="3061757" y="2857236"/>
            <a:ext cx="2209803" cy="2117"/>
          </a:xfrm>
          <a:prstGeom prst="line">
            <a:avLst/>
          </a:prstGeom>
          <a:ln w="1905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5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470400" y="3632201"/>
            <a:ext cx="7010400" cy="621705"/>
          </a:xfrm>
        </p:spPr>
        <p:txBody>
          <a:bodyPr wrap="square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600" b="0" i="0">
                <a:solidFill>
                  <a:schemeClr val="bg2"/>
                </a:solidFill>
                <a:latin typeface="Source Sans Pro" panose="020B0503030403020204" pitchFamily="34" charset="77"/>
                <a:cs typeface="Calibri Regular" charset="0"/>
              </a:defRPr>
            </a:lvl1pPr>
          </a:lstStyle>
          <a:p>
            <a:pPr lvl="0"/>
            <a:r>
              <a:rPr lang="en-US" dirty="0"/>
              <a:t>Click to Edit Subheading</a:t>
            </a:r>
          </a:p>
        </p:txBody>
      </p:sp>
      <p:pic>
        <p:nvPicPr>
          <p:cNvPr id="9" name="Picture 8" descr="SCI Stanford Cancer Institute Logo Cleaned.pn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664"/>
          <a:stretch/>
        </p:blipFill>
        <p:spPr>
          <a:xfrm>
            <a:off x="508000" y="1894837"/>
            <a:ext cx="3090672" cy="816211"/>
          </a:xfrm>
          <a:prstGeom prst="rect">
            <a:avLst/>
          </a:prstGeom>
        </p:spPr>
      </p:pic>
      <p:sp>
        <p:nvSpPr>
          <p:cNvPr id="11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0" y="6498336"/>
            <a:ext cx="9226992" cy="304800"/>
          </a:xfrm>
        </p:spPr>
        <p:txBody>
          <a:bodyPr>
            <a:noAutofit/>
          </a:bodyPr>
          <a:lstStyle>
            <a:lvl1pPr marL="0" indent="0">
              <a:buNone/>
              <a:defRPr sz="1867" b="1" i="0">
                <a:solidFill>
                  <a:srgbClr val="8C1515"/>
                </a:solidFill>
                <a:latin typeface="Source Sans Pro" panose="020B0503030403020204" pitchFamily="34" charset="77"/>
                <a:cs typeface="Calibri Regular" charset="0"/>
              </a:defRPr>
            </a:lvl1pPr>
            <a:lvl2pPr marL="450827" indent="0">
              <a:buNone/>
              <a:defRPr sz="1900" b="1">
                <a:solidFill>
                  <a:srgbClr val="8C1515"/>
                </a:solidFill>
              </a:defRPr>
            </a:lvl2pPr>
            <a:lvl3pPr marL="761962" indent="0">
              <a:buNone/>
              <a:defRPr sz="1900" b="1">
                <a:solidFill>
                  <a:srgbClr val="8C1515"/>
                </a:solidFill>
              </a:defRPr>
            </a:lvl3pPr>
            <a:lvl4pPr marL="1828709" indent="0">
              <a:buNone/>
              <a:defRPr sz="1900" b="1">
                <a:solidFill>
                  <a:srgbClr val="8C1515"/>
                </a:solidFill>
              </a:defRPr>
            </a:lvl4pPr>
            <a:lvl5pPr marL="2438278" indent="0">
              <a:buNone/>
              <a:defRPr sz="1900" b="1">
                <a:solidFill>
                  <a:srgbClr val="8C1515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3" name="Picture 12" descr="StanfordRadiationOncology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430" y="3352800"/>
            <a:ext cx="2807817" cy="37437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284"/>
          <a:stretch/>
        </p:blipFill>
        <p:spPr>
          <a:xfrm>
            <a:off x="1521838" y="2660781"/>
            <a:ext cx="1477575" cy="394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536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lternate Section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 userDrawn="1"/>
        </p:nvGrpSpPr>
        <p:grpSpPr>
          <a:xfrm>
            <a:off x="4" y="0"/>
            <a:ext cx="12192001" cy="1371600"/>
            <a:chOff x="0" y="0"/>
            <a:chExt cx="9144001" cy="1371600"/>
          </a:xfrm>
        </p:grpSpPr>
        <p:sp>
          <p:nvSpPr>
            <p:cNvPr id="4" name="Rectangle 3"/>
            <p:cNvSpPr/>
            <p:nvPr userDrawn="1"/>
          </p:nvSpPr>
          <p:spPr bwMode="white">
            <a:xfrm>
              <a:off x="0" y="0"/>
              <a:ext cx="9144000" cy="1371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70" fontAlgn="auto">
                <a:spcBef>
                  <a:spcPts val="0"/>
                </a:spcBef>
                <a:spcAft>
                  <a:spcPts val="0"/>
                </a:spcAft>
              </a:pPr>
              <a:endParaRPr lang="en-US" sz="2400" dirty="0">
                <a:solidFill>
                  <a:prstClr val="white"/>
                </a:solidFill>
                <a:latin typeface="Calibri Regular" charset="0"/>
                <a:cs typeface="Calibri Regular" charset="0"/>
              </a:endParaRPr>
            </a:p>
          </p:txBody>
        </p:sp>
        <p:sp>
          <p:nvSpPr>
            <p:cNvPr id="6" name="Rectangle 5"/>
            <p:cNvSpPr/>
            <p:nvPr userDrawn="1"/>
          </p:nvSpPr>
          <p:spPr>
            <a:xfrm>
              <a:off x="1" y="0"/>
              <a:ext cx="9144000" cy="152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70" fontAlgn="auto">
                <a:spcBef>
                  <a:spcPts val="0"/>
                </a:spcBef>
                <a:spcAft>
                  <a:spcPts val="0"/>
                </a:spcAft>
              </a:pPr>
              <a:endParaRPr lang="en-US" sz="2400" dirty="0">
                <a:solidFill>
                  <a:prstClr val="white"/>
                </a:solidFill>
                <a:latin typeface="Calibri Regular" charset="0"/>
                <a:cs typeface="Calibri Regular" charset="0"/>
              </a:endParaRPr>
            </a:p>
          </p:txBody>
        </p:sp>
      </p:grpSp>
      <p:sp>
        <p:nvSpPr>
          <p:cNvPr id="11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0" y="6498336"/>
            <a:ext cx="9226992" cy="304800"/>
          </a:xfrm>
        </p:spPr>
        <p:txBody>
          <a:bodyPr>
            <a:noAutofit/>
          </a:bodyPr>
          <a:lstStyle>
            <a:lvl1pPr marL="0" indent="0">
              <a:buNone/>
              <a:defRPr sz="1867" b="1" i="0">
                <a:solidFill>
                  <a:srgbClr val="8C1515"/>
                </a:solidFill>
                <a:latin typeface="Source Sans Pro" panose="020B0503030403020204" pitchFamily="34" charset="77"/>
                <a:cs typeface="Calibri Regular" charset="0"/>
              </a:defRPr>
            </a:lvl1pPr>
            <a:lvl2pPr marL="450827" indent="0">
              <a:buNone/>
              <a:defRPr sz="1900" b="1">
                <a:solidFill>
                  <a:srgbClr val="8C1515"/>
                </a:solidFill>
              </a:defRPr>
            </a:lvl2pPr>
            <a:lvl3pPr marL="761962" indent="0">
              <a:buNone/>
              <a:defRPr sz="1900" b="1">
                <a:solidFill>
                  <a:srgbClr val="8C1515"/>
                </a:solidFill>
              </a:defRPr>
            </a:lvl3pPr>
            <a:lvl4pPr marL="1828709" indent="0">
              <a:buNone/>
              <a:defRPr sz="1900" b="1">
                <a:solidFill>
                  <a:srgbClr val="8C1515"/>
                </a:solidFill>
              </a:defRPr>
            </a:lvl4pPr>
            <a:lvl5pPr marL="2438278" indent="0">
              <a:buNone/>
              <a:defRPr sz="1900" b="1">
                <a:solidFill>
                  <a:srgbClr val="8C1515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535BB53-79A2-8348-8E37-7C2AE0CE34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5477" b="25477"/>
          <a:stretch/>
        </p:blipFill>
        <p:spPr>
          <a:xfrm>
            <a:off x="9925784" y="6557109"/>
            <a:ext cx="2266216" cy="300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78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0" y="542098"/>
            <a:ext cx="8534400" cy="677104"/>
          </a:xfrm>
        </p:spPr>
        <p:txBody>
          <a:bodyPr/>
          <a:lstStyle>
            <a:lvl1pPr>
              <a:defRPr sz="40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06400" y="1371601"/>
            <a:ext cx="11785600" cy="5128388"/>
          </a:xfrm>
        </p:spPr>
        <p:txBody>
          <a:bodyPr/>
          <a:lstStyle>
            <a:lvl1pPr>
              <a:defRPr sz="2800" b="0" i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0" y="6498336"/>
            <a:ext cx="9226992" cy="304800"/>
          </a:xfrm>
        </p:spPr>
        <p:txBody>
          <a:bodyPr>
            <a:noAutofit/>
          </a:bodyPr>
          <a:lstStyle>
            <a:lvl1pPr marL="0" indent="0">
              <a:buNone/>
              <a:defRPr sz="1867" b="1" i="0">
                <a:solidFill>
                  <a:srgbClr val="8C151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0827" indent="0">
              <a:buNone/>
              <a:defRPr sz="1900" b="1">
                <a:solidFill>
                  <a:srgbClr val="8C1515"/>
                </a:solidFill>
              </a:defRPr>
            </a:lvl2pPr>
            <a:lvl3pPr marL="761962" indent="0">
              <a:buNone/>
              <a:defRPr sz="1900" b="1">
                <a:solidFill>
                  <a:srgbClr val="8C1515"/>
                </a:solidFill>
              </a:defRPr>
            </a:lvl3pPr>
            <a:lvl4pPr marL="1828709" indent="0">
              <a:buNone/>
              <a:defRPr sz="1900" b="1">
                <a:solidFill>
                  <a:srgbClr val="8C1515"/>
                </a:solidFill>
              </a:defRPr>
            </a:lvl4pPr>
            <a:lvl5pPr marL="2438278" indent="0">
              <a:buNone/>
              <a:defRPr sz="1900" b="1">
                <a:solidFill>
                  <a:srgbClr val="8C1515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452AD12-A505-AD4C-BC3D-FEBB70E40F6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5477" b="25477"/>
          <a:stretch/>
        </p:blipFill>
        <p:spPr>
          <a:xfrm>
            <a:off x="9925784" y="6557109"/>
            <a:ext cx="2266216" cy="300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777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M-logo-V-web-1200.png"/>
          <p:cNvPicPr>
            <a:picLocks noChangeAspect="1"/>
          </p:cNvPicPr>
          <p:nvPr userDrawn="1"/>
        </p:nvPicPr>
        <p:blipFill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2362200"/>
            <a:ext cx="731520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3920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017E9051-30F5-4792-BA22-6311B384727D}" type="datetime1">
              <a:rPr lang="en-US" smtClean="0"/>
              <a:pPr/>
              <a:t>9/27/19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Individualized Decision Making Through Treatment Response in Esophageal Cancer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69FFDC7-983D-47C1-B42F-A6E3C90489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0317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6553200"/>
            <a:ext cx="12192000" cy="304800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/>
          <a:lstStyle/>
          <a:p>
            <a:pPr algn="ctr" defTabSz="609570" fontAlgn="auto">
              <a:spcBef>
                <a:spcPts val="0"/>
              </a:spcBef>
              <a:spcAft>
                <a:spcPts val="0"/>
              </a:spcAft>
            </a:pPr>
            <a:endParaRPr lang="en-US" sz="2400" dirty="0">
              <a:solidFill>
                <a:prstClr val="white"/>
              </a:solidFill>
              <a:latin typeface="Calibri Regular" charset="0"/>
              <a:cs typeface="Calibri Regular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06400" y="486698"/>
            <a:ext cx="8534400" cy="732504"/>
          </a:xfrm>
          <a:prstGeom prst="rect">
            <a:avLst/>
          </a:prstGeom>
        </p:spPr>
        <p:txBody>
          <a:bodyPr vert="horz" wrap="square" lIns="121917" tIns="60958" rIns="121917" bIns="60958" rtlCol="0" anchor="b" anchorCtr="0">
            <a:sp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6400" y="1752600"/>
            <a:ext cx="11379200" cy="3810000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grpSp>
        <p:nvGrpSpPr>
          <p:cNvPr id="14" name="Group 13"/>
          <p:cNvGrpSpPr/>
          <p:nvPr userDrawn="1"/>
        </p:nvGrpSpPr>
        <p:grpSpPr>
          <a:xfrm>
            <a:off x="4" y="1"/>
            <a:ext cx="12192001" cy="1240563"/>
            <a:chOff x="0" y="0"/>
            <a:chExt cx="9144001" cy="1240563"/>
          </a:xfrm>
        </p:grpSpPr>
        <p:sp>
          <p:nvSpPr>
            <p:cNvPr id="6" name="Rectangle 5"/>
            <p:cNvSpPr/>
            <p:nvPr userDrawn="1"/>
          </p:nvSpPr>
          <p:spPr>
            <a:xfrm>
              <a:off x="1" y="0"/>
              <a:ext cx="9144000" cy="152400"/>
            </a:xfrm>
            <a:prstGeom prst="rect">
              <a:avLst/>
            </a:prstGeom>
            <a:solidFill>
              <a:srgbClr val="8C151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70" fontAlgn="auto">
                <a:spcBef>
                  <a:spcPts val="0"/>
                </a:spcBef>
                <a:spcAft>
                  <a:spcPts val="0"/>
                </a:spcAft>
              </a:pPr>
              <a:endParaRPr lang="en-US" sz="2400" dirty="0">
                <a:solidFill>
                  <a:prstClr val="white"/>
                </a:solidFill>
                <a:latin typeface="Calibri Regular" charset="0"/>
                <a:cs typeface="Calibri Regular" charset="0"/>
              </a:endParaRPr>
            </a:p>
          </p:txBody>
        </p:sp>
        <p:cxnSp>
          <p:nvCxnSpPr>
            <p:cNvPr id="9" name="Straight Connector 8"/>
            <p:cNvCxnSpPr/>
            <p:nvPr userDrawn="1"/>
          </p:nvCxnSpPr>
          <p:spPr>
            <a:xfrm>
              <a:off x="0" y="1238975"/>
              <a:ext cx="9144000" cy="1588"/>
            </a:xfrm>
            <a:prstGeom prst="line">
              <a:avLst/>
            </a:prstGeom>
            <a:ln w="190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Straight Connector 11"/>
          <p:cNvCxnSpPr/>
          <p:nvPr userDrawn="1"/>
        </p:nvCxnSpPr>
        <p:spPr>
          <a:xfrm rot="5400000">
            <a:off x="8740002" y="685932"/>
            <a:ext cx="761207" cy="2117"/>
          </a:xfrm>
          <a:prstGeom prst="line">
            <a:avLst/>
          </a:prstGeom>
          <a:ln w="1905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SCI Stanford Cancer Institute Logo Cleaned.png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1766" r="4000" b="42602"/>
          <a:stretch/>
        </p:blipFill>
        <p:spPr>
          <a:xfrm>
            <a:off x="9710981" y="190664"/>
            <a:ext cx="1825855" cy="367691"/>
          </a:xfrm>
          <a:prstGeom prst="rect">
            <a:avLst/>
          </a:prstGeom>
        </p:spPr>
      </p:pic>
      <p:pic>
        <p:nvPicPr>
          <p:cNvPr id="11" name="Picture 10" descr="StanfordRadiationOncology.png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3812" y="914403"/>
            <a:ext cx="2120189" cy="28269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284"/>
          <a:stretch/>
        </p:blipFill>
        <p:spPr>
          <a:xfrm>
            <a:off x="10241281" y="570422"/>
            <a:ext cx="1072795" cy="286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693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4" r:id="rId1"/>
    <p:sldLayoutId id="2147483825" r:id="rId2"/>
    <p:sldLayoutId id="2147483848" r:id="rId3"/>
    <p:sldLayoutId id="2147483826" r:id="rId4"/>
    <p:sldLayoutId id="2147483827" r:id="rId5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xStyles>
    <p:titleStyle>
      <a:lvl1pPr algn="l" defTabSz="60957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accent1"/>
          </a:solidFill>
          <a:latin typeface="Source Sans Pro" panose="020B0503030403020204" pitchFamily="34" charset="77"/>
          <a:ea typeface="+mj-ea"/>
          <a:cs typeface="Calibri Regular" charset="0"/>
        </a:defRPr>
      </a:lvl1pPr>
    </p:titleStyle>
    <p:bodyStyle>
      <a:lvl1pPr marL="311135" indent="-311135" algn="l" defTabSz="609570" rtl="0" eaLnBrk="1" latinLnBrk="0" hangingPunct="1">
        <a:lnSpc>
          <a:spcPct val="90000"/>
        </a:lnSpc>
        <a:spcBef>
          <a:spcPts val="533"/>
        </a:spcBef>
        <a:spcAft>
          <a:spcPts val="533"/>
        </a:spcAft>
        <a:buSzPct val="110000"/>
        <a:buFont typeface="Arial"/>
        <a:buChar char="•"/>
        <a:defRPr sz="2700" b="0" i="0" kern="1200">
          <a:solidFill>
            <a:schemeClr val="tx1">
              <a:lumMod val="65000"/>
              <a:lumOff val="35000"/>
            </a:schemeClr>
          </a:solidFill>
          <a:latin typeface="Source Sans Pro" panose="020B0503030403020204" pitchFamily="34" charset="77"/>
          <a:ea typeface="+mn-ea"/>
          <a:cs typeface="Calibri Regular" charset="0"/>
        </a:defRPr>
      </a:lvl1pPr>
      <a:lvl2pPr marL="761962" indent="-311135" algn="l" defTabSz="609570" rtl="0" eaLnBrk="1" latinLnBrk="0" hangingPunct="1">
        <a:lnSpc>
          <a:spcPct val="90000"/>
        </a:lnSpc>
        <a:spcBef>
          <a:spcPts val="0"/>
        </a:spcBef>
        <a:spcAft>
          <a:spcPts val="533"/>
        </a:spcAft>
        <a:buFont typeface="Arial"/>
        <a:buChar char="–"/>
        <a:defRPr sz="2400" b="0" i="0" kern="1200">
          <a:solidFill>
            <a:schemeClr val="tx1">
              <a:lumMod val="65000"/>
              <a:lumOff val="35000"/>
            </a:schemeClr>
          </a:solidFill>
          <a:latin typeface="Source Sans Pro" panose="020B0503030403020204" pitchFamily="34" charset="77"/>
          <a:ea typeface="+mn-ea"/>
          <a:cs typeface="Calibri Regular" charset="0"/>
        </a:defRPr>
      </a:lvl2pPr>
      <a:lvl3pPr marL="1066747" indent="-304784" algn="l" defTabSz="605337" rtl="0" eaLnBrk="1" latinLnBrk="0" hangingPunct="1">
        <a:lnSpc>
          <a:spcPct val="90000"/>
        </a:lnSpc>
        <a:spcBef>
          <a:spcPts val="0"/>
        </a:spcBef>
        <a:spcAft>
          <a:spcPts val="533"/>
        </a:spcAft>
        <a:buSzPct val="80000"/>
        <a:buFont typeface="Arial"/>
        <a:buChar char="•"/>
        <a:defRPr sz="2400" b="0" i="0" kern="1200">
          <a:solidFill>
            <a:schemeClr val="tx1">
              <a:lumMod val="65000"/>
              <a:lumOff val="35000"/>
            </a:schemeClr>
          </a:solidFill>
          <a:latin typeface="Source Sans Pro" panose="020B0503030403020204" pitchFamily="34" charset="77"/>
          <a:ea typeface="+mn-ea"/>
          <a:cs typeface="Calibri Regular" charset="0"/>
        </a:defRPr>
      </a:lvl3pPr>
      <a:lvl4pPr marL="2133493" indent="-304784" algn="l" defTabSz="609570" rtl="0" eaLnBrk="1" latinLnBrk="0" hangingPunct="1">
        <a:spcBef>
          <a:spcPct val="20000"/>
        </a:spcBef>
        <a:buFont typeface="Arial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062" indent="-304784" algn="l" defTabSz="609570" rtl="0" eaLnBrk="1" latinLnBrk="0" hangingPunct="1">
        <a:spcBef>
          <a:spcPct val="20000"/>
        </a:spcBef>
        <a:buFont typeface="Arial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632" indent="-304784" algn="l" defTabSz="609570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202" indent="-304784" algn="l" defTabSz="609570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772" indent="-304784" algn="l" defTabSz="609570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341" indent="-304784" algn="l" defTabSz="609570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70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40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09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78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48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418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87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57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WCLC 2018_PPT_Presenter Slides_v1-01.png" descr="WCLC 2018_PPT_Presenter Slides_v1-0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58101"/>
            <a:ext cx="12192000" cy="421048"/>
          </a:xfrm>
          <a:prstGeom prst="rect">
            <a:avLst/>
          </a:prstGeom>
          <a:ln w="12700">
            <a:miter lim="400000"/>
          </a:ln>
        </p:spPr>
      </p:pic>
      <p:pic>
        <p:nvPicPr>
          <p:cNvPr id="4" name="WCLC 2018_PPT_Presenter Slides_v1-03.png" descr="WCLC 2018_PPT_Presenter Slides_v1-0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17712" y="5702934"/>
            <a:ext cx="1463001" cy="1269495"/>
          </a:xfrm>
          <a:prstGeom prst="rect">
            <a:avLst/>
          </a:prstGeom>
          <a:ln w="12700">
            <a:miter lim="400000"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8A72BFF-B917-634B-9591-91119798EF3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63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797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xStyles>
    <p:titleStyle>
      <a:lvl1pPr marL="0" marR="0" indent="0" algn="ctr" defTabSz="121917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67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0" marR="0" indent="0" algn="ctr" defTabSz="121917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67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0" algn="ctr" defTabSz="121917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67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0" algn="ctr" defTabSz="121917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67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0" algn="ctr" defTabSz="121917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67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0" algn="ctr" defTabSz="121917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67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0" algn="ctr" defTabSz="121917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67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0" algn="ctr" defTabSz="121917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67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0" algn="ctr" defTabSz="121917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67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titleStyle>
    <p:bodyStyle>
      <a:lvl1pPr marL="457189" marR="0" indent="-457189" algn="ctr" defTabSz="1219170" rtl="0" latinLnBrk="0">
        <a:lnSpc>
          <a:spcPct val="100000"/>
        </a:lnSpc>
        <a:spcBef>
          <a:spcPts val="1067"/>
        </a:spcBef>
        <a:spcAft>
          <a:spcPts val="0"/>
        </a:spcAft>
        <a:buClrTx/>
        <a:buSzTx/>
        <a:buFontTx/>
        <a:buNone/>
        <a:tabLst/>
        <a:defRPr sz="4267" b="0" i="0" u="none" strike="noStrike" cap="none" spc="0" baseline="0">
          <a:ln>
            <a:noFill/>
          </a:ln>
          <a:solidFill>
            <a:srgbClr val="878787"/>
          </a:solidFill>
          <a:uFillTx/>
          <a:latin typeface="Calibri"/>
          <a:ea typeface="Calibri"/>
          <a:cs typeface="Calibri"/>
          <a:sym typeface="Calibri"/>
        </a:defRPr>
      </a:lvl1pPr>
      <a:lvl2pPr marL="457189" marR="0" indent="-50799" algn="ctr" defTabSz="1219170" rtl="0" latinLnBrk="0">
        <a:lnSpc>
          <a:spcPct val="100000"/>
        </a:lnSpc>
        <a:spcBef>
          <a:spcPts val="1067"/>
        </a:spcBef>
        <a:spcAft>
          <a:spcPts val="0"/>
        </a:spcAft>
        <a:buClrTx/>
        <a:buSzTx/>
        <a:buFontTx/>
        <a:buNone/>
        <a:tabLst/>
        <a:defRPr sz="4267" b="0" i="0" u="none" strike="noStrike" cap="none" spc="0" baseline="0">
          <a:ln>
            <a:noFill/>
          </a:ln>
          <a:solidFill>
            <a:srgbClr val="878787"/>
          </a:solidFill>
          <a:uFillTx/>
          <a:latin typeface="Calibri"/>
          <a:ea typeface="Calibri"/>
          <a:cs typeface="Calibri"/>
          <a:sym typeface="Calibri"/>
        </a:defRPr>
      </a:lvl2pPr>
      <a:lvl3pPr marL="457189" marR="0" indent="0" algn="ctr" defTabSz="1219170" rtl="0" latinLnBrk="0">
        <a:lnSpc>
          <a:spcPct val="100000"/>
        </a:lnSpc>
        <a:spcBef>
          <a:spcPts val="1067"/>
        </a:spcBef>
        <a:spcAft>
          <a:spcPts val="0"/>
        </a:spcAft>
        <a:buClrTx/>
        <a:buSzTx/>
        <a:buFontTx/>
        <a:buNone/>
        <a:tabLst/>
        <a:defRPr sz="4267" b="0" i="0" u="none" strike="noStrike" cap="none" spc="0" baseline="0">
          <a:ln>
            <a:noFill/>
          </a:ln>
          <a:solidFill>
            <a:srgbClr val="878787"/>
          </a:solidFill>
          <a:uFillTx/>
          <a:latin typeface="Calibri"/>
          <a:ea typeface="Calibri"/>
          <a:cs typeface="Calibri"/>
          <a:sym typeface="Calibri"/>
        </a:defRPr>
      </a:lvl3pPr>
      <a:lvl4pPr marL="457189" marR="0" indent="0" algn="ctr" defTabSz="1219170" rtl="0" latinLnBrk="0">
        <a:lnSpc>
          <a:spcPct val="100000"/>
        </a:lnSpc>
        <a:spcBef>
          <a:spcPts val="1067"/>
        </a:spcBef>
        <a:spcAft>
          <a:spcPts val="0"/>
        </a:spcAft>
        <a:buClrTx/>
        <a:buSzTx/>
        <a:buFontTx/>
        <a:buNone/>
        <a:tabLst/>
        <a:defRPr sz="4267" b="0" i="0" u="none" strike="noStrike" cap="none" spc="0" baseline="0">
          <a:ln>
            <a:noFill/>
          </a:ln>
          <a:solidFill>
            <a:srgbClr val="878787"/>
          </a:solidFill>
          <a:uFillTx/>
          <a:latin typeface="Calibri"/>
          <a:ea typeface="Calibri"/>
          <a:cs typeface="Calibri"/>
          <a:sym typeface="Calibri"/>
        </a:defRPr>
      </a:lvl4pPr>
      <a:lvl5pPr marL="457189" marR="0" indent="0" algn="ctr" defTabSz="1219170" rtl="0" latinLnBrk="0">
        <a:lnSpc>
          <a:spcPct val="100000"/>
        </a:lnSpc>
        <a:spcBef>
          <a:spcPts val="1067"/>
        </a:spcBef>
        <a:spcAft>
          <a:spcPts val="0"/>
        </a:spcAft>
        <a:buClrTx/>
        <a:buSzTx/>
        <a:buFontTx/>
        <a:buNone/>
        <a:tabLst/>
        <a:defRPr sz="4267" b="0" i="0" u="none" strike="noStrike" cap="none" spc="0" baseline="0">
          <a:ln>
            <a:noFill/>
          </a:ln>
          <a:solidFill>
            <a:srgbClr val="878787"/>
          </a:solidFill>
          <a:uFillTx/>
          <a:latin typeface="Calibri"/>
          <a:ea typeface="Calibri"/>
          <a:cs typeface="Calibri"/>
          <a:sym typeface="Calibri"/>
        </a:defRPr>
      </a:lvl5pPr>
      <a:lvl6pPr marL="457189" marR="0" indent="0" algn="ctr" defTabSz="1219170" rtl="0" latinLnBrk="0">
        <a:lnSpc>
          <a:spcPct val="100000"/>
        </a:lnSpc>
        <a:spcBef>
          <a:spcPts val="1067"/>
        </a:spcBef>
        <a:spcAft>
          <a:spcPts val="0"/>
        </a:spcAft>
        <a:buClrTx/>
        <a:buSzTx/>
        <a:buFontTx/>
        <a:buNone/>
        <a:tabLst/>
        <a:defRPr sz="4267" b="0" i="0" u="none" strike="noStrike" cap="none" spc="0" baseline="0">
          <a:ln>
            <a:noFill/>
          </a:ln>
          <a:solidFill>
            <a:srgbClr val="878787"/>
          </a:solidFill>
          <a:uFillTx/>
          <a:latin typeface="Calibri"/>
          <a:ea typeface="Calibri"/>
          <a:cs typeface="Calibri"/>
          <a:sym typeface="Calibri"/>
        </a:defRPr>
      </a:lvl6pPr>
      <a:lvl7pPr marL="457189" marR="0" indent="0" algn="ctr" defTabSz="1219170" rtl="0" latinLnBrk="0">
        <a:lnSpc>
          <a:spcPct val="100000"/>
        </a:lnSpc>
        <a:spcBef>
          <a:spcPts val="1067"/>
        </a:spcBef>
        <a:spcAft>
          <a:spcPts val="0"/>
        </a:spcAft>
        <a:buClrTx/>
        <a:buSzTx/>
        <a:buFontTx/>
        <a:buNone/>
        <a:tabLst/>
        <a:defRPr sz="4267" b="0" i="0" u="none" strike="noStrike" cap="none" spc="0" baseline="0">
          <a:ln>
            <a:noFill/>
          </a:ln>
          <a:solidFill>
            <a:srgbClr val="878787"/>
          </a:solidFill>
          <a:uFillTx/>
          <a:latin typeface="Calibri"/>
          <a:ea typeface="Calibri"/>
          <a:cs typeface="Calibri"/>
          <a:sym typeface="Calibri"/>
        </a:defRPr>
      </a:lvl7pPr>
      <a:lvl8pPr marL="457189" marR="0" indent="0" algn="ctr" defTabSz="1219170" rtl="0" latinLnBrk="0">
        <a:lnSpc>
          <a:spcPct val="100000"/>
        </a:lnSpc>
        <a:spcBef>
          <a:spcPts val="1067"/>
        </a:spcBef>
        <a:spcAft>
          <a:spcPts val="0"/>
        </a:spcAft>
        <a:buClrTx/>
        <a:buSzTx/>
        <a:buFontTx/>
        <a:buNone/>
        <a:tabLst/>
        <a:defRPr sz="4267" b="0" i="0" u="none" strike="noStrike" cap="none" spc="0" baseline="0">
          <a:ln>
            <a:noFill/>
          </a:ln>
          <a:solidFill>
            <a:srgbClr val="878787"/>
          </a:solidFill>
          <a:uFillTx/>
          <a:latin typeface="Calibri"/>
          <a:ea typeface="Calibri"/>
          <a:cs typeface="Calibri"/>
          <a:sym typeface="Calibri"/>
        </a:defRPr>
      </a:lvl8pPr>
      <a:lvl9pPr marL="457189" marR="0" indent="0" algn="ctr" defTabSz="1219170" rtl="0" latinLnBrk="0">
        <a:lnSpc>
          <a:spcPct val="100000"/>
        </a:lnSpc>
        <a:spcBef>
          <a:spcPts val="1067"/>
        </a:spcBef>
        <a:spcAft>
          <a:spcPts val="0"/>
        </a:spcAft>
        <a:buClrTx/>
        <a:buSzTx/>
        <a:buFontTx/>
        <a:buNone/>
        <a:tabLst/>
        <a:defRPr sz="4267" b="0" i="0" u="none" strike="noStrike" cap="none" spc="0" baseline="0">
          <a:ln>
            <a:noFill/>
          </a:ln>
          <a:solidFill>
            <a:srgbClr val="878787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r" defTabSz="121917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1pPr>
      <a:lvl2pPr marL="0" marR="0" indent="0" algn="r" defTabSz="121917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2pPr>
      <a:lvl3pPr marL="0" marR="0" indent="0" algn="r" defTabSz="121917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3pPr>
      <a:lvl4pPr marL="0" marR="0" indent="0" algn="r" defTabSz="121917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4pPr>
      <a:lvl5pPr marL="0" marR="0" indent="0" algn="r" defTabSz="121917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5pPr>
      <a:lvl6pPr marL="0" marR="0" indent="0" algn="r" defTabSz="121917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6pPr>
      <a:lvl7pPr marL="0" marR="0" indent="0" algn="r" defTabSz="121917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7pPr>
      <a:lvl8pPr marL="0" marR="0" indent="0" algn="r" defTabSz="121917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8pPr>
      <a:lvl9pPr marL="0" marR="0" indent="0" algn="r" defTabSz="121917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6.png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 bwMode="gray">
          <a:xfrm>
            <a:off x="711200" y="2126458"/>
            <a:ext cx="11280172" cy="1785104"/>
          </a:xfrm>
          <a:prstGeom prst="rect">
            <a:avLst/>
          </a:prstGeom>
        </p:spPr>
        <p:txBody>
          <a:bodyPr vert="horz" wrap="square" lIns="121920" tIns="60960" rIns="121920" bIns="60960" rtlCol="0" anchor="ctr" anchorCtr="0">
            <a:spAutoFit/>
          </a:bodyPr>
          <a:lstStyle>
            <a:lvl1pPr algn="l" defTabSz="4572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200" i="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j-ea"/>
                <a:cs typeface="Calibri"/>
              </a:defRPr>
            </a:lvl1pPr>
          </a:lstStyle>
          <a:p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Ongoing and Planned Clinical Trials of Immune Checkpoint Inhibitors for Patients with </a:t>
            </a:r>
            <a:r>
              <a:rPr 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Nonmetastatic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NSCLC </a:t>
            </a:r>
          </a:p>
        </p:txBody>
      </p:sp>
      <p:sp>
        <p:nvSpPr>
          <p:cNvPr id="8" name="Subtitle 2"/>
          <p:cNvSpPr txBox="1">
            <a:spLocks/>
          </p:cNvSpPr>
          <p:nvPr/>
        </p:nvSpPr>
        <p:spPr bwMode="gray">
          <a:xfrm>
            <a:off x="711200" y="4036827"/>
            <a:ext cx="11480800" cy="1005403"/>
          </a:xfrm>
          <a:prstGeom prst="rect">
            <a:avLst/>
          </a:prstGeom>
        </p:spPr>
        <p:txBody>
          <a:bodyPr vert="horz" wrap="square" lIns="121920" tIns="60960" rIns="121920" bIns="60960" rtlCol="0" anchor="t" anchorCtr="0">
            <a:sp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SzPct val="110000"/>
              <a:buFont typeface="Arial"/>
              <a:buNone/>
              <a:defRPr sz="2400" kern="120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402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SzPct val="80000"/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000" b="1" dirty="0">
                <a:latin typeface="Arial" panose="020B0604020202020204" pitchFamily="34" charset="0"/>
                <a:cs typeface="Arial" panose="020B0604020202020204" pitchFamily="34" charset="0"/>
              </a:rPr>
              <a:t>Research To Practice Symposium at ASTRO 2019</a:t>
            </a:r>
          </a:p>
          <a:p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September 15, 2019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16792" y="5934670"/>
            <a:ext cx="1022427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800" b="1" dirty="0">
                <a:solidFill>
                  <a:srgbClr val="6962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Billy W Loo Jr, MD, PhD</a:t>
            </a:r>
          </a:p>
          <a:p>
            <a:pPr>
              <a:lnSpc>
                <a:spcPct val="90000"/>
              </a:lnSpc>
            </a:pPr>
            <a:r>
              <a:rPr lang="en-US" sz="1600" b="1" dirty="0">
                <a:solidFill>
                  <a:srgbClr val="6962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Professor, Director of Thoracic Radiation Oncology, Director of New Technologies</a:t>
            </a:r>
          </a:p>
          <a:p>
            <a:pPr>
              <a:lnSpc>
                <a:spcPct val="90000"/>
              </a:lnSpc>
            </a:pPr>
            <a:r>
              <a:rPr lang="en-US" sz="1600" b="1" dirty="0">
                <a:solidFill>
                  <a:srgbClr val="6962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Department of Radiation Oncology &amp; Stanford Cancer Institute, Stanford University School of Medicine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" y="71407"/>
            <a:ext cx="8222377" cy="1835400"/>
            <a:chOff x="0" y="70638"/>
            <a:chExt cx="8229600" cy="1837012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152400"/>
              <a:ext cx="8074152" cy="1755250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67045" y="70638"/>
              <a:ext cx="1562555" cy="908886"/>
            </a:xfrm>
            <a:prstGeom prst="rect">
              <a:avLst/>
            </a:prstGeom>
          </p:spPr>
        </p:pic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37D11065-8D64-EC43-A0EE-0BBD90D031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18832" y="5058741"/>
            <a:ext cx="3273168" cy="886107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83F5DCF3-758F-4143-B2E9-61B9F432E032}"/>
              </a:ext>
            </a:extLst>
          </p:cNvPr>
          <p:cNvGrpSpPr/>
          <p:nvPr/>
        </p:nvGrpSpPr>
        <p:grpSpPr>
          <a:xfrm>
            <a:off x="9777604" y="5978924"/>
            <a:ext cx="2484097" cy="417136"/>
            <a:chOff x="9916885" y="4888541"/>
            <a:chExt cx="2141181" cy="359553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2829901-A2B2-CA47-89E9-9448EB1B623C}"/>
                </a:ext>
              </a:extLst>
            </p:cNvPr>
            <p:cNvSpPr txBox="1"/>
            <p:nvPr/>
          </p:nvSpPr>
          <p:spPr>
            <a:xfrm>
              <a:off x="10243456" y="4895577"/>
              <a:ext cx="1814610" cy="270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1600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@</a:t>
              </a:r>
              <a:r>
                <a:rPr lang="en-US" sz="1600" dirty="0" err="1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BLoo_LT_SABR</a:t>
              </a:r>
              <a:endParaRPr lang="en-US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79FBB198-781B-6A40-B01A-A3ACC928DCF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16885" y="4888541"/>
              <a:ext cx="359553" cy="359553"/>
            </a:xfrm>
            <a:prstGeom prst="rect">
              <a:avLst/>
            </a:prstGeom>
          </p:spPr>
        </p:pic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D7047020-7D37-7F47-8DE2-4C80D83994E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935" y="217335"/>
            <a:ext cx="1561184" cy="1567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224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2FAC15E-14A6-B744-A11F-BCB5D93F1F29}"/>
              </a:ext>
            </a:extLst>
          </p:cNvPr>
          <p:cNvSpPr/>
          <p:nvPr/>
        </p:nvSpPr>
        <p:spPr bwMode="auto">
          <a:xfrm>
            <a:off x="543910" y="145249"/>
            <a:ext cx="10124088" cy="648361"/>
          </a:xfrm>
          <a:prstGeom prst="rect">
            <a:avLst/>
          </a:prstGeom>
          <a:solidFill>
            <a:srgbClr val="993300"/>
          </a:solidFill>
          <a:ln w="9525" cap="flat" cmpd="sng" algn="ctr">
            <a:solidFill>
              <a:srgbClr val="48486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fr-FR" sz="2000" kern="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5A3D779-C415-EB49-BCD0-6959EDCFEFA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6498336"/>
            <a:ext cx="9226992" cy="304800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 Loo / Stanford</a:t>
            </a:r>
          </a:p>
        </p:txBody>
      </p:sp>
      <p:graphicFrame>
        <p:nvGraphicFramePr>
          <p:cNvPr id="11" name="Tableau 1">
            <a:extLst>
              <a:ext uri="{FF2B5EF4-FFF2-40B4-BE49-F238E27FC236}">
                <a16:creationId xmlns:a16="http://schemas.microsoft.com/office/drawing/2014/main" id="{3D31488D-A348-B449-B7E1-556E8F89B8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3630981"/>
              </p:ext>
            </p:extLst>
          </p:nvPr>
        </p:nvGraphicFramePr>
        <p:xfrm>
          <a:off x="543910" y="785726"/>
          <a:ext cx="10124088" cy="5646605"/>
        </p:xfrm>
        <a:graphic>
          <a:graphicData uri="http://schemas.openxmlformats.org/drawingml/2006/table">
            <a:tbl>
              <a:tblPr firstRow="1" bandRow="1"/>
              <a:tblGrid>
                <a:gridCol w="1107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52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277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933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53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441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66037"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N° NCT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8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</a:t>
                      </a:r>
                      <a:endParaRPr lang="fr-FR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8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Molecule</a:t>
                      </a:r>
                      <a:endParaRPr lang="fr-FR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8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fr-FR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Stage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N° pts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2490"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3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03519971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3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III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3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Durvalumab</a:t>
                      </a:r>
                      <a:endParaRPr lang="fr-FR" sz="13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fr-FR" sz="13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Phase III, </a:t>
                      </a:r>
                      <a:r>
                        <a:rPr lang="fr-FR" sz="13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Randomized</a:t>
                      </a:r>
                      <a:r>
                        <a:rPr lang="fr-FR" sz="13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Placebo-</a:t>
                      </a:r>
                      <a:r>
                        <a:rPr lang="fr-FR" sz="13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controlled</a:t>
                      </a:r>
                      <a:r>
                        <a:rPr lang="fr-FR" sz="13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Double-blind, Multi-center, International </a:t>
                      </a:r>
                      <a:r>
                        <a:rPr lang="fr-FR" sz="13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</a:t>
                      </a:r>
                      <a:r>
                        <a:rPr lang="fr-FR" sz="13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of </a:t>
                      </a:r>
                      <a:r>
                        <a:rPr lang="fr-FR" sz="13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Durvalumab</a:t>
                      </a:r>
                      <a:r>
                        <a:rPr lang="fr-FR" sz="13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3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Given</a:t>
                      </a:r>
                      <a:r>
                        <a:rPr lang="fr-FR" sz="13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3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Concurrently</a:t>
                      </a:r>
                      <a:r>
                        <a:rPr lang="fr-FR" sz="13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3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With</a:t>
                      </a:r>
                      <a:r>
                        <a:rPr lang="fr-FR" sz="13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Platinum-</a:t>
                      </a:r>
                      <a:r>
                        <a:rPr lang="fr-FR" sz="13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based</a:t>
                      </a:r>
                      <a:r>
                        <a:rPr lang="fr-FR" sz="13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3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Chemoradiation</a:t>
                      </a:r>
                      <a:r>
                        <a:rPr lang="fr-FR" sz="13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3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Therapy</a:t>
                      </a:r>
                      <a:r>
                        <a:rPr lang="fr-FR" sz="13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 Patients </a:t>
                      </a:r>
                      <a:r>
                        <a:rPr lang="fr-FR" sz="13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With</a:t>
                      </a:r>
                      <a:r>
                        <a:rPr lang="fr-FR" sz="13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3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Locally</a:t>
                      </a:r>
                      <a:r>
                        <a:rPr lang="fr-FR" sz="13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Advanced, </a:t>
                      </a:r>
                      <a:r>
                        <a:rPr lang="fr-FR" sz="13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Unresectable</a:t>
                      </a:r>
                      <a:r>
                        <a:rPr lang="fr-FR" sz="13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Non-</a:t>
                      </a:r>
                      <a:r>
                        <a:rPr lang="fr-FR" sz="13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small</a:t>
                      </a:r>
                      <a:r>
                        <a:rPr lang="fr-FR" sz="13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3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Cell</a:t>
                      </a:r>
                      <a:r>
                        <a:rPr lang="fr-FR" sz="13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Lung Cancer (Stage III)</a:t>
                      </a:r>
                      <a:r>
                        <a:rPr lang="fr-FR" sz="13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– PACIFIC 2</a:t>
                      </a:r>
                      <a:endParaRPr lang="fr-FR" sz="13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3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III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3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300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4114"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3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03523702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3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3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Pembrolizumab</a:t>
                      </a:r>
                      <a:endParaRPr lang="fr-FR" sz="13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sz="13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Selective Personalized Radio-Immunotherapy for Locally Advanced NSCLC Trial (SPRINT)</a:t>
                      </a:r>
                      <a:endParaRPr lang="fr-FR" sz="13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3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II-III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3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4114"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3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03663166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3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I-II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3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Ipilimumab</a:t>
                      </a:r>
                      <a:endParaRPr lang="fr-FR" sz="13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fr-FR" sz="13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Nivolumab</a:t>
                      </a:r>
                      <a:endParaRPr lang="fr-FR" sz="13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sz="13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Radiation and Chemotherapy With </a:t>
                      </a:r>
                      <a:r>
                        <a:rPr lang="en-US" sz="13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Ipilimumab</a:t>
                      </a:r>
                      <a:r>
                        <a:rPr lang="en-US" sz="13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Followed by </a:t>
                      </a:r>
                      <a:r>
                        <a:rPr lang="en-US" sz="13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Nivolumab</a:t>
                      </a:r>
                      <a:r>
                        <a:rPr lang="en-US" sz="13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for Patients With Stage III </a:t>
                      </a:r>
                      <a:r>
                        <a:rPr lang="en-US" sz="13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Unresectable</a:t>
                      </a:r>
                      <a:r>
                        <a:rPr lang="en-US" sz="13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NSCLC</a:t>
                      </a:r>
                      <a:endParaRPr lang="fr-FR" sz="13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3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III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3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84925"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3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03631784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3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300" b="1" kern="12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Pembrolizumab</a:t>
                      </a:r>
                      <a:endParaRPr lang="fr-FR" sz="13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sz="13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Phase 2 Trial of </a:t>
                      </a:r>
                      <a:r>
                        <a:rPr lang="en-US" sz="13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Pembrolizumab</a:t>
                      </a:r>
                      <a:r>
                        <a:rPr lang="en-US" sz="13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(MK-3475) in Combination With Platinum Doublet Chemotherapy and Radiotherapy for Participants With </a:t>
                      </a:r>
                      <a:r>
                        <a:rPr lang="en-US" sz="13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Unresectable</a:t>
                      </a:r>
                      <a:r>
                        <a:rPr lang="en-US" sz="13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Locally Advanced Stage III Non-Small Cell Lung Cancer (NSCLC) (KEYNOTE-799)</a:t>
                      </a:r>
                      <a:endParaRPr lang="fr-FR" sz="13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3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III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3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216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84925"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3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02434081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3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300" b="1" kern="12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Nivolumab</a:t>
                      </a:r>
                      <a:endParaRPr lang="fr-FR" sz="13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sz="13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Phase II Trial Evaluating the Safety and Efficacy of the Addition of Concurrent Anti-PD 1 Nivolumab to Standard First-line Chemotherapy and Radiotherapy in Locally Advanced Stage IIIA/B Non-Small Cell Lung Carcinoma (NICOLAS) ETOP, Europe</a:t>
                      </a:r>
                      <a:endParaRPr lang="fr-FR" sz="13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3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IIIA-IIIB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3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91AA01FB-462D-6441-A88F-8AAC82DD814B}"/>
              </a:ext>
            </a:extLst>
          </p:cNvPr>
          <p:cNvSpPr txBox="1">
            <a:spLocks/>
          </p:cNvSpPr>
          <p:nvPr/>
        </p:nvSpPr>
        <p:spPr>
          <a:xfrm>
            <a:off x="10757012" y="3072951"/>
            <a:ext cx="1337885" cy="1695956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vert="horz" lIns="121920" tIns="60960" rIns="121920" bIns="60960" rtlCol="0">
            <a:normAutofit fontScale="92500"/>
          </a:bodyPr>
          <a:lstStyle>
            <a:lvl1pPr marL="233363" indent="-233363" algn="l" defTabSz="4572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ct val="110000"/>
              <a:buFont typeface="Arial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71500" indent="-233363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Font typeface="Arial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0100" indent="-228600" algn="l" defTabSz="45402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SzPct val="80000"/>
              <a:buFont typeface="Arial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2667" dirty="0" err="1">
                <a:latin typeface="Arial" panose="020B0604020202020204" pitchFamily="34" charset="0"/>
                <a:cs typeface="Arial" panose="020B0604020202020204" pitchFamily="34" charset="0"/>
              </a:rPr>
              <a:t>Mornex</a:t>
            </a:r>
            <a:r>
              <a:rPr lang="en-US" sz="2667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2667" i="1" dirty="0">
                <a:latin typeface="Arial" panose="020B0604020202020204" pitchFamily="34" charset="0"/>
                <a:cs typeface="Arial" panose="020B0604020202020204" pitchFamily="34" charset="0"/>
              </a:rPr>
              <a:t>WCLC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2667" dirty="0">
                <a:latin typeface="Arial" panose="020B0604020202020204" pitchFamily="34" charset="0"/>
                <a:cs typeface="Arial" panose="020B0604020202020204" pitchFamily="34" charset="0"/>
              </a:rPr>
              <a:t>2018 </a:t>
            </a:r>
          </a:p>
        </p:txBody>
      </p:sp>
      <p:sp>
        <p:nvSpPr>
          <p:cNvPr id="12" name="ZoneTexte 4">
            <a:extLst>
              <a:ext uri="{FF2B5EF4-FFF2-40B4-BE49-F238E27FC236}">
                <a16:creationId xmlns:a16="http://schemas.microsoft.com/office/drawing/2014/main" id="{2EEC4CD6-9714-7A4C-9DE4-FCE9F5A75507}"/>
              </a:ext>
            </a:extLst>
          </p:cNvPr>
          <p:cNvSpPr txBox="1"/>
          <p:nvPr/>
        </p:nvSpPr>
        <p:spPr>
          <a:xfrm>
            <a:off x="2069911" y="222777"/>
            <a:ext cx="80521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>
              <a:defRPr/>
            </a:pPr>
            <a:r>
              <a:rPr lang="fr-FR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IO: CONCURRENT AND CONSOLIDATION</a:t>
            </a:r>
          </a:p>
        </p:txBody>
      </p:sp>
    </p:spTree>
    <p:extLst>
      <p:ext uri="{BB962C8B-B14F-4D97-AF65-F5344CB8AC3E}">
        <p14:creationId xmlns:p14="http://schemas.microsoft.com/office/powerpoint/2010/main" val="1480458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833871-4536-774C-8286-081CC09EB9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PACIFIC 2</a:t>
            </a:r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74D5C6EE-A8A7-E34E-A0F5-2F2F937A5C5E}"/>
              </a:ext>
            </a:extLst>
          </p:cNvPr>
          <p:cNvSpPr txBox="1">
            <a:spLocks/>
          </p:cNvSpPr>
          <p:nvPr/>
        </p:nvSpPr>
        <p:spPr>
          <a:xfrm>
            <a:off x="0" y="6498336"/>
            <a:ext cx="9226992" cy="304800"/>
          </a:xfrm>
          <a:prstGeom prst="rect">
            <a:avLst/>
          </a:prstGeom>
        </p:spPr>
        <p:txBody>
          <a:bodyPr vert="horz" lIns="162556" tIns="81277" rIns="162556" bIns="81277" rtlCol="0">
            <a:noAutofit/>
          </a:bodyPr>
          <a:lstStyle>
            <a:lvl1pPr marL="0" indent="0" algn="l" defTabSz="457189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ct val="110000"/>
              <a:buFont typeface="Arial"/>
              <a:buNone/>
              <a:defRPr sz="1400" b="1" i="0" kern="1200">
                <a:solidFill>
                  <a:srgbClr val="8C1515"/>
                </a:solidFill>
                <a:latin typeface="Source Sans Pro" panose="020B0503030403020204" pitchFamily="34" charset="77"/>
                <a:ea typeface="+mn-ea"/>
                <a:cs typeface="Calibri Regular" charset="0"/>
              </a:defRPr>
            </a:lvl1pPr>
            <a:lvl2pPr marL="338129" indent="0" algn="l" defTabSz="457189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Font typeface="Arial"/>
              <a:buNone/>
              <a:defRPr sz="1425" b="1" i="0" kern="1200">
                <a:solidFill>
                  <a:srgbClr val="8C1515"/>
                </a:solidFill>
                <a:latin typeface="Source Sans Pro" panose="020B0503030403020204" pitchFamily="34" charset="77"/>
                <a:ea typeface="+mn-ea"/>
                <a:cs typeface="Calibri Regular" charset="0"/>
              </a:defRPr>
            </a:lvl2pPr>
            <a:lvl3pPr marL="571486" indent="0" algn="l" defTabSz="45401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SzPct val="80000"/>
              <a:buFont typeface="Arial"/>
              <a:buNone/>
              <a:defRPr sz="1425" b="1" i="0" kern="1200">
                <a:solidFill>
                  <a:srgbClr val="8C1515"/>
                </a:solidFill>
                <a:latin typeface="Source Sans Pro" panose="020B0503030403020204" pitchFamily="34" charset="77"/>
                <a:ea typeface="+mn-ea"/>
                <a:cs typeface="Calibri Regular" charset="0"/>
              </a:defRPr>
            </a:lvl3pPr>
            <a:lvl4pPr marL="1371566" indent="0" algn="l" defTabSz="457189" rtl="0" eaLnBrk="1" latinLnBrk="0" hangingPunct="1">
              <a:spcBef>
                <a:spcPct val="20000"/>
              </a:spcBef>
              <a:buFont typeface="Arial"/>
              <a:buNone/>
              <a:defRPr sz="1425" b="1" kern="1200">
                <a:solidFill>
                  <a:srgbClr val="8C1515"/>
                </a:solidFill>
                <a:latin typeface="+mn-lt"/>
                <a:ea typeface="+mn-ea"/>
                <a:cs typeface="+mn-cs"/>
              </a:defRPr>
            </a:lvl4pPr>
            <a:lvl5pPr marL="1828754" indent="0" algn="l" defTabSz="457189" rtl="0" eaLnBrk="1" latinLnBrk="0" hangingPunct="1">
              <a:spcBef>
                <a:spcPct val="20000"/>
              </a:spcBef>
              <a:buFont typeface="Arial"/>
              <a:buNone/>
              <a:defRPr sz="1425" b="1" kern="1200">
                <a:solidFill>
                  <a:srgbClr val="8C1515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5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67" dirty="0">
                <a:latin typeface="Arial" panose="020B0604020202020204" pitchFamily="34" charset="0"/>
                <a:cs typeface="Arial" panose="020B0604020202020204" pitchFamily="34" charset="0"/>
              </a:rPr>
              <a:t>B Loo / Stanford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F7C979D-0533-6C48-9BE4-91130C86D5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1062" y="1285103"/>
            <a:ext cx="9549875" cy="4859854"/>
          </a:xfrm>
          <a:prstGeom prst="rect">
            <a:avLst/>
          </a:prstGeom>
          <a:effectLst>
            <a:outerShdw blurRad="50800" dist="50800" dir="2700000" algn="tl" rotWithShape="0">
              <a:prstClr val="black">
                <a:alpha val="50000"/>
              </a:prstClr>
            </a:outerShdw>
          </a:effec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3864C9B-440F-1944-85CF-023361821B4F}"/>
              </a:ext>
            </a:extLst>
          </p:cNvPr>
          <p:cNvSpPr/>
          <p:nvPr/>
        </p:nvSpPr>
        <p:spPr>
          <a:xfrm>
            <a:off x="0" y="6210859"/>
            <a:ext cx="8166443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67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</a:t>
            </a:r>
            <a:r>
              <a:rPr lang="en-US" sz="1867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clinicaltrials.gov</a:t>
            </a:r>
            <a:r>
              <a:rPr lang="en-US" sz="1867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/ct2/show/NCT03519971</a:t>
            </a:r>
          </a:p>
        </p:txBody>
      </p:sp>
    </p:spTree>
    <p:extLst>
      <p:ext uri="{BB962C8B-B14F-4D97-AF65-F5344CB8AC3E}">
        <p14:creationId xmlns:p14="http://schemas.microsoft.com/office/powerpoint/2010/main" val="2969649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2FAC15E-14A6-B744-A11F-BCB5D93F1F29}"/>
              </a:ext>
            </a:extLst>
          </p:cNvPr>
          <p:cNvSpPr/>
          <p:nvPr/>
        </p:nvSpPr>
        <p:spPr bwMode="auto">
          <a:xfrm>
            <a:off x="1083507" y="145249"/>
            <a:ext cx="9481780" cy="648361"/>
          </a:xfrm>
          <a:prstGeom prst="rect">
            <a:avLst/>
          </a:prstGeom>
          <a:solidFill>
            <a:srgbClr val="993300"/>
          </a:solidFill>
          <a:ln w="9525" cap="flat" cmpd="sng" algn="ctr">
            <a:solidFill>
              <a:srgbClr val="48486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fr-FR" kern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5A3D779-C415-EB49-BCD0-6959EDCFEFA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6498336"/>
            <a:ext cx="9226992" cy="304800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 Loo / Stanford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91AA01FB-462D-6441-A88F-8AAC82DD814B}"/>
              </a:ext>
            </a:extLst>
          </p:cNvPr>
          <p:cNvSpPr txBox="1">
            <a:spLocks/>
          </p:cNvSpPr>
          <p:nvPr/>
        </p:nvSpPr>
        <p:spPr>
          <a:xfrm>
            <a:off x="10757012" y="3072951"/>
            <a:ext cx="1337885" cy="1695956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vert="horz" lIns="121920" tIns="60960" rIns="121920" bIns="60960" rtlCol="0">
            <a:normAutofit fontScale="92500"/>
          </a:bodyPr>
          <a:lstStyle>
            <a:lvl1pPr marL="233363" indent="-233363" algn="l" defTabSz="4572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ct val="110000"/>
              <a:buFont typeface="Arial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71500" indent="-233363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Font typeface="Arial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0100" indent="-228600" algn="l" defTabSz="45402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SzPct val="80000"/>
              <a:buFont typeface="Arial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2667" dirty="0" err="1">
                <a:latin typeface="Arial" panose="020B0604020202020204" pitchFamily="34" charset="0"/>
                <a:cs typeface="Arial" panose="020B0604020202020204" pitchFamily="34" charset="0"/>
              </a:rPr>
              <a:t>Mornex</a:t>
            </a:r>
            <a:r>
              <a:rPr lang="en-US" sz="2667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2667" i="1" dirty="0">
                <a:latin typeface="Arial" panose="020B0604020202020204" pitchFamily="34" charset="0"/>
                <a:cs typeface="Arial" panose="020B0604020202020204" pitchFamily="34" charset="0"/>
              </a:rPr>
              <a:t>WCLC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2667" dirty="0">
                <a:latin typeface="Arial" panose="020B0604020202020204" pitchFamily="34" charset="0"/>
                <a:cs typeface="Arial" panose="020B0604020202020204" pitchFamily="34" charset="0"/>
              </a:rPr>
              <a:t>2018 </a:t>
            </a:r>
          </a:p>
        </p:txBody>
      </p:sp>
      <p:sp>
        <p:nvSpPr>
          <p:cNvPr id="12" name="ZoneTexte 4">
            <a:extLst>
              <a:ext uri="{FF2B5EF4-FFF2-40B4-BE49-F238E27FC236}">
                <a16:creationId xmlns:a16="http://schemas.microsoft.com/office/drawing/2014/main" id="{2EEC4CD6-9714-7A4C-9DE4-FCE9F5A75507}"/>
              </a:ext>
            </a:extLst>
          </p:cNvPr>
          <p:cNvSpPr txBox="1"/>
          <p:nvPr/>
        </p:nvSpPr>
        <p:spPr>
          <a:xfrm>
            <a:off x="1083507" y="172257"/>
            <a:ext cx="100249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>
              <a:defRPr/>
            </a:pPr>
            <a:r>
              <a:rPr lang="fr-FR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IO: CONCURRENT AND CONSOLIDATION (</a:t>
            </a:r>
            <a:r>
              <a:rPr lang="fr-FR" sz="2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</a:t>
            </a:r>
            <a:r>
              <a:rPr lang="fr-FR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graphicFrame>
        <p:nvGraphicFramePr>
          <p:cNvPr id="14" name="Tableau 1">
            <a:extLst>
              <a:ext uri="{FF2B5EF4-FFF2-40B4-BE49-F238E27FC236}">
                <a16:creationId xmlns:a16="http://schemas.microsoft.com/office/drawing/2014/main" id="{27D73281-AF16-3D42-8007-F6500AA809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8013921"/>
              </p:ext>
            </p:extLst>
          </p:nvPr>
        </p:nvGraphicFramePr>
        <p:xfrm>
          <a:off x="1083507" y="782767"/>
          <a:ext cx="9481778" cy="3232500"/>
        </p:xfrm>
        <a:graphic>
          <a:graphicData uri="http://schemas.openxmlformats.org/drawingml/2006/table">
            <a:tbl>
              <a:tblPr firstRow="1" bandRow="1"/>
              <a:tblGrid>
                <a:gridCol w="10768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50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595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105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387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05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58820"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N° NCT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8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Molecule</a:t>
                      </a:r>
                      <a:endParaRPr lang="fr-FR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8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fr-FR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Stage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pts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2960"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fr-FR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02525757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4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Atezolizumab</a:t>
                      </a:r>
                      <a:endParaRPr lang="fr-FR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DETERRED: Phase II trial </a:t>
                      </a:r>
                      <a:r>
                        <a:rPr lang="fr-FR" sz="14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combining</a:t>
                      </a:r>
                      <a:r>
                        <a:rPr lang="fr-FR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4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atezolizumab</a:t>
                      </a:r>
                      <a:r>
                        <a:rPr lang="fr-FR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4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concurrently</a:t>
                      </a:r>
                      <a:r>
                        <a:rPr lang="fr-FR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4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with</a:t>
                      </a:r>
                      <a:r>
                        <a:rPr lang="fr-FR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4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chemoradiation</a:t>
                      </a:r>
                      <a:r>
                        <a:rPr lang="fr-FR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4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therapy</a:t>
                      </a:r>
                      <a:r>
                        <a:rPr lang="fr-FR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 LA NSCLC. MDACC, US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4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unresectable</a:t>
                      </a:r>
                      <a:r>
                        <a:rPr lang="en-US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/ </a:t>
                      </a:r>
                      <a:r>
                        <a:rPr lang="en-US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 spread</a:t>
                      </a:r>
                      <a:endParaRPr lang="fr-FR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815623"/>
                  </a:ext>
                </a:extLst>
              </a:tr>
              <a:tr h="1127760"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03509012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4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Durvalumab</a:t>
                      </a:r>
                      <a:endParaRPr lang="fr-FR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Phase I Multicenter Study of Immunotherapy in Combination With </a:t>
                      </a:r>
                      <a:r>
                        <a:rPr lang="en-US" sz="14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Chemoradiation</a:t>
                      </a:r>
                      <a:r>
                        <a:rPr lang="en-US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 Patients With Advanced Solid Tumors (CLOVER)</a:t>
                      </a:r>
                      <a:endParaRPr lang="fr-FR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4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advanced</a:t>
                      </a:r>
                      <a:r>
                        <a:rPr lang="fr-FR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4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solid</a:t>
                      </a:r>
                      <a:r>
                        <a:rPr lang="fr-FR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4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tumors</a:t>
                      </a:r>
                      <a:endParaRPr lang="fr-FR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300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22960"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02621398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Pembrolizumab</a:t>
                      </a:r>
                      <a:endParaRPr lang="fr-FR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Moving PD-1 Blockade With </a:t>
                      </a:r>
                      <a:r>
                        <a:rPr lang="en-US" sz="14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Pembrolizumab</a:t>
                      </a:r>
                      <a:r>
                        <a:rPr lang="en-US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Into Concurrent </a:t>
                      </a:r>
                      <a:r>
                        <a:rPr lang="en-US" sz="14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Chemoradiation</a:t>
                      </a:r>
                      <a:r>
                        <a:rPr lang="en-US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for Locally Advanced Non-Small Cell Lung Cancer</a:t>
                      </a:r>
                      <a:endParaRPr lang="fr-FR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II-IIIA-IIIB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8" name="Tableau 2">
            <a:extLst>
              <a:ext uri="{FF2B5EF4-FFF2-40B4-BE49-F238E27FC236}">
                <a16:creationId xmlns:a16="http://schemas.microsoft.com/office/drawing/2014/main" id="{09204F4A-4E0E-224B-A42C-299A56016F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9302504"/>
              </p:ext>
            </p:extLst>
          </p:nvPr>
        </p:nvGraphicFramePr>
        <p:xfrm>
          <a:off x="1083507" y="4542506"/>
          <a:ext cx="9481780" cy="1988199"/>
        </p:xfrm>
        <a:graphic>
          <a:graphicData uri="http://schemas.openxmlformats.org/drawingml/2006/table">
            <a:tbl>
              <a:tblPr firstRow="1" bandRow="1"/>
              <a:tblGrid>
                <a:gridCol w="11553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17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9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248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91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113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77559"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N° NCT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8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Molecule</a:t>
                      </a:r>
                      <a:endParaRPr lang="fr-FR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8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fr-FR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Stage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pts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10640"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03102242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4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Atezolizumab</a:t>
                      </a:r>
                      <a:endParaRPr lang="fr-FR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fr-FR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Phase II Trial of Induction </a:t>
                      </a:r>
                      <a:r>
                        <a:rPr lang="fr-FR" sz="14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Immunotherapy</a:t>
                      </a:r>
                      <a:r>
                        <a:rPr lang="fr-FR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4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With</a:t>
                      </a:r>
                      <a:r>
                        <a:rPr lang="fr-FR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4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Atezolizumab</a:t>
                      </a:r>
                      <a:r>
                        <a:rPr lang="fr-FR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for Patients </a:t>
                      </a:r>
                      <a:r>
                        <a:rPr lang="fr-FR" sz="14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With</a:t>
                      </a:r>
                      <a:r>
                        <a:rPr lang="fr-FR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4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Unresectable</a:t>
                      </a:r>
                      <a:r>
                        <a:rPr lang="fr-FR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Stage IIIA and IIIB NSCLC Eligible for </a:t>
                      </a:r>
                      <a:r>
                        <a:rPr lang="fr-FR" sz="14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Chemoradiotherapy</a:t>
                      </a:r>
                      <a:r>
                        <a:rPr lang="fr-FR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4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With</a:t>
                      </a:r>
                      <a:r>
                        <a:rPr lang="fr-FR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Curative Intent.</a:t>
                      </a:r>
                    </a:p>
                    <a:p>
                      <a:pPr algn="l"/>
                      <a:r>
                        <a:rPr lang="fr-FR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Alliance </a:t>
                      </a:r>
                      <a:r>
                        <a:rPr lang="fr-FR" sz="14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Foundation</a:t>
                      </a:r>
                      <a:r>
                        <a:rPr lang="fr-FR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US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IIIA-IIIB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9" name="Rectangle 18">
            <a:extLst>
              <a:ext uri="{FF2B5EF4-FFF2-40B4-BE49-F238E27FC236}">
                <a16:creationId xmlns:a16="http://schemas.microsoft.com/office/drawing/2014/main" id="{B4288F10-5A2C-4F45-99B8-A768EB87CEE2}"/>
              </a:ext>
            </a:extLst>
          </p:cNvPr>
          <p:cNvSpPr/>
          <p:nvPr/>
        </p:nvSpPr>
        <p:spPr bwMode="auto">
          <a:xfrm>
            <a:off x="1083507" y="4047581"/>
            <a:ext cx="9481778" cy="514160"/>
          </a:xfrm>
          <a:prstGeom prst="rect">
            <a:avLst/>
          </a:prstGeom>
          <a:solidFill>
            <a:srgbClr val="993300"/>
          </a:solidFill>
          <a:ln w="9525" cap="flat" cmpd="sng" algn="ctr">
            <a:solidFill>
              <a:srgbClr val="48486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fr-FR" kern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ZoneTexte 5">
            <a:extLst>
              <a:ext uri="{FF2B5EF4-FFF2-40B4-BE49-F238E27FC236}">
                <a16:creationId xmlns:a16="http://schemas.microsoft.com/office/drawing/2014/main" id="{130AFD4A-D1A4-B74C-A294-207F98699330}"/>
              </a:ext>
            </a:extLst>
          </p:cNvPr>
          <p:cNvSpPr txBox="1"/>
          <p:nvPr/>
        </p:nvSpPr>
        <p:spPr>
          <a:xfrm>
            <a:off x="3882009" y="4048835"/>
            <a:ext cx="4427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>
              <a:defRPr/>
            </a:pPr>
            <a:r>
              <a:rPr lang="fr-FR" sz="2800" b="1" kern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IO: INDUCTION</a:t>
            </a:r>
          </a:p>
        </p:txBody>
      </p:sp>
    </p:spTree>
    <p:extLst>
      <p:ext uri="{BB962C8B-B14F-4D97-AF65-F5344CB8AC3E}">
        <p14:creationId xmlns:p14="http://schemas.microsoft.com/office/powerpoint/2010/main" val="4243576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2FAC15E-14A6-B744-A11F-BCB5D93F1F29}"/>
              </a:ext>
            </a:extLst>
          </p:cNvPr>
          <p:cNvSpPr/>
          <p:nvPr/>
        </p:nvSpPr>
        <p:spPr bwMode="auto">
          <a:xfrm>
            <a:off x="622739" y="145249"/>
            <a:ext cx="10045264" cy="648361"/>
          </a:xfrm>
          <a:prstGeom prst="rect">
            <a:avLst/>
          </a:prstGeom>
          <a:solidFill>
            <a:srgbClr val="993300"/>
          </a:solidFill>
          <a:ln w="9525" cap="flat" cmpd="sng" algn="ctr">
            <a:solidFill>
              <a:srgbClr val="48486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fr-FR" kern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5A3D779-C415-EB49-BCD0-6959EDCFEFA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6498336"/>
            <a:ext cx="9226992" cy="304800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 Loo / Stanford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91AA01FB-462D-6441-A88F-8AAC82DD814B}"/>
              </a:ext>
            </a:extLst>
          </p:cNvPr>
          <p:cNvSpPr txBox="1">
            <a:spLocks/>
          </p:cNvSpPr>
          <p:nvPr/>
        </p:nvSpPr>
        <p:spPr>
          <a:xfrm>
            <a:off x="10757012" y="3072951"/>
            <a:ext cx="1337885" cy="1695956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vert="horz" lIns="121920" tIns="60960" rIns="121920" bIns="60960" rtlCol="0">
            <a:normAutofit fontScale="92500"/>
          </a:bodyPr>
          <a:lstStyle>
            <a:lvl1pPr marL="233363" indent="-233363" algn="l" defTabSz="4572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ct val="110000"/>
              <a:buFont typeface="Arial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71500" indent="-233363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Font typeface="Arial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0100" indent="-228600" algn="l" defTabSz="45402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SzPct val="80000"/>
              <a:buFont typeface="Arial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2667" dirty="0" err="1">
                <a:latin typeface="Arial" panose="020B0604020202020204" pitchFamily="34" charset="0"/>
                <a:cs typeface="Arial" panose="020B0604020202020204" pitchFamily="34" charset="0"/>
              </a:rPr>
              <a:t>Mornex</a:t>
            </a:r>
            <a:r>
              <a:rPr lang="en-US" sz="2667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2667" i="1" dirty="0">
                <a:latin typeface="Arial" panose="020B0604020202020204" pitchFamily="34" charset="0"/>
                <a:cs typeface="Arial" panose="020B0604020202020204" pitchFamily="34" charset="0"/>
              </a:rPr>
              <a:t>WCLC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2667" dirty="0">
                <a:latin typeface="Arial" panose="020B0604020202020204" pitchFamily="34" charset="0"/>
                <a:cs typeface="Arial" panose="020B0604020202020204" pitchFamily="34" charset="0"/>
              </a:rPr>
              <a:t>2018 </a:t>
            </a:r>
          </a:p>
        </p:txBody>
      </p:sp>
      <p:sp>
        <p:nvSpPr>
          <p:cNvPr id="12" name="ZoneTexte 4">
            <a:extLst>
              <a:ext uri="{FF2B5EF4-FFF2-40B4-BE49-F238E27FC236}">
                <a16:creationId xmlns:a16="http://schemas.microsoft.com/office/drawing/2014/main" id="{2EEC4CD6-9714-7A4C-9DE4-FCE9F5A75507}"/>
              </a:ext>
            </a:extLst>
          </p:cNvPr>
          <p:cNvSpPr txBox="1"/>
          <p:nvPr/>
        </p:nvSpPr>
        <p:spPr>
          <a:xfrm>
            <a:off x="4010541" y="172426"/>
            <a:ext cx="41709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>
              <a:defRPr/>
            </a:pPr>
            <a:r>
              <a:rPr lang="fr-FR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IO: COMBINATIONS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4288F10-5A2C-4F45-99B8-A768EB87CEE2}"/>
              </a:ext>
            </a:extLst>
          </p:cNvPr>
          <p:cNvSpPr/>
          <p:nvPr/>
        </p:nvSpPr>
        <p:spPr bwMode="auto">
          <a:xfrm>
            <a:off x="622738" y="3359481"/>
            <a:ext cx="10045264" cy="514160"/>
          </a:xfrm>
          <a:prstGeom prst="rect">
            <a:avLst/>
          </a:prstGeom>
          <a:solidFill>
            <a:srgbClr val="993300"/>
          </a:solidFill>
          <a:ln w="9525" cap="flat" cmpd="sng" algn="ctr">
            <a:solidFill>
              <a:srgbClr val="48486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fr-FR" kern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ZoneTexte 5">
            <a:extLst>
              <a:ext uri="{FF2B5EF4-FFF2-40B4-BE49-F238E27FC236}">
                <a16:creationId xmlns:a16="http://schemas.microsoft.com/office/drawing/2014/main" id="{130AFD4A-D1A4-B74C-A294-207F98699330}"/>
              </a:ext>
            </a:extLst>
          </p:cNvPr>
          <p:cNvSpPr txBox="1"/>
          <p:nvPr/>
        </p:nvSpPr>
        <p:spPr>
          <a:xfrm>
            <a:off x="3882009" y="3311281"/>
            <a:ext cx="44279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>
              <a:defRPr/>
            </a:pPr>
            <a:r>
              <a:rPr lang="fr-FR" sz="3200" b="1" kern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IO: RT TECHNIQUES</a:t>
            </a:r>
          </a:p>
        </p:txBody>
      </p:sp>
      <p:graphicFrame>
        <p:nvGraphicFramePr>
          <p:cNvPr id="13" name="Tableau 3">
            <a:extLst>
              <a:ext uri="{FF2B5EF4-FFF2-40B4-BE49-F238E27FC236}">
                <a16:creationId xmlns:a16="http://schemas.microsoft.com/office/drawing/2014/main" id="{57EB22BD-62DC-0643-BBE7-723B38AB70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999051"/>
              </p:ext>
            </p:extLst>
          </p:nvPr>
        </p:nvGraphicFramePr>
        <p:xfrm>
          <a:off x="622738" y="844933"/>
          <a:ext cx="10045264" cy="2416987"/>
        </p:xfrm>
        <a:graphic>
          <a:graphicData uri="http://schemas.openxmlformats.org/drawingml/2006/table">
            <a:tbl>
              <a:tblPr firstRow="1" bandRow="1"/>
              <a:tblGrid>
                <a:gridCol w="10637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41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53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342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59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183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98940"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N° NCT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6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Molecule</a:t>
                      </a:r>
                      <a:endParaRPr lang="fr-FR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5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fr-FR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Stage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pts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467"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5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03285321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5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6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Nivolumab</a:t>
                      </a:r>
                      <a:r>
                        <a:rPr lang="fr-FR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lang="fr-FR" sz="16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Ipilimumab</a:t>
                      </a:r>
                      <a:r>
                        <a:rPr lang="fr-FR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or </a:t>
                      </a:r>
                      <a:r>
                        <a:rPr lang="fr-FR" sz="16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Nivolumab</a:t>
                      </a:r>
                      <a:r>
                        <a:rPr lang="fr-FR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6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alone</a:t>
                      </a:r>
                      <a:endParaRPr lang="fr-FR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fr-FR" sz="15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Phase II </a:t>
                      </a:r>
                      <a:r>
                        <a:rPr lang="fr-FR" sz="15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</a:t>
                      </a:r>
                      <a:r>
                        <a:rPr lang="fr-FR" sz="15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of Consolidation </a:t>
                      </a:r>
                      <a:r>
                        <a:rPr lang="fr-FR" sz="15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Immunotherapy</a:t>
                      </a:r>
                      <a:r>
                        <a:rPr lang="fr-FR" sz="15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5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With</a:t>
                      </a:r>
                      <a:r>
                        <a:rPr lang="fr-FR" sz="15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5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Nivolumab</a:t>
                      </a:r>
                      <a:r>
                        <a:rPr lang="fr-FR" sz="15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and </a:t>
                      </a:r>
                      <a:r>
                        <a:rPr lang="fr-FR" sz="15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Ipilimumab</a:t>
                      </a:r>
                      <a:r>
                        <a:rPr lang="fr-FR" sz="15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or </a:t>
                      </a:r>
                      <a:r>
                        <a:rPr lang="fr-FR" sz="15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Nivolumab</a:t>
                      </a:r>
                      <a:r>
                        <a:rPr lang="fr-FR" sz="15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Alone Following Concurrent </a:t>
                      </a:r>
                      <a:r>
                        <a:rPr lang="fr-FR" sz="15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Chemoradiotherapy</a:t>
                      </a:r>
                      <a:r>
                        <a:rPr lang="fr-FR" sz="15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for </a:t>
                      </a:r>
                      <a:r>
                        <a:rPr lang="fr-FR" sz="15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Unresectable</a:t>
                      </a:r>
                      <a:r>
                        <a:rPr lang="fr-FR" sz="15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Stage IIIA/IIIB Non-</a:t>
                      </a:r>
                      <a:r>
                        <a:rPr lang="fr-FR" sz="15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small</a:t>
                      </a:r>
                      <a:r>
                        <a:rPr lang="fr-FR" sz="15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5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Cell</a:t>
                      </a:r>
                      <a:r>
                        <a:rPr lang="fr-FR" sz="15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Lung Cancer (NSCLC):      BTCRC-LUN16-081 -  BMS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5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IIIA/IIIB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5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108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61603"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5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03663166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5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I-II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5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Ipilimumab</a:t>
                      </a:r>
                      <a:endParaRPr lang="fr-FR" sz="15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fr-FR" sz="15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Nivolumab</a:t>
                      </a:r>
                      <a:endParaRPr lang="fr-FR" sz="15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sz="15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Radiation and Chemotherapy With </a:t>
                      </a:r>
                      <a:r>
                        <a:rPr lang="en-US" sz="15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Ipilimumab</a:t>
                      </a:r>
                      <a:r>
                        <a:rPr lang="en-US" sz="15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Followed by </a:t>
                      </a:r>
                      <a:r>
                        <a:rPr lang="en-US" sz="15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Nivolumab</a:t>
                      </a:r>
                      <a:r>
                        <a:rPr lang="en-US" sz="15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for Patients With Stage III </a:t>
                      </a:r>
                      <a:r>
                        <a:rPr lang="en-US" sz="15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Unresectable</a:t>
                      </a:r>
                      <a:r>
                        <a:rPr lang="en-US" sz="15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NSCLC</a:t>
                      </a:r>
                      <a:endParaRPr lang="fr-FR" sz="15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5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III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5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9883342"/>
                  </a:ext>
                </a:extLst>
              </a:tr>
            </a:tbl>
          </a:graphicData>
        </a:graphic>
      </p:graphicFrame>
      <p:graphicFrame>
        <p:nvGraphicFramePr>
          <p:cNvPr id="16" name="Tableau 3">
            <a:extLst>
              <a:ext uri="{FF2B5EF4-FFF2-40B4-BE49-F238E27FC236}">
                <a16:creationId xmlns:a16="http://schemas.microsoft.com/office/drawing/2014/main" id="{861A3025-5002-A54E-98D2-2383998343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9482755"/>
              </p:ext>
            </p:extLst>
          </p:nvPr>
        </p:nvGraphicFramePr>
        <p:xfrm>
          <a:off x="622739" y="3873642"/>
          <a:ext cx="10045264" cy="2573967"/>
        </p:xfrm>
        <a:graphic>
          <a:graphicData uri="http://schemas.openxmlformats.org/drawingml/2006/table">
            <a:tbl>
              <a:tblPr firstRow="1" bandRow="1"/>
              <a:tblGrid>
                <a:gridCol w="11464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46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1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134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674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18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61591"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5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N° NCT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5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500" b="1" dirty="0" err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Molecule</a:t>
                      </a:r>
                      <a:endParaRPr lang="fr-FR" sz="15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500" dirty="0" err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fr-FR" sz="15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5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Stage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5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pts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3748"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5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03589547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5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 </a:t>
                      </a:r>
                      <a:endParaRPr lang="fr-FR" sz="1500" b="1" dirty="0">
                        <a:solidFill>
                          <a:schemeClr val="accent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5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Durvalumab</a:t>
                      </a:r>
                      <a:endParaRPr lang="fr-FR" sz="15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sz="1500" b="1" kern="12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Durvalumab</a:t>
                      </a:r>
                      <a:r>
                        <a:rPr lang="en-US" sz="1500" b="1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and Consolidation SBRT Following Chemoradiation for Locally Advanced Stage III Non-Small Cell Lung.      Brown U, US</a:t>
                      </a:r>
                      <a:endParaRPr lang="fr-FR" sz="15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5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III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5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08628"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5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01993810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5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III 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Durvalumab</a:t>
                      </a:r>
                      <a:endParaRPr lang="fr-FR" sz="15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fr-FR" sz="15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Phase III </a:t>
                      </a:r>
                      <a:r>
                        <a:rPr lang="fr-FR" sz="15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Randomized</a:t>
                      </a:r>
                      <a:r>
                        <a:rPr lang="fr-FR" sz="15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Trial </a:t>
                      </a:r>
                      <a:r>
                        <a:rPr lang="fr-FR" sz="15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Comparing</a:t>
                      </a:r>
                      <a:r>
                        <a:rPr lang="fr-FR" sz="15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5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Overall</a:t>
                      </a:r>
                      <a:r>
                        <a:rPr lang="fr-FR" sz="15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Survival </a:t>
                      </a:r>
                      <a:r>
                        <a:rPr lang="fr-FR" sz="15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After</a:t>
                      </a:r>
                      <a:r>
                        <a:rPr lang="fr-FR" sz="15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Photon Versus Proton </a:t>
                      </a:r>
                      <a:r>
                        <a:rPr lang="fr-FR" sz="15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Chemoradiotherapy</a:t>
                      </a:r>
                      <a:r>
                        <a:rPr lang="fr-FR" sz="15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for </a:t>
                      </a:r>
                      <a:r>
                        <a:rPr lang="fr-FR" sz="15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Inoperable</a:t>
                      </a:r>
                      <a:r>
                        <a:rPr lang="fr-FR" sz="15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Stage II-IIIB NSCLC;         RTOG 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5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II-IIIB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5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330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2541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8">
            <a:extLst>
              <a:ext uri="{FF2B5EF4-FFF2-40B4-BE49-F238E27FC236}">
                <a16:creationId xmlns:a16="http://schemas.microsoft.com/office/drawing/2014/main" id="{ACE4BDE4-19F8-EE45-A3C6-D2D5F3A7AAF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6498336"/>
            <a:ext cx="9226992" cy="304800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 Loo / Stanford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2D34AB-8947-6E44-B9BC-A50B56E008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7734" y="155627"/>
            <a:ext cx="6976533" cy="144949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92D0424-C664-2F42-A395-981D115BDE6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7255"/>
          <a:stretch/>
        </p:blipFill>
        <p:spPr>
          <a:xfrm>
            <a:off x="2533227" y="1633776"/>
            <a:ext cx="7125547" cy="189435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27022E1-009D-0947-8F06-B4784301CE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6294" y="3578361"/>
            <a:ext cx="7159413" cy="296672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E72F6CB-E363-0B49-AD77-82B68B3875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63360" y="1475589"/>
            <a:ext cx="4328640" cy="40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365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ADDFC1E3-C7C3-3A45-BA31-5854BB1B55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RT + IO: Abscopal response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4655A1E-9DEA-C340-B5AE-C250B0A09E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3355161"/>
            <a:ext cx="6010671" cy="268705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8D06795-97A3-FE4E-A023-8AAEEBECE1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3070" y="3355161"/>
            <a:ext cx="5847844" cy="2687057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5FCDA6A0-6463-4548-9441-7E84C634C760}"/>
              </a:ext>
            </a:extLst>
          </p:cNvPr>
          <p:cNvGrpSpPr/>
          <p:nvPr/>
        </p:nvGrpSpPr>
        <p:grpSpPr>
          <a:xfrm>
            <a:off x="1933883" y="1270618"/>
            <a:ext cx="8324235" cy="2160311"/>
            <a:chOff x="1450412" y="135739"/>
            <a:chExt cx="6243176" cy="1620233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1BE59DBC-7253-6C4C-B54D-590AAE9AAE9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50412" y="135739"/>
              <a:ext cx="6243176" cy="1547403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EDEE218-150A-554C-AC52-41E03AA3983B}"/>
                </a:ext>
              </a:extLst>
            </p:cNvPr>
            <p:cNvSpPr/>
            <p:nvPr/>
          </p:nvSpPr>
          <p:spPr>
            <a:xfrm>
              <a:off x="4572000" y="1577947"/>
              <a:ext cx="155302" cy="1780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3DD46462-1CFA-5F45-B2F8-BAB34E81D1DF}"/>
              </a:ext>
            </a:extLst>
          </p:cNvPr>
          <p:cNvSpPr txBox="1">
            <a:spLocks/>
          </p:cNvSpPr>
          <p:nvPr/>
        </p:nvSpPr>
        <p:spPr>
          <a:xfrm>
            <a:off x="2500276" y="5903976"/>
            <a:ext cx="7191451" cy="57302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>
            <a:lvl1pPr marL="233363" indent="-233363" algn="l" defTabSz="4572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ct val="110000"/>
              <a:buFont typeface="Arial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71500" indent="-233363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Font typeface="Arial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0100" indent="-228600" algn="l" defTabSz="45402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SzPct val="80000"/>
              <a:buFont typeface="Arial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2667" dirty="0" err="1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Formenti</a:t>
            </a:r>
            <a:r>
              <a:rPr lang="en-US" sz="2667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i="1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Nature Med </a:t>
            </a:r>
            <a:r>
              <a:rPr lang="en-US" sz="2667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2018 </a:t>
            </a:r>
          </a:p>
        </p:txBody>
      </p:sp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594C9A54-B36F-874B-A591-08F1D48FF2BD}"/>
              </a:ext>
            </a:extLst>
          </p:cNvPr>
          <p:cNvSpPr txBox="1">
            <a:spLocks/>
          </p:cNvSpPr>
          <p:nvPr/>
        </p:nvSpPr>
        <p:spPr>
          <a:xfrm>
            <a:off x="0" y="6498336"/>
            <a:ext cx="9226992" cy="304800"/>
          </a:xfrm>
          <a:prstGeom prst="rect">
            <a:avLst/>
          </a:prstGeom>
        </p:spPr>
        <p:txBody>
          <a:bodyPr vert="horz" lIns="162556" tIns="81277" rIns="162556" bIns="81277" rtlCol="0">
            <a:noAutofit/>
          </a:bodyPr>
          <a:lstStyle>
            <a:lvl1pPr marL="0" indent="0" algn="l" defTabSz="457189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ct val="110000"/>
              <a:buFont typeface="Arial"/>
              <a:buNone/>
              <a:defRPr sz="1400" b="1" i="0" kern="1200">
                <a:solidFill>
                  <a:srgbClr val="8C1515"/>
                </a:solidFill>
                <a:latin typeface="Source Sans Pro" panose="020B0503030403020204" pitchFamily="34" charset="77"/>
                <a:ea typeface="+mn-ea"/>
                <a:cs typeface="Calibri Regular" charset="0"/>
              </a:defRPr>
            </a:lvl1pPr>
            <a:lvl2pPr marL="338129" indent="0" algn="l" defTabSz="457189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Font typeface="Arial"/>
              <a:buNone/>
              <a:defRPr sz="1425" b="1" i="0" kern="1200">
                <a:solidFill>
                  <a:srgbClr val="8C1515"/>
                </a:solidFill>
                <a:latin typeface="Source Sans Pro" panose="020B0503030403020204" pitchFamily="34" charset="77"/>
                <a:ea typeface="+mn-ea"/>
                <a:cs typeface="Calibri Regular" charset="0"/>
              </a:defRPr>
            </a:lvl2pPr>
            <a:lvl3pPr marL="571486" indent="0" algn="l" defTabSz="45401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SzPct val="80000"/>
              <a:buFont typeface="Arial"/>
              <a:buNone/>
              <a:defRPr sz="1425" b="1" i="0" kern="1200">
                <a:solidFill>
                  <a:srgbClr val="8C1515"/>
                </a:solidFill>
                <a:latin typeface="Source Sans Pro" panose="020B0503030403020204" pitchFamily="34" charset="77"/>
                <a:ea typeface="+mn-ea"/>
                <a:cs typeface="Calibri Regular" charset="0"/>
              </a:defRPr>
            </a:lvl3pPr>
            <a:lvl4pPr marL="1371566" indent="0" algn="l" defTabSz="457189" rtl="0" eaLnBrk="1" latinLnBrk="0" hangingPunct="1">
              <a:spcBef>
                <a:spcPct val="20000"/>
              </a:spcBef>
              <a:buFont typeface="Arial"/>
              <a:buNone/>
              <a:defRPr sz="1425" b="1" kern="1200">
                <a:solidFill>
                  <a:srgbClr val="8C1515"/>
                </a:solidFill>
                <a:latin typeface="+mn-lt"/>
                <a:ea typeface="+mn-ea"/>
                <a:cs typeface="+mn-cs"/>
              </a:defRPr>
            </a:lvl4pPr>
            <a:lvl5pPr marL="1828754" indent="0" algn="l" defTabSz="457189" rtl="0" eaLnBrk="1" latinLnBrk="0" hangingPunct="1">
              <a:spcBef>
                <a:spcPct val="20000"/>
              </a:spcBef>
              <a:buFont typeface="Arial"/>
              <a:buNone/>
              <a:defRPr sz="1425" b="1" kern="1200">
                <a:solidFill>
                  <a:srgbClr val="8C1515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5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67">
                <a:latin typeface="Arial" panose="020B0604020202020204" pitchFamily="34" charset="0"/>
                <a:cs typeface="Arial" panose="020B0604020202020204" pitchFamily="34" charset="0"/>
              </a:rPr>
              <a:t>B Loo / Stanford</a:t>
            </a:r>
            <a:endParaRPr lang="en-US" sz="1867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63F364F-40E1-D14C-8E3D-6DD65802F2C7}"/>
              </a:ext>
            </a:extLst>
          </p:cNvPr>
          <p:cNvSpPr txBox="1"/>
          <p:nvPr/>
        </p:nvSpPr>
        <p:spPr>
          <a:xfrm>
            <a:off x="10258117" y="1583821"/>
            <a:ext cx="1802096" cy="125572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800" dirty="0">
                <a:solidFill>
                  <a:srgbClr val="6962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N=39</a:t>
            </a:r>
          </a:p>
          <a:p>
            <a:pPr>
              <a:lnSpc>
                <a:spcPct val="90000"/>
              </a:lnSpc>
            </a:pPr>
            <a:r>
              <a:rPr lang="en-US" sz="2800" dirty="0">
                <a:solidFill>
                  <a:srgbClr val="6962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18% ORR</a:t>
            </a:r>
          </a:p>
          <a:p>
            <a:pPr>
              <a:lnSpc>
                <a:spcPct val="90000"/>
              </a:lnSpc>
            </a:pPr>
            <a:r>
              <a:rPr lang="en-US" sz="2800" dirty="0">
                <a:solidFill>
                  <a:srgbClr val="6962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31% DCR</a:t>
            </a:r>
          </a:p>
        </p:txBody>
      </p:sp>
    </p:spTree>
    <p:extLst>
      <p:ext uri="{BB962C8B-B14F-4D97-AF65-F5344CB8AC3E}">
        <p14:creationId xmlns:p14="http://schemas.microsoft.com/office/powerpoint/2010/main" val="1809200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ADDFC1E3-C7C3-3A45-BA31-5854BB1B55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RT + IO: Abscopal response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3DD46462-1CFA-5F45-B2F8-BAB34E81D1DF}"/>
              </a:ext>
            </a:extLst>
          </p:cNvPr>
          <p:cNvSpPr txBox="1">
            <a:spLocks/>
          </p:cNvSpPr>
          <p:nvPr/>
        </p:nvSpPr>
        <p:spPr>
          <a:xfrm>
            <a:off x="2500276" y="5903976"/>
            <a:ext cx="7191451" cy="57302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>
            <a:lvl1pPr marL="233363" indent="-233363" algn="l" defTabSz="4572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ct val="110000"/>
              <a:buFont typeface="Arial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71500" indent="-233363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Font typeface="Arial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0100" indent="-228600" algn="l" defTabSz="45402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SzPct val="80000"/>
              <a:buFont typeface="Arial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2667" dirty="0" err="1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Theelen</a:t>
            </a:r>
            <a:r>
              <a:rPr lang="en-US" sz="2667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i="1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JAMA </a:t>
            </a:r>
            <a:r>
              <a:rPr lang="en-US" sz="2667" i="1" dirty="0" err="1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Onc</a:t>
            </a:r>
            <a:r>
              <a:rPr lang="en-US" sz="2667" i="1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2019 </a:t>
            </a:r>
          </a:p>
        </p:txBody>
      </p:sp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594C9A54-B36F-874B-A591-08F1D48FF2BD}"/>
              </a:ext>
            </a:extLst>
          </p:cNvPr>
          <p:cNvSpPr txBox="1">
            <a:spLocks/>
          </p:cNvSpPr>
          <p:nvPr/>
        </p:nvSpPr>
        <p:spPr>
          <a:xfrm>
            <a:off x="0" y="6498336"/>
            <a:ext cx="9226992" cy="304800"/>
          </a:xfrm>
          <a:prstGeom prst="rect">
            <a:avLst/>
          </a:prstGeom>
        </p:spPr>
        <p:txBody>
          <a:bodyPr vert="horz" lIns="162556" tIns="81277" rIns="162556" bIns="81277" rtlCol="0">
            <a:noAutofit/>
          </a:bodyPr>
          <a:lstStyle>
            <a:lvl1pPr marL="0" indent="0" algn="l" defTabSz="457189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ct val="110000"/>
              <a:buFont typeface="Arial"/>
              <a:buNone/>
              <a:defRPr sz="1400" b="1" i="0" kern="1200">
                <a:solidFill>
                  <a:srgbClr val="8C1515"/>
                </a:solidFill>
                <a:latin typeface="Source Sans Pro" panose="020B0503030403020204" pitchFamily="34" charset="77"/>
                <a:ea typeface="+mn-ea"/>
                <a:cs typeface="Calibri Regular" charset="0"/>
              </a:defRPr>
            </a:lvl1pPr>
            <a:lvl2pPr marL="338129" indent="0" algn="l" defTabSz="457189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Font typeface="Arial"/>
              <a:buNone/>
              <a:defRPr sz="1425" b="1" i="0" kern="1200">
                <a:solidFill>
                  <a:srgbClr val="8C1515"/>
                </a:solidFill>
                <a:latin typeface="Source Sans Pro" panose="020B0503030403020204" pitchFamily="34" charset="77"/>
                <a:ea typeface="+mn-ea"/>
                <a:cs typeface="Calibri Regular" charset="0"/>
              </a:defRPr>
            </a:lvl2pPr>
            <a:lvl3pPr marL="571486" indent="0" algn="l" defTabSz="45401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SzPct val="80000"/>
              <a:buFont typeface="Arial"/>
              <a:buNone/>
              <a:defRPr sz="1425" b="1" i="0" kern="1200">
                <a:solidFill>
                  <a:srgbClr val="8C1515"/>
                </a:solidFill>
                <a:latin typeface="Source Sans Pro" panose="020B0503030403020204" pitchFamily="34" charset="77"/>
                <a:ea typeface="+mn-ea"/>
                <a:cs typeface="Calibri Regular" charset="0"/>
              </a:defRPr>
            </a:lvl3pPr>
            <a:lvl4pPr marL="1371566" indent="0" algn="l" defTabSz="457189" rtl="0" eaLnBrk="1" latinLnBrk="0" hangingPunct="1">
              <a:spcBef>
                <a:spcPct val="20000"/>
              </a:spcBef>
              <a:buFont typeface="Arial"/>
              <a:buNone/>
              <a:defRPr sz="1425" b="1" kern="1200">
                <a:solidFill>
                  <a:srgbClr val="8C1515"/>
                </a:solidFill>
                <a:latin typeface="+mn-lt"/>
                <a:ea typeface="+mn-ea"/>
                <a:cs typeface="+mn-cs"/>
              </a:defRPr>
            </a:lvl4pPr>
            <a:lvl5pPr marL="1828754" indent="0" algn="l" defTabSz="457189" rtl="0" eaLnBrk="1" latinLnBrk="0" hangingPunct="1">
              <a:spcBef>
                <a:spcPct val="20000"/>
              </a:spcBef>
              <a:buFont typeface="Arial"/>
              <a:buNone/>
              <a:defRPr sz="1425" b="1" kern="1200">
                <a:solidFill>
                  <a:srgbClr val="8C1515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5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67" dirty="0">
                <a:latin typeface="Arial" panose="020B0604020202020204" pitchFamily="34" charset="0"/>
                <a:cs typeface="Arial" panose="020B0604020202020204" pitchFamily="34" charset="0"/>
              </a:rPr>
              <a:t>B Loo / Stanford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148C6B6-88D2-CA4E-B6C9-B0AF1ED05C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70" y="2101275"/>
            <a:ext cx="3315749" cy="363602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B138B3B-0602-524F-8FE6-DD4C21A6BC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7489" y="2608922"/>
            <a:ext cx="4306388" cy="262072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ED66EC0-68D9-ED4C-BA9C-C30C39AE66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9746" y="2608922"/>
            <a:ext cx="4306388" cy="262072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itle 13">
                <a:extLst>
                  <a:ext uri="{FF2B5EF4-FFF2-40B4-BE49-F238E27FC236}">
                    <a16:creationId xmlns:a16="http://schemas.microsoft.com/office/drawing/2014/main" id="{369EC30B-6301-E14A-A400-7BBA2F0785C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06401" y="1327254"/>
                <a:ext cx="11220668" cy="607340"/>
              </a:xfrm>
              <a:prstGeom prst="rect">
                <a:avLst/>
              </a:prstGeom>
            </p:spPr>
            <p:txBody>
              <a:bodyPr vert="horz" wrap="square" lIns="162556" tIns="81277" rIns="162556" bIns="81277" rtlCol="0" anchor="b" anchorCtr="0">
                <a:spAutoFit/>
              </a:bodyPr>
              <a:lstStyle>
                <a:lvl1pPr algn="l" defTabSz="457189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3300" b="0" i="0" kern="1200">
                    <a:solidFill>
                      <a:schemeClr val="accent1"/>
                    </a:solidFill>
                    <a:latin typeface="Source Sans Pro" panose="020B0503030403020204" pitchFamily="34" charset="77"/>
                    <a:ea typeface="+mj-ea"/>
                    <a:cs typeface="Calibri Regular" charset="0"/>
                  </a:defRPr>
                </a:lvl1pPr>
              </a:lstStyle>
              <a:p>
                <a:pPr algn="ctr"/>
                <a:r>
                  <a:rPr lang="en-US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PEMBRO-RT: </a:t>
                </a:r>
                <a:r>
                  <a:rPr lang="en-US" sz="3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pembro</a:t>
                </a:r>
                <a:r>
                  <a:rPr lang="en-US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2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±</m:t>
                    </m:r>
                  </m:oMath>
                </a14:m>
                <a:r>
                  <a:rPr lang="en-US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RT (8 </a:t>
                </a:r>
                <a:r>
                  <a:rPr lang="en-US" sz="3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Gy</a:t>
                </a:r>
                <a:r>
                  <a:rPr lang="en-US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x3) to single metastasis</a:t>
                </a:r>
              </a:p>
            </p:txBody>
          </p:sp>
        </mc:Choice>
        <mc:Fallback xmlns="">
          <p:sp>
            <p:nvSpPr>
              <p:cNvPr id="15" name="Title 13">
                <a:extLst>
                  <a:ext uri="{FF2B5EF4-FFF2-40B4-BE49-F238E27FC236}">
                    <a16:creationId xmlns:a16="http://schemas.microsoft.com/office/drawing/2014/main" id="{369EC30B-6301-E14A-A400-7BBA2F0785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401" y="1327254"/>
                <a:ext cx="11220668" cy="607340"/>
              </a:xfrm>
              <a:prstGeom prst="rect">
                <a:avLst/>
              </a:prstGeom>
              <a:blipFill>
                <a:blip r:embed="rId5"/>
                <a:stretch>
                  <a:fillRect t="-14583"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0ABAFB3E-6FEE-5346-A4E0-D9AC1CD0CC83}"/>
              </a:ext>
            </a:extLst>
          </p:cNvPr>
          <p:cNvSpPr/>
          <p:nvPr/>
        </p:nvSpPr>
        <p:spPr>
          <a:xfrm>
            <a:off x="65870" y="3830231"/>
            <a:ext cx="3224892" cy="690520"/>
          </a:xfrm>
          <a:prstGeom prst="roundRect">
            <a:avLst/>
          </a:prstGeom>
          <a:noFill/>
          <a:ln w="28575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15A84C-136C-DC4A-A240-172B1E64F1CF}"/>
              </a:ext>
            </a:extLst>
          </p:cNvPr>
          <p:cNvSpPr txBox="1"/>
          <p:nvPr/>
        </p:nvSpPr>
        <p:spPr>
          <a:xfrm>
            <a:off x="4309211" y="2156250"/>
            <a:ext cx="1222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HR: 0.66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4CE8B30-C1F2-364F-AEF3-B65DF36CBC22}"/>
              </a:ext>
            </a:extLst>
          </p:cNvPr>
          <p:cNvSpPr txBox="1"/>
          <p:nvPr/>
        </p:nvSpPr>
        <p:spPr>
          <a:xfrm>
            <a:off x="8672867" y="2156250"/>
            <a:ext cx="1222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HR: 0.71</a:t>
            </a:r>
          </a:p>
        </p:txBody>
      </p:sp>
    </p:spTree>
    <p:extLst>
      <p:ext uri="{BB962C8B-B14F-4D97-AF65-F5344CB8AC3E}">
        <p14:creationId xmlns:p14="http://schemas.microsoft.com/office/powerpoint/2010/main" val="1581188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ADDFC1E3-C7C3-3A45-BA31-5854BB1B55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RT + IO: </a:t>
            </a:r>
            <a:r>
              <a:rPr lang="en-US" dirty="0" err="1"/>
              <a:t>Oligometastablation</a:t>
            </a:r>
            <a:endParaRPr lang="en-US" dirty="0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3DD46462-1CFA-5F45-B2F8-BAB34E81D1DF}"/>
              </a:ext>
            </a:extLst>
          </p:cNvPr>
          <p:cNvSpPr txBox="1">
            <a:spLocks/>
          </p:cNvSpPr>
          <p:nvPr/>
        </p:nvSpPr>
        <p:spPr>
          <a:xfrm>
            <a:off x="2500276" y="5903976"/>
            <a:ext cx="7191451" cy="57302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>
            <a:lvl1pPr marL="233363" indent="-233363" algn="l" defTabSz="4572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ct val="110000"/>
              <a:buFont typeface="Arial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71500" indent="-233363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Font typeface="Arial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0100" indent="-228600" algn="l" defTabSz="45402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SzPct val="80000"/>
              <a:buFont typeface="Arial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2667" dirty="0" err="1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Bauml</a:t>
            </a:r>
            <a:r>
              <a:rPr lang="en-US" sz="2667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i="1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JAMA </a:t>
            </a:r>
            <a:r>
              <a:rPr lang="en-US" sz="2667" i="1" dirty="0" err="1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Onc</a:t>
            </a:r>
            <a:r>
              <a:rPr lang="en-US" sz="2667" i="1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2019 </a:t>
            </a:r>
          </a:p>
        </p:txBody>
      </p:sp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594C9A54-B36F-874B-A591-08F1D48FF2BD}"/>
              </a:ext>
            </a:extLst>
          </p:cNvPr>
          <p:cNvSpPr txBox="1">
            <a:spLocks/>
          </p:cNvSpPr>
          <p:nvPr/>
        </p:nvSpPr>
        <p:spPr>
          <a:xfrm>
            <a:off x="0" y="6498336"/>
            <a:ext cx="9226992" cy="304800"/>
          </a:xfrm>
          <a:prstGeom prst="rect">
            <a:avLst/>
          </a:prstGeom>
        </p:spPr>
        <p:txBody>
          <a:bodyPr vert="horz" lIns="162556" tIns="81277" rIns="162556" bIns="81277" rtlCol="0">
            <a:noAutofit/>
          </a:bodyPr>
          <a:lstStyle>
            <a:lvl1pPr marL="0" indent="0" algn="l" defTabSz="457189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ct val="110000"/>
              <a:buFont typeface="Arial"/>
              <a:buNone/>
              <a:defRPr sz="1400" b="1" i="0" kern="1200">
                <a:solidFill>
                  <a:srgbClr val="8C1515"/>
                </a:solidFill>
                <a:latin typeface="Source Sans Pro" panose="020B0503030403020204" pitchFamily="34" charset="77"/>
                <a:ea typeface="+mn-ea"/>
                <a:cs typeface="Calibri Regular" charset="0"/>
              </a:defRPr>
            </a:lvl1pPr>
            <a:lvl2pPr marL="338129" indent="0" algn="l" defTabSz="457189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Font typeface="Arial"/>
              <a:buNone/>
              <a:defRPr sz="1425" b="1" i="0" kern="1200">
                <a:solidFill>
                  <a:srgbClr val="8C1515"/>
                </a:solidFill>
                <a:latin typeface="Source Sans Pro" panose="020B0503030403020204" pitchFamily="34" charset="77"/>
                <a:ea typeface="+mn-ea"/>
                <a:cs typeface="Calibri Regular" charset="0"/>
              </a:defRPr>
            </a:lvl2pPr>
            <a:lvl3pPr marL="571486" indent="0" algn="l" defTabSz="45401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SzPct val="80000"/>
              <a:buFont typeface="Arial"/>
              <a:buNone/>
              <a:defRPr sz="1425" b="1" i="0" kern="1200">
                <a:solidFill>
                  <a:srgbClr val="8C1515"/>
                </a:solidFill>
                <a:latin typeface="Source Sans Pro" panose="020B0503030403020204" pitchFamily="34" charset="77"/>
                <a:ea typeface="+mn-ea"/>
                <a:cs typeface="Calibri Regular" charset="0"/>
              </a:defRPr>
            </a:lvl3pPr>
            <a:lvl4pPr marL="1371566" indent="0" algn="l" defTabSz="457189" rtl="0" eaLnBrk="1" latinLnBrk="0" hangingPunct="1">
              <a:spcBef>
                <a:spcPct val="20000"/>
              </a:spcBef>
              <a:buFont typeface="Arial"/>
              <a:buNone/>
              <a:defRPr sz="1425" b="1" kern="1200">
                <a:solidFill>
                  <a:srgbClr val="8C1515"/>
                </a:solidFill>
                <a:latin typeface="+mn-lt"/>
                <a:ea typeface="+mn-ea"/>
                <a:cs typeface="+mn-cs"/>
              </a:defRPr>
            </a:lvl4pPr>
            <a:lvl5pPr marL="1828754" indent="0" algn="l" defTabSz="457189" rtl="0" eaLnBrk="1" latinLnBrk="0" hangingPunct="1">
              <a:spcBef>
                <a:spcPct val="20000"/>
              </a:spcBef>
              <a:buFont typeface="Arial"/>
              <a:buNone/>
              <a:defRPr sz="1425" b="1" kern="1200">
                <a:solidFill>
                  <a:srgbClr val="8C1515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5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67">
                <a:latin typeface="Arial" panose="020B0604020202020204" pitchFamily="34" charset="0"/>
                <a:cs typeface="Arial" panose="020B0604020202020204" pitchFamily="34" charset="0"/>
              </a:rPr>
              <a:t>B Loo / Stanford</a:t>
            </a:r>
            <a:endParaRPr lang="en-US" sz="1867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le 13">
            <a:extLst>
              <a:ext uri="{FF2B5EF4-FFF2-40B4-BE49-F238E27FC236}">
                <a16:creationId xmlns:a16="http://schemas.microsoft.com/office/drawing/2014/main" id="{8F6AF817-F1B4-E142-8AEE-725038AF409A}"/>
              </a:ext>
            </a:extLst>
          </p:cNvPr>
          <p:cNvSpPr txBox="1">
            <a:spLocks/>
          </p:cNvSpPr>
          <p:nvPr/>
        </p:nvSpPr>
        <p:spPr>
          <a:xfrm>
            <a:off x="793022" y="1327254"/>
            <a:ext cx="10605959" cy="607340"/>
          </a:xfrm>
          <a:prstGeom prst="rect">
            <a:avLst/>
          </a:prstGeom>
        </p:spPr>
        <p:txBody>
          <a:bodyPr vert="horz" wrap="square" lIns="162556" tIns="81277" rIns="162556" bIns="81277" rtlCol="0" anchor="b" anchorCtr="0">
            <a:spAutoFit/>
          </a:bodyPr>
          <a:lstStyle>
            <a:lvl1pPr algn="l" defTabSz="4571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b="0" i="0" kern="1200">
                <a:solidFill>
                  <a:schemeClr val="accent1"/>
                </a:solidFill>
                <a:latin typeface="Source Sans Pro" panose="020B0503030403020204" pitchFamily="34" charset="77"/>
                <a:ea typeface="+mj-ea"/>
                <a:cs typeface="Calibri Regular" charset="0"/>
              </a:defRPr>
            </a:lvl1pPr>
          </a:lstStyle>
          <a:p>
            <a:pPr algn="ctr"/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Pennbro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”: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pembro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+ radical local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tx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of all metastases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F8B2B7C-4577-044E-BB64-92BDAAD9E9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25" y="2394842"/>
            <a:ext cx="4002033" cy="292785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DA57228-6D2E-D244-8E75-F1A1697FCD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0082" y="2394842"/>
            <a:ext cx="4006935" cy="292785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B25009B-36A6-554D-83EB-5D5C78C911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41041" y="2394842"/>
            <a:ext cx="4006935" cy="2927855"/>
          </a:xfrm>
          <a:prstGeom prst="rect">
            <a:avLst/>
          </a:prstGeom>
        </p:spPr>
      </p:pic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85771DF7-D1DD-E049-BC36-20EB56540A1F}"/>
              </a:ext>
            </a:extLst>
          </p:cNvPr>
          <p:cNvSpPr/>
          <p:nvPr/>
        </p:nvSpPr>
        <p:spPr>
          <a:xfrm>
            <a:off x="44025" y="4412858"/>
            <a:ext cx="4002033" cy="507100"/>
          </a:xfrm>
          <a:prstGeom prst="roundRect">
            <a:avLst/>
          </a:prstGeom>
          <a:noFill/>
          <a:ln w="28575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983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87F80A-7C2C-7642-A85E-34C8A45F72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084AF8-6BA4-154A-A785-CFBED0F8728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6400" y="1371601"/>
            <a:ext cx="11785600" cy="5128388"/>
          </a:xfrm>
        </p:spPr>
        <p:txBody>
          <a:bodyPr>
            <a:normAutofit/>
          </a:bodyPr>
          <a:lstStyle/>
          <a:p>
            <a:r>
              <a:rPr lang="en-US" sz="3200" dirty="0"/>
              <a:t>Immune checkpoint inhibition has improved survival over </a:t>
            </a:r>
            <a:r>
              <a:rPr lang="en-US" sz="3200" dirty="0" err="1"/>
              <a:t>chemoRT</a:t>
            </a:r>
            <a:r>
              <a:rPr lang="en-US" sz="3200" dirty="0"/>
              <a:t> for stage III NSCLC</a:t>
            </a:r>
          </a:p>
          <a:p>
            <a:r>
              <a:rPr lang="en-US" sz="3200" dirty="0"/>
              <a:t>Optimal integration being actively studied</a:t>
            </a:r>
          </a:p>
          <a:p>
            <a:pPr lvl="1"/>
            <a:r>
              <a:rPr lang="en-US" sz="2667" dirty="0"/>
              <a:t>Sequence</a:t>
            </a:r>
          </a:p>
          <a:p>
            <a:pPr lvl="1"/>
            <a:r>
              <a:rPr lang="en-US" sz="2667" dirty="0"/>
              <a:t>IO combinations</a:t>
            </a:r>
          </a:p>
          <a:p>
            <a:pPr lvl="1"/>
            <a:r>
              <a:rPr lang="en-US" sz="2667" dirty="0"/>
              <a:t>Replacement of conventional chemotherapy</a:t>
            </a:r>
          </a:p>
          <a:p>
            <a:r>
              <a:rPr lang="en-US" sz="3200" dirty="0"/>
              <a:t>Comprehensive and optimal RT of all known disease sites may be important factor for efficacy in this setting</a:t>
            </a:r>
          </a:p>
          <a:p>
            <a:r>
              <a:rPr lang="en-US" sz="3200" dirty="0"/>
              <a:t>Biomarkers beyond PD-L1 will be important for individualized therapy</a:t>
            </a:r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4D8BBC21-09E4-DF48-B0AB-5BF7928B00E8}"/>
              </a:ext>
            </a:extLst>
          </p:cNvPr>
          <p:cNvSpPr txBox="1">
            <a:spLocks/>
          </p:cNvSpPr>
          <p:nvPr/>
        </p:nvSpPr>
        <p:spPr>
          <a:xfrm>
            <a:off x="0" y="6498336"/>
            <a:ext cx="9226992" cy="304800"/>
          </a:xfrm>
          <a:prstGeom prst="rect">
            <a:avLst/>
          </a:prstGeom>
        </p:spPr>
        <p:txBody>
          <a:bodyPr vert="horz" lIns="162556" tIns="81277" rIns="162556" bIns="81277" rtlCol="0">
            <a:noAutofit/>
          </a:bodyPr>
          <a:lstStyle>
            <a:lvl1pPr marL="0" indent="0" algn="l" defTabSz="457189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ct val="110000"/>
              <a:buFont typeface="Arial"/>
              <a:buNone/>
              <a:defRPr sz="1400" b="1" i="0" kern="1200">
                <a:solidFill>
                  <a:srgbClr val="8C1515"/>
                </a:solidFill>
                <a:latin typeface="Source Sans Pro" panose="020B0503030403020204" pitchFamily="34" charset="77"/>
                <a:ea typeface="+mn-ea"/>
                <a:cs typeface="Calibri Regular" charset="0"/>
              </a:defRPr>
            </a:lvl1pPr>
            <a:lvl2pPr marL="338129" indent="0" algn="l" defTabSz="457189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Font typeface="Arial"/>
              <a:buNone/>
              <a:defRPr sz="1425" b="1" i="0" kern="1200">
                <a:solidFill>
                  <a:srgbClr val="8C1515"/>
                </a:solidFill>
                <a:latin typeface="Source Sans Pro" panose="020B0503030403020204" pitchFamily="34" charset="77"/>
                <a:ea typeface="+mn-ea"/>
                <a:cs typeface="Calibri Regular" charset="0"/>
              </a:defRPr>
            </a:lvl2pPr>
            <a:lvl3pPr marL="571486" indent="0" algn="l" defTabSz="45401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SzPct val="80000"/>
              <a:buFont typeface="Arial"/>
              <a:buNone/>
              <a:defRPr sz="1425" b="1" i="0" kern="1200">
                <a:solidFill>
                  <a:srgbClr val="8C1515"/>
                </a:solidFill>
                <a:latin typeface="Source Sans Pro" panose="020B0503030403020204" pitchFamily="34" charset="77"/>
                <a:ea typeface="+mn-ea"/>
                <a:cs typeface="Calibri Regular" charset="0"/>
              </a:defRPr>
            </a:lvl3pPr>
            <a:lvl4pPr marL="1371566" indent="0" algn="l" defTabSz="457189" rtl="0" eaLnBrk="1" latinLnBrk="0" hangingPunct="1">
              <a:spcBef>
                <a:spcPct val="20000"/>
              </a:spcBef>
              <a:buFont typeface="Arial"/>
              <a:buNone/>
              <a:defRPr sz="1425" b="1" kern="1200">
                <a:solidFill>
                  <a:srgbClr val="8C1515"/>
                </a:solidFill>
                <a:latin typeface="+mn-lt"/>
                <a:ea typeface="+mn-ea"/>
                <a:cs typeface="+mn-cs"/>
              </a:defRPr>
            </a:lvl4pPr>
            <a:lvl5pPr marL="1828754" indent="0" algn="l" defTabSz="457189" rtl="0" eaLnBrk="1" latinLnBrk="0" hangingPunct="1">
              <a:spcBef>
                <a:spcPct val="20000"/>
              </a:spcBef>
              <a:buFont typeface="Arial"/>
              <a:buNone/>
              <a:defRPr sz="1425" b="1" kern="1200">
                <a:solidFill>
                  <a:srgbClr val="8C1515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5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67">
                <a:latin typeface="Arial" panose="020B0604020202020204" pitchFamily="34" charset="0"/>
                <a:cs typeface="Arial" panose="020B0604020202020204" pitchFamily="34" charset="0"/>
              </a:rPr>
              <a:t>B Loo / Stanford</a:t>
            </a:r>
            <a:endParaRPr lang="en-US" sz="1867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1768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"/>
          <p:cNvSpPr txBox="1">
            <a:spLocks/>
          </p:cNvSpPr>
          <p:nvPr/>
        </p:nvSpPr>
        <p:spPr>
          <a:xfrm>
            <a:off x="2500276" y="5903976"/>
            <a:ext cx="7191451" cy="57302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>
            <a:lvl1pPr marL="233363" indent="-233363" algn="l" defTabSz="4572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ct val="110000"/>
              <a:buFont typeface="Arial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71500" indent="-233363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Font typeface="Arial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0100" indent="-228600" algn="l" defTabSz="45402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SzPct val="80000"/>
              <a:buFont typeface="Arial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2667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Bradley </a:t>
            </a:r>
            <a:r>
              <a:rPr lang="en-US" sz="2667" i="1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ASTRO </a:t>
            </a:r>
            <a:r>
              <a:rPr lang="en-US" sz="2667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2017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0" y="542098"/>
            <a:ext cx="8820592" cy="677104"/>
          </a:xfrm>
        </p:spPr>
        <p:txBody>
          <a:bodyPr/>
          <a:lstStyle/>
          <a:p>
            <a:r>
              <a:rPr lang="en-US" sz="4000" dirty="0" err="1"/>
              <a:t>ChemoRT</a:t>
            </a:r>
            <a:r>
              <a:rPr lang="en-US" sz="4000" dirty="0"/>
              <a:t> “benchmark”: RTOG 0617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B Loo / Stanford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3996FE84-F8C2-1F44-BE1A-D1C44A5628C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3719" b="18947"/>
          <a:stretch/>
        </p:blipFill>
        <p:spPr>
          <a:xfrm>
            <a:off x="0" y="1281865"/>
            <a:ext cx="12192000" cy="461781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7AE2EE4-DC23-A847-85AB-E0285B1DD3D9}"/>
              </a:ext>
            </a:extLst>
          </p:cNvPr>
          <p:cNvSpPr txBox="1"/>
          <p:nvPr/>
        </p:nvSpPr>
        <p:spPr>
          <a:xfrm>
            <a:off x="5156927" y="3004486"/>
            <a:ext cx="856416" cy="350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sz="1867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32.1%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79DC8DE-E54A-D046-ABED-737B6E33A4EB}"/>
              </a:ext>
            </a:extLst>
          </p:cNvPr>
          <p:cNvSpPr txBox="1"/>
          <p:nvPr/>
        </p:nvSpPr>
        <p:spPr>
          <a:xfrm>
            <a:off x="5332570" y="3703631"/>
            <a:ext cx="677996" cy="350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sz="1867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23%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15B7F09-E15F-BD4C-84CB-1F0F5DDCE98C}"/>
              </a:ext>
            </a:extLst>
          </p:cNvPr>
          <p:cNvCxnSpPr/>
          <p:nvPr/>
        </p:nvCxnSpPr>
        <p:spPr>
          <a:xfrm>
            <a:off x="772886" y="2928257"/>
            <a:ext cx="2471057" cy="0"/>
          </a:xfrm>
          <a:prstGeom prst="line">
            <a:avLst/>
          </a:prstGeom>
          <a:ln w="1905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5BF6A2DD-E2AD-874D-A33C-44C66209E820}"/>
              </a:ext>
            </a:extLst>
          </p:cNvPr>
          <p:cNvSpPr txBox="1"/>
          <p:nvPr/>
        </p:nvSpPr>
        <p:spPr>
          <a:xfrm>
            <a:off x="3234331" y="2652543"/>
            <a:ext cx="856416" cy="350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sz="1867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 </a:t>
            </a:r>
            <a:r>
              <a:rPr lang="en-US" sz="1867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</a:t>
            </a:r>
            <a:endParaRPr lang="en-US" sz="1867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75FC5F5-C3C9-C849-B6C8-6BA59347EB4F}"/>
              </a:ext>
            </a:extLst>
          </p:cNvPr>
          <p:cNvSpPr txBox="1"/>
          <p:nvPr/>
        </p:nvSpPr>
        <p:spPr>
          <a:xfrm>
            <a:off x="1900467" y="2923963"/>
            <a:ext cx="856416" cy="350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sz="1867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 </a:t>
            </a:r>
            <a:r>
              <a:rPr lang="en-US" sz="1867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</a:t>
            </a:r>
            <a:endParaRPr lang="en-US" sz="1867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215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"/>
          <p:cNvSpPr txBox="1">
            <a:spLocks/>
          </p:cNvSpPr>
          <p:nvPr/>
        </p:nvSpPr>
        <p:spPr>
          <a:xfrm>
            <a:off x="2500276" y="5903976"/>
            <a:ext cx="7191451" cy="57302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>
            <a:lvl1pPr marL="233363" indent="-233363" algn="l" defTabSz="4572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ct val="110000"/>
              <a:buFont typeface="Arial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71500" indent="-233363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Font typeface="Arial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0100" indent="-228600" algn="l" defTabSz="45402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SzPct val="80000"/>
              <a:buFont typeface="Arial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2667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Antonia </a:t>
            </a:r>
            <a:r>
              <a:rPr lang="en-US" sz="2667" i="1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NEJM </a:t>
            </a:r>
            <a:r>
              <a:rPr lang="en-US" sz="2667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2018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0" y="542098"/>
            <a:ext cx="8820592" cy="677104"/>
          </a:xfrm>
        </p:spPr>
        <p:txBody>
          <a:bodyPr/>
          <a:lstStyle/>
          <a:p>
            <a:r>
              <a:rPr lang="en-US" dirty="0"/>
              <a:t>New SOC: PACIFIC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B Loo / Stanford</a:t>
            </a:r>
          </a:p>
        </p:txBody>
      </p:sp>
      <p:pic>
        <p:nvPicPr>
          <p:cNvPr id="11" name="Picture 10" descr="Image">
            <a:extLst>
              <a:ext uri="{FF2B5EF4-FFF2-40B4-BE49-F238E27FC236}">
                <a16:creationId xmlns:a16="http://schemas.microsoft.com/office/drawing/2014/main" id="{95C95940-2CCF-D946-9BD9-BF44ACE7E15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360" y="1360415"/>
            <a:ext cx="6029880" cy="423140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4A09609-5079-6444-9404-F129E40B50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4600" y="1447457"/>
            <a:ext cx="6035040" cy="405732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E41E8B3-DF33-4B41-9F0B-83A220FB9538}"/>
              </a:ext>
            </a:extLst>
          </p:cNvPr>
          <p:cNvSpPr txBox="1"/>
          <p:nvPr/>
        </p:nvSpPr>
        <p:spPr>
          <a:xfrm>
            <a:off x="4755212" y="2595090"/>
            <a:ext cx="1378904" cy="6095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867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 IIIA 53%</a:t>
            </a:r>
          </a:p>
          <a:p>
            <a:pPr>
              <a:lnSpc>
                <a:spcPct val="90000"/>
              </a:lnSpc>
            </a:pPr>
            <a:r>
              <a:rPr lang="en-US" sz="1867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 IIIB 45%</a:t>
            </a:r>
          </a:p>
        </p:txBody>
      </p:sp>
    </p:spTree>
    <p:extLst>
      <p:ext uri="{BB962C8B-B14F-4D97-AF65-F5344CB8AC3E}">
        <p14:creationId xmlns:p14="http://schemas.microsoft.com/office/powerpoint/2010/main" val="2823171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"/>
          <p:cNvSpPr txBox="1">
            <a:spLocks/>
          </p:cNvSpPr>
          <p:nvPr/>
        </p:nvSpPr>
        <p:spPr>
          <a:xfrm>
            <a:off x="2500276" y="5903976"/>
            <a:ext cx="7191451" cy="57302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>
            <a:lvl1pPr marL="233363" indent="-233363" algn="l" defTabSz="4572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ct val="110000"/>
              <a:buFont typeface="Arial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71500" indent="-233363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Font typeface="Arial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0100" indent="-228600" algn="l" defTabSz="45402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SzPct val="80000"/>
              <a:buFont typeface="Arial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2667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Antonia </a:t>
            </a:r>
            <a:r>
              <a:rPr lang="en-US" sz="2667" i="1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NEJM </a:t>
            </a:r>
            <a:r>
              <a:rPr lang="en-US" sz="2667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2018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0" y="542098"/>
            <a:ext cx="8820592" cy="677104"/>
          </a:xfrm>
        </p:spPr>
        <p:txBody>
          <a:bodyPr/>
          <a:lstStyle/>
          <a:p>
            <a:r>
              <a:rPr lang="en-US" dirty="0"/>
              <a:t>New SOC: PACIFIC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B Loo / Stanford</a:t>
            </a:r>
          </a:p>
        </p:txBody>
      </p:sp>
      <p:pic>
        <p:nvPicPr>
          <p:cNvPr id="11" name="Picture 10" descr="Image">
            <a:extLst>
              <a:ext uri="{FF2B5EF4-FFF2-40B4-BE49-F238E27FC236}">
                <a16:creationId xmlns:a16="http://schemas.microsoft.com/office/drawing/2014/main" id="{95C95940-2CCF-D946-9BD9-BF44ACE7E15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360" y="1360415"/>
            <a:ext cx="6029880" cy="423140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4A09609-5079-6444-9404-F129E40B50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4600" y="1447457"/>
            <a:ext cx="6035040" cy="4057321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FBA12189-71DE-3240-9858-01F0CD5D7CA9}"/>
              </a:ext>
            </a:extLst>
          </p:cNvPr>
          <p:cNvSpPr txBox="1">
            <a:spLocks/>
          </p:cNvSpPr>
          <p:nvPr/>
        </p:nvSpPr>
        <p:spPr>
          <a:xfrm>
            <a:off x="1221922" y="4309237"/>
            <a:ext cx="3391575" cy="2103103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vert="horz" lIns="121920" tIns="60960" rIns="121920" bIns="60960" rtlCol="0">
            <a:noAutofit/>
          </a:bodyPr>
          <a:lstStyle>
            <a:lvl1pPr marL="233363" indent="-233363" algn="l" defTabSz="4572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ct val="110000"/>
              <a:buFont typeface="Arial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71500" indent="-233363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Font typeface="Arial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0100" indent="-228600" algn="l" defTabSz="45402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SzPct val="80000"/>
              <a:buFont typeface="Arial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RTOG 0617		</a:t>
            </a:r>
            <a:r>
              <a:rPr lang="en-US" sz="1867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N=425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 IIIA 65%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 IIIB 35%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067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753514" algn="l"/>
                <a:tab pos="1517613" algn="l"/>
                <a:tab pos="2281710" algn="l"/>
              </a:tabLst>
            </a:pPr>
            <a:r>
              <a:rPr lang="en-US" sz="1867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 </a:t>
            </a:r>
            <a:r>
              <a:rPr lang="en-US" sz="1867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Gy</a:t>
            </a:r>
            <a:r>
              <a:rPr lang="en-US" sz="1867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1 </a:t>
            </a:r>
            <a:r>
              <a:rPr lang="en-US" sz="1867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yr</a:t>
            </a:r>
            <a:r>
              <a:rPr lang="en-US" sz="1867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2 </a:t>
            </a:r>
            <a:r>
              <a:rPr lang="en-US" sz="1867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yr</a:t>
            </a:r>
            <a:r>
              <a:rPr lang="en-US" sz="1867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Med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753514" algn="l"/>
                <a:tab pos="1517613" algn="l"/>
                <a:tab pos="2281710" algn="l"/>
              </a:tabLst>
            </a:pPr>
            <a:r>
              <a:rPr lang="en-US" sz="1867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	80%	57%	29 </a:t>
            </a:r>
            <a:r>
              <a:rPr lang="en-US" sz="1867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</a:t>
            </a:r>
            <a:endParaRPr lang="en-US" sz="1867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753514" algn="l"/>
                <a:tab pos="1517613" algn="l"/>
                <a:tab pos="2281710" algn="l"/>
              </a:tabLst>
            </a:pPr>
            <a:r>
              <a:rPr lang="en-US" sz="1867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PFS	49.2%	29.1%	11.8 </a:t>
            </a:r>
            <a:r>
              <a:rPr lang="en-US" sz="1867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</a:t>
            </a:r>
            <a:endParaRPr lang="en-US" sz="1867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41E8B3-DF33-4B41-9F0B-83A220FB9538}"/>
              </a:ext>
            </a:extLst>
          </p:cNvPr>
          <p:cNvSpPr txBox="1"/>
          <p:nvPr/>
        </p:nvSpPr>
        <p:spPr>
          <a:xfrm>
            <a:off x="4755212" y="2595090"/>
            <a:ext cx="1378904" cy="6095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867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 IIIA 53%</a:t>
            </a:r>
          </a:p>
          <a:p>
            <a:pPr>
              <a:lnSpc>
                <a:spcPct val="90000"/>
              </a:lnSpc>
            </a:pPr>
            <a:r>
              <a:rPr lang="en-US" sz="1867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 IIIB 45%</a:t>
            </a:r>
          </a:p>
        </p:txBody>
      </p:sp>
    </p:spTree>
    <p:extLst>
      <p:ext uri="{BB962C8B-B14F-4D97-AF65-F5344CB8AC3E}">
        <p14:creationId xmlns:p14="http://schemas.microsoft.com/office/powerpoint/2010/main" val="2239072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0" y="542097"/>
            <a:ext cx="8534400" cy="677104"/>
          </a:xfrm>
        </p:spPr>
        <p:txBody>
          <a:bodyPr/>
          <a:lstStyle/>
          <a:p>
            <a:r>
              <a:rPr lang="en-US" dirty="0"/>
              <a:t>Optimal </a:t>
            </a:r>
            <a:r>
              <a:rPr lang="en-US" dirty="0" err="1"/>
              <a:t>chemoRT</a:t>
            </a:r>
            <a:r>
              <a:rPr lang="en-US" dirty="0"/>
              <a:t>? Intensification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B Loo / Stanford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14C3941-525B-F446-A2B0-B32108F49E6E}"/>
              </a:ext>
            </a:extLst>
          </p:cNvPr>
          <p:cNvGrpSpPr/>
          <p:nvPr/>
        </p:nvGrpSpPr>
        <p:grpSpPr>
          <a:xfrm>
            <a:off x="254875" y="1331793"/>
            <a:ext cx="5313426" cy="5129110"/>
            <a:chOff x="762021" y="990163"/>
            <a:chExt cx="3985070" cy="3846832"/>
          </a:xfrm>
        </p:grpSpPr>
        <p:grpSp>
          <p:nvGrpSpPr>
            <p:cNvPr id="5" name="Group 4"/>
            <p:cNvGrpSpPr/>
            <p:nvPr/>
          </p:nvGrpSpPr>
          <p:grpSpPr>
            <a:xfrm>
              <a:off x="762021" y="990163"/>
              <a:ext cx="3985070" cy="3846832"/>
              <a:chOff x="4867016" y="990163"/>
              <a:chExt cx="3985070" cy="3846832"/>
            </a:xfrm>
          </p:grpSpPr>
          <p:pic>
            <p:nvPicPr>
              <p:cNvPr id="4" name="Picture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015948" y="1407243"/>
                <a:ext cx="3687207" cy="3113861"/>
              </a:xfrm>
              <a:prstGeom prst="rect">
                <a:avLst/>
              </a:prstGeom>
            </p:spPr>
          </p:pic>
          <p:sp>
            <p:nvSpPr>
              <p:cNvPr id="10" name="Text Placeholder 2"/>
              <p:cNvSpPr txBox="1">
                <a:spLocks/>
              </p:cNvSpPr>
              <p:nvPr/>
            </p:nvSpPr>
            <p:spPr>
              <a:xfrm>
                <a:off x="4867016" y="4578263"/>
                <a:ext cx="3985070" cy="258732"/>
              </a:xfrm>
              <a:prstGeom prst="rect">
                <a:avLst/>
              </a:prstGeom>
            </p:spPr>
            <p:txBody>
              <a:bodyPr vert="horz" lIns="121920" tIns="60960" rIns="121920" bIns="60960" rtlCol="0">
                <a:normAutofit fontScale="77500" lnSpcReduction="20000"/>
              </a:bodyPr>
              <a:lstStyle>
                <a:lvl1pPr marL="233363" indent="-233363" algn="l" defTabSz="457200" rtl="0" eaLnBrk="1" latinLnBrk="0" hangingPunct="1">
                  <a:lnSpc>
                    <a:spcPct val="90000"/>
                  </a:lnSpc>
                  <a:spcBef>
                    <a:spcPts val="400"/>
                  </a:spcBef>
                  <a:spcAft>
                    <a:spcPts val="400"/>
                  </a:spcAft>
                  <a:buSzPct val="110000"/>
                  <a:buFont typeface="Arial"/>
                  <a:buChar char="•"/>
                  <a:defRPr sz="20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571500" indent="-233363" algn="l" defTabSz="457200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400"/>
                  </a:spcAft>
                  <a:buFont typeface="Arial"/>
                  <a:buChar char="–"/>
                  <a:defRPr sz="18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800100" indent="-228600" algn="l" defTabSz="454025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400"/>
                  </a:spcAft>
                  <a:buSzPct val="80000"/>
                  <a:buFont typeface="Arial"/>
                  <a:buChar char="•"/>
                  <a:defRPr sz="18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00000"/>
                  </a:lnSpc>
                  <a:buNone/>
                </a:pPr>
                <a:r>
                  <a:rPr lang="en-US" sz="2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Walraven</a:t>
                </a:r>
                <a:r>
                  <a:rPr lang="en-US" sz="2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200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Radiother</a:t>
                </a:r>
                <a:r>
                  <a:rPr lang="en-US" sz="22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200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Oncol</a:t>
                </a:r>
                <a:r>
                  <a:rPr lang="en-US" sz="22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200" dirty="0">
                    <a:latin typeface="Arial" panose="020B0604020202020204" pitchFamily="34" charset="0"/>
                    <a:cs typeface="Arial" panose="020B0604020202020204" pitchFamily="34" charset="0"/>
                  </a:rPr>
                  <a:t>2016 </a:t>
                </a:r>
              </a:p>
            </p:txBody>
          </p:sp>
          <p:sp>
            <p:nvSpPr>
              <p:cNvPr id="11" name="Text Placeholder 2"/>
              <p:cNvSpPr txBox="1">
                <a:spLocks/>
              </p:cNvSpPr>
              <p:nvPr/>
            </p:nvSpPr>
            <p:spPr>
              <a:xfrm>
                <a:off x="5453562" y="990163"/>
                <a:ext cx="3281651" cy="457200"/>
              </a:xfrm>
              <a:prstGeom prst="rect">
                <a:avLst/>
              </a:prstGeom>
            </p:spPr>
            <p:txBody>
              <a:bodyPr vert="horz" lIns="121920" tIns="60960" rIns="121920" bIns="60960" rtlCol="0">
                <a:noAutofit/>
              </a:bodyPr>
              <a:lstStyle>
                <a:lvl1pPr marL="233363" indent="-233363" algn="l" defTabSz="457200" rtl="0" eaLnBrk="1" latinLnBrk="0" hangingPunct="1">
                  <a:lnSpc>
                    <a:spcPct val="90000"/>
                  </a:lnSpc>
                  <a:spcBef>
                    <a:spcPts val="400"/>
                  </a:spcBef>
                  <a:spcAft>
                    <a:spcPts val="400"/>
                  </a:spcAft>
                  <a:buSzPct val="110000"/>
                  <a:buFont typeface="Arial"/>
                  <a:buChar char="•"/>
                  <a:defRPr sz="20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571500" indent="-233363" algn="l" defTabSz="457200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400"/>
                  </a:spcAft>
                  <a:buFont typeface="Arial"/>
                  <a:buChar char="–"/>
                  <a:defRPr sz="18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800100" indent="-228600" algn="l" defTabSz="454025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400"/>
                  </a:spcAft>
                  <a:buSzPct val="80000"/>
                  <a:buFont typeface="Arial"/>
                  <a:buChar char="•"/>
                  <a:defRPr sz="18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00000"/>
                  </a:lnSpc>
                  <a:buNone/>
                </a:pPr>
                <a:r>
                  <a:rPr lang="en-US" sz="24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Raditux</a:t>
                </a:r>
                <a:r>
                  <a:rPr lang="en-US" sz="2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trial</a:t>
                </a:r>
              </a:p>
            </p:txBody>
          </p:sp>
        </p:grpSp>
        <p:cxnSp>
          <p:nvCxnSpPr>
            <p:cNvPr id="13" name="Elbow Connector 12"/>
            <p:cNvCxnSpPr/>
            <p:nvPr/>
          </p:nvCxnSpPr>
          <p:spPr>
            <a:xfrm>
              <a:off x="1412776" y="2673626"/>
              <a:ext cx="1659835" cy="1167089"/>
            </a:xfrm>
            <a:prstGeom prst="bentConnector3">
              <a:avLst>
                <a:gd name="adj1" fmla="val 100299"/>
              </a:avLst>
            </a:prstGeom>
            <a:ln w="19050" cap="flat" cmpd="sng" algn="ctr">
              <a:solidFill>
                <a:schemeClr val="accent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1412776" y="2933101"/>
              <a:ext cx="3021495" cy="0"/>
            </a:xfrm>
            <a:prstGeom prst="line">
              <a:avLst/>
            </a:prstGeom>
            <a:ln w="19050" cap="flat" cmpd="sng" algn="ctr">
              <a:solidFill>
                <a:srgbClr val="0000FF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 Placeholder 2"/>
            <p:cNvSpPr txBox="1">
              <a:spLocks/>
            </p:cNvSpPr>
            <p:nvPr/>
          </p:nvSpPr>
          <p:spPr>
            <a:xfrm>
              <a:off x="3201007" y="1545645"/>
              <a:ext cx="981079" cy="799989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txBody>
            <a:bodyPr vert="horz" lIns="121920" tIns="60960" rIns="121920" bIns="60960" rtlCol="0">
              <a:noAutofit/>
            </a:bodyPr>
            <a:lstStyle>
              <a:lvl1pPr marL="233363" indent="-233363" algn="l" defTabSz="457200" rtl="0" eaLnBrk="1" latinLnBrk="0" hangingPunct="1">
                <a:lnSpc>
                  <a:spcPct val="90000"/>
                </a:lnSpc>
                <a:spcBef>
                  <a:spcPts val="400"/>
                </a:spcBef>
                <a:spcAft>
                  <a:spcPts val="400"/>
                </a:spcAft>
                <a:buSzPct val="110000"/>
                <a:buFont typeface="Arial"/>
                <a:buChar char="•"/>
                <a:defRPr sz="2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571500" indent="-233363" algn="l" defTabSz="4572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400"/>
                </a:spcAft>
                <a:buFont typeface="Arial"/>
                <a:buChar char="–"/>
                <a:defRPr sz="18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800100" indent="-228600" algn="l" defTabSz="45402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400"/>
                </a:spcAft>
                <a:buSzPct val="80000"/>
                <a:buFont typeface="Arial"/>
                <a:buChar char="•"/>
                <a:defRPr sz="18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N=102</a:t>
              </a:r>
            </a:p>
            <a:p>
              <a:pPr marL="0" inden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 IIA/B 8%</a:t>
              </a:r>
            </a:p>
            <a:p>
              <a:pPr marL="0" inden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 IIIA 52%</a:t>
              </a:r>
            </a:p>
            <a:p>
              <a:pPr marL="0" inden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 IIIB 40%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9086D2D-1902-DF49-A3CB-C89D868B10E2}"/>
              </a:ext>
            </a:extLst>
          </p:cNvPr>
          <p:cNvGrpSpPr/>
          <p:nvPr/>
        </p:nvGrpSpPr>
        <p:grpSpPr>
          <a:xfrm>
            <a:off x="6282941" y="1332386"/>
            <a:ext cx="5313427" cy="5169169"/>
            <a:chOff x="4844024" y="825667"/>
            <a:chExt cx="3985070" cy="3876876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D0835ECB-0BD1-6941-841A-B51A5974793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099983" y="1201377"/>
              <a:ext cx="3473152" cy="3113861"/>
            </a:xfrm>
            <a:prstGeom prst="rect">
              <a:avLst/>
            </a:prstGeom>
          </p:spPr>
        </p:pic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6F7C163A-9539-1F46-BE10-AF93BDF8581A}"/>
                </a:ext>
              </a:extLst>
            </p:cNvPr>
            <p:cNvCxnSpPr>
              <a:cxnSpLocks/>
            </p:cNvCxnSpPr>
            <p:nvPr/>
          </p:nvCxnSpPr>
          <p:spPr>
            <a:xfrm>
              <a:off x="5535312" y="2916173"/>
              <a:ext cx="1943174" cy="0"/>
            </a:xfrm>
            <a:prstGeom prst="line">
              <a:avLst/>
            </a:prstGeom>
            <a:ln w="19050" cap="flat" cmpd="sng" algn="ctr">
              <a:solidFill>
                <a:srgbClr val="0000FF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387D38E5-94F9-0747-BA47-0EB8CD5CF821}"/>
                </a:ext>
              </a:extLst>
            </p:cNvPr>
            <p:cNvCxnSpPr>
              <a:cxnSpLocks/>
            </p:cNvCxnSpPr>
            <p:nvPr/>
          </p:nvCxnSpPr>
          <p:spPr>
            <a:xfrm>
              <a:off x="5518984" y="2665462"/>
              <a:ext cx="1170288" cy="0"/>
            </a:xfrm>
            <a:prstGeom prst="line">
              <a:avLst/>
            </a:prstGeom>
            <a:ln w="19050" cap="flat" cmpd="sng" algn="ctr">
              <a:solidFill>
                <a:srgbClr val="FF0000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 Placeholder 2">
              <a:extLst>
                <a:ext uri="{FF2B5EF4-FFF2-40B4-BE49-F238E27FC236}">
                  <a16:creationId xmlns:a16="http://schemas.microsoft.com/office/drawing/2014/main" id="{63E75DEF-3691-3B40-A795-17EB9CD5B8B2}"/>
                </a:ext>
              </a:extLst>
            </p:cNvPr>
            <p:cNvSpPr txBox="1">
              <a:spLocks/>
            </p:cNvSpPr>
            <p:nvPr/>
          </p:nvSpPr>
          <p:spPr>
            <a:xfrm>
              <a:off x="4844024" y="4429352"/>
              <a:ext cx="3985070" cy="273191"/>
            </a:xfrm>
            <a:prstGeom prst="rect">
              <a:avLst/>
            </a:prstGeom>
          </p:spPr>
          <p:txBody>
            <a:bodyPr vert="horz" lIns="121920" tIns="60960" rIns="121920" bIns="60960" rtlCol="0">
              <a:normAutofit fontScale="85000" lnSpcReduction="20000"/>
            </a:bodyPr>
            <a:lstStyle>
              <a:lvl1pPr marL="233363" indent="-233363" algn="l" defTabSz="457200" rtl="0" eaLnBrk="1" latinLnBrk="0" hangingPunct="1">
                <a:lnSpc>
                  <a:spcPct val="90000"/>
                </a:lnSpc>
                <a:spcBef>
                  <a:spcPts val="400"/>
                </a:spcBef>
                <a:spcAft>
                  <a:spcPts val="400"/>
                </a:spcAft>
                <a:buSzPct val="110000"/>
                <a:buFont typeface="Arial"/>
                <a:buChar char="•"/>
                <a:defRPr sz="2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571500" indent="-233363" algn="l" defTabSz="4572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400"/>
                </a:spcAft>
                <a:buFont typeface="Arial"/>
                <a:buChar char="–"/>
                <a:defRPr sz="18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800100" indent="-228600" algn="l" defTabSz="45402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400"/>
                </a:spcAft>
                <a:buSzPct val="80000"/>
                <a:buFont typeface="Arial"/>
                <a:buChar char="•"/>
                <a:defRPr sz="18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2200" dirty="0">
                  <a:latin typeface="Arial" panose="020B0604020202020204" pitchFamily="34" charset="0"/>
                  <a:cs typeface="Arial" panose="020B0604020202020204" pitchFamily="34" charset="0"/>
                </a:rPr>
                <a:t>Dieleman </a:t>
              </a:r>
              <a:r>
                <a:rPr lang="en-US" sz="2200" i="1" dirty="0">
                  <a:latin typeface="Arial" panose="020B0604020202020204" pitchFamily="34" charset="0"/>
                  <a:cs typeface="Arial" panose="020B0604020202020204" pitchFamily="34" charset="0"/>
                </a:rPr>
                <a:t>IJROBP </a:t>
              </a:r>
              <a:r>
                <a:rPr lang="en-US" sz="2200" dirty="0">
                  <a:latin typeface="Arial" panose="020B0604020202020204" pitchFamily="34" charset="0"/>
                  <a:cs typeface="Arial" panose="020B0604020202020204" pitchFamily="34" charset="0"/>
                </a:rPr>
                <a:t>2018 </a:t>
              </a:r>
            </a:p>
          </p:txBody>
        </p:sp>
        <p:sp>
          <p:nvSpPr>
            <p:cNvPr id="22" name="Text Placeholder 2">
              <a:extLst>
                <a:ext uri="{FF2B5EF4-FFF2-40B4-BE49-F238E27FC236}">
                  <a16:creationId xmlns:a16="http://schemas.microsoft.com/office/drawing/2014/main" id="{1ECB48C6-E71C-C74B-A9A6-0145B49A2F96}"/>
                </a:ext>
              </a:extLst>
            </p:cNvPr>
            <p:cNvSpPr txBox="1">
              <a:spLocks/>
            </p:cNvSpPr>
            <p:nvPr/>
          </p:nvSpPr>
          <p:spPr>
            <a:xfrm>
              <a:off x="5132041" y="825667"/>
              <a:ext cx="3631809" cy="45720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233363" indent="-233363" algn="l" defTabSz="457200" rtl="0" eaLnBrk="1" latinLnBrk="0" hangingPunct="1">
                <a:lnSpc>
                  <a:spcPct val="90000"/>
                </a:lnSpc>
                <a:spcBef>
                  <a:spcPts val="400"/>
                </a:spcBef>
                <a:spcAft>
                  <a:spcPts val="400"/>
                </a:spcAft>
                <a:buSzPct val="110000"/>
                <a:buFont typeface="Arial"/>
                <a:buChar char="•"/>
                <a:defRPr sz="2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571500" indent="-233363" algn="l" defTabSz="4572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400"/>
                </a:spcAft>
                <a:buFont typeface="Arial"/>
                <a:buChar char="–"/>
                <a:defRPr sz="18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800100" indent="-228600" algn="l" defTabSz="45402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400"/>
                </a:spcAft>
                <a:buSzPct val="80000"/>
                <a:buFont typeface="Arial"/>
                <a:buChar char="•"/>
                <a:defRPr sz="18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AMC Amsterdam series</a:t>
              </a:r>
            </a:p>
          </p:txBody>
        </p:sp>
        <p:sp>
          <p:nvSpPr>
            <p:cNvPr id="24" name="Text Placeholder 2">
              <a:extLst>
                <a:ext uri="{FF2B5EF4-FFF2-40B4-BE49-F238E27FC236}">
                  <a16:creationId xmlns:a16="http://schemas.microsoft.com/office/drawing/2014/main" id="{0CA0D416-D0FA-6541-8354-5B675F53EB76}"/>
                </a:ext>
              </a:extLst>
            </p:cNvPr>
            <p:cNvSpPr txBox="1">
              <a:spLocks/>
            </p:cNvSpPr>
            <p:nvPr/>
          </p:nvSpPr>
          <p:spPr>
            <a:xfrm>
              <a:off x="7723932" y="1545631"/>
              <a:ext cx="981079" cy="675055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txBody>
            <a:bodyPr vert="horz" lIns="121920" tIns="60960" rIns="121920" bIns="60960" rtlCol="0">
              <a:noAutofit/>
            </a:bodyPr>
            <a:lstStyle>
              <a:lvl1pPr marL="233363" indent="-233363" algn="l" defTabSz="457200" rtl="0" eaLnBrk="1" latinLnBrk="0" hangingPunct="1">
                <a:lnSpc>
                  <a:spcPct val="90000"/>
                </a:lnSpc>
                <a:spcBef>
                  <a:spcPts val="400"/>
                </a:spcBef>
                <a:spcAft>
                  <a:spcPts val="400"/>
                </a:spcAft>
                <a:buSzPct val="110000"/>
                <a:buFont typeface="Arial"/>
                <a:buChar char="•"/>
                <a:defRPr sz="2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571500" indent="-233363" algn="l" defTabSz="4572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400"/>
                </a:spcAft>
                <a:buFont typeface="Arial"/>
                <a:buChar char="–"/>
                <a:defRPr sz="18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800100" indent="-228600" algn="l" defTabSz="45402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400"/>
                </a:spcAft>
                <a:buSzPct val="80000"/>
                <a:buFont typeface="Arial"/>
                <a:buChar char="•"/>
                <a:defRPr sz="18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N=154</a:t>
              </a:r>
            </a:p>
            <a:p>
              <a:pPr marL="0" inden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 IIIA 75%</a:t>
              </a:r>
            </a:p>
            <a:p>
              <a:pPr marL="0" inden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 IIIB 25%</a:t>
              </a: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5290BBAE-CDF2-B643-809E-9BFB5929C308}"/>
              </a:ext>
            </a:extLst>
          </p:cNvPr>
          <p:cNvSpPr txBox="1"/>
          <p:nvPr/>
        </p:nvSpPr>
        <p:spPr>
          <a:xfrm>
            <a:off x="4121741" y="4172890"/>
            <a:ext cx="4271297" cy="831125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667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RT: 66 </a:t>
            </a:r>
            <a:r>
              <a:rPr lang="en-US" sz="2667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Gy</a:t>
            </a:r>
            <a:r>
              <a:rPr lang="en-US" sz="2667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/24 fractions</a:t>
            </a:r>
          </a:p>
          <a:p>
            <a:pPr>
              <a:lnSpc>
                <a:spcPct val="90000"/>
              </a:lnSpc>
            </a:pPr>
            <a:r>
              <a:rPr lang="en-US" sz="2667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CT: low dose daily cisplatin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8B6842A-3750-154A-88AA-2CF3B1CBD4C6}"/>
              </a:ext>
            </a:extLst>
          </p:cNvPr>
          <p:cNvSpPr txBox="1"/>
          <p:nvPr/>
        </p:nvSpPr>
        <p:spPr>
          <a:xfrm>
            <a:off x="3510558" y="1754118"/>
            <a:ext cx="1222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HR: 2.76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7976195-E1A8-4241-A015-ECDFDD04F068}"/>
              </a:ext>
            </a:extLst>
          </p:cNvPr>
          <p:cNvSpPr txBox="1"/>
          <p:nvPr/>
        </p:nvSpPr>
        <p:spPr>
          <a:xfrm>
            <a:off x="10154426" y="1923006"/>
            <a:ext cx="1441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HR: 1.007 </a:t>
            </a:r>
          </a:p>
        </p:txBody>
      </p:sp>
    </p:spTree>
    <p:extLst>
      <p:ext uri="{BB962C8B-B14F-4D97-AF65-F5344CB8AC3E}">
        <p14:creationId xmlns:p14="http://schemas.microsoft.com/office/powerpoint/2010/main" val="651280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309036"/>
            <a:ext cx="10972800" cy="1591376"/>
          </a:xfrm>
        </p:spPr>
        <p:txBody>
          <a:bodyPr>
            <a:noAutofit/>
          </a:bodyPr>
          <a:lstStyle/>
          <a:p>
            <a:r>
              <a:rPr lang="en-US" sz="3200" b="1" dirty="0"/>
              <a:t>DETERRED*</a:t>
            </a:r>
            <a:r>
              <a:rPr lang="en-US" sz="3200" dirty="0"/>
              <a:t> (P</a:t>
            </a:r>
            <a:r>
              <a:rPr lang="en-US" sz="3200" u="sng" dirty="0"/>
              <a:t>D</a:t>
            </a:r>
            <a:r>
              <a:rPr lang="en-US" sz="3200" dirty="0"/>
              <a:t>-L1 </a:t>
            </a:r>
            <a:r>
              <a:rPr lang="en-US" sz="3200" dirty="0" err="1"/>
              <a:t>Blockad</a:t>
            </a:r>
            <a:r>
              <a:rPr lang="en-US" sz="3200" u="sng" dirty="0" err="1"/>
              <a:t>E</a:t>
            </a:r>
            <a:r>
              <a:rPr lang="en-US" sz="3200" dirty="0"/>
              <a:t> </a:t>
            </a:r>
            <a:r>
              <a:rPr lang="en-US" sz="3200" u="sng" dirty="0"/>
              <a:t>T</a:t>
            </a:r>
            <a:r>
              <a:rPr lang="en-US" sz="3200" dirty="0"/>
              <a:t>o </a:t>
            </a:r>
            <a:r>
              <a:rPr lang="en-US" sz="3200" u="sng" dirty="0"/>
              <a:t>E</a:t>
            </a:r>
            <a:r>
              <a:rPr lang="en-US" sz="3200" dirty="0"/>
              <a:t>valuate the safety of Lung </a:t>
            </a:r>
            <a:r>
              <a:rPr lang="en-US" sz="3200" dirty="0" err="1"/>
              <a:t>CanceR</a:t>
            </a:r>
            <a:r>
              <a:rPr lang="en-US" sz="3200" dirty="0"/>
              <a:t> Therapy using Carboplatin, Paclitaxel, and </a:t>
            </a:r>
            <a:r>
              <a:rPr lang="en-US" sz="3200" u="sng" dirty="0"/>
              <a:t>R</a:t>
            </a:r>
            <a:r>
              <a:rPr lang="en-US" sz="3200" dirty="0"/>
              <a:t>adiation </a:t>
            </a:r>
            <a:r>
              <a:rPr lang="en-US" sz="3200" dirty="0" err="1"/>
              <a:t>combin</a:t>
            </a:r>
            <a:r>
              <a:rPr lang="en-US" sz="3200" u="sng" dirty="0" err="1"/>
              <a:t>E</a:t>
            </a:r>
            <a:r>
              <a:rPr lang="en-US" sz="3200" dirty="0" err="1"/>
              <a:t>d</a:t>
            </a:r>
            <a:r>
              <a:rPr lang="en-US" sz="3200" dirty="0"/>
              <a:t> with MP</a:t>
            </a:r>
            <a:r>
              <a:rPr lang="en-US" sz="3200" u="sng" dirty="0"/>
              <a:t>D</a:t>
            </a:r>
            <a:r>
              <a:rPr lang="en-US" sz="3200" dirty="0"/>
              <a:t>L3280A (</a:t>
            </a:r>
            <a:r>
              <a:rPr lang="en-US" sz="3200" dirty="0" err="1"/>
              <a:t>Atezolizumab</a:t>
            </a:r>
            <a:r>
              <a:rPr lang="en-US" sz="3200" dirty="0"/>
              <a:t>))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9287" y="6485809"/>
            <a:ext cx="3069424" cy="36932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60957" tIns="60957" rIns="60957" bIns="60957" numCol="1" spcCol="38100" rtlCol="0" anchor="t">
            <a:spAutoFit/>
          </a:bodyPr>
          <a:lstStyle/>
          <a:p>
            <a:pPr defTabSz="1219170" hangingPunct="0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*Clinicaltrials.gov NCT02525757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507" y="2985093"/>
            <a:ext cx="6192251" cy="331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7FE45C7A-6848-9D43-A5FD-EA3D3358645C}"/>
              </a:ext>
            </a:extLst>
          </p:cNvPr>
          <p:cNvSpPr txBox="1">
            <a:spLocks/>
          </p:cNvSpPr>
          <p:nvPr/>
        </p:nvSpPr>
        <p:spPr>
          <a:xfrm>
            <a:off x="296983" y="5910692"/>
            <a:ext cx="2766551" cy="575117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>
            <a:lvl1pPr marL="233363" indent="-233363" algn="l" defTabSz="4572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ct val="110000"/>
              <a:buFont typeface="Arial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71500" indent="-233363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Font typeface="Arial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0100" indent="-228600" algn="l" defTabSz="45402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SzPct val="80000"/>
              <a:buFont typeface="Arial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2667" dirty="0">
                <a:latin typeface="Arial" panose="020B0604020202020204" pitchFamily="34" charset="0"/>
                <a:cs typeface="Arial" panose="020B0604020202020204" pitchFamily="34" charset="0"/>
              </a:rPr>
              <a:t>Lin WCLC 2018 </a:t>
            </a:r>
          </a:p>
        </p:txBody>
      </p:sp>
    </p:spTree>
    <p:extLst>
      <p:ext uri="{BB962C8B-B14F-4D97-AF65-F5344CB8AC3E}">
        <p14:creationId xmlns:p14="http://schemas.microsoft.com/office/powerpoint/2010/main" val="4220176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254456"/>
            <a:ext cx="10972800" cy="1143000"/>
          </a:xfrm>
        </p:spPr>
        <p:txBody>
          <a:bodyPr/>
          <a:lstStyle/>
          <a:p>
            <a:r>
              <a:rPr lang="en-US" sz="3200" b="1" dirty="0"/>
              <a:t>Early preliminary efficacy results (as of 8/15/18)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62809" y="2087897"/>
            <a:ext cx="3787569" cy="8617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60957" tIns="60957" rIns="60957" bIns="60957" numCol="1" spcCol="38100" rtlCol="0" anchor="t">
            <a:spAutoFit/>
          </a:bodyPr>
          <a:lstStyle/>
          <a:p>
            <a:pPr defTabSz="1219170" hangingPunct="0"/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Helvetica"/>
              </a:rPr>
              <a:t>Median F/U 1.3 years for part 1</a:t>
            </a:r>
          </a:p>
          <a:p>
            <a:pPr defTabSz="1219170" hangingPunct="0"/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0.75 years for part 2</a:t>
            </a:r>
            <a:endParaRPr lang="en-US" sz="1600" dirty="0">
              <a:solidFill>
                <a:srgbClr val="000000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  <a:sym typeface="Helvetica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5643666"/>
              </p:ext>
            </p:extLst>
          </p:nvPr>
        </p:nvGraphicFramePr>
        <p:xfrm>
          <a:off x="1655379" y="2087897"/>
          <a:ext cx="5446589" cy="9312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899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0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83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124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249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0400"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Median PFS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</a:t>
                      </a:r>
                      <a:r>
                        <a:rPr lang="en-US" sz="15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yr</a:t>
                      </a:r>
                      <a:r>
                        <a:rPr lang="en-US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PFS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Median OS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</a:t>
                      </a:r>
                      <a:r>
                        <a:rPr lang="en-US" sz="15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yr</a:t>
                      </a:r>
                      <a:r>
                        <a:rPr lang="en-US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OS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4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Part 1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20.1 </a:t>
                      </a:r>
                      <a:r>
                        <a:rPr lang="en-US" sz="15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mos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60%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20.1 </a:t>
                      </a:r>
                      <a:r>
                        <a:rPr lang="en-US" sz="15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mos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60%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04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Part 2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66%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77%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6357" y="3194309"/>
            <a:ext cx="4018556" cy="304685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0098" y="3200688"/>
            <a:ext cx="4013868" cy="3040477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F5B26EC6-9C87-724C-A5B0-85CA2ECE88D8}"/>
              </a:ext>
            </a:extLst>
          </p:cNvPr>
          <p:cNvSpPr txBox="1">
            <a:spLocks/>
          </p:cNvSpPr>
          <p:nvPr/>
        </p:nvSpPr>
        <p:spPr>
          <a:xfrm>
            <a:off x="4712726" y="5910692"/>
            <a:ext cx="2766551" cy="575117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>
            <a:lvl1pPr marL="233363" indent="-233363" algn="l" defTabSz="4572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ct val="110000"/>
              <a:buFont typeface="Arial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71500" indent="-233363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Font typeface="Arial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0100" indent="-228600" algn="l" defTabSz="45402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SzPct val="80000"/>
              <a:buFont typeface="Arial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2667" dirty="0">
                <a:latin typeface="Arial" panose="020B0604020202020204" pitchFamily="34" charset="0"/>
                <a:cs typeface="Arial" panose="020B0604020202020204" pitchFamily="34" charset="0"/>
              </a:rPr>
              <a:t>Lin WCLC 2018 </a:t>
            </a:r>
          </a:p>
        </p:txBody>
      </p:sp>
    </p:spTree>
    <p:extLst>
      <p:ext uri="{BB962C8B-B14F-4D97-AF65-F5344CB8AC3E}">
        <p14:creationId xmlns:p14="http://schemas.microsoft.com/office/powerpoint/2010/main" val="1011233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254456"/>
            <a:ext cx="10972800" cy="1143000"/>
          </a:xfrm>
        </p:spPr>
        <p:txBody>
          <a:bodyPr/>
          <a:lstStyle/>
          <a:p>
            <a:r>
              <a:rPr lang="en-US" sz="3200" b="1" dirty="0"/>
              <a:t>Early preliminary efficacy results (as of 8/15/18)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6357" y="3194309"/>
            <a:ext cx="4018556" cy="304685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0098" y="3200688"/>
            <a:ext cx="4013868" cy="3040477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F5B26EC6-9C87-724C-A5B0-85CA2ECE88D8}"/>
              </a:ext>
            </a:extLst>
          </p:cNvPr>
          <p:cNvSpPr txBox="1">
            <a:spLocks/>
          </p:cNvSpPr>
          <p:nvPr/>
        </p:nvSpPr>
        <p:spPr>
          <a:xfrm>
            <a:off x="4712726" y="5910692"/>
            <a:ext cx="2766551" cy="575117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>
            <a:lvl1pPr marL="233363" indent="-233363" algn="l" defTabSz="4572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ct val="110000"/>
              <a:buFont typeface="Arial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71500" indent="-233363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Font typeface="Arial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0100" indent="-228600" algn="l" defTabSz="45402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SzPct val="80000"/>
              <a:buFont typeface="Arial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2667" dirty="0">
                <a:latin typeface="Arial" panose="020B0604020202020204" pitchFamily="34" charset="0"/>
                <a:cs typeface="Arial" panose="020B0604020202020204" pitchFamily="34" charset="0"/>
              </a:rPr>
              <a:t>Lin WCLC 2018 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4A4CEA25-C36E-464F-A8B5-8BA2E7CBAC3D}"/>
              </a:ext>
            </a:extLst>
          </p:cNvPr>
          <p:cNvSpPr txBox="1">
            <a:spLocks/>
          </p:cNvSpPr>
          <p:nvPr/>
        </p:nvSpPr>
        <p:spPr>
          <a:xfrm>
            <a:off x="8748937" y="4260385"/>
            <a:ext cx="3391575" cy="2103103"/>
          </a:xfrm>
          <a:prstGeom prst="rect">
            <a:avLst/>
          </a:prstGeom>
          <a:solidFill>
            <a:schemeClr val="bg1"/>
          </a:solidFill>
          <a:ln>
            <a:solidFill>
              <a:srgbClr val="8C1515"/>
            </a:solidFill>
          </a:ln>
        </p:spPr>
        <p:txBody>
          <a:bodyPr vert="horz" lIns="121920" tIns="60960" rIns="121920" bIns="60960" rtlCol="0">
            <a:noAutofit/>
          </a:bodyPr>
          <a:lstStyle>
            <a:lvl1pPr marL="233363" indent="-233363" algn="l" defTabSz="4572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ct val="110000"/>
              <a:buFont typeface="Arial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71500" indent="-233363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Font typeface="Arial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0100" indent="-228600" algn="l" defTabSz="45402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SzPct val="80000"/>
              <a:buFont typeface="Arial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dirty="0">
                <a:solidFill>
                  <a:srgbClr val="8C15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PACIFIC		N=713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dirty="0">
                <a:solidFill>
                  <a:srgbClr val="8C15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 IIIA 53%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dirty="0">
                <a:solidFill>
                  <a:srgbClr val="8C15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 IIIB 45%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067" dirty="0">
              <a:solidFill>
                <a:srgbClr val="8C15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753514" algn="l"/>
                <a:tab pos="1517613" algn="l"/>
                <a:tab pos="2357908" algn="l"/>
              </a:tabLst>
            </a:pPr>
            <a:r>
              <a:rPr lang="en-US" sz="1867" dirty="0">
                <a:solidFill>
                  <a:srgbClr val="8C15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 </a:t>
            </a:r>
            <a:r>
              <a:rPr lang="en-US" sz="1867" dirty="0" err="1">
                <a:solidFill>
                  <a:srgbClr val="8C15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Gy</a:t>
            </a:r>
            <a:r>
              <a:rPr lang="en-US" sz="1867" dirty="0">
                <a:solidFill>
                  <a:srgbClr val="8C15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1 </a:t>
            </a:r>
            <a:r>
              <a:rPr lang="en-US" sz="1867" dirty="0" err="1">
                <a:solidFill>
                  <a:srgbClr val="8C15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yr</a:t>
            </a:r>
            <a:r>
              <a:rPr lang="en-US" sz="1867" dirty="0">
                <a:solidFill>
                  <a:srgbClr val="8C15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2/1.5 </a:t>
            </a:r>
            <a:r>
              <a:rPr lang="en-US" sz="1867" dirty="0" err="1">
                <a:solidFill>
                  <a:srgbClr val="8C15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yr</a:t>
            </a:r>
            <a:r>
              <a:rPr lang="en-US" sz="1867" dirty="0">
                <a:solidFill>
                  <a:srgbClr val="8C15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Med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753514" algn="l"/>
                <a:tab pos="1517613" algn="l"/>
                <a:tab pos="2357908" algn="l"/>
              </a:tabLst>
            </a:pPr>
            <a:r>
              <a:rPr lang="en-US" sz="1867" dirty="0">
                <a:solidFill>
                  <a:srgbClr val="8C15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	83%	66%	NR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753514" algn="l"/>
                <a:tab pos="1517613" algn="l"/>
                <a:tab pos="2357908" algn="l"/>
              </a:tabLst>
            </a:pPr>
            <a:r>
              <a:rPr lang="en-US" sz="1867" dirty="0">
                <a:solidFill>
                  <a:srgbClr val="8C15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PFS	34%	27%	5.6 </a:t>
            </a:r>
            <a:r>
              <a:rPr lang="en-US" sz="1867" dirty="0" err="1">
                <a:solidFill>
                  <a:srgbClr val="8C15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</a:t>
            </a:r>
            <a:endParaRPr lang="en-US" sz="1867" dirty="0">
              <a:solidFill>
                <a:srgbClr val="8C15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08F50DA-E96F-1C40-BFC4-3DB233CF60B9}"/>
              </a:ext>
            </a:extLst>
          </p:cNvPr>
          <p:cNvSpPr txBox="1"/>
          <p:nvPr/>
        </p:nvSpPr>
        <p:spPr>
          <a:xfrm>
            <a:off x="7362809" y="2087897"/>
            <a:ext cx="3787569" cy="8617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60957" tIns="60957" rIns="60957" bIns="60957" numCol="1" spcCol="38100" rtlCol="0" anchor="t">
            <a:spAutoFit/>
          </a:bodyPr>
          <a:lstStyle/>
          <a:p>
            <a:pPr defTabSz="1219170" hangingPunct="0"/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Helvetica"/>
              </a:rPr>
              <a:t>Median F/U 1.3 years for part 1</a:t>
            </a:r>
          </a:p>
          <a:p>
            <a:pPr defTabSz="1219170" hangingPunct="0"/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0.75 years for part 2</a:t>
            </a:r>
            <a:endParaRPr lang="en-US" sz="1600" dirty="0">
              <a:solidFill>
                <a:srgbClr val="000000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  <a:sym typeface="Helvetica"/>
            </a:endParaRP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1697E4EC-73E7-124F-91AE-1F4AF77D09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9275963"/>
              </p:ext>
            </p:extLst>
          </p:nvPr>
        </p:nvGraphicFramePr>
        <p:xfrm>
          <a:off x="1663262" y="2080013"/>
          <a:ext cx="5438707" cy="99197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898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92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69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105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233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30658"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Median PFS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</a:t>
                      </a:r>
                      <a:r>
                        <a:rPr lang="en-US" sz="15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yr</a:t>
                      </a:r>
                      <a:r>
                        <a:rPr lang="en-US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PFS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Median OS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</a:t>
                      </a:r>
                      <a:r>
                        <a:rPr lang="en-US" sz="15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yr</a:t>
                      </a:r>
                      <a:r>
                        <a:rPr lang="en-US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OS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065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Part 1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20.1 </a:t>
                      </a:r>
                      <a:r>
                        <a:rPr lang="en-US" sz="15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mos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60%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20.1 </a:t>
                      </a:r>
                      <a:r>
                        <a:rPr lang="en-US" sz="15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mos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60%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065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Part 2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66%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77%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0244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au 3">
            <a:extLst>
              <a:ext uri="{FF2B5EF4-FFF2-40B4-BE49-F238E27FC236}">
                <a16:creationId xmlns:a16="http://schemas.microsoft.com/office/drawing/2014/main" id="{6FDEE79F-2B04-F144-A2B5-2F4EB5A24E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3755060"/>
              </p:ext>
            </p:extLst>
          </p:nvPr>
        </p:nvGraphicFramePr>
        <p:xfrm>
          <a:off x="780394" y="834975"/>
          <a:ext cx="9437151" cy="5657812"/>
        </p:xfrm>
        <a:graphic>
          <a:graphicData uri="http://schemas.openxmlformats.org/drawingml/2006/table">
            <a:tbl>
              <a:tblPr firstRow="1" bandRow="1"/>
              <a:tblGrid>
                <a:gridCol w="926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6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93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379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422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035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53471"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N° NCT</a:t>
                      </a:r>
                    </a:p>
                  </a:txBody>
                  <a:tcPr marL="74081" marR="74081" marT="37040" marB="370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</a:t>
                      </a:r>
                    </a:p>
                  </a:txBody>
                  <a:tcPr marL="74081" marR="74081" marT="37040" marB="370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6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Molecule</a:t>
                      </a:r>
                      <a:endParaRPr lang="fr-FR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081" marR="74081" marT="37040" marB="370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fr-FR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081" marR="74081" marT="37040" marB="370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Stage</a:t>
                      </a:r>
                    </a:p>
                  </a:txBody>
                  <a:tcPr marL="74081" marR="74081" marT="37040" marB="370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pts</a:t>
                      </a:r>
                    </a:p>
                  </a:txBody>
                  <a:tcPr marL="74081" marR="74081" marT="37040" marB="370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1634"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02768558</a:t>
                      </a:r>
                    </a:p>
                  </a:txBody>
                  <a:tcPr marL="74081" marR="74081" marT="37040" marB="370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III</a:t>
                      </a:r>
                    </a:p>
                  </a:txBody>
                  <a:tcPr marL="74081" marR="74081" marT="37040" marB="370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3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Nivolumab</a:t>
                      </a:r>
                      <a:endParaRPr lang="fr-FR" sz="13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081" marR="74081" marT="37040" marB="370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sz="1200" b="1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Randomized, Double Blinded Phase III Trial of </a:t>
                      </a:r>
                      <a:r>
                        <a:rPr lang="en-US" sz="1200" b="1" kern="12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Cisplatin</a:t>
                      </a:r>
                      <a:r>
                        <a:rPr lang="en-US" sz="1200" b="1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and </a:t>
                      </a:r>
                      <a:r>
                        <a:rPr lang="en-US" sz="1200" b="1" kern="12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Etoposide</a:t>
                      </a:r>
                      <a:r>
                        <a:rPr lang="en-US" sz="1200" b="1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Plus Thoracic Radiation Therapy Followed By </a:t>
                      </a:r>
                      <a:r>
                        <a:rPr lang="en-US" sz="1200" b="1" kern="12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Nivolumab</a:t>
                      </a:r>
                      <a:r>
                        <a:rPr lang="en-US" sz="1200" b="1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/Placebo For Locally Advanced Non-Small Cell Lung Cancer </a:t>
                      </a:r>
                      <a:r>
                        <a:rPr lang="en-US" sz="1500" b="1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 RTOG Foundation</a:t>
                      </a:r>
                      <a:endParaRPr lang="fr-FR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081" marR="74081" marT="37040" marB="370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200" b="1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Advanced</a:t>
                      </a:r>
                      <a:endParaRPr lang="fr-FR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081" marR="74081" marT="37040" marB="370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endParaRPr lang="fr-FR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081" marR="74081" marT="37040" marB="370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88277"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03379441</a:t>
                      </a:r>
                    </a:p>
                  </a:txBody>
                  <a:tcPr marL="74081" marR="74081" marT="37040" marB="370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</a:t>
                      </a:r>
                    </a:p>
                  </a:txBody>
                  <a:tcPr marL="74081" marR="74081" marT="37040" marB="370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3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Pembrolizumab</a:t>
                      </a:r>
                      <a:endParaRPr lang="fr-FR" sz="13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081" marR="74081" marT="37040" marB="370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sz="1200" b="1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Randomized Phase II Study of Pembrolizumab (MK-3475) as </a:t>
                      </a:r>
                      <a:r>
                        <a:rPr lang="en-US" sz="1200" b="1" kern="12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Maintainance</a:t>
                      </a:r>
                      <a:r>
                        <a:rPr lang="en-US" sz="1200" b="1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Therapy in Patients With Unresectable Stage III Non-small Cell Lung Cancer Treated With Definitive Chemo-radiotherapy, Italy</a:t>
                      </a:r>
                      <a:endParaRPr lang="fr-FR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081" marR="74081" marT="37040" marB="370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III</a:t>
                      </a:r>
                    </a:p>
                  </a:txBody>
                  <a:tcPr marL="74081" marR="74081" marT="37040" marB="370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126</a:t>
                      </a:r>
                    </a:p>
                  </a:txBody>
                  <a:tcPr marL="74081" marR="74081" marT="37040" marB="370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8172"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fr-FR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02525757</a:t>
                      </a:r>
                    </a:p>
                  </a:txBody>
                  <a:tcPr marL="74081" marR="74081" marT="37040" marB="370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</a:t>
                      </a:r>
                    </a:p>
                  </a:txBody>
                  <a:tcPr marL="74081" marR="74081" marT="37040" marB="370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3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Atezolizumab</a:t>
                      </a:r>
                      <a:endParaRPr lang="fr-FR" sz="13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081" marR="74081" marT="37040" marB="370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5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DETERRED</a:t>
                      </a:r>
                      <a:r>
                        <a:rPr lang="fr-FR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 Phase II trial </a:t>
                      </a:r>
                      <a:r>
                        <a:rPr lang="fr-FR" sz="12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combining</a:t>
                      </a:r>
                      <a:r>
                        <a:rPr lang="fr-FR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2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atezolizumab</a:t>
                      </a:r>
                      <a:r>
                        <a:rPr lang="fr-FR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2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concurrently</a:t>
                      </a:r>
                      <a:r>
                        <a:rPr lang="fr-FR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2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with</a:t>
                      </a:r>
                      <a:r>
                        <a:rPr lang="fr-FR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2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chemoradiation</a:t>
                      </a:r>
                      <a:r>
                        <a:rPr lang="fr-FR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2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therapy</a:t>
                      </a:r>
                      <a:r>
                        <a:rPr lang="fr-FR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 LA NSCLC</a:t>
                      </a:r>
                    </a:p>
                  </a:txBody>
                  <a:tcPr marL="74081" marR="74081" marT="37040" marB="370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2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unresectable</a:t>
                      </a:r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/ </a:t>
                      </a:r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 spread</a:t>
                      </a:r>
                      <a:endParaRPr lang="fr-FR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081" marR="74081" marT="37040" marB="370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</a:t>
                      </a:r>
                    </a:p>
                  </a:txBody>
                  <a:tcPr marL="74081" marR="74081" marT="37040" marB="370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9016"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03285321</a:t>
                      </a:r>
                    </a:p>
                  </a:txBody>
                  <a:tcPr marL="74081" marR="74081" marT="37040" marB="370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</a:t>
                      </a:r>
                    </a:p>
                  </a:txBody>
                  <a:tcPr marL="74081" marR="74081" marT="37040" marB="370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3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Nivolumab</a:t>
                      </a:r>
                      <a:r>
                        <a:rPr lang="fr-FR" sz="13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lang="fr-FR" sz="13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Ipilimumab</a:t>
                      </a:r>
                      <a:r>
                        <a:rPr lang="fr-FR" sz="13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or </a:t>
                      </a:r>
                      <a:r>
                        <a:rPr lang="fr-FR" sz="13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Nivolumab</a:t>
                      </a:r>
                      <a:r>
                        <a:rPr lang="fr-FR" sz="13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3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alone</a:t>
                      </a:r>
                      <a:endParaRPr lang="fr-FR" sz="13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081" marR="74081" marT="37040" marB="370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fr-FR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Phase II </a:t>
                      </a:r>
                      <a:r>
                        <a:rPr lang="fr-FR" sz="12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</a:t>
                      </a:r>
                      <a:r>
                        <a:rPr lang="fr-FR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of Consolidation </a:t>
                      </a:r>
                      <a:r>
                        <a:rPr lang="fr-FR" sz="12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Immunotherapy</a:t>
                      </a:r>
                      <a:r>
                        <a:rPr lang="fr-FR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2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With</a:t>
                      </a:r>
                      <a:r>
                        <a:rPr lang="fr-FR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2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Nivolumab</a:t>
                      </a:r>
                      <a:r>
                        <a:rPr lang="fr-FR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and </a:t>
                      </a:r>
                      <a:r>
                        <a:rPr lang="fr-FR" sz="12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Ipilimumab</a:t>
                      </a:r>
                      <a:r>
                        <a:rPr lang="fr-FR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or </a:t>
                      </a:r>
                      <a:r>
                        <a:rPr lang="fr-FR" sz="12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Nivolumab</a:t>
                      </a:r>
                      <a:r>
                        <a:rPr lang="fr-FR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2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Alone</a:t>
                      </a:r>
                      <a:r>
                        <a:rPr lang="fr-FR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2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Following</a:t>
                      </a:r>
                      <a:r>
                        <a:rPr lang="fr-FR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Concurrent </a:t>
                      </a:r>
                      <a:r>
                        <a:rPr lang="fr-FR" sz="12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Chemoradiotherapy</a:t>
                      </a:r>
                      <a:r>
                        <a:rPr lang="fr-FR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for </a:t>
                      </a:r>
                      <a:r>
                        <a:rPr lang="fr-FR" sz="12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Unresectable</a:t>
                      </a:r>
                      <a:r>
                        <a:rPr lang="fr-FR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Stage IIIA/IIIB Non-</a:t>
                      </a:r>
                      <a:r>
                        <a:rPr lang="fr-FR" sz="12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small</a:t>
                      </a:r>
                      <a:r>
                        <a:rPr lang="fr-FR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2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Cell</a:t>
                      </a:r>
                      <a:r>
                        <a:rPr lang="fr-FR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Lung Cancer (NSCLC): BTCRC-LUN16-081 -  BMS</a:t>
                      </a:r>
                    </a:p>
                  </a:txBody>
                  <a:tcPr marL="74081" marR="74081" marT="37040" marB="370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IIIA/IIIB</a:t>
                      </a:r>
                    </a:p>
                  </a:txBody>
                  <a:tcPr marL="74081" marR="74081" marT="37040" marB="370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108</a:t>
                      </a:r>
                    </a:p>
                  </a:txBody>
                  <a:tcPr marL="74081" marR="74081" marT="37040" marB="370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92355"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03589547</a:t>
                      </a:r>
                    </a:p>
                  </a:txBody>
                  <a:tcPr marL="74081" marR="74081" marT="37040" marB="370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 </a:t>
                      </a:r>
                      <a:endParaRPr lang="fr-FR" sz="1200" b="1" dirty="0">
                        <a:solidFill>
                          <a:schemeClr val="accent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081" marR="74081" marT="37040" marB="370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3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Durvalumab</a:t>
                      </a:r>
                      <a:endParaRPr lang="fr-FR" sz="13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081" marR="74081" marT="37040" marB="370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sz="1200" b="1" kern="12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Durvalumab</a:t>
                      </a:r>
                      <a:r>
                        <a:rPr lang="en-US" sz="1200" b="1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and Consolidation SBRT Following Chemoradiation for Locally Advanced Stage III Non-Small Cell Lung. Brown U, US</a:t>
                      </a:r>
                      <a:endParaRPr lang="fr-FR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081" marR="74081" marT="37040" marB="370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III</a:t>
                      </a:r>
                    </a:p>
                  </a:txBody>
                  <a:tcPr marL="74081" marR="74081" marT="37040" marB="370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</a:t>
                      </a:r>
                    </a:p>
                  </a:txBody>
                  <a:tcPr marL="74081" marR="74081" marT="37040" marB="370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04887"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01993810</a:t>
                      </a:r>
                    </a:p>
                  </a:txBody>
                  <a:tcPr marL="74081" marR="74081" marT="37040" marB="370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III </a:t>
                      </a:r>
                    </a:p>
                  </a:txBody>
                  <a:tcPr marL="74081" marR="74081" marT="37040" marB="370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3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Durvalumab</a:t>
                      </a:r>
                      <a:endParaRPr lang="fr-FR" sz="13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081" marR="74081" marT="37040" marB="370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fr-FR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Phase III </a:t>
                      </a:r>
                      <a:r>
                        <a:rPr lang="fr-FR" sz="12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Randomized</a:t>
                      </a:r>
                      <a:r>
                        <a:rPr lang="fr-FR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Trial </a:t>
                      </a:r>
                      <a:r>
                        <a:rPr lang="fr-FR" sz="12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Comparing</a:t>
                      </a:r>
                      <a:r>
                        <a:rPr lang="fr-FR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2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Overall</a:t>
                      </a:r>
                      <a:r>
                        <a:rPr lang="fr-FR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Survival </a:t>
                      </a:r>
                      <a:r>
                        <a:rPr lang="fr-FR" sz="12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After</a:t>
                      </a:r>
                      <a:r>
                        <a:rPr lang="fr-FR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Photon Versus Proton </a:t>
                      </a:r>
                      <a:r>
                        <a:rPr lang="fr-FR" sz="12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Chemoradiotherapy</a:t>
                      </a:r>
                      <a:r>
                        <a:rPr lang="fr-FR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for </a:t>
                      </a:r>
                      <a:r>
                        <a:rPr lang="fr-FR" sz="12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Inoperable</a:t>
                      </a:r>
                      <a:r>
                        <a:rPr lang="fr-FR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Stage II-IIIB NSCLC. </a:t>
                      </a:r>
                      <a:r>
                        <a:rPr lang="fr-FR" sz="12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RTOG</a:t>
                      </a:r>
                      <a:endParaRPr lang="fr-FR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081" marR="74081" marT="37040" marB="370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II-IIIB</a:t>
                      </a:r>
                    </a:p>
                  </a:txBody>
                  <a:tcPr marL="74081" marR="74081" marT="37040" marB="370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8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78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66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54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943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132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320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509" algn="l" defTabSz="457189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fr-FR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330</a:t>
                      </a:r>
                    </a:p>
                  </a:txBody>
                  <a:tcPr marL="74081" marR="74081" marT="37040" marB="370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32FAC15E-14A6-B744-A11F-BCB5D93F1F29}"/>
              </a:ext>
            </a:extLst>
          </p:cNvPr>
          <p:cNvSpPr/>
          <p:nvPr/>
        </p:nvSpPr>
        <p:spPr bwMode="auto">
          <a:xfrm>
            <a:off x="780393" y="145249"/>
            <a:ext cx="9437151" cy="648361"/>
          </a:xfrm>
          <a:prstGeom prst="rect">
            <a:avLst/>
          </a:prstGeom>
          <a:solidFill>
            <a:srgbClr val="993300"/>
          </a:solidFill>
          <a:ln w="9525" cap="flat" cmpd="sng" algn="ctr">
            <a:solidFill>
              <a:srgbClr val="48486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fr-FR" kern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ZoneTexte 6">
            <a:extLst>
              <a:ext uri="{FF2B5EF4-FFF2-40B4-BE49-F238E27FC236}">
                <a16:creationId xmlns:a16="http://schemas.microsoft.com/office/drawing/2014/main" id="{44E4D0C4-50B7-BE42-A276-2458AC2F07C2}"/>
              </a:ext>
            </a:extLst>
          </p:cNvPr>
          <p:cNvSpPr txBox="1"/>
          <p:nvPr/>
        </p:nvSpPr>
        <p:spPr>
          <a:xfrm>
            <a:off x="3650525" y="141730"/>
            <a:ext cx="48909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>
              <a:defRPr/>
            </a:pPr>
            <a:r>
              <a:rPr lang="fr-FR" sz="3600" b="1" kern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IO: CONSOLIDATION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5A3D779-C415-EB49-BCD0-6959EDCFEFA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6498336"/>
            <a:ext cx="9226992" cy="304800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 Loo / Stanford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91AA01FB-462D-6441-A88F-8AAC82DD814B}"/>
              </a:ext>
            </a:extLst>
          </p:cNvPr>
          <p:cNvSpPr txBox="1">
            <a:spLocks/>
          </p:cNvSpPr>
          <p:nvPr/>
        </p:nvSpPr>
        <p:spPr>
          <a:xfrm>
            <a:off x="10314649" y="3072951"/>
            <a:ext cx="1780248" cy="1156487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vert="horz" lIns="121920" tIns="60960" rIns="121920" bIns="60960" rtlCol="0">
            <a:normAutofit fontScale="92500" lnSpcReduction="20000"/>
          </a:bodyPr>
          <a:lstStyle>
            <a:lvl1pPr marL="233363" indent="-233363" algn="l" defTabSz="4572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ct val="110000"/>
              <a:buFont typeface="Arial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71500" indent="-233363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Font typeface="Arial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0100" indent="-228600" algn="l" defTabSz="45402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SzPct val="80000"/>
              <a:buFont typeface="Arial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2667" dirty="0" err="1">
                <a:latin typeface="Arial" panose="020B0604020202020204" pitchFamily="34" charset="0"/>
                <a:cs typeface="Arial" panose="020B0604020202020204" pitchFamily="34" charset="0"/>
              </a:rPr>
              <a:t>Mornex</a:t>
            </a:r>
            <a:r>
              <a:rPr lang="en-US" sz="2667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2667" i="1" dirty="0">
                <a:latin typeface="Arial" panose="020B0604020202020204" pitchFamily="34" charset="0"/>
                <a:cs typeface="Arial" panose="020B0604020202020204" pitchFamily="34" charset="0"/>
              </a:rPr>
              <a:t>WCLC </a:t>
            </a:r>
            <a:r>
              <a:rPr lang="en-US" sz="2667" dirty="0">
                <a:latin typeface="Arial" panose="020B0604020202020204" pitchFamily="34" charset="0"/>
                <a:cs typeface="Arial" panose="020B0604020202020204" pitchFamily="34" charset="0"/>
              </a:rPr>
              <a:t>2018 </a:t>
            </a:r>
          </a:p>
        </p:txBody>
      </p:sp>
    </p:spTree>
    <p:extLst>
      <p:ext uri="{BB962C8B-B14F-4D97-AF65-F5344CB8AC3E}">
        <p14:creationId xmlns:p14="http://schemas.microsoft.com/office/powerpoint/2010/main" val="3603152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theme/theme1.xml><?xml version="1.0" encoding="utf-8"?>
<a:theme xmlns:a="http://schemas.openxmlformats.org/drawingml/2006/main" name="SCI Theme">
  <a:themeElements>
    <a:clrScheme name="Custom 48">
      <a:dk1>
        <a:sysClr val="windowText" lastClr="000000"/>
      </a:dk1>
      <a:lt1>
        <a:sysClr val="window" lastClr="FFFFFF"/>
      </a:lt1>
      <a:dk2>
        <a:srgbClr val="696253"/>
      </a:dk2>
      <a:lt2>
        <a:srgbClr val="B9AE98"/>
      </a:lt2>
      <a:accent1>
        <a:srgbClr val="8C1515"/>
      </a:accent1>
      <a:accent2>
        <a:srgbClr val="718899"/>
      </a:accent2>
      <a:accent3>
        <a:srgbClr val="ED9A4F"/>
      </a:accent3>
      <a:accent4>
        <a:srgbClr val="A4B924"/>
      </a:accent4>
      <a:accent5>
        <a:srgbClr val="D9C393"/>
      </a:accent5>
      <a:accent6>
        <a:srgbClr val="104B35"/>
      </a:accent6>
      <a:hlink>
        <a:srgbClr val="563249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ap="flat" cmpd="sng" algn="ctr">
          <a:solidFill>
            <a:schemeClr val="bg2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 dirty="0" smtClean="0">
            <a:solidFill>
              <a:srgbClr val="696253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Default - Title Slide">
  <a:themeElements>
    <a:clrScheme name="Default - Title Slid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 - Title Slide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Default - Title Slid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862A45804C7345BFDE61DA2C172BE7" ma:contentTypeVersion="17" ma:contentTypeDescription="Create a new document." ma:contentTypeScope="" ma:versionID="0836c851ab56100df1895fa2a218104e">
  <xsd:schema xmlns:xsd="http://www.w3.org/2001/XMLSchema" xmlns:xs="http://www.w3.org/2001/XMLSchema" xmlns:p="http://schemas.microsoft.com/office/2006/metadata/properties" xmlns:ns1="96f1686b-f877-4eb8-89ab-3a67a5dc2612" xmlns:ns3="b4104d5b-b872-4636-a728-507be7308f43" targetNamespace="http://schemas.microsoft.com/office/2006/metadata/properties" ma:root="true" ma:fieldsID="fd973d22d93f3f1ceb87c2fa5e19ecd8" ns1:_="" ns3:_="">
    <xsd:import namespace="96f1686b-f877-4eb8-89ab-3a67a5dc2612"/>
    <xsd:import namespace="b4104d5b-b872-4636-a728-507be7308f43"/>
    <xsd:element name="properties">
      <xsd:complexType>
        <xsd:sequence>
          <xsd:element name="documentManagement">
            <xsd:complexType>
              <xsd:all>
                <xsd:element ref="ns1:QID" minOccurs="0"/>
                <xsd:element ref="ns1:Status" minOccurs="0"/>
                <xsd:element ref="ns1:MediaServiceMetadata" minOccurs="0"/>
                <xsd:element ref="ns1:MediaServiceFastMetadata" minOccurs="0"/>
                <xsd:element ref="ns1:MediaServiceAutoTags" minOccurs="0"/>
                <xsd:element ref="ns1:MediaServiceOCR" minOccurs="0"/>
                <xsd:element ref="ns1:MediaServiceDateTaken" minOccurs="0"/>
                <xsd:element ref="ns1:MediaServiceLocation" minOccurs="0"/>
                <xsd:element ref="ns3:SharedWithUsers" minOccurs="0"/>
                <xsd:element ref="ns3:SharedWithDetails" minOccurs="0"/>
                <xsd:element ref="ns1:MediaServiceEventHashCode" minOccurs="0"/>
                <xsd:element ref="ns1:MediaServiceGenerationTime" minOccurs="0"/>
                <xsd:element ref="ns3:TaxKeywordTaxHTField" minOccurs="0"/>
                <xsd:element ref="ns3:TaxCatchAll" minOccurs="0"/>
                <xsd:element ref="ns1:MediaServiceAutoKeyPoints" minOccurs="0"/>
                <xsd:element ref="ns1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f1686b-f877-4eb8-89ab-3a67a5dc2612" elementFormDefault="qualified">
    <xsd:import namespace="http://schemas.microsoft.com/office/2006/documentManagement/types"/>
    <xsd:import namespace="http://schemas.microsoft.com/office/infopath/2007/PartnerControls"/>
    <xsd:element name="QID" ma:index="0" nillable="true" ma:displayName="QID" ma:indexed="true" ma:internalName="QID">
      <xsd:simpleType>
        <xsd:restriction base="dms:Number"/>
      </xsd:simpleType>
    </xsd:element>
    <xsd:element name="Status" ma:index="3" nillable="true" ma:displayName="Status" ma:format="Dropdown" ma:internalName="Status">
      <xsd:simpleType>
        <xsd:restriction base="dms:Choice">
          <xsd:enumeration value="Not started"/>
          <xsd:enumeration value="Web Build"/>
          <xsd:enumeration value="In Progress"/>
          <xsd:enumeration value="Launched"/>
          <xsd:enumeration value="Complete"/>
          <xsd:enumeration value="Delayed"/>
        </xsd:restriction>
      </xsd:simpleType>
    </xsd:element>
    <xsd:element name="MediaServiceMetadata" ma:index="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8" nillable="true" ma:displayName="MediaServiceAutoTags" ma:internalName="MediaServiceAutoTags" ma:readOnly="true">
      <xsd:simpleType>
        <xsd:restriction base="dms:Text"/>
      </xsd:simpleType>
    </xsd:element>
    <xsd:element name="MediaServiceOCR" ma:index="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1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104d5b-b872-4636-a728-507be7308f4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KeywordTaxHTField" ma:index="21" nillable="true" ma:taxonomy="true" ma:internalName="TaxKeywordTaxHTField" ma:taxonomyFieldName="TaxKeyword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22" nillable="true" ma:displayName="Taxonomy Catch All Column" ma:hidden="true" ma:list="{d75259b8-d078-43ce-9531-d35c0553c861}" ma:internalName="TaxCatchAll" ma:showField="CatchAllData" ma:web="b4104d5b-b872-4636-a728-507be7308f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6" ma:displayName="Content Typ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96f1686b-f877-4eb8-89ab-3a67a5dc2612" xsi:nil="true"/>
    <TaxCatchAll xmlns="b4104d5b-b872-4636-a728-507be7308f43"/>
    <QID xmlns="96f1686b-f877-4eb8-89ab-3a67a5dc2612" xsi:nil="true"/>
    <TaxKeywordTaxHTField xmlns="b4104d5b-b872-4636-a728-507be7308f43">
      <Terms xmlns="http://schemas.microsoft.com/office/infopath/2007/PartnerControls"/>
    </TaxKeywordTaxHTField>
  </documentManagement>
</p:properties>
</file>

<file path=customXml/itemProps1.xml><?xml version="1.0" encoding="utf-8"?>
<ds:datastoreItem xmlns:ds="http://schemas.openxmlformats.org/officeDocument/2006/customXml" ds:itemID="{57EA9272-B5FF-439D-BF28-DF6D3656A8CA}"/>
</file>

<file path=customXml/itemProps2.xml><?xml version="1.0" encoding="utf-8"?>
<ds:datastoreItem xmlns:ds="http://schemas.openxmlformats.org/officeDocument/2006/customXml" ds:itemID="{57BA0B28-4FF5-4BEF-B531-42EDD3BFF745}"/>
</file>

<file path=customXml/itemProps3.xml><?xml version="1.0" encoding="utf-8"?>
<ds:datastoreItem xmlns:ds="http://schemas.openxmlformats.org/officeDocument/2006/customXml" ds:itemID="{CD4A59E3-2F2C-4EDE-8E03-527189C83789}"/>
</file>

<file path=docProps/app.xml><?xml version="1.0" encoding="utf-8"?>
<Properties xmlns="http://schemas.openxmlformats.org/officeDocument/2006/extended-properties" xmlns:vt="http://schemas.openxmlformats.org/officeDocument/2006/docPropsVTypes">
  <TotalTime>17672</TotalTime>
  <Words>1173</Words>
  <Application>Microsoft Macintosh PowerPoint</Application>
  <PresentationFormat>Widescreen</PresentationFormat>
  <Paragraphs>301</Paragraphs>
  <Slides>18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Source Sans Pro</vt:lpstr>
      <vt:lpstr>Calibri Regular</vt:lpstr>
      <vt:lpstr>Cambria Math</vt:lpstr>
      <vt:lpstr>Calibri</vt:lpstr>
      <vt:lpstr>SCI Theme</vt:lpstr>
      <vt:lpstr>Default - Title Slide</vt:lpstr>
      <vt:lpstr>PowerPoint Presentation</vt:lpstr>
      <vt:lpstr>ChemoRT “benchmark”: RTOG 0617</vt:lpstr>
      <vt:lpstr>New SOC: PACIFIC</vt:lpstr>
      <vt:lpstr>New SOC: PACIFIC</vt:lpstr>
      <vt:lpstr>Optimal chemoRT? Intensification</vt:lpstr>
      <vt:lpstr>DETERRED* (PD-L1 BlockadE To Evaluate the safety of Lung CanceR Therapy using Carboplatin, Paclitaxel, and Radiation combinEd with MPDL3280A (Atezolizumab))</vt:lpstr>
      <vt:lpstr>Early preliminary efficacy results (as of 8/15/18)</vt:lpstr>
      <vt:lpstr>Early preliminary efficacy results (as of 8/15/18)</vt:lpstr>
      <vt:lpstr>PowerPoint Presentation</vt:lpstr>
      <vt:lpstr>PowerPoint Presentation</vt:lpstr>
      <vt:lpstr>PACIFIC 2</vt:lpstr>
      <vt:lpstr>PowerPoint Presentation</vt:lpstr>
      <vt:lpstr>PowerPoint Presentation</vt:lpstr>
      <vt:lpstr>PowerPoint Presentation</vt:lpstr>
      <vt:lpstr>RT + IO: Abscopal response</vt:lpstr>
      <vt:lpstr>RT + IO: Abscopal response</vt:lpstr>
      <vt:lpstr>RT + IO: Oligometastablation</vt:lpstr>
      <vt:lpstr>Conclusions</vt:lpstr>
    </vt:vector>
  </TitlesOfParts>
  <Manager/>
  <Company>Research To Practice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Research To Practice</dc:title>
  <dc:subject/>
  <dc:creator>Research To Practice</dc:creator>
  <cp:keywords/>
  <dc:description/>
  <cp:lastModifiedBy>Alexis Oneca</cp:lastModifiedBy>
  <cp:revision>989</cp:revision>
  <cp:lastPrinted>2019-09-15T22:10:08Z</cp:lastPrinted>
  <dcterms:created xsi:type="dcterms:W3CDTF">2013-09-26T17:37:36Z</dcterms:created>
  <dcterms:modified xsi:type="dcterms:W3CDTF">2019-09-27T15:30:20Z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0x01010018862A45804C7345BFDE61DA2C172BE7</vt:lpwstr>
  </property>
  <property fmtid="{D5CDD505-2E9C-101B-9397-08002B2CF9AE}" pid="3" name="TaxKeyword">
    <vt:lpwstr/>
  </property>
</Properties>
</file>