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ppt/changesInfos/changesInfo1.xml" ContentType="application/vnd.ms-powerpoint.changes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797" r:id="rId2"/>
    <p:sldMasterId id="2147483800" r:id="rId3"/>
    <p:sldMasterId id="2147483814" r:id="rId4"/>
    <p:sldMasterId id="2147483831" r:id="rId5"/>
    <p:sldMasterId id="2147483848" r:id="rId6"/>
  </p:sldMasterIdLst>
  <p:notesMasterIdLst>
    <p:notesMasterId r:id="rId23"/>
  </p:notesMasterIdLst>
  <p:handoutMasterIdLst>
    <p:handoutMasterId r:id="rId24"/>
  </p:handoutMasterIdLst>
  <p:sldIdLst>
    <p:sldId id="2258" r:id="rId7"/>
    <p:sldId id="2176" r:id="rId8"/>
    <p:sldId id="2186" r:id="rId9"/>
    <p:sldId id="2257" r:id="rId10"/>
    <p:sldId id="2126" r:id="rId11"/>
    <p:sldId id="2288" r:id="rId12"/>
    <p:sldId id="2286" r:id="rId13"/>
    <p:sldId id="2293" r:id="rId14"/>
    <p:sldId id="2168" r:id="rId15"/>
    <p:sldId id="2139" r:id="rId16"/>
    <p:sldId id="2146" r:id="rId17"/>
    <p:sldId id="2150" r:id="rId18"/>
    <p:sldId id="2181" r:id="rId19"/>
    <p:sldId id="2291" r:id="rId20"/>
    <p:sldId id="2292" r:id="rId21"/>
    <p:sldId id="2280" r:id="rId22"/>
  </p:sldIdLst>
  <p:sldSz cx="12192000" cy="6858000"/>
  <p:notesSz cx="7010400" cy="9236075"/>
  <p:defaultTextStyle>
    <a:defPPr>
      <a:defRPr lang="en-US"/>
    </a:defPPr>
    <a:lvl1pPr marL="0" algn="l" defTabSz="5091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115" algn="l" defTabSz="5091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228" algn="l" defTabSz="5091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7344" algn="l" defTabSz="5091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6458" algn="l" defTabSz="5091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5574" algn="l" defTabSz="5091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4686" algn="l" defTabSz="5091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3802" algn="l" defTabSz="5091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2914" algn="l" defTabSz="5091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212" userDrawn="1">
          <p15:clr>
            <a:srgbClr val="A4A3A4"/>
          </p15:clr>
        </p15:guide>
        <p15:guide id="4" orient="horz" pos="516" userDrawn="1">
          <p15:clr>
            <a:srgbClr val="A4A3A4"/>
          </p15:clr>
        </p15:guide>
        <p15:guide id="5" orient="horz" pos="791" userDrawn="1">
          <p15:clr>
            <a:srgbClr val="A4A3A4"/>
          </p15:clr>
        </p15:guide>
        <p15:guide id="6" orient="horz" pos="4216" userDrawn="1">
          <p15:clr>
            <a:srgbClr val="A4A3A4"/>
          </p15:clr>
        </p15:guide>
        <p15:guide id="7" orient="horz" pos="1095" userDrawn="1">
          <p15:clr>
            <a:srgbClr val="A4A3A4"/>
          </p15:clr>
        </p15:guide>
        <p15:guide id="8" orient="horz" pos="289" userDrawn="1">
          <p15:clr>
            <a:srgbClr val="A4A3A4"/>
          </p15:clr>
        </p15:guide>
        <p15:guide id="9" pos="3834" userDrawn="1">
          <p15:clr>
            <a:srgbClr val="A4A3A4"/>
          </p15:clr>
        </p15:guide>
        <p15:guide id="10" pos="7451" userDrawn="1">
          <p15:clr>
            <a:srgbClr val="A4A3A4"/>
          </p15:clr>
        </p15:guide>
        <p15:guide id="11" pos="807" userDrawn="1">
          <p15:clr>
            <a:srgbClr val="A4A3A4"/>
          </p15:clr>
        </p15:guide>
        <p15:guide id="12" pos="7042" userDrawn="1">
          <p15:clr>
            <a:srgbClr val="A4A3A4"/>
          </p15:clr>
        </p15:guide>
        <p15:guide id="13" pos="241" userDrawn="1">
          <p15:clr>
            <a:srgbClr val="A4A3A4"/>
          </p15:clr>
        </p15:guide>
        <p15:guide id="14" pos="684" userDrawn="1">
          <p15:clr>
            <a:srgbClr val="A4A3A4"/>
          </p15:clr>
        </p15:guide>
        <p15:guide id="15" orient="horz" pos="776" userDrawn="1">
          <p15:clr>
            <a:srgbClr val="A4A3A4"/>
          </p15:clr>
        </p15:guide>
        <p15:guide id="16" orient="horz" pos="409" userDrawn="1">
          <p15:clr>
            <a:srgbClr val="A4A3A4"/>
          </p15:clr>
        </p15:guide>
        <p15:guide id="17" orient="horz" pos="1102" userDrawn="1">
          <p15:clr>
            <a:srgbClr val="A4A3A4"/>
          </p15:clr>
        </p15:guide>
        <p15:guide id="18" orient="horz" pos="292" userDrawn="1">
          <p15:clr>
            <a:srgbClr val="A4A3A4"/>
          </p15:clr>
        </p15:guide>
        <p15:guide id="19" orient="horz" pos="5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  <p15:guide id="3" orient="horz" pos="2909">
          <p15:clr>
            <a:srgbClr val="A4A3A4"/>
          </p15:clr>
        </p15:guide>
        <p15:guide id="4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rtners Information Systems" initials="PHS IS" lastIdx="4" clrIdx="0"/>
  <p:cmAuthor id="7" name="Merck &amp; Co., Inc." initials="M&amp;CI" lastIdx="34" clrIdx="7"/>
  <p:cmAuthor id="1" name="Christina Gallo" initials="CG" lastIdx="7" clrIdx="1"/>
  <p:cmAuthor id="2" name="Herbst, Roy" initials="HR" lastIdx="48" clrIdx="8"/>
  <p:cmAuthor id="3" name="Langer, Corey" initials="LC" lastIdx="33" clrIdx="3"/>
  <p:cmAuthor id="4" name="owner" initials="o" lastIdx="1" clrIdx="4"/>
  <p:cmAuthor id="5" name="Suresh Ramalingam" initials="" lastIdx="2" clrIdx="5"/>
  <p:cmAuthor id="6" name="langerc" initials="l" lastIdx="11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3300"/>
    <a:srgbClr val="66FF33"/>
    <a:srgbClr val="FF0000"/>
    <a:srgbClr val="996600"/>
    <a:srgbClr val="013B51"/>
    <a:srgbClr val="800000"/>
    <a:srgbClr val="339933"/>
    <a:srgbClr val="0000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B6C6CA-AF4F-4C46-A2C0-6040A4484327}" v="1" dt="2019-09-16T13:41:48.315"/>
  </p1510:revLst>
</p1510:revInfo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22" autoAdjust="0"/>
    <p:restoredTop sz="95374" autoAdjust="0"/>
  </p:normalViewPr>
  <p:slideViewPr>
    <p:cSldViewPr snapToGrid="0">
      <p:cViewPr varScale="1">
        <p:scale>
          <a:sx n="118" d="100"/>
          <a:sy n="118" d="100"/>
        </p:scale>
        <p:origin x="680" y="192"/>
      </p:cViewPr>
      <p:guideLst>
        <p:guide orient="horz" pos="2160"/>
        <p:guide pos="3840"/>
        <p:guide orient="horz" pos="3212"/>
        <p:guide orient="horz" pos="516"/>
        <p:guide orient="horz" pos="791"/>
        <p:guide orient="horz" pos="4216"/>
        <p:guide orient="horz" pos="1095"/>
        <p:guide orient="horz" pos="289"/>
        <p:guide pos="3834"/>
        <p:guide pos="7451"/>
        <p:guide pos="807"/>
        <p:guide pos="7042"/>
        <p:guide pos="241"/>
        <p:guide pos="684"/>
        <p:guide orient="horz" pos="776"/>
        <p:guide orient="horz" pos="409"/>
        <p:guide orient="horz" pos="1102"/>
        <p:guide orient="horz" pos="292"/>
        <p:guide orient="horz" pos="547"/>
      </p:guideLst>
    </p:cSldViewPr>
  </p:slideViewPr>
  <p:outlineViewPr>
    <p:cViewPr>
      <p:scale>
        <a:sx n="33" d="100"/>
        <a:sy n="33" d="100"/>
      </p:scale>
      <p:origin x="0" y="-1187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5920"/>
    </p:cViewPr>
  </p:sorterViewPr>
  <p:notesViewPr>
    <p:cSldViewPr snapToGrid="0">
      <p:cViewPr varScale="1">
        <p:scale>
          <a:sx n="58" d="100"/>
          <a:sy n="58" d="100"/>
        </p:scale>
        <p:origin x="2544" y="72"/>
      </p:cViewPr>
      <p:guideLst>
        <p:guide orient="horz" pos="3024"/>
        <p:guide pos="2304"/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commentAuthors" Target="commentAuthors.xml"/><Relationship Id="rId33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32" Type="http://schemas.openxmlformats.org/officeDocument/2006/relationships/customXml" Target="../customXml/item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a Izquierdo" userId="46480b9d-78ec-4659-884d-35c5467fe41c" providerId="ADAL" clId="{60B6C6CA-AF4F-4C46-A2C0-6040A4484327}"/>
    <pc:docChg chg="delSld modSld sldOrd delMainMaster">
      <pc:chgData name="Silvana Izquierdo" userId="46480b9d-78ec-4659-884d-35c5467fe41c" providerId="ADAL" clId="{60B6C6CA-AF4F-4C46-A2C0-6040A4484327}" dt="2019-09-16T13:41:48.314" v="18"/>
      <pc:docMkLst>
        <pc:docMk/>
      </pc:docMkLst>
      <pc:sldChg chg="del">
        <pc:chgData name="Silvana Izquierdo" userId="46480b9d-78ec-4659-884d-35c5467fe41c" providerId="ADAL" clId="{60B6C6CA-AF4F-4C46-A2C0-6040A4484327}" dt="2019-09-16T13:41:41.633" v="5" actId="2696"/>
        <pc:sldMkLst>
          <pc:docMk/>
          <pc:sldMk cId="633412535" sldId="263"/>
        </pc:sldMkLst>
      </pc:sldChg>
      <pc:sldChg chg="del">
        <pc:chgData name="Silvana Izquierdo" userId="46480b9d-78ec-4659-884d-35c5467fe41c" providerId="ADAL" clId="{60B6C6CA-AF4F-4C46-A2C0-6040A4484327}" dt="2019-09-16T13:41:41.607" v="4" actId="2696"/>
        <pc:sldMkLst>
          <pc:docMk/>
          <pc:sldMk cId="1236375795" sldId="264"/>
        </pc:sldMkLst>
      </pc:sldChg>
      <pc:sldChg chg="del">
        <pc:chgData name="Silvana Izquierdo" userId="46480b9d-78ec-4659-884d-35c5467fe41c" providerId="ADAL" clId="{60B6C6CA-AF4F-4C46-A2C0-6040A4484327}" dt="2019-09-16T13:41:41.605" v="3" actId="2696"/>
        <pc:sldMkLst>
          <pc:docMk/>
          <pc:sldMk cId="1326386708" sldId="265"/>
        </pc:sldMkLst>
      </pc:sldChg>
      <pc:sldChg chg="del">
        <pc:chgData name="Silvana Izquierdo" userId="46480b9d-78ec-4659-884d-35c5467fe41c" providerId="ADAL" clId="{60B6C6CA-AF4F-4C46-A2C0-6040A4484327}" dt="2019-09-16T13:41:41.603" v="2" actId="2696"/>
        <pc:sldMkLst>
          <pc:docMk/>
          <pc:sldMk cId="3637208850" sldId="266"/>
        </pc:sldMkLst>
      </pc:sldChg>
      <pc:sldChg chg="del">
        <pc:chgData name="Silvana Izquierdo" userId="46480b9d-78ec-4659-884d-35c5467fe41c" providerId="ADAL" clId="{60B6C6CA-AF4F-4C46-A2C0-6040A4484327}" dt="2019-09-16T13:41:41.601" v="1" actId="2696"/>
        <pc:sldMkLst>
          <pc:docMk/>
          <pc:sldMk cId="1196451473" sldId="267"/>
        </pc:sldMkLst>
      </pc:sldChg>
      <pc:sldChg chg="ord">
        <pc:chgData name="Silvana Izquierdo" userId="46480b9d-78ec-4659-884d-35c5467fe41c" providerId="ADAL" clId="{60B6C6CA-AF4F-4C46-A2C0-6040A4484327}" dt="2019-09-16T13:41:48.314" v="18"/>
        <pc:sldMkLst>
          <pc:docMk/>
          <pc:sldMk cId="583905477" sldId="1451"/>
        </pc:sldMkLst>
      </pc:sldChg>
      <pc:sldChg chg="del">
        <pc:chgData name="Silvana Izquierdo" userId="46480b9d-78ec-4659-884d-35c5467fe41c" providerId="ADAL" clId="{60B6C6CA-AF4F-4C46-A2C0-6040A4484327}" dt="2019-09-16T13:41:41.599" v="0" actId="2696"/>
        <pc:sldMkLst>
          <pc:docMk/>
          <pc:sldMk cId="4091525464" sldId="2294"/>
        </pc:sldMkLst>
      </pc:sldChg>
      <pc:sldMasterChg chg="del delSldLayout">
        <pc:chgData name="Silvana Izquierdo" userId="46480b9d-78ec-4659-884d-35c5467fe41c" providerId="ADAL" clId="{60B6C6CA-AF4F-4C46-A2C0-6040A4484327}" dt="2019-09-16T13:41:41.644" v="17" actId="2696"/>
        <pc:sldMasterMkLst>
          <pc:docMk/>
          <pc:sldMasterMk cId="1231783236" sldId="2147483952"/>
        </pc:sldMasterMkLst>
        <pc:sldLayoutChg chg="del">
          <pc:chgData name="Silvana Izquierdo" userId="46480b9d-78ec-4659-884d-35c5467fe41c" providerId="ADAL" clId="{60B6C6CA-AF4F-4C46-A2C0-6040A4484327}" dt="2019-09-16T13:41:41.634" v="6" actId="2696"/>
          <pc:sldLayoutMkLst>
            <pc:docMk/>
            <pc:sldMasterMk cId="1231783236" sldId="2147483952"/>
            <pc:sldLayoutMk cId="1767855368" sldId="2147483953"/>
          </pc:sldLayoutMkLst>
        </pc:sldLayoutChg>
        <pc:sldLayoutChg chg="del">
          <pc:chgData name="Silvana Izquierdo" userId="46480b9d-78ec-4659-884d-35c5467fe41c" providerId="ADAL" clId="{60B6C6CA-AF4F-4C46-A2C0-6040A4484327}" dt="2019-09-16T13:41:41.635" v="7" actId="2696"/>
          <pc:sldLayoutMkLst>
            <pc:docMk/>
            <pc:sldMasterMk cId="1231783236" sldId="2147483952"/>
            <pc:sldLayoutMk cId="2214597539" sldId="2147483954"/>
          </pc:sldLayoutMkLst>
        </pc:sldLayoutChg>
        <pc:sldLayoutChg chg="del">
          <pc:chgData name="Silvana Izquierdo" userId="46480b9d-78ec-4659-884d-35c5467fe41c" providerId="ADAL" clId="{60B6C6CA-AF4F-4C46-A2C0-6040A4484327}" dt="2019-09-16T13:41:41.636" v="8" actId="2696"/>
          <pc:sldLayoutMkLst>
            <pc:docMk/>
            <pc:sldMasterMk cId="1231783236" sldId="2147483952"/>
            <pc:sldLayoutMk cId="4123009454" sldId="2147483955"/>
          </pc:sldLayoutMkLst>
        </pc:sldLayoutChg>
        <pc:sldLayoutChg chg="del">
          <pc:chgData name="Silvana Izquierdo" userId="46480b9d-78ec-4659-884d-35c5467fe41c" providerId="ADAL" clId="{60B6C6CA-AF4F-4C46-A2C0-6040A4484327}" dt="2019-09-16T13:41:41.637" v="9" actId="2696"/>
          <pc:sldLayoutMkLst>
            <pc:docMk/>
            <pc:sldMasterMk cId="1231783236" sldId="2147483952"/>
            <pc:sldLayoutMk cId="4096589502" sldId="2147483956"/>
          </pc:sldLayoutMkLst>
        </pc:sldLayoutChg>
        <pc:sldLayoutChg chg="del">
          <pc:chgData name="Silvana Izquierdo" userId="46480b9d-78ec-4659-884d-35c5467fe41c" providerId="ADAL" clId="{60B6C6CA-AF4F-4C46-A2C0-6040A4484327}" dt="2019-09-16T13:41:41.638" v="10" actId="2696"/>
          <pc:sldLayoutMkLst>
            <pc:docMk/>
            <pc:sldMasterMk cId="1231783236" sldId="2147483952"/>
            <pc:sldLayoutMk cId="3288368806" sldId="2147483957"/>
          </pc:sldLayoutMkLst>
        </pc:sldLayoutChg>
        <pc:sldLayoutChg chg="del">
          <pc:chgData name="Silvana Izquierdo" userId="46480b9d-78ec-4659-884d-35c5467fe41c" providerId="ADAL" clId="{60B6C6CA-AF4F-4C46-A2C0-6040A4484327}" dt="2019-09-16T13:41:41.638" v="11" actId="2696"/>
          <pc:sldLayoutMkLst>
            <pc:docMk/>
            <pc:sldMasterMk cId="1231783236" sldId="2147483952"/>
            <pc:sldLayoutMk cId="2212317055" sldId="2147483958"/>
          </pc:sldLayoutMkLst>
        </pc:sldLayoutChg>
        <pc:sldLayoutChg chg="del">
          <pc:chgData name="Silvana Izquierdo" userId="46480b9d-78ec-4659-884d-35c5467fe41c" providerId="ADAL" clId="{60B6C6CA-AF4F-4C46-A2C0-6040A4484327}" dt="2019-09-16T13:41:41.639" v="12" actId="2696"/>
          <pc:sldLayoutMkLst>
            <pc:docMk/>
            <pc:sldMasterMk cId="1231783236" sldId="2147483952"/>
            <pc:sldLayoutMk cId="2490839794" sldId="2147483959"/>
          </pc:sldLayoutMkLst>
        </pc:sldLayoutChg>
        <pc:sldLayoutChg chg="del">
          <pc:chgData name="Silvana Izquierdo" userId="46480b9d-78ec-4659-884d-35c5467fe41c" providerId="ADAL" clId="{60B6C6CA-AF4F-4C46-A2C0-6040A4484327}" dt="2019-09-16T13:41:41.640" v="13" actId="2696"/>
          <pc:sldLayoutMkLst>
            <pc:docMk/>
            <pc:sldMasterMk cId="1231783236" sldId="2147483952"/>
            <pc:sldLayoutMk cId="1063030129" sldId="2147483960"/>
          </pc:sldLayoutMkLst>
        </pc:sldLayoutChg>
        <pc:sldLayoutChg chg="del">
          <pc:chgData name="Silvana Izquierdo" userId="46480b9d-78ec-4659-884d-35c5467fe41c" providerId="ADAL" clId="{60B6C6CA-AF4F-4C46-A2C0-6040A4484327}" dt="2019-09-16T13:41:41.641" v="14" actId="2696"/>
          <pc:sldLayoutMkLst>
            <pc:docMk/>
            <pc:sldMasterMk cId="1231783236" sldId="2147483952"/>
            <pc:sldLayoutMk cId="3613990450" sldId="2147483961"/>
          </pc:sldLayoutMkLst>
        </pc:sldLayoutChg>
        <pc:sldLayoutChg chg="del">
          <pc:chgData name="Silvana Izquierdo" userId="46480b9d-78ec-4659-884d-35c5467fe41c" providerId="ADAL" clId="{60B6C6CA-AF4F-4C46-A2C0-6040A4484327}" dt="2019-09-16T13:41:41.641" v="15" actId="2696"/>
          <pc:sldLayoutMkLst>
            <pc:docMk/>
            <pc:sldMasterMk cId="1231783236" sldId="2147483952"/>
            <pc:sldLayoutMk cId="353475980" sldId="2147483962"/>
          </pc:sldLayoutMkLst>
        </pc:sldLayoutChg>
        <pc:sldLayoutChg chg="del">
          <pc:chgData name="Silvana Izquierdo" userId="46480b9d-78ec-4659-884d-35c5467fe41c" providerId="ADAL" clId="{60B6C6CA-AF4F-4C46-A2C0-6040A4484327}" dt="2019-09-16T13:41:41.642" v="16" actId="2696"/>
          <pc:sldLayoutMkLst>
            <pc:docMk/>
            <pc:sldMasterMk cId="1231783236" sldId="2147483952"/>
            <pc:sldLayoutMk cId="2042621477" sldId="2147483963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8801AF-D636-DE44-B7C8-6B6A76EED340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5217502E-C98D-8947-BC77-9D91BD606593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400" b="0" dirty="0">
              <a:solidFill>
                <a:schemeClr val="tx1"/>
              </a:solidFill>
            </a:rPr>
            <a:t>Subjects must have inoperable stage III NSCLC able to be treated with definitive chemoradiation</a:t>
          </a:r>
        </a:p>
        <a:p>
          <a:endParaRPr lang="en-US" sz="1400" b="0" dirty="0">
            <a:solidFill>
              <a:schemeClr val="tx1"/>
            </a:solidFill>
          </a:endParaRPr>
        </a:p>
      </dgm:t>
    </dgm:pt>
    <dgm:pt modelId="{24363530-9E7E-1342-AA0B-06267BE39469}" type="parTrans" cxnId="{CB99A461-C7B4-2C45-A75E-84BD1636B0A7}">
      <dgm:prSet/>
      <dgm:spPr/>
      <dgm:t>
        <a:bodyPr/>
        <a:lstStyle/>
        <a:p>
          <a:endParaRPr lang="en-US"/>
        </a:p>
      </dgm:t>
    </dgm:pt>
    <dgm:pt modelId="{98444193-EE9D-9045-968C-9D5AA7418224}" type="sibTrans" cxnId="{CB99A461-C7B4-2C45-A75E-84BD1636B0A7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F1E3B048-57CF-9942-B4F7-0A4010F566A9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400" b="0" dirty="0">
              <a:solidFill>
                <a:schemeClr val="tx1"/>
              </a:solidFill>
            </a:rPr>
            <a:t>Monitor for safety</a:t>
          </a:r>
        </a:p>
      </dgm:t>
    </dgm:pt>
    <dgm:pt modelId="{52030BB0-A719-F845-BF8B-17D1AF83E279}" type="parTrans" cxnId="{FE376BB9-A6F3-EB48-B305-87EADF09B4D8}">
      <dgm:prSet/>
      <dgm:spPr/>
      <dgm:t>
        <a:bodyPr/>
        <a:lstStyle/>
        <a:p>
          <a:endParaRPr lang="en-US"/>
        </a:p>
      </dgm:t>
    </dgm:pt>
    <dgm:pt modelId="{FF480530-31E4-5D48-8072-58BF6205C9E4}" type="sibTrans" cxnId="{FE376BB9-A6F3-EB48-B305-87EADF09B4D8}">
      <dgm:prSet/>
      <dgm:spPr/>
      <dgm:t>
        <a:bodyPr/>
        <a:lstStyle/>
        <a:p>
          <a:endParaRPr lang="en-US"/>
        </a:p>
      </dgm:t>
    </dgm:pt>
    <dgm:pt modelId="{7B7804B0-8249-7843-B2DC-D58A9A7884EB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400" dirty="0" err="1">
              <a:solidFill>
                <a:schemeClr val="tx1"/>
              </a:solidFill>
            </a:rPr>
            <a:t>Pembrolizumab</a:t>
          </a:r>
          <a:r>
            <a:rPr lang="en-US" sz="1400" dirty="0">
              <a:solidFill>
                <a:schemeClr val="tx1"/>
              </a:solidFill>
            </a:rPr>
            <a:t> beginning at 200 mg Q3W starting 2-6 weeks after  CRT with subsequent dose escalation and advancing the  timing to during chemoradiation</a:t>
          </a:r>
        </a:p>
      </dgm:t>
    </dgm:pt>
    <dgm:pt modelId="{E86EF728-3F5B-2F4A-BA5C-C9D6D2B66D19}" type="parTrans" cxnId="{AA96C839-B3DA-624A-91C1-3E679256C159}">
      <dgm:prSet/>
      <dgm:spPr/>
      <dgm:t>
        <a:bodyPr/>
        <a:lstStyle/>
        <a:p>
          <a:endParaRPr lang="en-US"/>
        </a:p>
      </dgm:t>
    </dgm:pt>
    <dgm:pt modelId="{15B2D02C-1D83-ED4E-AF27-CAD42DB3E22A}" type="sibTrans" cxnId="{AA96C839-B3DA-624A-91C1-3E679256C159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7FFAFB7A-AE5B-8E43-A58A-45F4E804B7C0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400" b="0" dirty="0">
              <a:solidFill>
                <a:schemeClr val="tx1"/>
              </a:solidFill>
            </a:rPr>
            <a:t>N=approximately 24-30 subjects with inoperable non-small cell lung cancer</a:t>
          </a:r>
        </a:p>
        <a:p>
          <a:endParaRPr lang="en-US" sz="1400" b="0" dirty="0">
            <a:solidFill>
              <a:schemeClr val="tx1"/>
            </a:solidFill>
          </a:endParaRPr>
        </a:p>
        <a:p>
          <a:r>
            <a:rPr lang="en-US" sz="1400" b="0" dirty="0">
              <a:solidFill>
                <a:schemeClr val="tx1"/>
              </a:solidFill>
            </a:rPr>
            <a:t>6 patient safety expansion cohort </a:t>
          </a:r>
        </a:p>
      </dgm:t>
    </dgm:pt>
    <dgm:pt modelId="{77981540-182E-664C-9497-9225321EF298}" type="parTrans" cxnId="{589C43D4-8D17-AC4B-A83B-C68BB369CFB5}">
      <dgm:prSet/>
      <dgm:spPr/>
      <dgm:t>
        <a:bodyPr/>
        <a:lstStyle/>
        <a:p>
          <a:endParaRPr lang="en-US"/>
        </a:p>
      </dgm:t>
    </dgm:pt>
    <dgm:pt modelId="{88E458E5-A619-9144-9FCC-FE953E6FB933}" type="sibTrans" cxnId="{589C43D4-8D17-AC4B-A83B-C68BB369CFB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D4F5D092-C8A3-6A41-BD92-428C5261B973}" type="pres">
      <dgm:prSet presAssocID="{FE8801AF-D636-DE44-B7C8-6B6A76EED340}" presName="Name0" presStyleCnt="0">
        <dgm:presLayoutVars>
          <dgm:dir/>
          <dgm:resizeHandles val="exact"/>
        </dgm:presLayoutVars>
      </dgm:prSet>
      <dgm:spPr/>
    </dgm:pt>
    <dgm:pt modelId="{7B8ED74C-2AB4-D246-890A-750EDDEE99B0}" type="pres">
      <dgm:prSet presAssocID="{5217502E-C98D-8947-BC77-9D91BD606593}" presName="node" presStyleLbl="node1" presStyleIdx="0" presStyleCnt="4">
        <dgm:presLayoutVars>
          <dgm:bulletEnabled val="1"/>
        </dgm:presLayoutVars>
      </dgm:prSet>
      <dgm:spPr/>
    </dgm:pt>
    <dgm:pt modelId="{27D95269-4F0A-AB4C-8B15-3CC80FA5FF0A}" type="pres">
      <dgm:prSet presAssocID="{98444193-EE9D-9045-968C-9D5AA7418224}" presName="sibTrans" presStyleLbl="sibTrans2D1" presStyleIdx="0" presStyleCnt="3"/>
      <dgm:spPr/>
    </dgm:pt>
    <dgm:pt modelId="{528BEBDA-167D-734D-81D4-4C0375BEC50E}" type="pres">
      <dgm:prSet presAssocID="{98444193-EE9D-9045-968C-9D5AA7418224}" presName="connectorText" presStyleLbl="sibTrans2D1" presStyleIdx="0" presStyleCnt="3"/>
      <dgm:spPr/>
    </dgm:pt>
    <dgm:pt modelId="{171950AA-2A68-2E44-95D9-8DCB83B83907}" type="pres">
      <dgm:prSet presAssocID="{7FFAFB7A-AE5B-8E43-A58A-45F4E804B7C0}" presName="node" presStyleLbl="node1" presStyleIdx="1" presStyleCnt="4" custLinFactNeighborX="-25233" custLinFactNeighborY="632">
        <dgm:presLayoutVars>
          <dgm:bulletEnabled val="1"/>
        </dgm:presLayoutVars>
      </dgm:prSet>
      <dgm:spPr/>
    </dgm:pt>
    <dgm:pt modelId="{893B108B-20A7-8141-AB5F-1492807A160E}" type="pres">
      <dgm:prSet presAssocID="{88E458E5-A619-9144-9FCC-FE953E6FB933}" presName="sibTrans" presStyleLbl="sibTrans2D1" presStyleIdx="1" presStyleCnt="3"/>
      <dgm:spPr/>
    </dgm:pt>
    <dgm:pt modelId="{3D350907-FB3A-7946-8391-91FB7D451E01}" type="pres">
      <dgm:prSet presAssocID="{88E458E5-A619-9144-9FCC-FE953E6FB933}" presName="connectorText" presStyleLbl="sibTrans2D1" presStyleIdx="1" presStyleCnt="3"/>
      <dgm:spPr/>
    </dgm:pt>
    <dgm:pt modelId="{3DE38274-1A6C-4844-A733-F6A7487FFBAA}" type="pres">
      <dgm:prSet presAssocID="{7B7804B0-8249-7843-B2DC-D58A9A7884EB}" presName="node" presStyleLbl="node1" presStyleIdx="2" presStyleCnt="4" custLinFactNeighborX="-42054" custLinFactNeighborY="1514">
        <dgm:presLayoutVars>
          <dgm:bulletEnabled val="1"/>
        </dgm:presLayoutVars>
      </dgm:prSet>
      <dgm:spPr/>
    </dgm:pt>
    <dgm:pt modelId="{78F0F94B-8079-F648-BD7B-CA8D1CB02E67}" type="pres">
      <dgm:prSet presAssocID="{15B2D02C-1D83-ED4E-AF27-CAD42DB3E22A}" presName="sibTrans" presStyleLbl="sibTrans2D1" presStyleIdx="2" presStyleCnt="3"/>
      <dgm:spPr/>
    </dgm:pt>
    <dgm:pt modelId="{B9A6188D-D379-6C4E-A0E5-48A52D1F2731}" type="pres">
      <dgm:prSet presAssocID="{15B2D02C-1D83-ED4E-AF27-CAD42DB3E22A}" presName="connectorText" presStyleLbl="sibTrans2D1" presStyleIdx="2" presStyleCnt="3"/>
      <dgm:spPr/>
    </dgm:pt>
    <dgm:pt modelId="{4B31B51E-F521-4D43-89F6-D463DF8573D6}" type="pres">
      <dgm:prSet presAssocID="{F1E3B048-57CF-9942-B4F7-0A4010F566A9}" presName="node" presStyleLbl="node1" presStyleIdx="3" presStyleCnt="4" custLinFactNeighborX="-37406">
        <dgm:presLayoutVars>
          <dgm:bulletEnabled val="1"/>
        </dgm:presLayoutVars>
      </dgm:prSet>
      <dgm:spPr/>
    </dgm:pt>
  </dgm:ptLst>
  <dgm:cxnLst>
    <dgm:cxn modelId="{1BBB4C11-4BED-438F-A393-EC033F7FA615}" type="presOf" srcId="{98444193-EE9D-9045-968C-9D5AA7418224}" destId="{528BEBDA-167D-734D-81D4-4C0375BEC50E}" srcOrd="1" destOrd="0" presId="urn:microsoft.com/office/officeart/2005/8/layout/process1"/>
    <dgm:cxn modelId="{ECB3F713-2C2C-4277-83C3-F2EA9252BB67}" type="presOf" srcId="{7B7804B0-8249-7843-B2DC-D58A9A7884EB}" destId="{3DE38274-1A6C-4844-A733-F6A7487FFBAA}" srcOrd="0" destOrd="0" presId="urn:microsoft.com/office/officeart/2005/8/layout/process1"/>
    <dgm:cxn modelId="{7B28BA24-BB51-4CAC-9C4A-1DC27E3A381C}" type="presOf" srcId="{88E458E5-A619-9144-9FCC-FE953E6FB933}" destId="{3D350907-FB3A-7946-8391-91FB7D451E01}" srcOrd="1" destOrd="0" presId="urn:microsoft.com/office/officeart/2005/8/layout/process1"/>
    <dgm:cxn modelId="{B6B5FB2A-8FFC-4AEA-B169-85713ABE573B}" type="presOf" srcId="{5217502E-C98D-8947-BC77-9D91BD606593}" destId="{7B8ED74C-2AB4-D246-890A-750EDDEE99B0}" srcOrd="0" destOrd="0" presId="urn:microsoft.com/office/officeart/2005/8/layout/process1"/>
    <dgm:cxn modelId="{AA96C839-B3DA-624A-91C1-3E679256C159}" srcId="{FE8801AF-D636-DE44-B7C8-6B6A76EED340}" destId="{7B7804B0-8249-7843-B2DC-D58A9A7884EB}" srcOrd="2" destOrd="0" parTransId="{E86EF728-3F5B-2F4A-BA5C-C9D6D2B66D19}" sibTransId="{15B2D02C-1D83-ED4E-AF27-CAD42DB3E22A}"/>
    <dgm:cxn modelId="{78090A3A-56EB-4C44-9606-D853DDC90525}" type="presOf" srcId="{FE8801AF-D636-DE44-B7C8-6B6A76EED340}" destId="{D4F5D092-C8A3-6A41-BD92-428C5261B973}" srcOrd="0" destOrd="0" presId="urn:microsoft.com/office/officeart/2005/8/layout/process1"/>
    <dgm:cxn modelId="{3ECCA45A-906C-40F2-AD40-311AF259F233}" type="presOf" srcId="{88E458E5-A619-9144-9FCC-FE953E6FB933}" destId="{893B108B-20A7-8141-AB5F-1492807A160E}" srcOrd="0" destOrd="0" presId="urn:microsoft.com/office/officeart/2005/8/layout/process1"/>
    <dgm:cxn modelId="{CB99A461-C7B4-2C45-A75E-84BD1636B0A7}" srcId="{FE8801AF-D636-DE44-B7C8-6B6A76EED340}" destId="{5217502E-C98D-8947-BC77-9D91BD606593}" srcOrd="0" destOrd="0" parTransId="{24363530-9E7E-1342-AA0B-06267BE39469}" sibTransId="{98444193-EE9D-9045-968C-9D5AA7418224}"/>
    <dgm:cxn modelId="{B54D5F6F-9B5B-4BBF-A385-9BCAACB0597A}" type="presOf" srcId="{7FFAFB7A-AE5B-8E43-A58A-45F4E804B7C0}" destId="{171950AA-2A68-2E44-95D9-8DCB83B83907}" srcOrd="0" destOrd="0" presId="urn:microsoft.com/office/officeart/2005/8/layout/process1"/>
    <dgm:cxn modelId="{52CAA3B4-3550-498F-B447-ABC67101B325}" type="presOf" srcId="{15B2D02C-1D83-ED4E-AF27-CAD42DB3E22A}" destId="{78F0F94B-8079-F648-BD7B-CA8D1CB02E67}" srcOrd="0" destOrd="0" presId="urn:microsoft.com/office/officeart/2005/8/layout/process1"/>
    <dgm:cxn modelId="{FE376BB9-A6F3-EB48-B305-87EADF09B4D8}" srcId="{FE8801AF-D636-DE44-B7C8-6B6A76EED340}" destId="{F1E3B048-57CF-9942-B4F7-0A4010F566A9}" srcOrd="3" destOrd="0" parTransId="{52030BB0-A719-F845-BF8B-17D1AF83E279}" sibTransId="{FF480530-31E4-5D48-8072-58BF6205C9E4}"/>
    <dgm:cxn modelId="{34584BBC-B663-4313-B09C-CB0437961E1D}" type="presOf" srcId="{15B2D02C-1D83-ED4E-AF27-CAD42DB3E22A}" destId="{B9A6188D-D379-6C4E-A0E5-48A52D1F2731}" srcOrd="1" destOrd="0" presId="urn:microsoft.com/office/officeart/2005/8/layout/process1"/>
    <dgm:cxn modelId="{D352F5BE-40BE-4948-B714-8ACE218B7AC1}" type="presOf" srcId="{F1E3B048-57CF-9942-B4F7-0A4010F566A9}" destId="{4B31B51E-F521-4D43-89F6-D463DF8573D6}" srcOrd="0" destOrd="0" presId="urn:microsoft.com/office/officeart/2005/8/layout/process1"/>
    <dgm:cxn modelId="{589C43D4-8D17-AC4B-A83B-C68BB369CFB5}" srcId="{FE8801AF-D636-DE44-B7C8-6B6A76EED340}" destId="{7FFAFB7A-AE5B-8E43-A58A-45F4E804B7C0}" srcOrd="1" destOrd="0" parTransId="{77981540-182E-664C-9497-9225321EF298}" sibTransId="{88E458E5-A619-9144-9FCC-FE953E6FB933}"/>
    <dgm:cxn modelId="{921A69E2-514E-41F6-B3A7-91A818120F5C}" type="presOf" srcId="{98444193-EE9D-9045-968C-9D5AA7418224}" destId="{27D95269-4F0A-AB4C-8B15-3CC80FA5FF0A}" srcOrd="0" destOrd="0" presId="urn:microsoft.com/office/officeart/2005/8/layout/process1"/>
    <dgm:cxn modelId="{C8F09F67-D49F-4CE0-B935-6F34F1677E16}" type="presParOf" srcId="{D4F5D092-C8A3-6A41-BD92-428C5261B973}" destId="{7B8ED74C-2AB4-D246-890A-750EDDEE99B0}" srcOrd="0" destOrd="0" presId="urn:microsoft.com/office/officeart/2005/8/layout/process1"/>
    <dgm:cxn modelId="{4080941F-E582-4068-A337-54415ED8F1BE}" type="presParOf" srcId="{D4F5D092-C8A3-6A41-BD92-428C5261B973}" destId="{27D95269-4F0A-AB4C-8B15-3CC80FA5FF0A}" srcOrd="1" destOrd="0" presId="urn:microsoft.com/office/officeart/2005/8/layout/process1"/>
    <dgm:cxn modelId="{93974C63-8D2A-43E8-8439-D32D9A8A524B}" type="presParOf" srcId="{27D95269-4F0A-AB4C-8B15-3CC80FA5FF0A}" destId="{528BEBDA-167D-734D-81D4-4C0375BEC50E}" srcOrd="0" destOrd="0" presId="urn:microsoft.com/office/officeart/2005/8/layout/process1"/>
    <dgm:cxn modelId="{BBA51C4B-4F8F-4928-ACD5-F30A4963CCB6}" type="presParOf" srcId="{D4F5D092-C8A3-6A41-BD92-428C5261B973}" destId="{171950AA-2A68-2E44-95D9-8DCB83B83907}" srcOrd="2" destOrd="0" presId="urn:microsoft.com/office/officeart/2005/8/layout/process1"/>
    <dgm:cxn modelId="{63239922-2920-49BD-A50C-2EB95CE3FF45}" type="presParOf" srcId="{D4F5D092-C8A3-6A41-BD92-428C5261B973}" destId="{893B108B-20A7-8141-AB5F-1492807A160E}" srcOrd="3" destOrd="0" presId="urn:microsoft.com/office/officeart/2005/8/layout/process1"/>
    <dgm:cxn modelId="{8E2EE624-7581-415E-8D2E-5BFCF84BBC2B}" type="presParOf" srcId="{893B108B-20A7-8141-AB5F-1492807A160E}" destId="{3D350907-FB3A-7946-8391-91FB7D451E01}" srcOrd="0" destOrd="0" presId="urn:microsoft.com/office/officeart/2005/8/layout/process1"/>
    <dgm:cxn modelId="{C0BD1B62-8847-44DC-8043-04A849A1F1B9}" type="presParOf" srcId="{D4F5D092-C8A3-6A41-BD92-428C5261B973}" destId="{3DE38274-1A6C-4844-A733-F6A7487FFBAA}" srcOrd="4" destOrd="0" presId="urn:microsoft.com/office/officeart/2005/8/layout/process1"/>
    <dgm:cxn modelId="{E68ABB43-9BBC-4079-998C-F0CE09599B69}" type="presParOf" srcId="{D4F5D092-C8A3-6A41-BD92-428C5261B973}" destId="{78F0F94B-8079-F648-BD7B-CA8D1CB02E67}" srcOrd="5" destOrd="0" presId="urn:microsoft.com/office/officeart/2005/8/layout/process1"/>
    <dgm:cxn modelId="{B9C69625-F6F2-4746-A8E9-ECDCD947EEDC}" type="presParOf" srcId="{78F0F94B-8079-F648-BD7B-CA8D1CB02E67}" destId="{B9A6188D-D379-6C4E-A0E5-48A52D1F2731}" srcOrd="0" destOrd="0" presId="urn:microsoft.com/office/officeart/2005/8/layout/process1"/>
    <dgm:cxn modelId="{688FFF4B-F848-48DE-A0AC-B53E244BB08E}" type="presParOf" srcId="{D4F5D092-C8A3-6A41-BD92-428C5261B973}" destId="{4B31B51E-F521-4D43-89F6-D463DF8573D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8ED74C-2AB4-D246-890A-750EDDEE99B0}">
      <dsp:nvSpPr>
        <dsp:cNvPr id="0" name=""/>
        <dsp:cNvSpPr/>
      </dsp:nvSpPr>
      <dsp:spPr>
        <a:xfrm>
          <a:off x="3813" y="213393"/>
          <a:ext cx="1667438" cy="1975218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Subjects must have inoperable stage III NSCLC able to be treated with definitive chemoradiation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b="0" kern="1200" dirty="0">
            <a:solidFill>
              <a:schemeClr val="tx1"/>
            </a:solidFill>
          </a:endParaRPr>
        </a:p>
      </dsp:txBody>
      <dsp:txXfrm>
        <a:off x="52651" y="262231"/>
        <a:ext cx="1569762" cy="1877542"/>
      </dsp:txXfrm>
    </dsp:sp>
    <dsp:sp modelId="{27D95269-4F0A-AB4C-8B15-3CC80FA5FF0A}">
      <dsp:nvSpPr>
        <dsp:cNvPr id="0" name=""/>
        <dsp:cNvSpPr/>
      </dsp:nvSpPr>
      <dsp:spPr>
        <a:xfrm rot="19812">
          <a:off x="1795919" y="1000525"/>
          <a:ext cx="264303" cy="413524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1795920" y="1083002"/>
        <a:ext cx="185012" cy="248114"/>
      </dsp:txXfrm>
    </dsp:sp>
    <dsp:sp modelId="{171950AA-2A68-2E44-95D9-8DCB83B83907}">
      <dsp:nvSpPr>
        <dsp:cNvPr id="0" name=""/>
        <dsp:cNvSpPr/>
      </dsp:nvSpPr>
      <dsp:spPr>
        <a:xfrm>
          <a:off x="2169929" y="225877"/>
          <a:ext cx="1667438" cy="1975218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N=approximately 24-30 subjects with inoperable non-small cell lung cancer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b="0" kern="1200" dirty="0">
            <a:solidFill>
              <a:schemeClr val="tx1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6 patient safety expansion cohort </a:t>
          </a:r>
        </a:p>
      </dsp:txBody>
      <dsp:txXfrm>
        <a:off x="2218767" y="274715"/>
        <a:ext cx="1569762" cy="1877542"/>
      </dsp:txXfrm>
    </dsp:sp>
    <dsp:sp modelId="{893B108B-20A7-8141-AB5F-1492807A160E}">
      <dsp:nvSpPr>
        <dsp:cNvPr id="0" name=""/>
        <dsp:cNvSpPr/>
      </dsp:nvSpPr>
      <dsp:spPr>
        <a:xfrm rot="26950">
          <a:off x="3976058" y="1015499"/>
          <a:ext cx="294044" cy="413524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3976059" y="1097858"/>
        <a:ext cx="205831" cy="248114"/>
      </dsp:txXfrm>
    </dsp:sp>
    <dsp:sp modelId="{3DE38274-1A6C-4844-A733-F6A7487FFBAA}">
      <dsp:nvSpPr>
        <dsp:cNvPr id="0" name=""/>
        <dsp:cNvSpPr/>
      </dsp:nvSpPr>
      <dsp:spPr>
        <a:xfrm>
          <a:off x="4392150" y="243298"/>
          <a:ext cx="1667438" cy="1975218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solidFill>
                <a:schemeClr val="tx1"/>
              </a:solidFill>
            </a:rPr>
            <a:t>Pembrolizumab</a:t>
          </a:r>
          <a:r>
            <a:rPr lang="en-US" sz="1400" kern="1200" dirty="0">
              <a:solidFill>
                <a:schemeClr val="tx1"/>
              </a:solidFill>
            </a:rPr>
            <a:t> beginning at 200 mg Q3W starting 2-6 weeks after  CRT with subsequent dose escalation and advancing the  timing to during chemoradiation</a:t>
          </a:r>
        </a:p>
      </dsp:txBody>
      <dsp:txXfrm>
        <a:off x="4440988" y="292136"/>
        <a:ext cx="1569762" cy="1877542"/>
      </dsp:txXfrm>
    </dsp:sp>
    <dsp:sp modelId="{78F0F94B-8079-F648-BD7B-CA8D1CB02E67}">
      <dsp:nvSpPr>
        <dsp:cNvPr id="0" name=""/>
        <dsp:cNvSpPr/>
      </dsp:nvSpPr>
      <dsp:spPr>
        <a:xfrm rot="21556541">
          <a:off x="6234068" y="1009060"/>
          <a:ext cx="369956" cy="413524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6234072" y="1092467"/>
        <a:ext cx="258969" cy="248114"/>
      </dsp:txXfrm>
    </dsp:sp>
    <dsp:sp modelId="{4B31B51E-F521-4D43-89F6-D463DF8573D6}">
      <dsp:nvSpPr>
        <dsp:cNvPr id="0" name=""/>
        <dsp:cNvSpPr/>
      </dsp:nvSpPr>
      <dsp:spPr>
        <a:xfrm>
          <a:off x="6757565" y="213393"/>
          <a:ext cx="1667438" cy="1975218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Monitor for safety</a:t>
          </a:r>
        </a:p>
      </dsp:txBody>
      <dsp:txXfrm>
        <a:off x="6806403" y="262231"/>
        <a:ext cx="1569762" cy="18775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3407"/>
          </a:xfrm>
          <a:prstGeom prst="rect">
            <a:avLst/>
          </a:prstGeom>
        </p:spPr>
        <p:txBody>
          <a:bodyPr vert="horz" lIns="92824" tIns="46412" rIns="92824" bIns="4641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3407"/>
          </a:xfrm>
          <a:prstGeom prst="rect">
            <a:avLst/>
          </a:prstGeom>
        </p:spPr>
        <p:txBody>
          <a:bodyPr vert="horz" lIns="92824" tIns="46412" rIns="92824" bIns="46412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3406"/>
          </a:xfrm>
          <a:prstGeom prst="rect">
            <a:avLst/>
          </a:prstGeom>
        </p:spPr>
        <p:txBody>
          <a:bodyPr vert="horz" lIns="92824" tIns="46412" rIns="92824" bIns="4641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3406"/>
          </a:xfrm>
          <a:prstGeom prst="rect">
            <a:avLst/>
          </a:prstGeom>
        </p:spPr>
        <p:txBody>
          <a:bodyPr vert="horz" lIns="92824" tIns="46412" rIns="92824" bIns="46412" rtlCol="0" anchor="b"/>
          <a:lstStyle>
            <a:lvl1pPr algn="r">
              <a:defRPr sz="1200"/>
            </a:lvl1pPr>
          </a:lstStyle>
          <a:p>
            <a:fld id="{F670F0EE-5350-4F29-93D2-04CE985C75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544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24" tIns="46412" rIns="92824" bIns="4641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24" tIns="46412" rIns="92824" bIns="46412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93738"/>
            <a:ext cx="61531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24" tIns="46412" rIns="92824" bIns="4641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24" tIns="46412" rIns="92824" bIns="4641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24" tIns="46412" rIns="92824" bIns="4641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24" tIns="46412" rIns="92824" bIns="46412" rtlCol="0" anchor="b"/>
          <a:lstStyle>
            <a:lvl1pPr algn="r">
              <a:defRPr sz="1200"/>
            </a:lvl1pPr>
          </a:lstStyle>
          <a:p>
            <a:fld id="{DCAF9C3B-1335-AB49-9154-0E3C879F13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2970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5091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115" algn="l" defTabSz="5091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228" algn="l" defTabSz="5091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7344" algn="l" defTabSz="5091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6458" algn="l" defTabSz="5091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5574" algn="l" defTabSz="5091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4686" algn="l" defTabSz="5091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3802" algn="l" defTabSz="5091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2914" algn="l" defTabSz="5091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8625" y="693738"/>
            <a:ext cx="6153150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F9C3B-1335-AB49-9154-0E3C879F130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09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572ED6-856F-405B-8129-2DEFC2A52777}" type="slidenum">
              <a:rPr lang="en-GB" altLang="en-US" b="0" i="0" smtClean="0">
                <a:solidFill>
                  <a:srgbClr val="000000"/>
                </a:solidFill>
              </a:rPr>
              <a:pPr/>
              <a:t>5</a:t>
            </a:fld>
            <a:endParaRPr lang="en-GB" altLang="en-US" b="0" i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368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8625" y="693738"/>
            <a:ext cx="6153150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CAF9C3B-1335-AB49-9154-0E3C879F130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714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8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8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8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8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8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8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8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4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5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8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8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8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8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8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8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8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5.png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7"/>
          <a:stretch/>
        </p:blipFill>
        <p:spPr bwMode="grayWhite">
          <a:xfrm>
            <a:off x="0" y="3405192"/>
            <a:ext cx="12192000" cy="3452811"/>
          </a:xfrm>
          <a:prstGeom prst="rect">
            <a:avLst/>
          </a:prstGeom>
        </p:spPr>
      </p:pic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1876568"/>
            <a:ext cx="11430000" cy="1143000"/>
          </a:xfrm>
          <a:prstGeom prst="rect">
            <a:avLst/>
          </a:prstGeom>
        </p:spPr>
        <p:txBody>
          <a:bodyPr lIns="91388" tIns="45693" rIns="91388" bIns="45693" anchor="b"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3669443"/>
            <a:ext cx="11430000" cy="1752600"/>
          </a:xfrm>
          <a:prstGeom prst="rect">
            <a:avLst/>
          </a:prstGeom>
        </p:spPr>
        <p:txBody>
          <a:bodyPr lIns="92012" tIns="46008" rIns="92012" bIns="4600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3416958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14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BD6CF82-6EC2-4041-BF0A-D843E23CB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9912"/>
            <a:ext cx="10515600" cy="988890"/>
          </a:xfrm>
        </p:spPr>
        <p:txBody>
          <a:bodyPr>
            <a:normAutofit/>
          </a:bodyPr>
          <a:lstStyle>
            <a:lvl1pPr>
              <a:defRPr sz="4236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879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24429" y="6195833"/>
            <a:ext cx="5471583" cy="431800"/>
          </a:xfrm>
        </p:spPr>
        <p:txBody>
          <a:bodyPr anchor="b"/>
          <a:lstStyle>
            <a:lvl1pPr marL="0" indent="0">
              <a:buNone/>
              <a:defRPr sz="654"/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96004" y="6195833"/>
            <a:ext cx="5471584" cy="431800"/>
          </a:xfrm>
        </p:spPr>
        <p:txBody>
          <a:bodyPr anchor="b"/>
          <a:lstStyle>
            <a:lvl1pPr marL="0" indent="0" algn="r">
              <a:buNone/>
              <a:defRPr sz="654"/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61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97"/>
          <a:stretch>
            <a:fillRect/>
          </a:stretch>
        </p:blipFill>
        <p:spPr bwMode="auto">
          <a:xfrm>
            <a:off x="7556500" y="5230840"/>
            <a:ext cx="4402667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018" y="6364288"/>
            <a:ext cx="1667933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14-MK-0005 LGO1-FINAL.11.17.14jpg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206" y="369893"/>
            <a:ext cx="3249084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848070" y="1889319"/>
            <a:ext cx="10166668" cy="17279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lang="en-US" sz="3530" b="1" smtClean="0">
                <a:solidFill>
                  <a:srgbClr val="008080"/>
                </a:solidFill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2" name="Text Placeholder 45"/>
          <p:cNvSpPr>
            <a:spLocks noGrp="1"/>
          </p:cNvSpPr>
          <p:nvPr>
            <p:ph type="body" sz="quarter" idx="15"/>
          </p:nvPr>
        </p:nvSpPr>
        <p:spPr>
          <a:xfrm>
            <a:off x="870862" y="3893671"/>
            <a:ext cx="10143874" cy="9102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941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2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5" t="52020" r="93340" b="-1048"/>
          <a:stretch>
            <a:fillRect/>
          </a:stretch>
        </p:blipFill>
        <p:spPr bwMode="auto">
          <a:xfrm>
            <a:off x="-270933" y="3176"/>
            <a:ext cx="1286933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5" y="201624"/>
            <a:ext cx="1013884" cy="1335087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64" tIns="44932" rIns="89864" bIns="44932" anchor="ctr"/>
          <a:lstStyle/>
          <a:p>
            <a:pPr algn="ctr" defTabSz="898695">
              <a:defRPr/>
            </a:pPr>
            <a:endParaRPr lang="en-US" sz="1765">
              <a:solidFill>
                <a:srgbClr val="FFFFFF"/>
              </a:solidFill>
            </a:endParaRPr>
          </a:p>
        </p:txBody>
      </p:sp>
      <p:pic>
        <p:nvPicPr>
          <p:cNvPr id="15" name="Picture 11" descr="proprietary_icon_WIR.jpg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375" y="6415092"/>
            <a:ext cx="14795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292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6889"/>
            <a:ext cx="12208933" cy="195263"/>
          </a:xfrm>
          <a:prstGeom prst="rect">
            <a:avLst/>
          </a:prstGeom>
          <a:solidFill>
            <a:srgbClr val="33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64" tIns="44932" rIns="89864" bIns="44932" anchor="ctr"/>
          <a:lstStyle/>
          <a:p>
            <a:pPr algn="ctr" defTabSz="898695">
              <a:defRPr/>
            </a:pPr>
            <a:endParaRPr lang="en-US" sz="1765">
              <a:solidFill>
                <a:srgbClr val="FFFFFF"/>
              </a:solidFill>
            </a:endParaRPr>
          </a:p>
        </p:txBody>
      </p:sp>
      <p:pic>
        <p:nvPicPr>
          <p:cNvPr id="9" name="Picture 12" descr="14-MK-0005 LGO1-FINAL.11.17.14jpg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951" y="5696"/>
            <a:ext cx="2055282" cy="45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3"/>
          <a:stretch>
            <a:fillRect/>
          </a:stretch>
        </p:blipFill>
        <p:spPr bwMode="auto">
          <a:xfrm>
            <a:off x="11286115" y="6207125"/>
            <a:ext cx="8445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3"/>
          <a:stretch>
            <a:fillRect/>
          </a:stretch>
        </p:blipFill>
        <p:spPr bwMode="auto">
          <a:xfrm>
            <a:off x="11286115" y="6207125"/>
            <a:ext cx="8445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 descr="proprietary_icon_WIR.jpg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9020" y="6408484"/>
            <a:ext cx="14795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5942" y="6391277"/>
            <a:ext cx="776817" cy="450851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B64AD9-B999-4237-B789-322537BF28F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39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" y="0"/>
            <a:ext cx="9982200" cy="5791200"/>
            <a:chOff x="0" y="0"/>
            <a:chExt cx="9982200" cy="5791200"/>
          </a:xfrm>
        </p:grpSpPr>
        <p:pic>
          <p:nvPicPr>
            <p:cNvPr id="2" name="Picture 1" descr="new-bkgn.png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25" t="15556"/>
            <a:stretch/>
          </p:blipFill>
          <p:spPr>
            <a:xfrm>
              <a:off x="0" y="0"/>
              <a:ext cx="9982200" cy="5791200"/>
            </a:xfrm>
            <a:prstGeom prst="rect">
              <a:avLst/>
            </a:prstGeom>
          </p:spPr>
        </p:pic>
        <p:pic>
          <p:nvPicPr>
            <p:cNvPr id="6" name="Picture 5" descr="ogma-workmark-v2.png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89" t="35000" r="6501" b="36111"/>
            <a:stretch/>
          </p:blipFill>
          <p:spPr>
            <a:xfrm>
              <a:off x="2083871" y="216605"/>
              <a:ext cx="4124892" cy="1011766"/>
            </a:xfrm>
            <a:prstGeom prst="rect">
              <a:avLst/>
            </a:prstGeom>
          </p:spPr>
        </p:pic>
        <p:pic>
          <p:nvPicPr>
            <p:cNvPr id="8" name="Picture 7" descr="leadingtheway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00" y="609600"/>
              <a:ext cx="5791200" cy="4086543"/>
            </a:xfrm>
            <a:prstGeom prst="rect">
              <a:avLst/>
            </a:prstGeom>
          </p:spPr>
        </p:pic>
      </p:grpSp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04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85524" tIns="42770" rIns="85524" bIns="42770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882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709DAC-B5B7-47A4-8368-6C385914C59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67201" y="4812595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524" tIns="42770" rIns="85524" bIns="42770" numCol="1" anchor="ctr" anchorCtr="0" compatLnSpc="1">
            <a:prstTxWarp prst="textNoShape">
              <a:avLst/>
            </a:prstTxWarp>
          </a:bodyPr>
          <a:lstStyle>
            <a:lvl1pPr algn="r">
              <a:defRPr lang="en-US" altLang="en-US" sz="2647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130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Tag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w-bkgn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15556"/>
          <a:stretch/>
        </p:blipFill>
        <p:spPr>
          <a:xfrm>
            <a:off x="1" y="0"/>
            <a:ext cx="9982200" cy="5791200"/>
          </a:xfrm>
          <a:prstGeom prst="rect">
            <a:avLst/>
          </a:prstGeom>
        </p:spPr>
      </p:pic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04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85524" tIns="42770" rIns="85524" bIns="42770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882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709DAC-B5B7-47A4-8368-6C385914C59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67201" y="4495800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524" tIns="42770" rIns="85524" bIns="42770" numCol="1" anchor="ctr" anchorCtr="0" compatLnSpc="1">
            <a:prstTxWarp prst="textNoShape">
              <a:avLst/>
            </a:prstTxWarp>
          </a:bodyPr>
          <a:lstStyle>
            <a:lvl1pPr algn="r">
              <a:defRPr lang="en-US" altLang="en-US" sz="2647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9" t="35000" r="6501" b="36111"/>
          <a:stretch/>
        </p:blipFill>
        <p:spPr>
          <a:xfrm>
            <a:off x="2083874" y="216631"/>
            <a:ext cx="4124892" cy="1011767"/>
          </a:xfrm>
          <a:prstGeom prst="rect">
            <a:avLst/>
          </a:prstGeom>
        </p:spPr>
      </p:pic>
      <p:pic>
        <p:nvPicPr>
          <p:cNvPr id="11" name="Picture 10" descr="bridge-alon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31750"/>
            <a:ext cx="5943600" cy="419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25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out Brid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w-bkgn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15556"/>
          <a:stretch/>
        </p:blipFill>
        <p:spPr>
          <a:xfrm>
            <a:off x="1" y="0"/>
            <a:ext cx="9982200" cy="5791200"/>
          </a:xfrm>
          <a:prstGeom prst="rect">
            <a:avLst/>
          </a:prstGeom>
        </p:spPr>
      </p:pic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04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85524" tIns="42770" rIns="85524" bIns="42770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882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709DAC-B5B7-47A4-8368-6C385914C59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67201" y="4495800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524" tIns="42770" rIns="85524" bIns="42770" numCol="1" anchor="ctr" anchorCtr="0" compatLnSpc="1">
            <a:prstTxWarp prst="textNoShape">
              <a:avLst/>
            </a:prstTxWarp>
          </a:bodyPr>
          <a:lstStyle>
            <a:lvl1pPr algn="r">
              <a:defRPr lang="en-US" altLang="en-US" sz="2647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9" t="35000" r="6501" b="36111"/>
          <a:stretch/>
        </p:blipFill>
        <p:spPr>
          <a:xfrm>
            <a:off x="1828827" y="1524041"/>
            <a:ext cx="4746215" cy="116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8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152393"/>
            <a:ext cx="12192000" cy="7342983"/>
            <a:chOff x="0" y="-484983"/>
            <a:chExt cx="12192000" cy="7342983"/>
          </a:xfrm>
        </p:grpSpPr>
        <p:pic>
          <p:nvPicPr>
            <p:cNvPr id="9" name="Picture 8" descr="ppt-templare-tes-v5.png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445" t="9629" r="4445" b="-9629"/>
            <a:stretch/>
          </p:blipFill>
          <p:spPr>
            <a:xfrm>
              <a:off x="0" y="-332582"/>
              <a:ext cx="12192000" cy="7190582"/>
            </a:xfrm>
            <a:prstGeom prst="rect">
              <a:avLst/>
            </a:prstGeom>
          </p:spPr>
        </p:pic>
        <p:pic>
          <p:nvPicPr>
            <p:cNvPr id="10" name="Picture 9" descr="bridge-alone.png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931"/>
            <a:stretch/>
          </p:blipFill>
          <p:spPr>
            <a:xfrm>
              <a:off x="9473046" y="-484983"/>
              <a:ext cx="1828800" cy="1032934"/>
            </a:xfrm>
            <a:prstGeom prst="rect">
              <a:avLst/>
            </a:prstGeom>
          </p:spPr>
        </p:pic>
        <p:pic>
          <p:nvPicPr>
            <p:cNvPr id="11" name="Picture 10" descr="ogma-workmark-v2.png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69" t="39506" r="5347" b="42222"/>
            <a:stretch/>
          </p:blipFill>
          <p:spPr>
            <a:xfrm>
              <a:off x="9372600" y="428266"/>
              <a:ext cx="2103120" cy="325587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E508E-9F9C-4F4E-8174-E4CDD6723121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21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Gree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23"/>
            <a:ext cx="12192000" cy="71905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altLang="en-US" sz="2647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E508E-9F9C-4F4E-8174-E4CDD6723121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12" name="Picture 11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6"/>
            <a:ext cx="1828800" cy="1032934"/>
          </a:xfrm>
          <a:prstGeom prst="rect">
            <a:avLst/>
          </a:prstGeom>
        </p:spPr>
      </p:pic>
      <p:pic>
        <p:nvPicPr>
          <p:cNvPr id="13" name="Picture 12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1"/>
            <a:ext cx="2103120" cy="32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67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3"/>
            <a:ext cx="10363200" cy="1362075"/>
          </a:xfrm>
        </p:spPr>
        <p:txBody>
          <a:bodyPr anchor="t"/>
          <a:lstStyle>
            <a:lvl1pPr algn="l">
              <a:defRPr lang="en-US" altLang="en-US" sz="4500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677"/>
            </a:lvl1pPr>
            <a:lvl2pPr marL="377317" indent="0">
              <a:buNone/>
              <a:defRPr sz="1500"/>
            </a:lvl2pPr>
            <a:lvl3pPr marL="754638" indent="0">
              <a:buNone/>
              <a:defRPr sz="1235"/>
            </a:lvl3pPr>
            <a:lvl4pPr marL="1131959" indent="0">
              <a:buNone/>
              <a:defRPr sz="1235"/>
            </a:lvl4pPr>
            <a:lvl5pPr marL="1509277" indent="0">
              <a:buNone/>
              <a:defRPr sz="1235"/>
            </a:lvl5pPr>
            <a:lvl6pPr marL="1886601" indent="0">
              <a:buNone/>
              <a:defRPr sz="1235"/>
            </a:lvl6pPr>
            <a:lvl7pPr marL="2263916" indent="0">
              <a:buNone/>
              <a:defRPr sz="1235"/>
            </a:lvl7pPr>
            <a:lvl8pPr marL="2641231" indent="0">
              <a:buNone/>
              <a:defRPr sz="1235"/>
            </a:lvl8pPr>
            <a:lvl9pPr marL="3018549" indent="0">
              <a:buNone/>
              <a:defRPr sz="123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B88E4-C881-4111-B3EA-E01204951F8C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-152393"/>
            <a:ext cx="12192000" cy="7342983"/>
            <a:chOff x="0" y="-484983"/>
            <a:chExt cx="12192000" cy="7342983"/>
          </a:xfrm>
        </p:grpSpPr>
        <p:pic>
          <p:nvPicPr>
            <p:cNvPr id="14" name="Picture 13" descr="ppt-templare-tes-v5.png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445" t="9629" r="4445" b="-9629"/>
            <a:stretch/>
          </p:blipFill>
          <p:spPr>
            <a:xfrm>
              <a:off x="0" y="-332582"/>
              <a:ext cx="12192000" cy="7190582"/>
            </a:xfrm>
            <a:prstGeom prst="rect">
              <a:avLst/>
            </a:prstGeom>
          </p:spPr>
        </p:pic>
        <p:pic>
          <p:nvPicPr>
            <p:cNvPr id="15" name="Picture 14" descr="bridge-alone.png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931"/>
            <a:stretch/>
          </p:blipFill>
          <p:spPr>
            <a:xfrm>
              <a:off x="9473046" y="-484983"/>
              <a:ext cx="1828800" cy="1032934"/>
            </a:xfrm>
            <a:prstGeom prst="rect">
              <a:avLst/>
            </a:prstGeom>
          </p:spPr>
        </p:pic>
        <p:pic>
          <p:nvPicPr>
            <p:cNvPr id="16" name="Picture 15" descr="ogma-workmark-v2.png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69" t="39506" r="5347" b="42222"/>
            <a:stretch/>
          </p:blipFill>
          <p:spPr>
            <a:xfrm>
              <a:off x="9372600" y="428266"/>
              <a:ext cx="2103120" cy="3255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014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lIns="91398" tIns="45699" rIns="91398" bIns="45699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lIns="91398" tIns="45699" rIns="91398" bIns="45699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 lIns="91398" tIns="45699" rIns="91398" bIns="45699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 lIns="91398" tIns="45699" rIns="91398" bIns="45699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lIns="91398" tIns="45699" rIns="91398" bIns="45699"/>
          <a:lstStyle>
            <a:lvl1pPr>
              <a:defRPr/>
            </a:lvl1pPr>
          </a:lstStyle>
          <a:p>
            <a:fld id="{70A8D1E8-CFBF-48CD-8D3E-267FE4311D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69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371602"/>
            <a:ext cx="5486400" cy="4754562"/>
          </a:xfrm>
        </p:spPr>
        <p:txBody>
          <a:bodyPr/>
          <a:lstStyle>
            <a:lvl1pPr>
              <a:defRPr sz="2294"/>
            </a:lvl1pPr>
            <a:lvl2pPr>
              <a:defRPr sz="1941"/>
            </a:lvl2pPr>
            <a:lvl3pPr>
              <a:defRPr sz="167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371602"/>
            <a:ext cx="5486400" cy="4754562"/>
          </a:xfrm>
        </p:spPr>
        <p:txBody>
          <a:bodyPr/>
          <a:lstStyle>
            <a:lvl1pPr>
              <a:defRPr sz="2294"/>
            </a:lvl1pPr>
            <a:lvl2pPr>
              <a:defRPr sz="1941"/>
            </a:lvl2pPr>
            <a:lvl3pPr>
              <a:defRPr sz="167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07CDA-822A-4EFE-BC35-275A3CABE290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9" name="Picture 8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6"/>
            <a:ext cx="1828800" cy="1032934"/>
          </a:xfrm>
          <a:prstGeom prst="rect">
            <a:avLst/>
          </a:prstGeom>
        </p:spPr>
      </p:pic>
      <p:pic>
        <p:nvPicPr>
          <p:cNvPr id="11" name="Picture 10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1"/>
            <a:ext cx="2103120" cy="32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62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8" cy="639762"/>
          </a:xfrm>
        </p:spPr>
        <p:txBody>
          <a:bodyPr anchor="b"/>
          <a:lstStyle>
            <a:lvl1pPr marL="0" indent="0">
              <a:buNone/>
              <a:defRPr sz="1941" b="1"/>
            </a:lvl1pPr>
            <a:lvl2pPr marL="377317" indent="0">
              <a:buNone/>
              <a:defRPr sz="1677" b="1"/>
            </a:lvl2pPr>
            <a:lvl3pPr marL="754638" indent="0">
              <a:buNone/>
              <a:defRPr sz="1500" b="1"/>
            </a:lvl3pPr>
            <a:lvl4pPr marL="1131959" indent="0">
              <a:buNone/>
              <a:defRPr sz="1235" b="1"/>
            </a:lvl4pPr>
            <a:lvl5pPr marL="1509277" indent="0">
              <a:buNone/>
              <a:defRPr sz="1235" b="1"/>
            </a:lvl5pPr>
            <a:lvl6pPr marL="1886601" indent="0">
              <a:buNone/>
              <a:defRPr sz="1235" b="1"/>
            </a:lvl6pPr>
            <a:lvl7pPr marL="2263916" indent="0">
              <a:buNone/>
              <a:defRPr sz="1235" b="1"/>
            </a:lvl7pPr>
            <a:lvl8pPr marL="2641231" indent="0">
              <a:buNone/>
              <a:defRPr sz="1235" b="1"/>
            </a:lvl8pPr>
            <a:lvl9pPr marL="3018549" indent="0">
              <a:buNone/>
              <a:defRPr sz="123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8" cy="3951288"/>
          </a:xfrm>
        </p:spPr>
        <p:txBody>
          <a:bodyPr/>
          <a:lstStyle>
            <a:lvl1pPr>
              <a:defRPr sz="1941"/>
            </a:lvl1pPr>
            <a:lvl2pPr>
              <a:defRPr sz="1677"/>
            </a:lvl2pPr>
            <a:lvl3pPr>
              <a:defRPr sz="1500"/>
            </a:lvl3pPr>
            <a:lvl4pPr>
              <a:defRPr sz="1235"/>
            </a:lvl4pPr>
            <a:lvl5pPr>
              <a:defRPr sz="1235"/>
            </a:lvl5pPr>
            <a:lvl6pPr>
              <a:defRPr sz="1235"/>
            </a:lvl6pPr>
            <a:lvl7pPr>
              <a:defRPr sz="1235"/>
            </a:lvl7pPr>
            <a:lvl8pPr>
              <a:defRPr sz="1235"/>
            </a:lvl8pPr>
            <a:lvl9pPr>
              <a:defRPr sz="123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28" y="1535113"/>
            <a:ext cx="5389034" cy="639762"/>
          </a:xfrm>
        </p:spPr>
        <p:txBody>
          <a:bodyPr anchor="b"/>
          <a:lstStyle>
            <a:lvl1pPr marL="0" indent="0">
              <a:buNone/>
              <a:defRPr sz="1941" b="1"/>
            </a:lvl1pPr>
            <a:lvl2pPr marL="377317" indent="0">
              <a:buNone/>
              <a:defRPr sz="1677" b="1"/>
            </a:lvl2pPr>
            <a:lvl3pPr marL="754638" indent="0">
              <a:buNone/>
              <a:defRPr sz="1500" b="1"/>
            </a:lvl3pPr>
            <a:lvl4pPr marL="1131959" indent="0">
              <a:buNone/>
              <a:defRPr sz="1235" b="1"/>
            </a:lvl4pPr>
            <a:lvl5pPr marL="1509277" indent="0">
              <a:buNone/>
              <a:defRPr sz="1235" b="1"/>
            </a:lvl5pPr>
            <a:lvl6pPr marL="1886601" indent="0">
              <a:buNone/>
              <a:defRPr sz="1235" b="1"/>
            </a:lvl6pPr>
            <a:lvl7pPr marL="2263916" indent="0">
              <a:buNone/>
              <a:defRPr sz="1235" b="1"/>
            </a:lvl7pPr>
            <a:lvl8pPr marL="2641231" indent="0">
              <a:buNone/>
              <a:defRPr sz="1235" b="1"/>
            </a:lvl8pPr>
            <a:lvl9pPr marL="3018549" indent="0">
              <a:buNone/>
              <a:defRPr sz="123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28" y="2174875"/>
            <a:ext cx="5389034" cy="3951288"/>
          </a:xfrm>
        </p:spPr>
        <p:txBody>
          <a:bodyPr/>
          <a:lstStyle>
            <a:lvl1pPr>
              <a:defRPr sz="1941"/>
            </a:lvl1pPr>
            <a:lvl2pPr>
              <a:defRPr sz="1677"/>
            </a:lvl2pPr>
            <a:lvl3pPr>
              <a:defRPr sz="1500"/>
            </a:lvl3pPr>
            <a:lvl4pPr>
              <a:defRPr sz="1235"/>
            </a:lvl4pPr>
            <a:lvl5pPr>
              <a:defRPr sz="1235"/>
            </a:lvl5pPr>
            <a:lvl6pPr>
              <a:defRPr sz="1235"/>
            </a:lvl6pPr>
            <a:lvl7pPr>
              <a:defRPr sz="1235"/>
            </a:lvl7pPr>
            <a:lvl8pPr>
              <a:defRPr sz="1235"/>
            </a:lvl8pPr>
            <a:lvl9pPr>
              <a:defRPr sz="123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9D050-821B-452E-9846-0CA24189ED5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11" name="Picture 10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6"/>
            <a:ext cx="1828800" cy="1032934"/>
          </a:xfrm>
          <a:prstGeom prst="rect">
            <a:avLst/>
          </a:prstGeom>
        </p:spPr>
      </p:pic>
      <p:pic>
        <p:nvPicPr>
          <p:cNvPr id="13" name="Picture 12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1"/>
            <a:ext cx="2103120" cy="32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50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3E1B9-EA64-42E5-9EDA-1A44350DB5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7" name="Picture 6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6"/>
            <a:ext cx="1828800" cy="1032934"/>
          </a:xfrm>
          <a:prstGeom prst="rect">
            <a:avLst/>
          </a:prstGeom>
        </p:spPr>
      </p:pic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1"/>
            <a:ext cx="2103120" cy="32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7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altLang="en-US" sz="2647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3E1B9-EA64-42E5-9EDA-1A44350DB5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7" name="Picture 6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6"/>
            <a:ext cx="1828800" cy="1032934"/>
          </a:xfrm>
          <a:prstGeom prst="rect">
            <a:avLst/>
          </a:prstGeom>
        </p:spPr>
      </p:pic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1"/>
            <a:ext cx="2103120" cy="32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26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37866-37B2-474A-83E1-A41FC7CE49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6" name="Picture 5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6"/>
            <a:ext cx="1828800" cy="1032934"/>
          </a:xfrm>
          <a:prstGeom prst="rect">
            <a:avLst/>
          </a:prstGeom>
        </p:spPr>
      </p:pic>
      <p:pic>
        <p:nvPicPr>
          <p:cNvPr id="9" name="Picture 8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1"/>
            <a:ext cx="2103120" cy="32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98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37866-37B2-474A-83E1-A41FC7CE49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6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33366" y="127004"/>
            <a:ext cx="9544047" cy="115226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85000"/>
              </a:lnSpc>
              <a:defRPr sz="2206" b="1" cap="none" baseline="0">
                <a:solidFill>
                  <a:schemeClr val="accent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en-US" dirty="0"/>
              <a:t>Content Slide: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34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" y="0"/>
            <a:ext cx="9982200" cy="5791200"/>
            <a:chOff x="0" y="0"/>
            <a:chExt cx="9982200" cy="5791200"/>
          </a:xfrm>
        </p:grpSpPr>
        <p:pic>
          <p:nvPicPr>
            <p:cNvPr id="2" name="Picture 1" descr="new-bkgn.png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25" t="15556"/>
            <a:stretch/>
          </p:blipFill>
          <p:spPr>
            <a:xfrm>
              <a:off x="0" y="0"/>
              <a:ext cx="9982200" cy="5791200"/>
            </a:xfrm>
            <a:prstGeom prst="rect">
              <a:avLst/>
            </a:prstGeom>
          </p:spPr>
        </p:pic>
        <p:pic>
          <p:nvPicPr>
            <p:cNvPr id="6" name="Picture 5" descr="ogma-workmark-v2.png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89" t="35000" r="6501" b="36111"/>
            <a:stretch/>
          </p:blipFill>
          <p:spPr>
            <a:xfrm>
              <a:off x="2083871" y="216605"/>
              <a:ext cx="4124892" cy="1011766"/>
            </a:xfrm>
            <a:prstGeom prst="rect">
              <a:avLst/>
            </a:prstGeom>
          </p:spPr>
        </p:pic>
        <p:pic>
          <p:nvPicPr>
            <p:cNvPr id="8" name="Picture 7" descr="leadingtheway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00" y="609600"/>
              <a:ext cx="5791200" cy="4086543"/>
            </a:xfrm>
            <a:prstGeom prst="rect">
              <a:avLst/>
            </a:prstGeom>
          </p:spPr>
        </p:pic>
      </p:grpSp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12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76274" tIns="38193" rIns="76274" bIns="38193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794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709DAC-B5B7-47A4-8368-6C385914C59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67201" y="4812595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74" tIns="38193" rIns="76274" bIns="38193" numCol="1" anchor="ctr" anchorCtr="0" compatLnSpc="1">
            <a:prstTxWarp prst="textNoShape">
              <a:avLst/>
            </a:prstTxWarp>
          </a:bodyPr>
          <a:lstStyle>
            <a:lvl1pPr algn="r">
              <a:defRPr lang="en-US" altLang="en-US" sz="2382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380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Tag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w-bkgn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15556"/>
          <a:stretch/>
        </p:blipFill>
        <p:spPr>
          <a:xfrm>
            <a:off x="1" y="0"/>
            <a:ext cx="9982200" cy="5791200"/>
          </a:xfrm>
          <a:prstGeom prst="rect">
            <a:avLst/>
          </a:prstGeom>
        </p:spPr>
      </p:pic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12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76274" tIns="38193" rIns="76274" bIns="38193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794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709DAC-B5B7-47A4-8368-6C385914C59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67201" y="4495800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74" tIns="38193" rIns="76274" bIns="38193" numCol="1" anchor="ctr" anchorCtr="0" compatLnSpc="1">
            <a:prstTxWarp prst="textNoShape">
              <a:avLst/>
            </a:prstTxWarp>
          </a:bodyPr>
          <a:lstStyle>
            <a:lvl1pPr algn="r">
              <a:defRPr lang="en-US" altLang="en-US" sz="2382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9" t="35000" r="6501" b="36111"/>
          <a:stretch/>
        </p:blipFill>
        <p:spPr>
          <a:xfrm>
            <a:off x="2083874" y="216707"/>
            <a:ext cx="4124892" cy="1011767"/>
          </a:xfrm>
          <a:prstGeom prst="rect">
            <a:avLst/>
          </a:prstGeom>
        </p:spPr>
      </p:pic>
      <p:pic>
        <p:nvPicPr>
          <p:cNvPr id="11" name="Picture 10" descr="bridge-alon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31837"/>
            <a:ext cx="5943600" cy="419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33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out Brid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w-bkgn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15556"/>
          <a:stretch/>
        </p:blipFill>
        <p:spPr>
          <a:xfrm>
            <a:off x="1" y="0"/>
            <a:ext cx="9982200" cy="5791200"/>
          </a:xfrm>
          <a:prstGeom prst="rect">
            <a:avLst/>
          </a:prstGeom>
        </p:spPr>
      </p:pic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12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76274" tIns="38193" rIns="76274" bIns="38193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794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709DAC-B5B7-47A4-8368-6C385914C59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67201" y="4495800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74" tIns="38193" rIns="76274" bIns="38193" numCol="1" anchor="ctr" anchorCtr="0" compatLnSpc="1">
            <a:prstTxWarp prst="textNoShape">
              <a:avLst/>
            </a:prstTxWarp>
          </a:bodyPr>
          <a:lstStyle>
            <a:lvl1pPr algn="r">
              <a:defRPr lang="en-US" altLang="en-US" sz="2382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9" t="35000" r="6501" b="36111"/>
          <a:stretch/>
        </p:blipFill>
        <p:spPr>
          <a:xfrm>
            <a:off x="1828901" y="1524118"/>
            <a:ext cx="4746215" cy="116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79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87553">
              <a:defRPr/>
            </a:pPr>
            <a:endParaRPr lang="en-US" sz="1747" kern="0" dirty="0">
              <a:solidFill>
                <a:sysClr val="windowText" lastClr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87553">
              <a:defRPr/>
            </a:pPr>
            <a:fld id="{56534A2A-3819-484D-B91E-4564AB1F315B}" type="slidenum">
              <a:rPr lang="en-US" sz="1747" kern="0" smtClean="0">
                <a:solidFill>
                  <a:sysClr val="windowText" lastClr="000000"/>
                </a:solidFill>
              </a:rPr>
              <a:pPr defTabSz="887553">
                <a:defRPr/>
              </a:pPr>
              <a:t>‹#›</a:t>
            </a:fld>
            <a:endParaRPr lang="en-US" sz="1747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10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152389"/>
            <a:ext cx="12192000" cy="7342983"/>
            <a:chOff x="0" y="-484983"/>
            <a:chExt cx="12192000" cy="7342983"/>
          </a:xfrm>
        </p:grpSpPr>
        <p:pic>
          <p:nvPicPr>
            <p:cNvPr id="9" name="Picture 8" descr="ppt-templare-tes-v5.png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445" t="9629" r="4445" b="-9629"/>
            <a:stretch/>
          </p:blipFill>
          <p:spPr>
            <a:xfrm>
              <a:off x="0" y="-332582"/>
              <a:ext cx="12192000" cy="7190582"/>
            </a:xfrm>
            <a:prstGeom prst="rect">
              <a:avLst/>
            </a:prstGeom>
          </p:spPr>
        </p:pic>
        <p:pic>
          <p:nvPicPr>
            <p:cNvPr id="10" name="Picture 9" descr="bridge-alone.png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931"/>
            <a:stretch/>
          </p:blipFill>
          <p:spPr>
            <a:xfrm>
              <a:off x="9473046" y="-484983"/>
              <a:ext cx="1828800" cy="1032934"/>
            </a:xfrm>
            <a:prstGeom prst="rect">
              <a:avLst/>
            </a:prstGeom>
          </p:spPr>
        </p:pic>
        <p:pic>
          <p:nvPicPr>
            <p:cNvPr id="11" name="Picture 10" descr="ogma-workmark-v2.png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69" t="39506" r="5347" b="42222"/>
            <a:stretch/>
          </p:blipFill>
          <p:spPr>
            <a:xfrm>
              <a:off x="9372600" y="428266"/>
              <a:ext cx="2103120" cy="325587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E508E-9F9C-4F4E-8174-E4CDD6723121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52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Gree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28"/>
            <a:ext cx="12192000" cy="71905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altLang="en-US" sz="2382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E508E-9F9C-4F4E-8174-E4CDD6723121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12" name="Picture 11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13" name="Picture 12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6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55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20"/>
            <a:ext cx="10363200" cy="1362075"/>
          </a:xfrm>
        </p:spPr>
        <p:txBody>
          <a:bodyPr anchor="t"/>
          <a:lstStyle>
            <a:lvl1pPr algn="l">
              <a:defRPr lang="en-US" altLang="en-US" sz="4059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36427" indent="0">
              <a:buNone/>
              <a:defRPr sz="1412"/>
            </a:lvl2pPr>
            <a:lvl3pPr marL="672912" indent="0">
              <a:buNone/>
              <a:defRPr sz="1147"/>
            </a:lvl3pPr>
            <a:lvl4pPr marL="1009368" indent="0">
              <a:buNone/>
              <a:defRPr sz="1059"/>
            </a:lvl4pPr>
            <a:lvl5pPr marL="1345824" indent="0">
              <a:buNone/>
              <a:defRPr sz="1059"/>
            </a:lvl5pPr>
            <a:lvl6pPr marL="1682311" indent="0">
              <a:buNone/>
              <a:defRPr sz="1059"/>
            </a:lvl6pPr>
            <a:lvl7pPr marL="2018735" indent="0">
              <a:buNone/>
              <a:defRPr sz="1059"/>
            </a:lvl7pPr>
            <a:lvl8pPr marL="2355159" indent="0">
              <a:buNone/>
              <a:defRPr sz="1059"/>
            </a:lvl8pPr>
            <a:lvl9pPr marL="2691586" indent="0">
              <a:buNone/>
              <a:defRPr sz="1059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B88E4-C881-4111-B3EA-E01204951F8C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-152389"/>
            <a:ext cx="12192000" cy="7342983"/>
            <a:chOff x="0" y="-484983"/>
            <a:chExt cx="12192000" cy="7342983"/>
          </a:xfrm>
        </p:grpSpPr>
        <p:pic>
          <p:nvPicPr>
            <p:cNvPr id="14" name="Picture 13" descr="ppt-templare-tes-v5.png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445" t="9629" r="4445" b="-9629"/>
            <a:stretch/>
          </p:blipFill>
          <p:spPr>
            <a:xfrm>
              <a:off x="0" y="-332582"/>
              <a:ext cx="12192000" cy="7190582"/>
            </a:xfrm>
            <a:prstGeom prst="rect">
              <a:avLst/>
            </a:prstGeom>
          </p:spPr>
        </p:pic>
        <p:pic>
          <p:nvPicPr>
            <p:cNvPr id="15" name="Picture 14" descr="bridge-alone.png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931"/>
            <a:stretch/>
          </p:blipFill>
          <p:spPr>
            <a:xfrm>
              <a:off x="9473046" y="-484983"/>
              <a:ext cx="1828800" cy="1032934"/>
            </a:xfrm>
            <a:prstGeom prst="rect">
              <a:avLst/>
            </a:prstGeom>
          </p:spPr>
        </p:pic>
        <p:pic>
          <p:nvPicPr>
            <p:cNvPr id="16" name="Picture 15" descr="ogma-workmark-v2.png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69" t="39506" r="5347" b="42222"/>
            <a:stretch/>
          </p:blipFill>
          <p:spPr>
            <a:xfrm>
              <a:off x="9372600" y="428266"/>
              <a:ext cx="2103120" cy="3255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530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371604"/>
            <a:ext cx="5486400" cy="4754563"/>
          </a:xfrm>
        </p:spPr>
        <p:txBody>
          <a:bodyPr/>
          <a:lstStyle>
            <a:lvl1pPr>
              <a:defRPr sz="2030"/>
            </a:lvl1pPr>
            <a:lvl2pPr>
              <a:defRPr sz="1765"/>
            </a:lvl2pPr>
            <a:lvl3pPr>
              <a:defRPr sz="1500"/>
            </a:lvl3pPr>
            <a:lvl4pPr>
              <a:defRPr sz="1412"/>
            </a:lvl4pPr>
            <a:lvl5pPr>
              <a:defRPr sz="1412"/>
            </a:lvl5pPr>
            <a:lvl6pPr>
              <a:defRPr sz="1412"/>
            </a:lvl6pPr>
            <a:lvl7pPr>
              <a:defRPr sz="1412"/>
            </a:lvl7pPr>
            <a:lvl8pPr>
              <a:defRPr sz="1412"/>
            </a:lvl8pPr>
            <a:lvl9pPr>
              <a:defRPr sz="141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371604"/>
            <a:ext cx="5486400" cy="4754563"/>
          </a:xfrm>
        </p:spPr>
        <p:txBody>
          <a:bodyPr/>
          <a:lstStyle>
            <a:lvl1pPr>
              <a:defRPr sz="2030"/>
            </a:lvl1pPr>
            <a:lvl2pPr>
              <a:defRPr sz="1765"/>
            </a:lvl2pPr>
            <a:lvl3pPr>
              <a:defRPr sz="1500"/>
            </a:lvl3pPr>
            <a:lvl4pPr>
              <a:defRPr sz="1412"/>
            </a:lvl4pPr>
            <a:lvl5pPr>
              <a:defRPr sz="1412"/>
            </a:lvl5pPr>
            <a:lvl6pPr>
              <a:defRPr sz="1412"/>
            </a:lvl6pPr>
            <a:lvl7pPr>
              <a:defRPr sz="1412"/>
            </a:lvl7pPr>
            <a:lvl8pPr>
              <a:defRPr sz="1412"/>
            </a:lvl8pPr>
            <a:lvl9pPr>
              <a:defRPr sz="141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07CDA-822A-4EFE-BC35-275A3CABE290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9" name="Picture 8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11" name="Picture 10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6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0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4" y="1535120"/>
            <a:ext cx="5386918" cy="639763"/>
          </a:xfrm>
        </p:spPr>
        <p:txBody>
          <a:bodyPr anchor="b"/>
          <a:lstStyle>
            <a:lvl1pPr marL="0" indent="0">
              <a:buNone/>
              <a:defRPr sz="1765" b="1"/>
            </a:lvl1pPr>
            <a:lvl2pPr marL="336427" indent="0">
              <a:buNone/>
              <a:defRPr sz="1500" b="1"/>
            </a:lvl2pPr>
            <a:lvl3pPr marL="672912" indent="0">
              <a:buNone/>
              <a:defRPr sz="1412" b="1"/>
            </a:lvl3pPr>
            <a:lvl4pPr marL="1009368" indent="0">
              <a:buNone/>
              <a:defRPr sz="1147" b="1"/>
            </a:lvl4pPr>
            <a:lvl5pPr marL="1345824" indent="0">
              <a:buNone/>
              <a:defRPr sz="1147" b="1"/>
            </a:lvl5pPr>
            <a:lvl6pPr marL="1682311" indent="0">
              <a:buNone/>
              <a:defRPr sz="1147" b="1"/>
            </a:lvl6pPr>
            <a:lvl7pPr marL="2018735" indent="0">
              <a:buNone/>
              <a:defRPr sz="1147" b="1"/>
            </a:lvl7pPr>
            <a:lvl8pPr marL="2355159" indent="0">
              <a:buNone/>
              <a:defRPr sz="1147" b="1"/>
            </a:lvl8pPr>
            <a:lvl9pPr marL="2691586" indent="0">
              <a:buNone/>
              <a:defRPr sz="11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8" cy="3951288"/>
          </a:xfrm>
        </p:spPr>
        <p:txBody>
          <a:bodyPr/>
          <a:lstStyle>
            <a:lvl1pPr>
              <a:defRPr sz="1765"/>
            </a:lvl1pPr>
            <a:lvl2pPr>
              <a:defRPr sz="1500"/>
            </a:lvl2pPr>
            <a:lvl3pPr>
              <a:defRPr sz="1412"/>
            </a:lvl3pPr>
            <a:lvl4pPr>
              <a:defRPr sz="1147"/>
            </a:lvl4pPr>
            <a:lvl5pPr>
              <a:defRPr sz="1147"/>
            </a:lvl5pPr>
            <a:lvl6pPr>
              <a:defRPr sz="1147"/>
            </a:lvl6pPr>
            <a:lvl7pPr>
              <a:defRPr sz="1147"/>
            </a:lvl7pPr>
            <a:lvl8pPr>
              <a:defRPr sz="1147"/>
            </a:lvl8pPr>
            <a:lvl9pPr>
              <a:defRPr sz="114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04" y="1535120"/>
            <a:ext cx="5389034" cy="639763"/>
          </a:xfrm>
        </p:spPr>
        <p:txBody>
          <a:bodyPr anchor="b"/>
          <a:lstStyle>
            <a:lvl1pPr marL="0" indent="0">
              <a:buNone/>
              <a:defRPr sz="1765" b="1"/>
            </a:lvl1pPr>
            <a:lvl2pPr marL="336427" indent="0">
              <a:buNone/>
              <a:defRPr sz="1500" b="1"/>
            </a:lvl2pPr>
            <a:lvl3pPr marL="672912" indent="0">
              <a:buNone/>
              <a:defRPr sz="1412" b="1"/>
            </a:lvl3pPr>
            <a:lvl4pPr marL="1009368" indent="0">
              <a:buNone/>
              <a:defRPr sz="1147" b="1"/>
            </a:lvl4pPr>
            <a:lvl5pPr marL="1345824" indent="0">
              <a:buNone/>
              <a:defRPr sz="1147" b="1"/>
            </a:lvl5pPr>
            <a:lvl6pPr marL="1682311" indent="0">
              <a:buNone/>
              <a:defRPr sz="1147" b="1"/>
            </a:lvl6pPr>
            <a:lvl7pPr marL="2018735" indent="0">
              <a:buNone/>
              <a:defRPr sz="1147" b="1"/>
            </a:lvl7pPr>
            <a:lvl8pPr marL="2355159" indent="0">
              <a:buNone/>
              <a:defRPr sz="1147" b="1"/>
            </a:lvl8pPr>
            <a:lvl9pPr marL="2691586" indent="0">
              <a:buNone/>
              <a:defRPr sz="11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04" y="2174875"/>
            <a:ext cx="5389034" cy="3951288"/>
          </a:xfrm>
        </p:spPr>
        <p:txBody>
          <a:bodyPr/>
          <a:lstStyle>
            <a:lvl1pPr>
              <a:defRPr sz="1765"/>
            </a:lvl1pPr>
            <a:lvl2pPr>
              <a:defRPr sz="1500"/>
            </a:lvl2pPr>
            <a:lvl3pPr>
              <a:defRPr sz="1412"/>
            </a:lvl3pPr>
            <a:lvl4pPr>
              <a:defRPr sz="1147"/>
            </a:lvl4pPr>
            <a:lvl5pPr>
              <a:defRPr sz="1147"/>
            </a:lvl5pPr>
            <a:lvl6pPr>
              <a:defRPr sz="1147"/>
            </a:lvl6pPr>
            <a:lvl7pPr>
              <a:defRPr sz="1147"/>
            </a:lvl7pPr>
            <a:lvl8pPr>
              <a:defRPr sz="1147"/>
            </a:lvl8pPr>
            <a:lvl9pPr>
              <a:defRPr sz="114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9D050-821B-452E-9846-0CA24189ED5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11" name="Picture 10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13" name="Picture 12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6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24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3E1B9-EA64-42E5-9EDA-1A44350DB5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7" name="Picture 6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6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45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altLang="en-US" sz="2382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3E1B9-EA64-42E5-9EDA-1A44350DB5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7" name="Picture 6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6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02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37866-37B2-474A-83E1-A41FC7CE49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6" name="Picture 5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9" name="Picture 8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6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61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37866-37B2-474A-83E1-A41FC7CE49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10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7940" y="238227"/>
            <a:ext cx="11169650" cy="97155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577940" y="1485905"/>
            <a:ext cx="11169650" cy="4692651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4AF10-A621-4EE1-A3F8-3FDC2FB75BB7}" type="slidenum">
              <a:rPr lang="en-US" altLang="ja-JP">
                <a:solidFill>
                  <a:srgbClr val="37424A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3742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5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9545" y="313267"/>
            <a:ext cx="10962696" cy="1155700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&lt;2-column&gt;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19545" y="1598085"/>
            <a:ext cx="5276019" cy="4482044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307016" y="1598085"/>
            <a:ext cx="5276019" cy="4482044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608838"/>
            <a:ext cx="12192000" cy="249161"/>
          </a:xfrm>
        </p:spPr>
        <p:txBody>
          <a:bodyPr lIns="91440" bIns="4572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0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Click to add footnote. Do not use “footer” placeholder at left: for sensitivity labeling only.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0469640" y="1"/>
            <a:ext cx="1722361" cy="309639"/>
          </a:xfrm>
        </p:spPr>
        <p:txBody>
          <a:bodyPr lIns="91440" bIns="45720" anchor="t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3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Label for Locking</a:t>
            </a:r>
          </a:p>
        </p:txBody>
      </p:sp>
    </p:spTree>
    <p:extLst>
      <p:ext uri="{BB962C8B-B14F-4D97-AF65-F5344CB8AC3E}">
        <p14:creationId xmlns:p14="http://schemas.microsoft.com/office/powerpoint/2010/main" val="339073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 (Sing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762000"/>
          </a:xfrm>
          <a:prstGeom prst="rect">
            <a:avLst/>
          </a:prstGeom>
        </p:spPr>
        <p:txBody>
          <a:bodyPr/>
          <a:lstStyle/>
          <a:p>
            <a:r>
              <a:rPr lang="en-US" altLang="en-US" dirty="0"/>
              <a:t>Content Slide Option 1: Title Here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46839" y="1329879"/>
            <a:ext cx="10972800" cy="4842895"/>
          </a:xfrm>
        </p:spPr>
        <p:txBody>
          <a:bodyPr/>
          <a:lstStyle>
            <a:lvl1pPr indent="-195175">
              <a:defRPr/>
            </a:lvl1pPr>
          </a:lstStyle>
          <a:p>
            <a:r>
              <a:rPr lang="en-US" altLang="en-US" dirty="0"/>
              <a:t>Bullet 1</a:t>
            </a:r>
          </a:p>
          <a:p>
            <a:pPr lvl="1"/>
            <a:r>
              <a:rPr lang="en-US" altLang="en-US" dirty="0"/>
              <a:t>Bullet 2</a:t>
            </a:r>
          </a:p>
          <a:p>
            <a:pPr lvl="2"/>
            <a:r>
              <a:rPr lang="en-US" altLang="en-US" dirty="0"/>
              <a:t>Bullet 3</a:t>
            </a:r>
          </a:p>
          <a:p>
            <a:pPr lvl="3"/>
            <a:r>
              <a:rPr lang="en-US" altLang="en-US" dirty="0"/>
              <a:t>Bullet 4</a:t>
            </a:r>
          </a:p>
        </p:txBody>
      </p:sp>
    </p:spTree>
    <p:extLst>
      <p:ext uri="{BB962C8B-B14F-4D97-AF65-F5344CB8AC3E}">
        <p14:creationId xmlns:p14="http://schemas.microsoft.com/office/powerpoint/2010/main" val="106639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33446" y="127007"/>
            <a:ext cx="9544047" cy="115226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85000"/>
              </a:lnSpc>
              <a:defRPr sz="1941" b="1" cap="none" baseline="0">
                <a:solidFill>
                  <a:schemeClr val="accent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en-US" dirty="0"/>
              <a:t>Content Slide: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8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312" y="2407305"/>
            <a:ext cx="10599575" cy="1950019"/>
          </a:xfrm>
        </p:spPr>
        <p:txBody>
          <a:bodyPr vert="horz" lIns="101611" tIns="50804" rIns="101611" bIns="50804" rtlCol="0" anchor="ctr" anchorCtr="0">
            <a:noAutofit/>
          </a:bodyPr>
          <a:lstStyle>
            <a:lvl1pPr algn="ctr">
              <a:defRPr lang="en-US" sz="3530" b="1" dirty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en-US" dirty="0"/>
              <a:t>FRANCHISE WEEK: SLIDE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89562" y="4516278"/>
            <a:ext cx="8612891" cy="506431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marL="0" indent="0" algn="ctr">
              <a:buNone/>
              <a:defRPr sz="2382" b="1">
                <a:solidFill>
                  <a:schemeClr val="accent2"/>
                </a:solidFill>
              </a:defRPr>
            </a:lvl1pPr>
            <a:lvl2pPr marL="4480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6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44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92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40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88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37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8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or Presenter Name Here</a:t>
            </a:r>
            <a:endParaRPr lang="en-US" sz="1765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376496" y="5478034"/>
            <a:ext cx="3450167" cy="443617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765" baseline="0">
                <a:solidFill>
                  <a:schemeClr val="accent2"/>
                </a:solidFill>
              </a:defRPr>
            </a:lvl1pPr>
            <a:lvl2pPr marL="448097" indent="0">
              <a:buFontTx/>
              <a:buNone/>
              <a:defRPr sz="1765" baseline="0">
                <a:solidFill>
                  <a:srgbClr val="909395"/>
                </a:solidFill>
              </a:defRPr>
            </a:lvl2pPr>
            <a:lvl3pPr marL="896344" indent="0">
              <a:buFontTx/>
              <a:buNone/>
              <a:defRPr sz="1765" baseline="0">
                <a:solidFill>
                  <a:srgbClr val="909395"/>
                </a:solidFill>
              </a:defRPr>
            </a:lvl3pPr>
            <a:lvl4pPr marL="1344487" indent="0">
              <a:buFontTx/>
              <a:buNone/>
              <a:defRPr sz="1765" baseline="0">
                <a:solidFill>
                  <a:srgbClr val="909395"/>
                </a:solidFill>
              </a:defRPr>
            </a:lvl4pPr>
            <a:lvl5pPr marL="1792681" indent="0">
              <a:buFontTx/>
              <a:buNone/>
              <a:defRPr sz="1765" baseline="0">
                <a:solidFill>
                  <a:srgbClr val="909395"/>
                </a:solidFill>
              </a:defRPr>
            </a:lvl5pPr>
          </a:lstStyle>
          <a:p>
            <a:pPr lvl="0"/>
            <a:r>
              <a:rPr lang="en-US" dirty="0"/>
              <a:t>Date Here</a:t>
            </a:r>
          </a:p>
        </p:txBody>
      </p:sp>
    </p:spTree>
    <p:extLst>
      <p:ext uri="{BB962C8B-B14F-4D97-AF65-F5344CB8AC3E}">
        <p14:creationId xmlns:p14="http://schemas.microsoft.com/office/powerpoint/2010/main" val="243081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sldNum="0" hd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" y="0"/>
            <a:ext cx="9982200" cy="5791200"/>
            <a:chOff x="0" y="0"/>
            <a:chExt cx="9982200" cy="5791200"/>
          </a:xfrm>
        </p:grpSpPr>
        <p:pic>
          <p:nvPicPr>
            <p:cNvPr id="2" name="Picture 1" descr="new-bkgn.png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25" t="15556"/>
            <a:stretch/>
          </p:blipFill>
          <p:spPr>
            <a:xfrm>
              <a:off x="0" y="0"/>
              <a:ext cx="9982200" cy="5791200"/>
            </a:xfrm>
            <a:prstGeom prst="rect">
              <a:avLst/>
            </a:prstGeom>
          </p:spPr>
        </p:pic>
        <p:pic>
          <p:nvPicPr>
            <p:cNvPr id="6" name="Picture 5" descr="ogma-workmark-v2.png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89" t="35000" r="6501" b="36111"/>
            <a:stretch/>
          </p:blipFill>
          <p:spPr>
            <a:xfrm>
              <a:off x="2083871" y="216605"/>
              <a:ext cx="4124892" cy="1011766"/>
            </a:xfrm>
            <a:prstGeom prst="rect">
              <a:avLst/>
            </a:prstGeom>
          </p:spPr>
        </p:pic>
        <p:pic>
          <p:nvPicPr>
            <p:cNvPr id="8" name="Picture 7" descr="leadingtheway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00" y="609600"/>
              <a:ext cx="5791200" cy="4086543"/>
            </a:xfrm>
            <a:prstGeom prst="rect">
              <a:avLst/>
            </a:prstGeom>
          </p:spPr>
        </p:pic>
      </p:grpSp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12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76292" tIns="38201" rIns="76292" bIns="38201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794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709DAC-B5B7-47A4-8368-6C385914C59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67201" y="4812595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92" tIns="38201" rIns="76292" bIns="38201" numCol="1" anchor="ctr" anchorCtr="0" compatLnSpc="1">
            <a:prstTxWarp prst="textNoShape">
              <a:avLst/>
            </a:prstTxWarp>
          </a:bodyPr>
          <a:lstStyle>
            <a:lvl1pPr algn="r">
              <a:defRPr lang="en-US" altLang="en-US" sz="2382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31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Tag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w-bkgn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15556"/>
          <a:stretch/>
        </p:blipFill>
        <p:spPr>
          <a:xfrm>
            <a:off x="1" y="0"/>
            <a:ext cx="9982200" cy="5791200"/>
          </a:xfrm>
          <a:prstGeom prst="rect">
            <a:avLst/>
          </a:prstGeom>
        </p:spPr>
      </p:pic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12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76292" tIns="38201" rIns="76292" bIns="38201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794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709DAC-B5B7-47A4-8368-6C385914C59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67201" y="4495800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92" tIns="38201" rIns="76292" bIns="38201" numCol="1" anchor="ctr" anchorCtr="0" compatLnSpc="1">
            <a:prstTxWarp prst="textNoShape">
              <a:avLst/>
            </a:prstTxWarp>
          </a:bodyPr>
          <a:lstStyle>
            <a:lvl1pPr algn="r">
              <a:defRPr lang="en-US" altLang="en-US" sz="2382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9" t="35000" r="6501" b="36111"/>
          <a:stretch/>
        </p:blipFill>
        <p:spPr>
          <a:xfrm>
            <a:off x="2083874" y="216705"/>
            <a:ext cx="4124892" cy="1011767"/>
          </a:xfrm>
          <a:prstGeom prst="rect">
            <a:avLst/>
          </a:prstGeom>
        </p:spPr>
      </p:pic>
      <p:pic>
        <p:nvPicPr>
          <p:cNvPr id="11" name="Picture 10" descr="bridge-alon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31835"/>
            <a:ext cx="5943600" cy="419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09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out Brid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w-bkgn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15556"/>
          <a:stretch/>
        </p:blipFill>
        <p:spPr>
          <a:xfrm>
            <a:off x="1" y="0"/>
            <a:ext cx="9982200" cy="5791200"/>
          </a:xfrm>
          <a:prstGeom prst="rect">
            <a:avLst/>
          </a:prstGeom>
        </p:spPr>
      </p:pic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12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76292" tIns="38201" rIns="76292" bIns="38201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794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709DAC-B5B7-47A4-8368-6C385914C59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67201" y="4495800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92" tIns="38201" rIns="76292" bIns="38201" numCol="1" anchor="ctr" anchorCtr="0" compatLnSpc="1">
            <a:prstTxWarp prst="textNoShape">
              <a:avLst/>
            </a:prstTxWarp>
          </a:bodyPr>
          <a:lstStyle>
            <a:lvl1pPr algn="r">
              <a:defRPr lang="en-US" altLang="en-US" sz="2382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9" t="35000" r="6501" b="36111"/>
          <a:stretch/>
        </p:blipFill>
        <p:spPr>
          <a:xfrm>
            <a:off x="1828899" y="1524116"/>
            <a:ext cx="4746215" cy="116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98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152391"/>
            <a:ext cx="12192000" cy="7342983"/>
            <a:chOff x="0" y="-484983"/>
            <a:chExt cx="12192000" cy="7342983"/>
          </a:xfrm>
        </p:grpSpPr>
        <p:pic>
          <p:nvPicPr>
            <p:cNvPr id="9" name="Picture 8" descr="ppt-templare-tes-v5.png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445" t="9629" r="4445" b="-9629"/>
            <a:stretch/>
          </p:blipFill>
          <p:spPr>
            <a:xfrm>
              <a:off x="0" y="-332582"/>
              <a:ext cx="12192000" cy="7190582"/>
            </a:xfrm>
            <a:prstGeom prst="rect">
              <a:avLst/>
            </a:prstGeom>
          </p:spPr>
        </p:pic>
        <p:pic>
          <p:nvPicPr>
            <p:cNvPr id="10" name="Picture 9" descr="bridge-alone.png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931"/>
            <a:stretch/>
          </p:blipFill>
          <p:spPr>
            <a:xfrm>
              <a:off x="9473046" y="-484983"/>
              <a:ext cx="1828800" cy="1032934"/>
            </a:xfrm>
            <a:prstGeom prst="rect">
              <a:avLst/>
            </a:prstGeom>
          </p:spPr>
        </p:pic>
        <p:pic>
          <p:nvPicPr>
            <p:cNvPr id="11" name="Picture 10" descr="ogma-workmark-v2.png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69" t="39506" r="5347" b="42222"/>
            <a:stretch/>
          </p:blipFill>
          <p:spPr>
            <a:xfrm>
              <a:off x="9372600" y="428266"/>
              <a:ext cx="2103120" cy="325587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E508E-9F9C-4F4E-8174-E4CDD6723121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37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Gree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28"/>
            <a:ext cx="12192000" cy="71905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altLang="en-US" sz="2382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E508E-9F9C-4F4E-8174-E4CDD6723121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12" name="Picture 11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13" name="Picture 12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4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01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8"/>
            <a:ext cx="10363200" cy="1362075"/>
          </a:xfrm>
        </p:spPr>
        <p:txBody>
          <a:bodyPr anchor="t"/>
          <a:lstStyle>
            <a:lvl1pPr algn="l">
              <a:defRPr lang="en-US" altLang="en-US" sz="4059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36506" indent="0">
              <a:buNone/>
              <a:defRPr sz="1412"/>
            </a:lvl2pPr>
            <a:lvl3pPr marL="673069" indent="0">
              <a:buNone/>
              <a:defRPr sz="1147"/>
            </a:lvl3pPr>
            <a:lvl4pPr marL="1009604" indent="0">
              <a:buNone/>
              <a:defRPr sz="1059"/>
            </a:lvl4pPr>
            <a:lvl5pPr marL="1346139" indent="0">
              <a:buNone/>
              <a:defRPr sz="1059"/>
            </a:lvl5pPr>
            <a:lvl6pPr marL="1682703" indent="0">
              <a:buNone/>
              <a:defRPr sz="1059"/>
            </a:lvl6pPr>
            <a:lvl7pPr marL="2019207" indent="0">
              <a:buNone/>
              <a:defRPr sz="1059"/>
            </a:lvl7pPr>
            <a:lvl8pPr marL="2355710" indent="0">
              <a:buNone/>
              <a:defRPr sz="1059"/>
            </a:lvl8pPr>
            <a:lvl9pPr marL="2692215" indent="0">
              <a:buNone/>
              <a:defRPr sz="1059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B88E4-C881-4111-B3EA-E01204951F8C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-152391"/>
            <a:ext cx="12192000" cy="7342983"/>
            <a:chOff x="0" y="-484983"/>
            <a:chExt cx="12192000" cy="7342983"/>
          </a:xfrm>
        </p:grpSpPr>
        <p:pic>
          <p:nvPicPr>
            <p:cNvPr id="14" name="Picture 13" descr="ppt-templare-tes-v5.png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445" t="9629" r="4445" b="-9629"/>
            <a:stretch/>
          </p:blipFill>
          <p:spPr>
            <a:xfrm>
              <a:off x="0" y="-332582"/>
              <a:ext cx="12192000" cy="7190582"/>
            </a:xfrm>
            <a:prstGeom prst="rect">
              <a:avLst/>
            </a:prstGeom>
          </p:spPr>
        </p:pic>
        <p:pic>
          <p:nvPicPr>
            <p:cNvPr id="15" name="Picture 14" descr="bridge-alone.png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931"/>
            <a:stretch/>
          </p:blipFill>
          <p:spPr>
            <a:xfrm>
              <a:off x="9473046" y="-484983"/>
              <a:ext cx="1828800" cy="1032934"/>
            </a:xfrm>
            <a:prstGeom prst="rect">
              <a:avLst/>
            </a:prstGeom>
          </p:spPr>
        </p:pic>
        <p:pic>
          <p:nvPicPr>
            <p:cNvPr id="16" name="Picture 15" descr="ogma-workmark-v2.png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69" t="39506" r="5347" b="42222"/>
            <a:stretch/>
          </p:blipFill>
          <p:spPr>
            <a:xfrm>
              <a:off x="9372600" y="428266"/>
              <a:ext cx="2103120" cy="3255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3293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371602"/>
            <a:ext cx="5486400" cy="4754563"/>
          </a:xfrm>
        </p:spPr>
        <p:txBody>
          <a:bodyPr/>
          <a:lstStyle>
            <a:lvl1pPr>
              <a:defRPr sz="2030"/>
            </a:lvl1pPr>
            <a:lvl2pPr>
              <a:defRPr sz="1765"/>
            </a:lvl2pPr>
            <a:lvl3pPr>
              <a:defRPr sz="1500"/>
            </a:lvl3pPr>
            <a:lvl4pPr>
              <a:defRPr sz="1412"/>
            </a:lvl4pPr>
            <a:lvl5pPr>
              <a:defRPr sz="1412"/>
            </a:lvl5pPr>
            <a:lvl6pPr>
              <a:defRPr sz="1412"/>
            </a:lvl6pPr>
            <a:lvl7pPr>
              <a:defRPr sz="1412"/>
            </a:lvl7pPr>
            <a:lvl8pPr>
              <a:defRPr sz="1412"/>
            </a:lvl8pPr>
            <a:lvl9pPr>
              <a:defRPr sz="141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371602"/>
            <a:ext cx="5486400" cy="4754563"/>
          </a:xfrm>
        </p:spPr>
        <p:txBody>
          <a:bodyPr/>
          <a:lstStyle>
            <a:lvl1pPr>
              <a:defRPr sz="2030"/>
            </a:lvl1pPr>
            <a:lvl2pPr>
              <a:defRPr sz="1765"/>
            </a:lvl2pPr>
            <a:lvl3pPr>
              <a:defRPr sz="1500"/>
            </a:lvl3pPr>
            <a:lvl4pPr>
              <a:defRPr sz="1412"/>
            </a:lvl4pPr>
            <a:lvl5pPr>
              <a:defRPr sz="1412"/>
            </a:lvl5pPr>
            <a:lvl6pPr>
              <a:defRPr sz="1412"/>
            </a:lvl6pPr>
            <a:lvl7pPr>
              <a:defRPr sz="1412"/>
            </a:lvl7pPr>
            <a:lvl8pPr>
              <a:defRPr sz="1412"/>
            </a:lvl8pPr>
            <a:lvl9pPr>
              <a:defRPr sz="141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07CDA-822A-4EFE-BC35-275A3CABE290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9" name="Picture 8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11" name="Picture 10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4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6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66F2C5A-4385-426D-AD2E-3C5921F50427}"/>
              </a:ext>
            </a:extLst>
          </p:cNvPr>
          <p:cNvSpPr txBox="1"/>
          <p:nvPr userDrawn="1"/>
        </p:nvSpPr>
        <p:spPr>
          <a:xfrm>
            <a:off x="5840329" y="6350726"/>
            <a:ext cx="2617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baseline="0" dirty="0">
                <a:solidFill>
                  <a:srgbClr val="57A9DD"/>
                </a:solidFill>
              </a:rPr>
              <a:t>Dr. Mark A. Socinski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EDB907-8BDB-4E25-9823-80FDF0FCDB4E}"/>
              </a:ext>
            </a:extLst>
          </p:cNvPr>
          <p:cNvSpPr txBox="1"/>
          <p:nvPr userDrawn="1"/>
        </p:nvSpPr>
        <p:spPr>
          <a:xfrm>
            <a:off x="8595052" y="6358420"/>
            <a:ext cx="28086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i="0" baseline="0" dirty="0">
                <a:solidFill>
                  <a:srgbClr val="0D7077"/>
                </a:solidFill>
              </a:rPr>
              <a:t>https://bit.ly/2Ld0jng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6856C13-E7FA-4A3C-9FE9-DC0CC300C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3518" y="6279121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E1364-9B18-477A-A6AF-8261D70E4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D42879C-967E-44CD-A365-0F374F92E8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1602" y="5712738"/>
            <a:ext cx="11660863" cy="4361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>
              <a:buNone/>
              <a:defRPr lang="en-GB" sz="1000">
                <a:solidFill>
                  <a:schemeClr val="tx1"/>
                </a:solidFill>
              </a:defRPr>
            </a:lvl1pPr>
          </a:lstStyle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en-GB"/>
              <a:t>Footnote</a:t>
            </a:r>
          </a:p>
        </p:txBody>
      </p:sp>
    </p:spTree>
    <p:extLst>
      <p:ext uri="{BB962C8B-B14F-4D97-AF65-F5344CB8AC3E}">
        <p14:creationId xmlns:p14="http://schemas.microsoft.com/office/powerpoint/2010/main" val="300763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4" y="1535118"/>
            <a:ext cx="5386918" cy="639763"/>
          </a:xfrm>
        </p:spPr>
        <p:txBody>
          <a:bodyPr anchor="b"/>
          <a:lstStyle>
            <a:lvl1pPr marL="0" indent="0">
              <a:buNone/>
              <a:defRPr sz="1765" b="1"/>
            </a:lvl1pPr>
            <a:lvl2pPr marL="336506" indent="0">
              <a:buNone/>
              <a:defRPr sz="1500" b="1"/>
            </a:lvl2pPr>
            <a:lvl3pPr marL="673069" indent="0">
              <a:buNone/>
              <a:defRPr sz="1412" b="1"/>
            </a:lvl3pPr>
            <a:lvl4pPr marL="1009604" indent="0">
              <a:buNone/>
              <a:defRPr sz="1147" b="1"/>
            </a:lvl4pPr>
            <a:lvl5pPr marL="1346139" indent="0">
              <a:buNone/>
              <a:defRPr sz="1147" b="1"/>
            </a:lvl5pPr>
            <a:lvl6pPr marL="1682703" indent="0">
              <a:buNone/>
              <a:defRPr sz="1147" b="1"/>
            </a:lvl6pPr>
            <a:lvl7pPr marL="2019207" indent="0">
              <a:buNone/>
              <a:defRPr sz="1147" b="1"/>
            </a:lvl7pPr>
            <a:lvl8pPr marL="2355710" indent="0">
              <a:buNone/>
              <a:defRPr sz="1147" b="1"/>
            </a:lvl8pPr>
            <a:lvl9pPr marL="2692215" indent="0">
              <a:buNone/>
              <a:defRPr sz="11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8" cy="3951288"/>
          </a:xfrm>
        </p:spPr>
        <p:txBody>
          <a:bodyPr/>
          <a:lstStyle>
            <a:lvl1pPr>
              <a:defRPr sz="1765"/>
            </a:lvl1pPr>
            <a:lvl2pPr>
              <a:defRPr sz="1500"/>
            </a:lvl2pPr>
            <a:lvl3pPr>
              <a:defRPr sz="1412"/>
            </a:lvl3pPr>
            <a:lvl4pPr>
              <a:defRPr sz="1147"/>
            </a:lvl4pPr>
            <a:lvl5pPr>
              <a:defRPr sz="1147"/>
            </a:lvl5pPr>
            <a:lvl6pPr>
              <a:defRPr sz="1147"/>
            </a:lvl6pPr>
            <a:lvl7pPr>
              <a:defRPr sz="1147"/>
            </a:lvl7pPr>
            <a:lvl8pPr>
              <a:defRPr sz="1147"/>
            </a:lvl8pPr>
            <a:lvl9pPr>
              <a:defRPr sz="114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01" y="1535118"/>
            <a:ext cx="5389034" cy="639763"/>
          </a:xfrm>
        </p:spPr>
        <p:txBody>
          <a:bodyPr anchor="b"/>
          <a:lstStyle>
            <a:lvl1pPr marL="0" indent="0">
              <a:buNone/>
              <a:defRPr sz="1765" b="1"/>
            </a:lvl1pPr>
            <a:lvl2pPr marL="336506" indent="0">
              <a:buNone/>
              <a:defRPr sz="1500" b="1"/>
            </a:lvl2pPr>
            <a:lvl3pPr marL="673069" indent="0">
              <a:buNone/>
              <a:defRPr sz="1412" b="1"/>
            </a:lvl3pPr>
            <a:lvl4pPr marL="1009604" indent="0">
              <a:buNone/>
              <a:defRPr sz="1147" b="1"/>
            </a:lvl4pPr>
            <a:lvl5pPr marL="1346139" indent="0">
              <a:buNone/>
              <a:defRPr sz="1147" b="1"/>
            </a:lvl5pPr>
            <a:lvl6pPr marL="1682703" indent="0">
              <a:buNone/>
              <a:defRPr sz="1147" b="1"/>
            </a:lvl6pPr>
            <a:lvl7pPr marL="2019207" indent="0">
              <a:buNone/>
              <a:defRPr sz="1147" b="1"/>
            </a:lvl7pPr>
            <a:lvl8pPr marL="2355710" indent="0">
              <a:buNone/>
              <a:defRPr sz="1147" b="1"/>
            </a:lvl8pPr>
            <a:lvl9pPr marL="2692215" indent="0">
              <a:buNone/>
              <a:defRPr sz="11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01" y="2174875"/>
            <a:ext cx="5389034" cy="3951288"/>
          </a:xfrm>
        </p:spPr>
        <p:txBody>
          <a:bodyPr/>
          <a:lstStyle>
            <a:lvl1pPr>
              <a:defRPr sz="1765"/>
            </a:lvl1pPr>
            <a:lvl2pPr>
              <a:defRPr sz="1500"/>
            </a:lvl2pPr>
            <a:lvl3pPr>
              <a:defRPr sz="1412"/>
            </a:lvl3pPr>
            <a:lvl4pPr>
              <a:defRPr sz="1147"/>
            </a:lvl4pPr>
            <a:lvl5pPr>
              <a:defRPr sz="1147"/>
            </a:lvl5pPr>
            <a:lvl6pPr>
              <a:defRPr sz="1147"/>
            </a:lvl6pPr>
            <a:lvl7pPr>
              <a:defRPr sz="1147"/>
            </a:lvl7pPr>
            <a:lvl8pPr>
              <a:defRPr sz="1147"/>
            </a:lvl8pPr>
            <a:lvl9pPr>
              <a:defRPr sz="114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9D050-821B-452E-9846-0CA24189ED55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11" name="Picture 10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13" name="Picture 12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4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6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3E1B9-EA64-42E5-9EDA-1A44350DB5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7" name="Picture 6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4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14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altLang="en-US" sz="2382" b="1" dirty="0">
                <a:solidFill>
                  <a:srgbClr val="00877D"/>
                </a:solidFill>
                <a:latin typeface="+mj-lt"/>
                <a:ea typeface="ＭＳ Ｐゴシック" pitchFamily="34" charset="-128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3E1B9-EA64-42E5-9EDA-1A44350DB5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7" name="Picture 6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10" name="Picture 9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4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01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-templare-tes-v5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5" t="9629" r="4445" b="-962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37866-37B2-474A-83E1-A41FC7CE49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  <p:pic>
        <p:nvPicPr>
          <p:cNvPr id="6" name="Picture 5" descr="bridge-alon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1"/>
          <a:stretch/>
        </p:blipFill>
        <p:spPr>
          <a:xfrm>
            <a:off x="9473047" y="-152392"/>
            <a:ext cx="1828800" cy="1032935"/>
          </a:xfrm>
          <a:prstGeom prst="rect">
            <a:avLst/>
          </a:prstGeom>
        </p:spPr>
      </p:pic>
      <p:pic>
        <p:nvPicPr>
          <p:cNvPr id="9" name="Picture 8" descr="ogma-workmark-v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t="39506" r="5347" b="42222"/>
          <a:stretch/>
        </p:blipFill>
        <p:spPr>
          <a:xfrm>
            <a:off x="9372600" y="760854"/>
            <a:ext cx="2103120" cy="3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81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37866-37B2-474A-83E1-A41FC7CE4918}" type="slidenum">
              <a:rPr lang="en-US" altLang="en-US">
                <a:solidFill>
                  <a:srgbClr val="80808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70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 (Sing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762000"/>
          </a:xfrm>
          <a:prstGeom prst="rect">
            <a:avLst/>
          </a:prstGeom>
        </p:spPr>
        <p:txBody>
          <a:bodyPr/>
          <a:lstStyle/>
          <a:p>
            <a:r>
              <a:rPr lang="en-US" altLang="en-US" dirty="0"/>
              <a:t>Content Slide Option 1: Title Here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46839" y="1329877"/>
            <a:ext cx="10972800" cy="4842895"/>
          </a:xfrm>
        </p:spPr>
        <p:txBody>
          <a:bodyPr/>
          <a:lstStyle>
            <a:lvl1pPr indent="-195220">
              <a:defRPr/>
            </a:lvl1pPr>
          </a:lstStyle>
          <a:p>
            <a:r>
              <a:rPr lang="en-US" altLang="en-US" dirty="0"/>
              <a:t>Bullet 1</a:t>
            </a:r>
          </a:p>
          <a:p>
            <a:pPr lvl="1"/>
            <a:r>
              <a:rPr lang="en-US" altLang="en-US" dirty="0"/>
              <a:t>Bullet 2</a:t>
            </a:r>
          </a:p>
          <a:p>
            <a:pPr lvl="2"/>
            <a:r>
              <a:rPr lang="en-US" altLang="en-US" dirty="0"/>
              <a:t>Bullet 3</a:t>
            </a:r>
          </a:p>
          <a:p>
            <a:pPr lvl="3"/>
            <a:r>
              <a:rPr lang="en-US" altLang="en-US" dirty="0"/>
              <a:t>Bullet 4</a:t>
            </a:r>
          </a:p>
        </p:txBody>
      </p:sp>
    </p:spTree>
    <p:extLst>
      <p:ext uri="{BB962C8B-B14F-4D97-AF65-F5344CB8AC3E}">
        <p14:creationId xmlns:p14="http://schemas.microsoft.com/office/powerpoint/2010/main" val="380893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33442" y="127007"/>
            <a:ext cx="9544047" cy="115226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85000"/>
              </a:lnSpc>
              <a:defRPr sz="1941" b="1" cap="none" baseline="0">
                <a:solidFill>
                  <a:schemeClr val="accent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en-US" dirty="0"/>
              <a:t>Content Slide: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59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309" y="2407305"/>
            <a:ext cx="10599575" cy="1950019"/>
          </a:xfrm>
        </p:spPr>
        <p:txBody>
          <a:bodyPr vert="horz" lIns="101634" tIns="50816" rIns="101634" bIns="50816" rtlCol="0" anchor="ctr" anchorCtr="0">
            <a:noAutofit/>
          </a:bodyPr>
          <a:lstStyle>
            <a:lvl1pPr algn="ctr">
              <a:defRPr lang="en-US" sz="3530" b="1" dirty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en-US" dirty="0"/>
              <a:t>FRANCHISE WEEK: SLIDE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89562" y="4516276"/>
            <a:ext cx="8612891" cy="506431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marL="0" indent="0" algn="ctr">
              <a:buNone/>
              <a:defRPr sz="2382" b="1">
                <a:solidFill>
                  <a:schemeClr val="accent2"/>
                </a:solidFill>
              </a:defRPr>
            </a:lvl1pPr>
            <a:lvl2pPr marL="4482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44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93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41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89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378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86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or Presenter Name Here</a:t>
            </a:r>
            <a:endParaRPr lang="en-US" sz="1765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376496" y="5478034"/>
            <a:ext cx="3450167" cy="443617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765" baseline="0">
                <a:solidFill>
                  <a:schemeClr val="accent2"/>
                </a:solidFill>
              </a:defRPr>
            </a:lvl1pPr>
            <a:lvl2pPr marL="448201" indent="0">
              <a:buFontTx/>
              <a:buNone/>
              <a:defRPr sz="1765" baseline="0">
                <a:solidFill>
                  <a:srgbClr val="909395"/>
                </a:solidFill>
              </a:defRPr>
            </a:lvl2pPr>
            <a:lvl3pPr marL="896553" indent="0">
              <a:buFontTx/>
              <a:buNone/>
              <a:defRPr sz="1765" baseline="0">
                <a:solidFill>
                  <a:srgbClr val="909395"/>
                </a:solidFill>
              </a:defRPr>
            </a:lvl3pPr>
            <a:lvl4pPr marL="1344801" indent="0">
              <a:buFontTx/>
              <a:buNone/>
              <a:defRPr sz="1765" baseline="0">
                <a:solidFill>
                  <a:srgbClr val="909395"/>
                </a:solidFill>
              </a:defRPr>
            </a:lvl4pPr>
            <a:lvl5pPr marL="1793100" indent="0">
              <a:buFontTx/>
              <a:buNone/>
              <a:defRPr sz="1765" baseline="0">
                <a:solidFill>
                  <a:srgbClr val="909395"/>
                </a:solidFill>
              </a:defRPr>
            </a:lvl5pPr>
          </a:lstStyle>
          <a:p>
            <a:pPr lvl="0"/>
            <a:r>
              <a:rPr lang="en-US" dirty="0"/>
              <a:t>Date Here</a:t>
            </a:r>
          </a:p>
        </p:txBody>
      </p:sp>
    </p:spTree>
    <p:extLst>
      <p:ext uri="{BB962C8B-B14F-4D97-AF65-F5344CB8AC3E}">
        <p14:creationId xmlns:p14="http://schemas.microsoft.com/office/powerpoint/2010/main" val="309738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sldNum="0" hd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31776"/>
            <a:ext cx="11967634" cy="733232"/>
          </a:xfrm>
          <a:prstGeom prst="rect">
            <a:avLst/>
          </a:prstGeom>
        </p:spPr>
        <p:txBody>
          <a:bodyPr lIns="91431" tIns="45715" rIns="91431" bIns="45715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6167" y="1298576"/>
            <a:ext cx="10871200" cy="434508"/>
          </a:xfrm>
          <a:prstGeom prst="rect">
            <a:avLst/>
          </a:prstGeom>
        </p:spPr>
        <p:txBody>
          <a:bodyPr lIns="91431" tIns="45715" rIns="91431" bIns="45715"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0342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177951" y="6175108"/>
            <a:ext cx="9557327" cy="562144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marR="0" indent="0" algn="l" defTabSz="44945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2">
                <a:solidFill>
                  <a:srgbClr val="0C606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7568" y="47626"/>
            <a:ext cx="11358034" cy="814388"/>
          </a:xfrm>
          <a:prstGeom prst="rect">
            <a:avLst/>
          </a:prstGeom>
        </p:spPr>
        <p:txBody>
          <a:bodyPr lIns="101872" tIns="50936" rIns="101872" bIns="50936"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38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9F3392-D198-434F-B34B-2D7955029474}"/>
              </a:ext>
            </a:extLst>
          </p:cNvPr>
          <p:cNvSpPr txBox="1"/>
          <p:nvPr userDrawn="1"/>
        </p:nvSpPr>
        <p:spPr>
          <a:xfrm>
            <a:off x="5840329" y="6350726"/>
            <a:ext cx="2617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baseline="0" dirty="0">
                <a:solidFill>
                  <a:srgbClr val="57A9DD"/>
                </a:solidFill>
              </a:rPr>
              <a:t>Dr. Mark A. Socinski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7BC511-D01B-491D-80F7-CD2360882104}"/>
              </a:ext>
            </a:extLst>
          </p:cNvPr>
          <p:cNvSpPr txBox="1"/>
          <p:nvPr userDrawn="1"/>
        </p:nvSpPr>
        <p:spPr>
          <a:xfrm>
            <a:off x="8595052" y="6358420"/>
            <a:ext cx="28086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i="0" baseline="0" dirty="0">
                <a:solidFill>
                  <a:srgbClr val="0D7077"/>
                </a:solidFill>
              </a:rPr>
              <a:t>https://bit.ly/2Ld0jng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5D1E508-83E0-4C50-B188-23773C88C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3518" y="6279121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254A961-C23A-45AF-A001-FFD8E30D8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4BB2AE1-E100-423E-A048-833AEAEB4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1602" y="5712738"/>
            <a:ext cx="11660863" cy="4361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>
              <a:buNone/>
              <a:defRPr lang="en-GB" sz="1000">
                <a:solidFill>
                  <a:schemeClr val="tx1"/>
                </a:solidFill>
              </a:defRPr>
            </a:lvl1pPr>
          </a:lstStyle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en-GB"/>
              <a:t>Footnote</a:t>
            </a:r>
          </a:p>
        </p:txBody>
      </p:sp>
    </p:spTree>
    <p:extLst>
      <p:ext uri="{BB962C8B-B14F-4D97-AF65-F5344CB8AC3E}">
        <p14:creationId xmlns:p14="http://schemas.microsoft.com/office/powerpoint/2010/main" val="395088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30718" y="6363495"/>
            <a:ext cx="1391407" cy="12214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882">
                <a:solidFill>
                  <a:srgbClr val="0C606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7568" y="47626"/>
            <a:ext cx="11358034" cy="814388"/>
          </a:xfrm>
          <a:prstGeom prst="rect">
            <a:avLst/>
          </a:prstGeom>
        </p:spPr>
        <p:txBody>
          <a:bodyPr lIns="101872" tIns="50936" rIns="101872" bIns="50936"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22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idx="1"/>
          </p:nvPr>
        </p:nvSpPr>
        <p:spPr bwMode="auto">
          <a:xfrm>
            <a:off x="721141" y="2112965"/>
            <a:ext cx="10742400" cy="405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marL="332799" indent="-332799">
              <a:buSzPct val="100000"/>
              <a:buFont typeface="Wingdings" panose="05000000000000000000" pitchFamily="2" charset="2"/>
              <a:buChar char="§"/>
              <a:defRPr/>
            </a:lvl1pPr>
            <a:lvl2pPr marL="721064" indent="-277332">
              <a:buSzPct val="100000"/>
              <a:buFont typeface="Wingdings" panose="05000000000000000000" pitchFamily="2" charset="2"/>
              <a:buChar char="§"/>
              <a:defRPr/>
            </a:lvl2pPr>
            <a:lvl3pPr marL="1109329" indent="-221866">
              <a:buSzPct val="100000"/>
              <a:buFont typeface="Wingdings" panose="05000000000000000000" pitchFamily="2" charset="2"/>
              <a:buChar char="§"/>
              <a:defRPr/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552122"/>
            <a:ext cx="7006269" cy="553999"/>
          </a:xfrm>
        </p:spPr>
        <p:txBody>
          <a:bodyPr lIns="91431" tIns="45715" rIns="91431" bIns="45715" anchor="b">
            <a:noAutofit/>
          </a:bodyPr>
          <a:lstStyle>
            <a:lvl1pPr>
              <a:defRPr sz="2294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20000" y="1080003"/>
            <a:ext cx="7006269" cy="488794"/>
          </a:xfrm>
        </p:spPr>
        <p:txBody>
          <a:bodyPr lIns="91431" tIns="45715" rIns="91431" bIns="45715">
            <a:noAutofit/>
          </a:bodyPr>
          <a:lstStyle>
            <a:lvl1pPr marL="0" indent="0">
              <a:buNone/>
              <a:defRPr sz="194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3031067" y="6337660"/>
            <a:ext cx="8431333" cy="433171"/>
          </a:xfrm>
        </p:spPr>
        <p:txBody>
          <a:bodyPr lIns="91431" tIns="45715" rIns="91431" bIns="45715" anchor="b"/>
          <a:lstStyle>
            <a:lvl1pPr marL="0" indent="0" algn="r">
              <a:buNone/>
              <a:defRPr sz="971"/>
            </a:lvl1pPr>
          </a:lstStyle>
          <a:p>
            <a:pPr lvl="0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654" y="6079177"/>
            <a:ext cx="2151348" cy="487680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1715098" y="6332931"/>
            <a:ext cx="476902" cy="246184"/>
          </a:xfrm>
          <a:prstGeom prst="rect">
            <a:avLst/>
          </a:prstGeom>
        </p:spPr>
        <p:txBody>
          <a:bodyPr vert="horz" wrap="square" lIns="88742" tIns="44371" rIns="88742" bIns="44371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5E7506D9-11D1-4EDF-8D7F-95F25EAFBD39}" type="slidenum">
              <a:rPr lang="en-US" altLang="en-US" sz="971" smtClean="0"/>
              <a:pPr>
                <a:defRPr/>
              </a:pPr>
              <a:t>‹#›</a:t>
            </a:fld>
            <a:endParaRPr lang="en-US" altLang="en-US" sz="971" dirty="0"/>
          </a:p>
        </p:txBody>
      </p:sp>
    </p:spTree>
    <p:extLst>
      <p:ext uri="{BB962C8B-B14F-4D97-AF65-F5344CB8AC3E}">
        <p14:creationId xmlns:p14="http://schemas.microsoft.com/office/powerpoint/2010/main" val="113016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552122"/>
            <a:ext cx="7006269" cy="553999"/>
          </a:xfrm>
        </p:spPr>
        <p:txBody>
          <a:bodyPr lIns="91431" tIns="45715" rIns="91431" bIns="45715" anchor="b">
            <a:noAutofit/>
          </a:bodyPr>
          <a:lstStyle>
            <a:lvl1pPr>
              <a:defRPr sz="2294" cap="none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20000" y="1080003"/>
            <a:ext cx="7006269" cy="488794"/>
          </a:xfrm>
        </p:spPr>
        <p:txBody>
          <a:bodyPr lIns="91431" tIns="45715" rIns="91431" bIns="45715">
            <a:noAutofit/>
          </a:bodyPr>
          <a:lstStyle>
            <a:lvl1pPr marL="0" indent="0">
              <a:buNone/>
              <a:defRPr sz="1941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20000" y="2112963"/>
            <a:ext cx="10742400" cy="4020208"/>
          </a:xfrm>
        </p:spPr>
        <p:txBody>
          <a:bodyPr lIns="91431" tIns="45715" rIns="91431" bIns="45715">
            <a:noAutofit/>
          </a:bodyPr>
          <a:lstStyle>
            <a:lvl1pPr marL="0" indent="0">
              <a:buNone/>
              <a:defRPr sz="1500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 lIns="91431" tIns="45715" rIns="91431" bIns="45715"/>
          <a:lstStyle>
            <a:lvl1pPr>
              <a:defRPr/>
            </a:lvl1pPr>
          </a:lstStyle>
          <a:p>
            <a:pPr defTabSz="449406">
              <a:defRPr/>
            </a:pPr>
            <a:fld id="{D7A788FA-F864-4521-9DFD-AF03C9BFF3E5}" type="slidenum">
              <a:rPr lang="en-US" altLang="en-US" smtClean="0">
                <a:solidFill>
                  <a:srgbClr val="1C2E37"/>
                </a:solidFill>
              </a:rPr>
              <a:pPr defTabSz="449406">
                <a:defRPr/>
              </a:pPr>
              <a:t>‹#›</a:t>
            </a:fld>
            <a:endParaRPr lang="en-US" altLang="en-US" dirty="0">
              <a:solidFill>
                <a:srgbClr val="1C2E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05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645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91431" tIns="45715" rIns="91431" bIns="45715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24425" y="6195832"/>
            <a:ext cx="5471583" cy="431800"/>
          </a:xfrm>
        </p:spPr>
        <p:txBody>
          <a:bodyPr lIns="91431" tIns="45715" rIns="91431" bIns="45715" anchor="b"/>
          <a:lstStyle>
            <a:lvl1pPr marL="0" indent="0">
              <a:buNone/>
              <a:defRPr sz="618"/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96002" y="6195832"/>
            <a:ext cx="5471584" cy="431800"/>
          </a:xfrm>
        </p:spPr>
        <p:txBody>
          <a:bodyPr lIns="91431" tIns="45715" rIns="91431" bIns="45715" anchor="b"/>
          <a:lstStyle>
            <a:lvl1pPr marL="0" indent="0" algn="r">
              <a:buNone/>
              <a:defRPr sz="618"/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49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91431" tIns="45715" rIns="91431" bIns="45715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72" y="1146176"/>
            <a:ext cx="10981541" cy="4911725"/>
          </a:xfrm>
        </p:spPr>
        <p:txBody>
          <a:bodyPr lIns="91431" tIns="45715" rIns="91431" bIns="45715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91431" tIns="45715" rIns="91431" bIns="45715"/>
          <a:lstStyle/>
          <a:p>
            <a:pPr defTabSz="449406" fontAlgn="base">
              <a:spcBef>
                <a:spcPct val="0"/>
              </a:spcBef>
              <a:spcAft>
                <a:spcPct val="0"/>
              </a:spcAft>
              <a:defRPr/>
            </a:pPr>
            <a:fld id="{E95A5972-75FA-4944-BB8F-9656E5C3ACDB}" type="slidenum">
              <a:rPr lang="en-GB" smtClean="0">
                <a:solidFill>
                  <a:srgbClr val="000000"/>
                </a:solidFill>
              </a:rPr>
              <a:pPr defTabSz="44940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03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gutter spac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3"/>
          <a:stretch>
            <a:fillRect/>
          </a:stretch>
        </p:blipFill>
        <p:spPr bwMode="auto">
          <a:xfrm>
            <a:off x="11347451" y="6078539"/>
            <a:ext cx="814916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764" y="1995490"/>
            <a:ext cx="1562101" cy="273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8" t="14111" r="61900"/>
          <a:stretch>
            <a:fillRect/>
          </a:stretch>
        </p:blipFill>
        <p:spPr bwMode="auto">
          <a:xfrm>
            <a:off x="4269318" y="180975"/>
            <a:ext cx="2184400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-10581" y="0"/>
            <a:ext cx="6790268" cy="6858000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674" tIns="40337" rIns="80674" bIns="40337" anchor="ctr"/>
          <a:lstStyle/>
          <a:p>
            <a:pPr algn="ctr" defTabSz="449406">
              <a:defRPr/>
            </a:pPr>
            <a:endParaRPr lang="en-US" sz="1765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195263"/>
          </a:xfrm>
          <a:prstGeom prst="rect">
            <a:avLst/>
          </a:prstGeom>
          <a:solidFill>
            <a:srgbClr val="4095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674" tIns="40337" rIns="80674" bIns="40337" anchor="ctr"/>
          <a:lstStyle/>
          <a:p>
            <a:pPr algn="ctr" defTabSz="449406">
              <a:defRPr/>
            </a:pPr>
            <a:endParaRPr lang="en-US" sz="1765">
              <a:solidFill>
                <a:prstClr val="white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0039354" y="415926"/>
            <a:ext cx="2028825" cy="730250"/>
          </a:xfrm>
        </p:spPr>
        <p:txBody>
          <a:bodyPr lIns="91431" tIns="45715" rIns="91431" bIns="45715"/>
          <a:lstStyle/>
          <a:p>
            <a:pPr lvl="0"/>
            <a:endParaRPr lang="en-US" noProof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9323919" y="6540503"/>
            <a:ext cx="414867" cy="215900"/>
          </a:xfrm>
        </p:spPr>
        <p:txBody>
          <a:bodyPr lIns="91431" tIns="45715" rIns="91431" bIns="45715"/>
          <a:lstStyle>
            <a:lvl1pPr>
              <a:defRPr/>
            </a:lvl1pPr>
          </a:lstStyle>
          <a:p>
            <a:pPr defTabSz="449406">
              <a:defRPr/>
            </a:pPr>
            <a:fld id="{3DD61856-7998-43CB-A029-8FE9F56C062F}" type="slidenum">
              <a:rPr lang="en-US" altLang="en-US" smtClean="0">
                <a:solidFill>
                  <a:srgbClr val="1C2E37"/>
                </a:solidFill>
              </a:rPr>
              <a:pPr defTabSz="449406">
                <a:defRPr/>
              </a:pPr>
              <a:t>‹#›</a:t>
            </a:fld>
            <a:endParaRPr lang="en-US" altLang="en-US">
              <a:solidFill>
                <a:srgbClr val="1C2E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4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6136" y="1600202"/>
            <a:ext cx="10426264" cy="2060051"/>
          </a:xfrm>
        </p:spPr>
        <p:txBody>
          <a:bodyPr lIns="91431" tIns="45715" rIns="91431" bIns="45715"/>
          <a:lstStyle>
            <a:lvl1pPr marL="332799" indent="-332799">
              <a:buClr>
                <a:srgbClr val="33969F"/>
              </a:buClr>
              <a:buFont typeface="Wingdings" charset="2"/>
              <a:buChar char="§"/>
              <a:defRPr/>
            </a:lvl1pPr>
            <a:lvl2pPr>
              <a:buClr>
                <a:srgbClr val="33969F"/>
              </a:buClr>
              <a:defRPr/>
            </a:lvl2pPr>
            <a:lvl3pPr marL="1109329" indent="-221866">
              <a:buClr>
                <a:srgbClr val="33969F"/>
              </a:buClr>
              <a:buFont typeface="Wingdings" charset="2"/>
              <a:buChar char="§"/>
              <a:defRPr/>
            </a:lvl3pPr>
            <a:lvl4pPr>
              <a:buClr>
                <a:srgbClr val="33969F"/>
              </a:buClr>
              <a:defRPr/>
            </a:lvl4pPr>
            <a:lvl5pPr marL="1996791" indent="-221866">
              <a:buClr>
                <a:srgbClr val="33969F"/>
              </a:buClr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3"/>
          <p:cNvSpPr>
            <a:spLocks noGrp="1"/>
          </p:cNvSpPr>
          <p:nvPr>
            <p:ph type="title"/>
          </p:nvPr>
        </p:nvSpPr>
        <p:spPr>
          <a:xfrm>
            <a:off x="1156161" y="508012"/>
            <a:ext cx="10426263" cy="980968"/>
          </a:xfrm>
          <a:prstGeom prst="rect">
            <a:avLst/>
          </a:prstGeom>
        </p:spPr>
        <p:txBody>
          <a:bodyPr lIns="91431" tIns="45715" rIns="91431" bIns="45715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48912" y="6227766"/>
            <a:ext cx="9856661" cy="348812"/>
          </a:xfrm>
        </p:spPr>
        <p:txBody>
          <a:bodyPr lIns="91431" tIns="45715" rIns="91431" bIns="45715"/>
          <a:lstStyle>
            <a:lvl1pPr marL="0" indent="0">
              <a:buNone/>
              <a:defRPr sz="1059"/>
            </a:lvl1pPr>
            <a:lvl2pPr marL="443732" indent="0">
              <a:buNone/>
              <a:defRPr sz="1059"/>
            </a:lvl2pPr>
            <a:lvl3pPr marL="887462" indent="0">
              <a:buNone/>
              <a:defRPr sz="1059"/>
            </a:lvl3pPr>
            <a:lvl4pPr marL="1331194" indent="0">
              <a:buNone/>
              <a:defRPr sz="1059"/>
            </a:lvl4pPr>
            <a:lvl5pPr marL="1774925" indent="0">
              <a:buNone/>
              <a:defRPr sz="1059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390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914404" y="2145600"/>
            <a:ext cx="6643650" cy="1219200"/>
          </a:xfrm>
        </p:spPr>
        <p:txBody>
          <a:bodyPr lIns="91431" tIns="45715" rIns="91431" bIns="45715" anchor="b">
            <a:noAutofit/>
          </a:bodyPr>
          <a:lstStyle>
            <a:lvl1pPr algn="l">
              <a:lnSpc>
                <a:spcPct val="80000"/>
              </a:lnSpc>
              <a:defRPr b="1" i="0" cap="all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914404" y="3370145"/>
            <a:ext cx="6643650" cy="672000"/>
          </a:xfrm>
        </p:spPr>
        <p:txBody>
          <a:bodyPr lIns="91431" tIns="45715" rIns="91431" bIns="45715">
            <a:noAutofit/>
          </a:bodyPr>
          <a:lstStyle>
            <a:lvl1pPr marL="0" indent="0" algn="l">
              <a:buNone/>
              <a:defRPr sz="2294">
                <a:solidFill>
                  <a:schemeClr val="tx1"/>
                </a:solidFill>
                <a:latin typeface="Arial Narrow"/>
                <a:cs typeface="Arial Narrow"/>
              </a:defRPr>
            </a:lvl1pPr>
            <a:lvl2pPr marL="443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7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1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7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18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62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05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496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02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6142" y="2145600"/>
            <a:ext cx="6643652" cy="1219200"/>
          </a:xfrm>
        </p:spPr>
        <p:txBody>
          <a:bodyPr lIns="91431" tIns="45715" rIns="91431" bIns="45715" anchor="b">
            <a:noAutofit/>
          </a:bodyPr>
          <a:lstStyle>
            <a:lvl1pPr algn="l">
              <a:lnSpc>
                <a:spcPct val="80000"/>
              </a:lnSpc>
              <a:defRPr sz="3088" b="1" i="0" cap="all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6142" y="3370145"/>
            <a:ext cx="6643652" cy="600000"/>
          </a:xfrm>
        </p:spPr>
        <p:txBody>
          <a:bodyPr lIns="91431" tIns="45715" rIns="91431" bIns="45715">
            <a:noAutofit/>
          </a:bodyPr>
          <a:lstStyle>
            <a:lvl1pPr marL="0" indent="0" algn="l">
              <a:buNone/>
              <a:defRPr sz="2294">
                <a:solidFill>
                  <a:schemeClr val="tx1"/>
                </a:solidFill>
                <a:latin typeface="Arial Narrow"/>
                <a:cs typeface="Arial Narrow"/>
              </a:defRPr>
            </a:lvl1pPr>
            <a:lvl2pPr marL="443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7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1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7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18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62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05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496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/>
          </p:nvPr>
        </p:nvSpPr>
        <p:spPr>
          <a:xfrm>
            <a:off x="906146" y="4579200"/>
            <a:ext cx="5900236" cy="307200"/>
          </a:xfrm>
        </p:spPr>
        <p:txBody>
          <a:bodyPr lIns="91431" tIns="46795" rIns="91431" bIns="233976">
            <a:noAutofit/>
          </a:bodyPr>
          <a:lstStyle>
            <a:lvl1pPr marL="0" indent="0">
              <a:buFontTx/>
              <a:buNone/>
              <a:defRPr sz="1235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906146" y="4894301"/>
            <a:ext cx="5900236" cy="307200"/>
          </a:xfrm>
        </p:spPr>
        <p:txBody>
          <a:bodyPr lIns="91431" tIns="46795" rIns="91431" bIns="233976">
            <a:noAutofit/>
          </a:bodyPr>
          <a:lstStyle>
            <a:lvl1pPr marL="0" indent="0">
              <a:buFontTx/>
              <a:buNone/>
              <a:defRPr sz="1235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906142" y="5966061"/>
            <a:ext cx="5313011" cy="307777"/>
          </a:xfrm>
        </p:spPr>
        <p:txBody>
          <a:bodyPr lIns="91431" tIns="45715" rIns="91431" bIns="233976">
            <a:noAutofit/>
          </a:bodyPr>
          <a:lstStyle>
            <a:lvl1pPr marL="0" indent="0">
              <a:buFontTx/>
              <a:buNone/>
              <a:defRPr sz="1235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9370885" y="5856004"/>
            <a:ext cx="2211701" cy="312294"/>
          </a:xfrm>
          <a:prstGeom prst="rect">
            <a:avLst/>
          </a:prstGeom>
          <a:noFill/>
        </p:spPr>
        <p:txBody>
          <a:bodyPr wrap="square" lIns="80674" tIns="40337" rIns="80674" bIns="40337" rtlCol="0">
            <a:spAutoFit/>
          </a:bodyPr>
          <a:lstStyle/>
          <a:p>
            <a:pPr algn="r" defTabSz="443704"/>
            <a:r>
              <a:rPr lang="it-IT" sz="1500" dirty="0">
                <a:solidFill>
                  <a:srgbClr val="1C2E37"/>
                </a:solidFill>
                <a:latin typeface="Arial Narrow"/>
                <a:cs typeface="Arial Narrow"/>
              </a:rPr>
              <a:t>esmo</a:t>
            </a:r>
            <a:r>
              <a:rPr lang="en-US" sz="1500" dirty="0">
                <a:solidFill>
                  <a:srgbClr val="1C2E37"/>
                </a:solidFill>
                <a:latin typeface="Arial Narrow"/>
                <a:cs typeface="Arial Narrow"/>
              </a:rPr>
              <a:t>.org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38" y="558159"/>
            <a:ext cx="2552718" cy="578666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15101" y="6332934"/>
            <a:ext cx="476902" cy="246184"/>
          </a:xfrm>
          <a:prstGeom prst="rect">
            <a:avLst/>
          </a:prstGeom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71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1pPr>
          </a:lstStyle>
          <a:p>
            <a:pPr defTabSz="449406">
              <a:defRPr/>
            </a:pPr>
            <a:fld id="{5E7506D9-11D1-4EDF-8D7F-95F25EAFBD39}" type="slidenum">
              <a:rPr lang="en-US" altLang="en-US" smtClean="0"/>
              <a:pPr defTabSz="449406"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4628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5BEDB907-8BDB-4E25-9823-80FDF0FCDB4E}"/>
              </a:ext>
            </a:extLst>
          </p:cNvPr>
          <p:cNvSpPr txBox="1"/>
          <p:nvPr userDrawn="1"/>
        </p:nvSpPr>
        <p:spPr>
          <a:xfrm>
            <a:off x="8595052" y="6358420"/>
            <a:ext cx="28086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i="0" baseline="0" dirty="0">
                <a:solidFill>
                  <a:schemeClr val="accent1"/>
                </a:solidFill>
              </a:rPr>
              <a:t>https://bit.ly/2snPEzb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6856C13-E7FA-4A3C-9FE9-DC0CC300C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3518" y="6279121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E1364-9B18-477A-A6AF-8261D70E4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D42879C-967E-44CD-A365-0F374F92E8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1602" y="5712738"/>
            <a:ext cx="11660863" cy="436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Footnote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DDEFA0-3E29-4296-858E-41702C01B306}"/>
              </a:ext>
            </a:extLst>
          </p:cNvPr>
          <p:cNvSpPr txBox="1"/>
          <p:nvPr userDrawn="1"/>
        </p:nvSpPr>
        <p:spPr>
          <a:xfrm>
            <a:off x="5840329" y="6378158"/>
            <a:ext cx="2754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baseline="0" dirty="0">
                <a:solidFill>
                  <a:schemeClr val="tx1"/>
                </a:solidFill>
              </a:rPr>
              <a:t>Jotte R, et al. IMpower131 PFS Analysis. </a:t>
            </a:r>
          </a:p>
        </p:txBody>
      </p:sp>
    </p:spTree>
    <p:extLst>
      <p:ext uri="{BB962C8B-B14F-4D97-AF65-F5344CB8AC3E}">
        <p14:creationId xmlns:p14="http://schemas.microsoft.com/office/powerpoint/2010/main" val="37881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36800" y="1371600"/>
            <a:ext cx="11323200" cy="4537200"/>
          </a:xfrm>
        </p:spPr>
        <p:txBody>
          <a:bodyPr lIns="91431" tIns="45715" rIns="91431" bIns="45715"/>
          <a:lstStyle>
            <a:lvl1pPr marL="197588" indent="-173322">
              <a:spcBef>
                <a:spcPts val="437"/>
              </a:spcBef>
              <a:spcAft>
                <a:spcPts val="437"/>
              </a:spcAft>
              <a:defRPr sz="1235"/>
            </a:lvl1pPr>
            <a:lvl2pPr marL="394020" indent="-191810">
              <a:spcAft>
                <a:spcPts val="437"/>
              </a:spcAft>
              <a:defRPr sz="971"/>
            </a:lvl2pPr>
            <a:lvl3pPr marL="585829" indent="-191810">
              <a:spcAft>
                <a:spcPts val="437"/>
              </a:spcAft>
              <a:buClrTx/>
              <a:buFont typeface="Wingdings" panose="05000000000000000000" pitchFamily="2" charset="2"/>
              <a:buChar char="§"/>
              <a:defRPr sz="971"/>
            </a:lvl3pPr>
            <a:lvl4pPr>
              <a:spcAft>
                <a:spcPts val="437"/>
              </a:spcAft>
              <a:defRPr sz="971"/>
            </a:lvl4pPr>
            <a:lvl5pPr>
              <a:spcAft>
                <a:spcPts val="437"/>
              </a:spcAft>
              <a:defRPr sz="97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lIns="91431" tIns="45715" rIns="91431" bIns="45715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655" y="6611273"/>
            <a:ext cx="528000" cy="216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794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449406"/>
            <a:fld id="{3C4F54F3-C349-4609-AFEE-01462D5C7942}" type="slidenum">
              <a:rPr lang="en-GB" smtClean="0">
                <a:solidFill>
                  <a:srgbClr val="1C2E37"/>
                </a:solidFill>
              </a:rPr>
              <a:pPr defTabSz="449406"/>
              <a:t>‹#›</a:t>
            </a:fld>
            <a:endParaRPr lang="en-GB" dirty="0">
              <a:solidFill>
                <a:srgbClr val="1C2E37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436803" y="6459742"/>
            <a:ext cx="10753958" cy="184665"/>
          </a:xfrm>
        </p:spPr>
        <p:txBody>
          <a:bodyPr lIns="91431" tIns="45715" rIns="91431" bIns="0" anchor="b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794"/>
            </a:lvl1pPr>
          </a:lstStyle>
          <a:p>
            <a:pPr lvl="0"/>
            <a:r>
              <a:rPr lang="en-US" dirty="0"/>
              <a:t>Abbreviations &amp; References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1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9F3392-D198-434F-B34B-2D7955029474}"/>
              </a:ext>
            </a:extLst>
          </p:cNvPr>
          <p:cNvSpPr txBox="1"/>
          <p:nvPr userDrawn="1"/>
        </p:nvSpPr>
        <p:spPr>
          <a:xfrm>
            <a:off x="5840329" y="6378158"/>
            <a:ext cx="2754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baseline="0" dirty="0">
                <a:solidFill>
                  <a:schemeClr val="tx1"/>
                </a:solidFill>
              </a:rPr>
              <a:t>Jotte R, et al. IMpower131 PFS Analysis.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7BC511-D01B-491D-80F7-CD2360882104}"/>
              </a:ext>
            </a:extLst>
          </p:cNvPr>
          <p:cNvSpPr txBox="1"/>
          <p:nvPr userDrawn="1"/>
        </p:nvSpPr>
        <p:spPr>
          <a:xfrm>
            <a:off x="8595052" y="6358420"/>
            <a:ext cx="28086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i="0" baseline="0" dirty="0">
                <a:solidFill>
                  <a:schemeClr val="accent1"/>
                </a:solidFill>
              </a:rPr>
              <a:t>https://bit.ly/2snPEzb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5D1E508-83E0-4C50-B188-23773C88C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3518" y="6279121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254A961-C23A-45AF-A001-FFD8E30D8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4BB2AE1-E100-423E-A048-833AEAEB4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1602" y="5712738"/>
            <a:ext cx="11660863" cy="436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Footnote</a:t>
            </a:r>
          </a:p>
        </p:txBody>
      </p:sp>
    </p:spTree>
    <p:extLst>
      <p:ext uri="{BB962C8B-B14F-4D97-AF65-F5344CB8AC3E}">
        <p14:creationId xmlns:p14="http://schemas.microsoft.com/office/powerpoint/2010/main" val="322146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6856C13-E7FA-4A3C-9FE9-DC0CC300C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3519" y="6279122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E1364-9B18-477A-A6AF-8261D70E4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D42879C-967E-44CD-A365-0F374F92E8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1603" y="5712737"/>
            <a:ext cx="11660863" cy="4361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GB" sz="1000">
                <a:solidFill>
                  <a:schemeClr val="tx1"/>
                </a:solidFill>
              </a:defRPr>
            </a:lvl1pPr>
          </a:lstStyle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CH"/>
              <a:t>Footnote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9902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0.jp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image" Target="../media/image10.jp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image" Target="../media/image11.jpeg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image" Target="../media/image11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image" Target="../media/image10.jpg"/><Relationship Id="rId2" Type="http://schemas.openxmlformats.org/officeDocument/2006/relationships/slideLayout" Target="../slideLayouts/slideLayout44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White"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37" r:id="rId2"/>
    <p:sldLayoutId id="2147483895" r:id="rId3"/>
    <p:sldLayoutId id="2147483901" r:id="rId4"/>
    <p:sldLayoutId id="2147483915" r:id="rId5"/>
    <p:sldLayoutId id="2147483919" r:id="rId6"/>
    <p:sldLayoutId id="2147483927" r:id="rId7"/>
    <p:sldLayoutId id="2147483937" r:id="rId8"/>
    <p:sldLayoutId id="2147483948" r:id="rId9"/>
    <p:sldLayoutId id="2147483950" r:id="rId10"/>
    <p:sldLayoutId id="214748395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03197" rtl="0" eaLnBrk="1" latinLnBrk="0" hangingPunct="1">
        <a:spcBef>
          <a:spcPct val="0"/>
        </a:spcBef>
        <a:buNone/>
        <a:defRPr sz="37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2398" indent="-302398" algn="l" defTabSz="403197" rtl="0" eaLnBrk="1" latinLnBrk="0" hangingPunct="1">
        <a:spcBef>
          <a:spcPct val="20000"/>
        </a:spcBef>
        <a:buFont typeface="Arial"/>
        <a:buChar char="•"/>
        <a:defRPr sz="2824" kern="1200">
          <a:solidFill>
            <a:schemeClr val="tx1"/>
          </a:solidFill>
          <a:latin typeface="+mn-lt"/>
          <a:ea typeface="+mn-ea"/>
          <a:cs typeface="+mn-cs"/>
        </a:defRPr>
      </a:lvl1pPr>
      <a:lvl2pPr marL="655195" indent="-251998" algn="l" defTabSz="403197" rtl="0" eaLnBrk="1" latinLnBrk="0" hangingPunct="1">
        <a:spcBef>
          <a:spcPct val="20000"/>
        </a:spcBef>
        <a:buFont typeface="Arial"/>
        <a:buChar char="–"/>
        <a:defRPr sz="2471" kern="1200">
          <a:solidFill>
            <a:schemeClr val="tx1"/>
          </a:solidFill>
          <a:latin typeface="+mn-lt"/>
          <a:ea typeface="+mn-ea"/>
          <a:cs typeface="+mn-cs"/>
        </a:defRPr>
      </a:lvl2pPr>
      <a:lvl3pPr marL="1007993" indent="-201599" algn="l" defTabSz="403197" rtl="0" eaLnBrk="1" latinLnBrk="0" hangingPunct="1">
        <a:spcBef>
          <a:spcPct val="20000"/>
        </a:spcBef>
        <a:buFont typeface="Arial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3pPr>
      <a:lvl4pPr marL="1411191" indent="-201599" algn="l" defTabSz="403197" rtl="0" eaLnBrk="1" latinLnBrk="0" hangingPunct="1">
        <a:spcBef>
          <a:spcPct val="20000"/>
        </a:spcBef>
        <a:buFont typeface="Arial"/>
        <a:buChar char="–"/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14388" indent="-201599" algn="l" defTabSz="403197" rtl="0" eaLnBrk="1" latinLnBrk="0" hangingPunct="1">
        <a:spcBef>
          <a:spcPct val="20000"/>
        </a:spcBef>
        <a:buFont typeface="Arial"/>
        <a:buChar char="»"/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17588" indent="-201599" algn="l" defTabSz="403197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620784" indent="-201599" algn="l" defTabSz="403197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023985" indent="-201599" algn="l" defTabSz="403197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427178" indent="-201599" algn="l" defTabSz="403197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19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1pPr>
      <a:lvl2pPr marL="403197" algn="l" defTabSz="40319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2pPr>
      <a:lvl3pPr marL="806395" algn="l" defTabSz="40319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3pPr>
      <a:lvl4pPr marL="1209592" algn="l" defTabSz="40319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4pPr>
      <a:lvl5pPr marL="1612789" algn="l" defTabSz="40319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5pPr>
      <a:lvl6pPr marL="2015987" algn="l" defTabSz="40319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6pPr>
      <a:lvl7pPr marL="2419185" algn="l" defTabSz="40319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7pPr>
      <a:lvl8pPr marL="2822382" algn="l" defTabSz="40319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8pPr>
      <a:lvl9pPr marL="3225580" algn="l" defTabSz="40319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913" y="219902"/>
            <a:ext cx="11094642" cy="1057108"/>
          </a:xfrm>
          <a:prstGeom prst="rect">
            <a:avLst/>
          </a:prstGeom>
        </p:spPr>
        <p:txBody>
          <a:bodyPr vert="horz" lIns="101846" tIns="50923" rIns="101846" bIns="122215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913" y="1432773"/>
            <a:ext cx="11094642" cy="4800600"/>
          </a:xfrm>
          <a:prstGeom prst="rect">
            <a:avLst/>
          </a:prstGeom>
        </p:spPr>
        <p:txBody>
          <a:bodyPr vert="horz" lIns="101846" tIns="50923" rIns="101846" bIns="50923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-6889"/>
            <a:ext cx="12208933" cy="195263"/>
          </a:xfrm>
          <a:prstGeom prst="rect">
            <a:avLst/>
          </a:prstGeom>
          <a:solidFill>
            <a:srgbClr val="33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64" tIns="44932" rIns="89864" bIns="44932" anchor="ctr"/>
          <a:lstStyle/>
          <a:p>
            <a:pPr algn="ctr" defTabSz="898695">
              <a:defRPr/>
            </a:pPr>
            <a:endParaRPr lang="en-US" sz="1765">
              <a:solidFill>
                <a:srgbClr val="FFFFFF"/>
              </a:solidFill>
            </a:endParaRPr>
          </a:p>
        </p:txBody>
      </p:sp>
      <p:pic>
        <p:nvPicPr>
          <p:cNvPr id="15" name="Picture 12" descr="14-MK-0005 LGO1-FINAL.11.17.14jpg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951" y="5696"/>
            <a:ext cx="2055282" cy="45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3"/>
          <a:stretch>
            <a:fillRect/>
          </a:stretch>
        </p:blipFill>
        <p:spPr bwMode="auto">
          <a:xfrm>
            <a:off x="11286115" y="6207125"/>
            <a:ext cx="8445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roprietary_icon_WIR.jpg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9020" y="6408484"/>
            <a:ext cx="14795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5942" y="6391277"/>
            <a:ext cx="776817" cy="450851"/>
          </a:xfrm>
          <a:prstGeom prst="rect">
            <a:avLst/>
          </a:prstGeom>
        </p:spPr>
        <p:txBody>
          <a:bodyPr lIns="101846" tIns="50923" rIns="101846" bIns="50923"/>
          <a:lstStyle>
            <a:lvl1pPr>
              <a:defRPr smtClean="0"/>
            </a:lvl1pPr>
          </a:lstStyle>
          <a:p>
            <a:pPr defTabSz="898695">
              <a:defRPr/>
            </a:pPr>
            <a:fld id="{8DB64AD9-B999-4237-B789-322537BF28F8}" type="slidenum">
              <a:rPr lang="en-US" altLang="en-US" smtClean="0">
                <a:solidFill>
                  <a:srgbClr val="000000"/>
                </a:solidFill>
              </a:rPr>
              <a:pPr defTabSz="898695"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0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/>
  <p:txStyles>
    <p:titleStyle>
      <a:lvl1pPr algn="l" defTabSz="898695" rtl="0" eaLnBrk="1" latinLnBrk="0" hangingPunct="1">
        <a:lnSpc>
          <a:spcPct val="90000"/>
        </a:lnSpc>
        <a:spcBef>
          <a:spcPct val="0"/>
        </a:spcBef>
        <a:buNone/>
        <a:defRPr sz="2735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6234" indent="-226234" algn="l" defTabSz="898695" rtl="0" eaLnBrk="1" latinLnBrk="0" hangingPunct="1">
        <a:lnSpc>
          <a:spcPct val="90000"/>
        </a:lnSpc>
        <a:spcBef>
          <a:spcPts val="1180"/>
        </a:spcBef>
        <a:buClr>
          <a:schemeClr val="accent1"/>
        </a:buClr>
        <a:buFont typeface="Arial" pitchFamily="34" charset="0"/>
        <a:buChar char="•"/>
        <a:defRPr sz="2382" kern="1200">
          <a:solidFill>
            <a:schemeClr val="tx1"/>
          </a:solidFill>
          <a:latin typeface="+mn-lt"/>
          <a:ea typeface="+mn-ea"/>
          <a:cs typeface="+mn-cs"/>
        </a:defRPr>
      </a:lvl1pPr>
      <a:lvl2pPr marL="563246" indent="-282402" algn="l" defTabSz="898695" rtl="0" eaLnBrk="1" latinLnBrk="0" hangingPunct="1">
        <a:lnSpc>
          <a:spcPct val="90000"/>
        </a:lnSpc>
        <a:spcBef>
          <a:spcPts val="1180"/>
        </a:spcBef>
        <a:buClr>
          <a:schemeClr val="accent1"/>
        </a:buClr>
        <a:buFont typeface="Arial" pitchFamily="34" charset="0"/>
        <a:buChar char="–"/>
        <a:defRPr sz="1941" kern="1200">
          <a:solidFill>
            <a:schemeClr val="tx1"/>
          </a:solidFill>
          <a:latin typeface="+mn-lt"/>
          <a:ea typeface="+mn-ea"/>
          <a:cs typeface="+mn-cs"/>
        </a:defRPr>
      </a:lvl2pPr>
      <a:lvl3pPr marL="844087" indent="-226234" algn="l" defTabSz="898695" rtl="0" eaLnBrk="1" latinLnBrk="0" hangingPunct="1">
        <a:lnSpc>
          <a:spcPct val="90000"/>
        </a:lnSpc>
        <a:spcBef>
          <a:spcPts val="1180"/>
        </a:spcBef>
        <a:buClr>
          <a:schemeClr val="accent1"/>
        </a:buClr>
        <a:buSzPct val="90000"/>
        <a:buFont typeface="Arial" pitchFamily="34" charset="0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179538" indent="-280842" algn="l" defTabSz="898695" rtl="0" eaLnBrk="1" latinLnBrk="0" hangingPunct="1">
        <a:lnSpc>
          <a:spcPct val="90000"/>
        </a:lnSpc>
        <a:spcBef>
          <a:spcPts val="1180"/>
        </a:spcBef>
        <a:buClr>
          <a:schemeClr val="accent1"/>
        </a:buClr>
        <a:buSzPct val="90000"/>
        <a:buFont typeface="Arial" pitchFamily="34" charset="0"/>
        <a:buChar char="–"/>
        <a:defRPr sz="1588" kern="1200">
          <a:solidFill>
            <a:schemeClr val="tx1"/>
          </a:solidFill>
          <a:latin typeface="+mn-lt"/>
          <a:ea typeface="+mn-ea"/>
          <a:cs typeface="+mn-cs"/>
        </a:defRPr>
      </a:lvl4pPr>
      <a:lvl5pPr marL="1461941" indent="-282402" algn="l" defTabSz="898695" rtl="0" eaLnBrk="1" latinLnBrk="0" hangingPunct="1">
        <a:lnSpc>
          <a:spcPct val="90000"/>
        </a:lnSpc>
        <a:spcBef>
          <a:spcPts val="1180"/>
        </a:spcBef>
        <a:buClr>
          <a:schemeClr val="accent1"/>
        </a:buClr>
        <a:buSzPct val="85000"/>
        <a:buFont typeface="Wingdings" pitchFamily="2" charset="2"/>
        <a:buChar char="Ø"/>
        <a:defRPr sz="1588" kern="1200">
          <a:solidFill>
            <a:schemeClr val="tx1"/>
          </a:solidFill>
          <a:latin typeface="+mn-lt"/>
          <a:ea typeface="+mn-ea"/>
          <a:cs typeface="+mn-cs"/>
        </a:defRPr>
      </a:lvl5pPr>
      <a:lvl6pPr marL="2471413" indent="-224673" algn="l" defTabSz="898695" rtl="0" eaLnBrk="1" latinLnBrk="0" hangingPunct="1">
        <a:spcBef>
          <a:spcPct val="20000"/>
        </a:spcBef>
        <a:buFont typeface="Arial" pitchFamily="34" charset="0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6pPr>
      <a:lvl7pPr marL="2920761" indent="-224673" algn="l" defTabSz="898695" rtl="0" eaLnBrk="1" latinLnBrk="0" hangingPunct="1">
        <a:spcBef>
          <a:spcPct val="20000"/>
        </a:spcBef>
        <a:buFont typeface="Arial" pitchFamily="34" charset="0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7pPr>
      <a:lvl8pPr marL="3370107" indent="-224673" algn="l" defTabSz="898695" rtl="0" eaLnBrk="1" latinLnBrk="0" hangingPunct="1">
        <a:spcBef>
          <a:spcPct val="20000"/>
        </a:spcBef>
        <a:buFont typeface="Arial" pitchFamily="34" charset="0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8pPr>
      <a:lvl9pPr marL="3819455" indent="-224673" algn="l" defTabSz="898695" rtl="0" eaLnBrk="1" latinLnBrk="0" hangingPunct="1">
        <a:spcBef>
          <a:spcPct val="20000"/>
        </a:spcBef>
        <a:buFont typeface="Arial" pitchFamily="34" charset="0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869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49347" algn="l" defTabSz="89869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898695" algn="l" defTabSz="89869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48043" algn="l" defTabSz="89869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797391" algn="l" defTabSz="89869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46740" algn="l" defTabSz="89869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696085" algn="l" defTabSz="89869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145435" algn="l" defTabSz="89869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594780" algn="l" defTabSz="89869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04800"/>
            <a:ext cx="10160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524" tIns="42770" rIns="85524" bIns="4277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371602"/>
            <a:ext cx="11176000" cy="475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524" tIns="42770" rIns="85524" bIns="42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04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85524" tIns="42770" rIns="85524" bIns="42770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882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 defTabSz="1006361" fontAlgn="base">
              <a:spcBef>
                <a:spcPct val="0"/>
              </a:spcBef>
              <a:spcAft>
                <a:spcPct val="0"/>
              </a:spcAft>
              <a:defRPr/>
            </a:pPr>
            <a:fld id="{D6709DAC-B5B7-47A4-8368-6C385914C595}" type="slidenum">
              <a:rPr lang="en-US" altLang="en-US" smtClean="0">
                <a:solidFill>
                  <a:srgbClr val="808080"/>
                </a:solidFill>
                <a:ea typeface="ＭＳ Ｐゴシック" pitchFamily="34" charset="-128"/>
              </a:rPr>
              <a:pPr defTabSz="100636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752600" y="6477005"/>
            <a:ext cx="9144000" cy="198426"/>
          </a:xfrm>
          <a:prstGeom prst="rect">
            <a:avLst/>
          </a:prstGeom>
          <a:noFill/>
        </p:spPr>
        <p:txBody>
          <a:bodyPr wrap="square" lIns="75462" tIns="37738" rIns="75462" bIns="37738" rtlCol="0">
            <a:spAutoFit/>
          </a:bodyPr>
          <a:lstStyle/>
          <a:p>
            <a:pPr algn="ctr" defTabSz="754638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sz="794" b="1" dirty="0">
                <a:solidFill>
                  <a:srgbClr val="808080"/>
                </a:solidFill>
                <a:ea typeface="ＭＳ Ｐゴシック" pitchFamily="34" charset="-128"/>
              </a:rPr>
              <a:t>FOR INTERNAL USE ONLY; NOT TO BE SHARED OR DISTRIBUTED TO ANYONE OUTSIDE THE COMPANY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400835"/>
            <a:ext cx="978947" cy="327238"/>
          </a:xfrm>
          <a:prstGeom prst="rect">
            <a:avLst/>
          </a:prstGeom>
        </p:spPr>
      </p:pic>
      <p:pic>
        <p:nvPicPr>
          <p:cNvPr id="16" name="Picture 15" descr="msd_c.jp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638" y="6324601"/>
            <a:ext cx="806514" cy="37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51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647"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47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47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47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47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5pPr>
      <a:lvl6pPr marL="377317" algn="l" rtl="0" eaLnBrk="1" fontAlgn="base" hangingPunct="1">
        <a:spcBef>
          <a:spcPct val="0"/>
        </a:spcBef>
        <a:spcAft>
          <a:spcPct val="0"/>
        </a:spcAft>
        <a:defRPr sz="2647" b="1">
          <a:solidFill>
            <a:schemeClr val="bg1"/>
          </a:solidFill>
          <a:latin typeface="Arial Narrow" pitchFamily="34" charset="0"/>
          <a:cs typeface="Arial" charset="0"/>
        </a:defRPr>
      </a:lvl6pPr>
      <a:lvl7pPr marL="754638" algn="l" rtl="0" eaLnBrk="1" fontAlgn="base" hangingPunct="1">
        <a:spcBef>
          <a:spcPct val="0"/>
        </a:spcBef>
        <a:spcAft>
          <a:spcPct val="0"/>
        </a:spcAft>
        <a:defRPr sz="2647" b="1">
          <a:solidFill>
            <a:schemeClr val="bg1"/>
          </a:solidFill>
          <a:latin typeface="Arial Narrow" pitchFamily="34" charset="0"/>
          <a:cs typeface="Arial" charset="0"/>
        </a:defRPr>
      </a:lvl7pPr>
      <a:lvl8pPr marL="1131959" algn="l" rtl="0" eaLnBrk="1" fontAlgn="base" hangingPunct="1">
        <a:spcBef>
          <a:spcPct val="0"/>
        </a:spcBef>
        <a:spcAft>
          <a:spcPct val="0"/>
        </a:spcAft>
        <a:defRPr sz="2647" b="1">
          <a:solidFill>
            <a:schemeClr val="bg1"/>
          </a:solidFill>
          <a:latin typeface="Arial Narrow" pitchFamily="34" charset="0"/>
          <a:cs typeface="Arial" charset="0"/>
        </a:defRPr>
      </a:lvl8pPr>
      <a:lvl9pPr marL="1509277" algn="l" rtl="0" eaLnBrk="1" fontAlgn="base" hangingPunct="1">
        <a:spcBef>
          <a:spcPct val="0"/>
        </a:spcBef>
        <a:spcAft>
          <a:spcPct val="0"/>
        </a:spcAft>
        <a:defRPr sz="2647" b="1">
          <a:solidFill>
            <a:schemeClr val="bg1"/>
          </a:solidFill>
          <a:latin typeface="Arial Narrow" pitchFamily="34" charset="0"/>
          <a:cs typeface="Arial" charset="0"/>
        </a:defRPr>
      </a:lvl9pPr>
    </p:titleStyle>
    <p:bodyStyle>
      <a:lvl1pPr marL="188662" indent="-188662" algn="l" rtl="0" eaLnBrk="1" fontAlgn="base" hangingPunct="1">
        <a:lnSpc>
          <a:spcPct val="95000"/>
        </a:lnSpc>
        <a:spcBef>
          <a:spcPct val="40000"/>
        </a:spcBef>
        <a:spcAft>
          <a:spcPct val="10000"/>
        </a:spcAft>
        <a:buClr>
          <a:schemeClr val="accent1"/>
        </a:buClr>
        <a:buChar char="•"/>
        <a:tabLst>
          <a:tab pos="94331" algn="l"/>
        </a:tabLst>
        <a:defRPr sz="1941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71652" indent="-188662" algn="l" rtl="0" eaLnBrk="1" fontAlgn="base" hangingPunct="1">
        <a:lnSpc>
          <a:spcPct val="95000"/>
        </a:lnSpc>
        <a:spcBef>
          <a:spcPct val="10000"/>
        </a:spcBef>
        <a:spcAft>
          <a:spcPct val="25000"/>
        </a:spcAft>
        <a:buClr>
          <a:srgbClr val="B3A79F"/>
        </a:buClr>
        <a:buFont typeface="Arial" charset="0"/>
        <a:buChar char="–"/>
        <a:tabLst>
          <a:tab pos="94331" algn="l"/>
        </a:tabLst>
        <a:defRPr sz="1941">
          <a:solidFill>
            <a:schemeClr val="tx1"/>
          </a:solidFill>
          <a:latin typeface="+mn-lt"/>
          <a:ea typeface="Arial" charset="0"/>
          <a:cs typeface="+mn-cs"/>
        </a:defRPr>
      </a:lvl2pPr>
      <a:lvl3pPr marL="707475" indent="-141499" algn="l" rtl="0" eaLnBrk="1" fontAlgn="base" hangingPunct="1">
        <a:lnSpc>
          <a:spcPct val="95000"/>
        </a:lnSpc>
        <a:spcBef>
          <a:spcPct val="10000"/>
        </a:spcBef>
        <a:spcAft>
          <a:spcPct val="25000"/>
        </a:spcAft>
        <a:buClr>
          <a:srgbClr val="8CC7BA"/>
        </a:buClr>
        <a:buChar char="•"/>
        <a:tabLst>
          <a:tab pos="94331" algn="l"/>
        </a:tabLst>
        <a:defRPr sz="1941">
          <a:solidFill>
            <a:schemeClr val="tx1"/>
          </a:solidFill>
          <a:latin typeface="+mn-lt"/>
          <a:ea typeface="Arial" charset="0"/>
          <a:cs typeface="+mn-cs"/>
        </a:defRPr>
      </a:lvl3pPr>
      <a:lvl4pPr marL="990464" indent="-188662" algn="l" rtl="0" eaLnBrk="1" fontAlgn="base" hangingPunct="1">
        <a:lnSpc>
          <a:spcPct val="95000"/>
        </a:lnSpc>
        <a:spcBef>
          <a:spcPct val="10000"/>
        </a:spcBef>
        <a:spcAft>
          <a:spcPct val="25000"/>
        </a:spcAft>
        <a:buChar char="–"/>
        <a:tabLst>
          <a:tab pos="94331" algn="l"/>
        </a:tabLst>
        <a:defRPr sz="1677">
          <a:solidFill>
            <a:schemeClr val="tx1"/>
          </a:solidFill>
          <a:latin typeface="+mn-lt"/>
          <a:ea typeface="Arial" charset="0"/>
          <a:cs typeface="+mn-cs"/>
        </a:defRPr>
      </a:lvl4pPr>
      <a:lvl5pPr marL="1697933" indent="-188662" algn="l" rtl="0" eaLnBrk="1" fontAlgn="base" hangingPunct="1">
        <a:spcBef>
          <a:spcPct val="20000"/>
        </a:spcBef>
        <a:spcAft>
          <a:spcPct val="0"/>
        </a:spcAft>
        <a:buChar char="»"/>
        <a:tabLst>
          <a:tab pos="94331" algn="l"/>
        </a:tabLst>
        <a:defRPr sz="1677">
          <a:solidFill>
            <a:schemeClr val="tx1"/>
          </a:solidFill>
          <a:latin typeface="+mn-lt"/>
          <a:ea typeface="Arial" charset="0"/>
          <a:cs typeface="+mn-cs"/>
        </a:defRPr>
      </a:lvl5pPr>
      <a:lvl6pPr marL="2075255" indent="-188662" algn="l" rtl="0" eaLnBrk="1" fontAlgn="base" hangingPunct="1">
        <a:spcBef>
          <a:spcPct val="20000"/>
        </a:spcBef>
        <a:spcAft>
          <a:spcPct val="0"/>
        </a:spcAft>
        <a:buChar char="»"/>
        <a:tabLst>
          <a:tab pos="94331" algn="l"/>
        </a:tabLst>
        <a:defRPr sz="1677">
          <a:solidFill>
            <a:schemeClr val="tx1"/>
          </a:solidFill>
          <a:latin typeface="+mn-lt"/>
          <a:cs typeface="+mn-cs"/>
        </a:defRPr>
      </a:lvl6pPr>
      <a:lvl7pPr marL="2452576" indent="-188662" algn="l" rtl="0" eaLnBrk="1" fontAlgn="base" hangingPunct="1">
        <a:spcBef>
          <a:spcPct val="20000"/>
        </a:spcBef>
        <a:spcAft>
          <a:spcPct val="0"/>
        </a:spcAft>
        <a:buChar char="»"/>
        <a:tabLst>
          <a:tab pos="94331" algn="l"/>
        </a:tabLst>
        <a:defRPr sz="1677">
          <a:solidFill>
            <a:schemeClr val="tx1"/>
          </a:solidFill>
          <a:latin typeface="+mn-lt"/>
          <a:cs typeface="+mn-cs"/>
        </a:defRPr>
      </a:lvl7pPr>
      <a:lvl8pPr marL="2829896" indent="-188662" algn="l" rtl="0" eaLnBrk="1" fontAlgn="base" hangingPunct="1">
        <a:spcBef>
          <a:spcPct val="20000"/>
        </a:spcBef>
        <a:spcAft>
          <a:spcPct val="0"/>
        </a:spcAft>
        <a:buChar char="»"/>
        <a:tabLst>
          <a:tab pos="94331" algn="l"/>
        </a:tabLst>
        <a:defRPr sz="1677">
          <a:solidFill>
            <a:schemeClr val="tx1"/>
          </a:solidFill>
          <a:latin typeface="+mn-lt"/>
          <a:cs typeface="+mn-cs"/>
        </a:defRPr>
      </a:lvl8pPr>
      <a:lvl9pPr marL="3207218" indent="-188662" algn="l" rtl="0" eaLnBrk="1" fontAlgn="base" hangingPunct="1">
        <a:spcBef>
          <a:spcPct val="20000"/>
        </a:spcBef>
        <a:spcAft>
          <a:spcPct val="0"/>
        </a:spcAft>
        <a:buChar char="»"/>
        <a:tabLst>
          <a:tab pos="94331" algn="l"/>
        </a:tabLst>
        <a:defRPr sz="1677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75463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7317" algn="l" defTabSz="75463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4638" algn="l" defTabSz="75463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1959" algn="l" defTabSz="75463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09277" algn="l" defTabSz="75463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601" algn="l" defTabSz="75463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63916" algn="l" defTabSz="75463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41231" algn="l" defTabSz="75463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18549" algn="l" defTabSz="75463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04800"/>
            <a:ext cx="10160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74" tIns="38193" rIns="76274" bIns="381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371604"/>
            <a:ext cx="1117600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74" tIns="38193" rIns="76274" bIns="381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12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76274" tIns="38193" rIns="76274" bIns="38193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794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 defTabSz="898800" fontAlgn="base">
              <a:spcBef>
                <a:spcPct val="0"/>
              </a:spcBef>
              <a:spcAft>
                <a:spcPct val="0"/>
              </a:spcAft>
              <a:defRPr/>
            </a:pPr>
            <a:fld id="{D6709DAC-B5B7-47A4-8368-6C385914C595}" type="slidenum">
              <a:rPr lang="en-US" altLang="en-US" smtClean="0">
                <a:solidFill>
                  <a:srgbClr val="808080"/>
                </a:solidFill>
                <a:ea typeface="ＭＳ Ｐゴシック" pitchFamily="34" charset="-128"/>
              </a:rPr>
              <a:pPr defTabSz="8988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752600" y="6477103"/>
            <a:ext cx="9144000" cy="176678"/>
          </a:xfrm>
          <a:prstGeom prst="rect">
            <a:avLst/>
          </a:prstGeom>
          <a:noFill/>
        </p:spPr>
        <p:txBody>
          <a:bodyPr wrap="square" lIns="67301" tIns="33700" rIns="67301" bIns="33700" rtlCol="0">
            <a:spAutoFit/>
          </a:bodyPr>
          <a:lstStyle/>
          <a:p>
            <a:pPr algn="ctr" defTabSz="672912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sz="706" b="1" dirty="0">
                <a:solidFill>
                  <a:srgbClr val="808080"/>
                </a:solidFill>
                <a:ea typeface="ＭＳ Ｐゴシック" pitchFamily="34" charset="-128"/>
              </a:rPr>
              <a:t>FOR INTERNAL USE ONLY; NOT TO BE SHARED OR DISTRIBUTED TO ANYONE OUTSIDE THE COMPANY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400918"/>
            <a:ext cx="978947" cy="327239"/>
          </a:xfrm>
          <a:prstGeom prst="rect">
            <a:avLst/>
          </a:prstGeom>
        </p:spPr>
      </p:pic>
      <p:pic>
        <p:nvPicPr>
          <p:cNvPr id="16" name="Picture 15" descr="msd_c.jpg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716" y="6324601"/>
            <a:ext cx="806514" cy="37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3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5pPr>
      <a:lvl6pPr marL="336427"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cs typeface="Arial" charset="0"/>
        </a:defRPr>
      </a:lvl6pPr>
      <a:lvl7pPr marL="672912"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cs typeface="Arial" charset="0"/>
        </a:defRPr>
      </a:lvl7pPr>
      <a:lvl8pPr marL="1009368"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cs typeface="Arial" charset="0"/>
        </a:defRPr>
      </a:lvl8pPr>
      <a:lvl9pPr marL="1345824"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cs typeface="Arial" charset="0"/>
        </a:defRPr>
      </a:lvl9pPr>
    </p:titleStyle>
    <p:bodyStyle>
      <a:lvl1pPr marL="168245" indent="-168245" algn="l" rtl="0" eaLnBrk="1" fontAlgn="base" hangingPunct="1">
        <a:lnSpc>
          <a:spcPct val="95000"/>
        </a:lnSpc>
        <a:spcBef>
          <a:spcPct val="40000"/>
        </a:spcBef>
        <a:spcAft>
          <a:spcPct val="10000"/>
        </a:spcAft>
        <a:buClr>
          <a:schemeClr val="accent1"/>
        </a:buClr>
        <a:buChar char="•"/>
        <a:tabLst>
          <a:tab pos="84122" algn="l"/>
        </a:tabLst>
        <a:defRPr sz="1765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20578" indent="-168245" algn="l" rtl="0" eaLnBrk="1" fontAlgn="base" hangingPunct="1">
        <a:lnSpc>
          <a:spcPct val="95000"/>
        </a:lnSpc>
        <a:spcBef>
          <a:spcPct val="10000"/>
        </a:spcBef>
        <a:spcAft>
          <a:spcPct val="25000"/>
        </a:spcAft>
        <a:buClr>
          <a:srgbClr val="B3A79F"/>
        </a:buClr>
        <a:buFont typeface="Arial" charset="0"/>
        <a:buChar char="–"/>
        <a:tabLst>
          <a:tab pos="84122" algn="l"/>
        </a:tabLst>
        <a:defRPr sz="1765">
          <a:solidFill>
            <a:schemeClr val="tx1"/>
          </a:solidFill>
          <a:latin typeface="+mn-lt"/>
          <a:ea typeface="Arial" charset="0"/>
          <a:cs typeface="+mn-cs"/>
        </a:defRPr>
      </a:lvl2pPr>
      <a:lvl3pPr marL="630851" indent="-126184" algn="l" rtl="0" eaLnBrk="1" fontAlgn="base" hangingPunct="1">
        <a:lnSpc>
          <a:spcPct val="95000"/>
        </a:lnSpc>
        <a:spcBef>
          <a:spcPct val="10000"/>
        </a:spcBef>
        <a:spcAft>
          <a:spcPct val="25000"/>
        </a:spcAft>
        <a:buClr>
          <a:srgbClr val="8CC7BA"/>
        </a:buClr>
        <a:buChar char="•"/>
        <a:tabLst>
          <a:tab pos="84122" algn="l"/>
        </a:tabLst>
        <a:defRPr sz="1765">
          <a:solidFill>
            <a:schemeClr val="tx1"/>
          </a:solidFill>
          <a:latin typeface="+mn-lt"/>
          <a:ea typeface="Arial" charset="0"/>
          <a:cs typeface="+mn-cs"/>
        </a:defRPr>
      </a:lvl3pPr>
      <a:lvl4pPr marL="883185" indent="-168245" algn="l" rtl="0" eaLnBrk="1" fontAlgn="base" hangingPunct="1">
        <a:lnSpc>
          <a:spcPct val="95000"/>
        </a:lnSpc>
        <a:spcBef>
          <a:spcPct val="10000"/>
        </a:spcBef>
        <a:spcAft>
          <a:spcPct val="25000"/>
        </a:spcAft>
        <a:buChar char="–"/>
        <a:tabLst>
          <a:tab pos="84122" algn="l"/>
        </a:tabLst>
        <a:defRPr sz="1500">
          <a:solidFill>
            <a:schemeClr val="tx1"/>
          </a:solidFill>
          <a:latin typeface="+mn-lt"/>
          <a:ea typeface="Arial" charset="0"/>
          <a:cs typeface="+mn-cs"/>
        </a:defRPr>
      </a:lvl4pPr>
      <a:lvl5pPr marL="1514006" indent="-168245" algn="l" rtl="0" eaLnBrk="1" fontAlgn="base" hangingPunct="1">
        <a:spcBef>
          <a:spcPct val="20000"/>
        </a:spcBef>
        <a:spcAft>
          <a:spcPct val="0"/>
        </a:spcAft>
        <a:buChar char="»"/>
        <a:tabLst>
          <a:tab pos="84122" algn="l"/>
        </a:tabLst>
        <a:defRPr sz="1500">
          <a:solidFill>
            <a:schemeClr val="tx1"/>
          </a:solidFill>
          <a:latin typeface="+mn-lt"/>
          <a:ea typeface="Arial" charset="0"/>
          <a:cs typeface="+mn-cs"/>
        </a:defRPr>
      </a:lvl5pPr>
      <a:lvl6pPr marL="1850492" indent="-168245" algn="l" rtl="0" eaLnBrk="1" fontAlgn="base" hangingPunct="1">
        <a:spcBef>
          <a:spcPct val="20000"/>
        </a:spcBef>
        <a:spcAft>
          <a:spcPct val="0"/>
        </a:spcAft>
        <a:buChar char="»"/>
        <a:tabLst>
          <a:tab pos="84122" algn="l"/>
        </a:tabLst>
        <a:defRPr sz="1500">
          <a:solidFill>
            <a:schemeClr val="tx1"/>
          </a:solidFill>
          <a:latin typeface="+mn-lt"/>
          <a:cs typeface="+mn-cs"/>
        </a:defRPr>
      </a:lvl6pPr>
      <a:lvl7pPr marL="2186948" indent="-168245" algn="l" rtl="0" eaLnBrk="1" fontAlgn="base" hangingPunct="1">
        <a:spcBef>
          <a:spcPct val="20000"/>
        </a:spcBef>
        <a:spcAft>
          <a:spcPct val="0"/>
        </a:spcAft>
        <a:buChar char="»"/>
        <a:tabLst>
          <a:tab pos="84122" algn="l"/>
        </a:tabLst>
        <a:defRPr sz="1500">
          <a:solidFill>
            <a:schemeClr val="tx1"/>
          </a:solidFill>
          <a:latin typeface="+mn-lt"/>
          <a:cs typeface="+mn-cs"/>
        </a:defRPr>
      </a:lvl7pPr>
      <a:lvl8pPr marL="2523402" indent="-168245" algn="l" rtl="0" eaLnBrk="1" fontAlgn="base" hangingPunct="1">
        <a:spcBef>
          <a:spcPct val="20000"/>
        </a:spcBef>
        <a:spcAft>
          <a:spcPct val="0"/>
        </a:spcAft>
        <a:buChar char="»"/>
        <a:tabLst>
          <a:tab pos="84122" algn="l"/>
        </a:tabLst>
        <a:defRPr sz="1500">
          <a:solidFill>
            <a:schemeClr val="tx1"/>
          </a:solidFill>
          <a:latin typeface="+mn-lt"/>
          <a:cs typeface="+mn-cs"/>
        </a:defRPr>
      </a:lvl8pPr>
      <a:lvl9pPr marL="2859889" indent="-168245" algn="l" rtl="0" eaLnBrk="1" fontAlgn="base" hangingPunct="1">
        <a:spcBef>
          <a:spcPct val="20000"/>
        </a:spcBef>
        <a:spcAft>
          <a:spcPct val="0"/>
        </a:spcAft>
        <a:buChar char="»"/>
        <a:tabLst>
          <a:tab pos="84122" algn="l"/>
        </a:tabLst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672912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1pPr>
      <a:lvl2pPr marL="336427" algn="l" defTabSz="672912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2pPr>
      <a:lvl3pPr marL="672912" algn="l" defTabSz="672912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3pPr>
      <a:lvl4pPr marL="1009368" algn="l" defTabSz="672912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4pPr>
      <a:lvl5pPr marL="1345824" algn="l" defTabSz="672912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5pPr>
      <a:lvl6pPr marL="1682311" algn="l" defTabSz="672912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6pPr>
      <a:lvl7pPr marL="2018735" algn="l" defTabSz="672912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7pPr>
      <a:lvl8pPr marL="2355159" algn="l" defTabSz="672912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8pPr>
      <a:lvl9pPr marL="2691586" algn="l" defTabSz="672912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04800"/>
            <a:ext cx="10160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92" tIns="38201" rIns="76292" bIns="3820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371602"/>
            <a:ext cx="1117600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92" tIns="38201" rIns="76292" bIns="382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71600" y="6477123"/>
            <a:ext cx="914400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76292" tIns="38201" rIns="76292" bIns="38201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794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 defTabSz="899010" fontAlgn="base">
              <a:spcBef>
                <a:spcPct val="0"/>
              </a:spcBef>
              <a:spcAft>
                <a:spcPct val="0"/>
              </a:spcAft>
              <a:defRPr/>
            </a:pPr>
            <a:fld id="{D6709DAC-B5B7-47A4-8368-6C385914C595}" type="slidenum">
              <a:rPr lang="en-US" altLang="en-US" smtClean="0">
                <a:solidFill>
                  <a:srgbClr val="808080"/>
                </a:solidFill>
                <a:ea typeface="ＭＳ Ｐゴシック" pitchFamily="34" charset="-128"/>
              </a:rPr>
              <a:pPr defTabSz="89901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752600" y="6477102"/>
            <a:ext cx="9144000" cy="176692"/>
          </a:xfrm>
          <a:prstGeom prst="rect">
            <a:avLst/>
          </a:prstGeom>
          <a:noFill/>
        </p:spPr>
        <p:txBody>
          <a:bodyPr wrap="square" lIns="67316" tIns="33707" rIns="67316" bIns="33707" rtlCol="0">
            <a:spAutoFit/>
          </a:bodyPr>
          <a:lstStyle/>
          <a:p>
            <a:pPr algn="ctr" defTabSz="673069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sz="706" b="1" dirty="0">
                <a:solidFill>
                  <a:srgbClr val="808080"/>
                </a:solidFill>
                <a:ea typeface="ＭＳ Ｐゴシック" pitchFamily="34" charset="-128"/>
              </a:rPr>
              <a:t>FOR INTERNAL USE ONLY; NOT TO BE SHARED OR DISTRIBUTED TO ANYONE OUTSIDE THE COMPANY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400916"/>
            <a:ext cx="978947" cy="327239"/>
          </a:xfrm>
          <a:prstGeom prst="rect">
            <a:avLst/>
          </a:prstGeom>
        </p:spPr>
      </p:pic>
      <p:pic>
        <p:nvPicPr>
          <p:cNvPr id="16" name="Picture 15" descr="msd_c.jpg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714" y="6324601"/>
            <a:ext cx="806514" cy="37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77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5" r:id="rId13"/>
    <p:sldLayoutId id="2147483846" r:id="rId14"/>
    <p:sldLayoutId id="2147483847" r:id="rId15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ea typeface="ＭＳ Ｐゴシック" charset="0"/>
          <a:cs typeface="Arial" charset="0"/>
        </a:defRPr>
      </a:lvl5pPr>
      <a:lvl6pPr marL="336506"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cs typeface="Arial" charset="0"/>
        </a:defRPr>
      </a:lvl6pPr>
      <a:lvl7pPr marL="673069"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cs typeface="Arial" charset="0"/>
        </a:defRPr>
      </a:lvl7pPr>
      <a:lvl8pPr marL="1009604"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cs typeface="Arial" charset="0"/>
        </a:defRPr>
      </a:lvl8pPr>
      <a:lvl9pPr marL="1346139" algn="l" rtl="0" eaLnBrk="1" fontAlgn="base" hangingPunct="1">
        <a:spcBef>
          <a:spcPct val="0"/>
        </a:spcBef>
        <a:spcAft>
          <a:spcPct val="0"/>
        </a:spcAft>
        <a:defRPr sz="2382" b="1">
          <a:solidFill>
            <a:schemeClr val="bg1"/>
          </a:solidFill>
          <a:latin typeface="Arial Narrow" pitchFamily="34" charset="0"/>
          <a:cs typeface="Arial" charset="0"/>
        </a:defRPr>
      </a:lvl9pPr>
    </p:titleStyle>
    <p:bodyStyle>
      <a:lvl1pPr marL="168284" indent="-168284" algn="l" rtl="0" eaLnBrk="1" fontAlgn="base" hangingPunct="1">
        <a:lnSpc>
          <a:spcPct val="95000"/>
        </a:lnSpc>
        <a:spcBef>
          <a:spcPct val="40000"/>
        </a:spcBef>
        <a:spcAft>
          <a:spcPct val="10000"/>
        </a:spcAft>
        <a:buClr>
          <a:schemeClr val="accent1"/>
        </a:buClr>
        <a:buChar char="•"/>
        <a:tabLst>
          <a:tab pos="84141" algn="l"/>
        </a:tabLst>
        <a:defRPr sz="1765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20677" indent="-168284" algn="l" rtl="0" eaLnBrk="1" fontAlgn="base" hangingPunct="1">
        <a:lnSpc>
          <a:spcPct val="95000"/>
        </a:lnSpc>
        <a:spcBef>
          <a:spcPct val="10000"/>
        </a:spcBef>
        <a:spcAft>
          <a:spcPct val="25000"/>
        </a:spcAft>
        <a:buClr>
          <a:srgbClr val="B3A79F"/>
        </a:buClr>
        <a:buFont typeface="Arial" charset="0"/>
        <a:buChar char="–"/>
        <a:tabLst>
          <a:tab pos="84141" algn="l"/>
        </a:tabLst>
        <a:defRPr sz="1765">
          <a:solidFill>
            <a:schemeClr val="tx1"/>
          </a:solidFill>
          <a:latin typeface="+mn-lt"/>
          <a:ea typeface="Arial" charset="0"/>
          <a:cs typeface="+mn-cs"/>
        </a:defRPr>
      </a:lvl2pPr>
      <a:lvl3pPr marL="630999" indent="-126213" algn="l" rtl="0" eaLnBrk="1" fontAlgn="base" hangingPunct="1">
        <a:lnSpc>
          <a:spcPct val="95000"/>
        </a:lnSpc>
        <a:spcBef>
          <a:spcPct val="10000"/>
        </a:spcBef>
        <a:spcAft>
          <a:spcPct val="25000"/>
        </a:spcAft>
        <a:buClr>
          <a:srgbClr val="8CC7BA"/>
        </a:buClr>
        <a:buChar char="•"/>
        <a:tabLst>
          <a:tab pos="84141" algn="l"/>
        </a:tabLst>
        <a:defRPr sz="1765">
          <a:solidFill>
            <a:schemeClr val="tx1"/>
          </a:solidFill>
          <a:latin typeface="+mn-lt"/>
          <a:ea typeface="Arial" charset="0"/>
          <a:cs typeface="+mn-cs"/>
        </a:defRPr>
      </a:lvl3pPr>
      <a:lvl4pPr marL="883392" indent="-168284" algn="l" rtl="0" eaLnBrk="1" fontAlgn="base" hangingPunct="1">
        <a:lnSpc>
          <a:spcPct val="95000"/>
        </a:lnSpc>
        <a:spcBef>
          <a:spcPct val="10000"/>
        </a:spcBef>
        <a:spcAft>
          <a:spcPct val="25000"/>
        </a:spcAft>
        <a:buChar char="–"/>
        <a:tabLst>
          <a:tab pos="84141" algn="l"/>
        </a:tabLst>
        <a:defRPr sz="1500">
          <a:solidFill>
            <a:schemeClr val="tx1"/>
          </a:solidFill>
          <a:latin typeface="+mn-lt"/>
          <a:ea typeface="Arial" charset="0"/>
          <a:cs typeface="+mn-cs"/>
        </a:defRPr>
      </a:lvl4pPr>
      <a:lvl5pPr marL="1514360" indent="-168284" algn="l" rtl="0" eaLnBrk="1" fontAlgn="base" hangingPunct="1">
        <a:spcBef>
          <a:spcPct val="20000"/>
        </a:spcBef>
        <a:spcAft>
          <a:spcPct val="0"/>
        </a:spcAft>
        <a:buChar char="»"/>
        <a:tabLst>
          <a:tab pos="84141" algn="l"/>
        </a:tabLst>
        <a:defRPr sz="1500">
          <a:solidFill>
            <a:schemeClr val="tx1"/>
          </a:solidFill>
          <a:latin typeface="+mn-lt"/>
          <a:ea typeface="Arial" charset="0"/>
          <a:cs typeface="+mn-cs"/>
        </a:defRPr>
      </a:lvl5pPr>
      <a:lvl6pPr marL="1850924" indent="-168284" algn="l" rtl="0" eaLnBrk="1" fontAlgn="base" hangingPunct="1">
        <a:spcBef>
          <a:spcPct val="20000"/>
        </a:spcBef>
        <a:spcAft>
          <a:spcPct val="0"/>
        </a:spcAft>
        <a:buChar char="»"/>
        <a:tabLst>
          <a:tab pos="84141" algn="l"/>
        </a:tabLst>
        <a:defRPr sz="1500">
          <a:solidFill>
            <a:schemeClr val="tx1"/>
          </a:solidFill>
          <a:latin typeface="+mn-lt"/>
          <a:cs typeface="+mn-cs"/>
        </a:defRPr>
      </a:lvl6pPr>
      <a:lvl7pPr marL="2187459" indent="-168284" algn="l" rtl="0" eaLnBrk="1" fontAlgn="base" hangingPunct="1">
        <a:spcBef>
          <a:spcPct val="20000"/>
        </a:spcBef>
        <a:spcAft>
          <a:spcPct val="0"/>
        </a:spcAft>
        <a:buChar char="»"/>
        <a:tabLst>
          <a:tab pos="84141" algn="l"/>
        </a:tabLst>
        <a:defRPr sz="1500">
          <a:solidFill>
            <a:schemeClr val="tx1"/>
          </a:solidFill>
          <a:latin typeface="+mn-lt"/>
          <a:cs typeface="+mn-cs"/>
        </a:defRPr>
      </a:lvl7pPr>
      <a:lvl8pPr marL="2523992" indent="-168284" algn="l" rtl="0" eaLnBrk="1" fontAlgn="base" hangingPunct="1">
        <a:spcBef>
          <a:spcPct val="20000"/>
        </a:spcBef>
        <a:spcAft>
          <a:spcPct val="0"/>
        </a:spcAft>
        <a:buChar char="»"/>
        <a:tabLst>
          <a:tab pos="84141" algn="l"/>
        </a:tabLst>
        <a:defRPr sz="1500">
          <a:solidFill>
            <a:schemeClr val="tx1"/>
          </a:solidFill>
          <a:latin typeface="+mn-lt"/>
          <a:cs typeface="+mn-cs"/>
        </a:defRPr>
      </a:lvl8pPr>
      <a:lvl9pPr marL="2860558" indent="-168284" algn="l" rtl="0" eaLnBrk="1" fontAlgn="base" hangingPunct="1">
        <a:spcBef>
          <a:spcPct val="20000"/>
        </a:spcBef>
        <a:spcAft>
          <a:spcPct val="0"/>
        </a:spcAft>
        <a:buChar char="»"/>
        <a:tabLst>
          <a:tab pos="84141" algn="l"/>
        </a:tabLst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673069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1pPr>
      <a:lvl2pPr marL="336506" algn="l" defTabSz="673069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2pPr>
      <a:lvl3pPr marL="673069" algn="l" defTabSz="673069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3pPr>
      <a:lvl4pPr marL="1009604" algn="l" defTabSz="673069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4pPr>
      <a:lvl5pPr marL="1346139" algn="l" defTabSz="673069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5pPr>
      <a:lvl6pPr marL="1682703" algn="l" defTabSz="673069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6pPr>
      <a:lvl7pPr marL="2019207" algn="l" defTabSz="673069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7pPr>
      <a:lvl8pPr marL="2355710" algn="l" defTabSz="673069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8pPr>
      <a:lvl9pPr marL="2692215" algn="l" defTabSz="673069" rtl="0" eaLnBrk="1" latinLnBrk="0" hangingPunct="1">
        <a:defRPr sz="14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White"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8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03344" rtl="0" eaLnBrk="1" latinLnBrk="0" hangingPunct="1">
        <a:spcBef>
          <a:spcPct val="0"/>
        </a:spcBef>
        <a:buNone/>
        <a:defRPr sz="37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2508" indent="-302508" algn="l" defTabSz="403344" rtl="0" eaLnBrk="1" latinLnBrk="0" hangingPunct="1">
        <a:spcBef>
          <a:spcPct val="20000"/>
        </a:spcBef>
        <a:buFont typeface="Arial"/>
        <a:buChar char="•"/>
        <a:defRPr sz="2824" kern="1200">
          <a:solidFill>
            <a:schemeClr val="tx1"/>
          </a:solidFill>
          <a:latin typeface="+mn-lt"/>
          <a:ea typeface="+mn-ea"/>
          <a:cs typeface="+mn-cs"/>
        </a:defRPr>
      </a:lvl1pPr>
      <a:lvl2pPr marL="655435" indent="-252090" algn="l" defTabSz="403344" rtl="0" eaLnBrk="1" latinLnBrk="0" hangingPunct="1">
        <a:spcBef>
          <a:spcPct val="20000"/>
        </a:spcBef>
        <a:buFont typeface="Arial"/>
        <a:buChar char="–"/>
        <a:defRPr sz="2382" kern="1200">
          <a:solidFill>
            <a:schemeClr val="tx1"/>
          </a:solidFill>
          <a:latin typeface="+mn-lt"/>
          <a:ea typeface="+mn-ea"/>
          <a:cs typeface="+mn-cs"/>
        </a:defRPr>
      </a:lvl2pPr>
      <a:lvl3pPr marL="1008362" indent="-201673" algn="l" defTabSz="403344" rtl="0" eaLnBrk="1" latinLnBrk="0" hangingPunct="1">
        <a:spcBef>
          <a:spcPct val="20000"/>
        </a:spcBef>
        <a:buFont typeface="Arial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3pPr>
      <a:lvl4pPr marL="1411707" indent="-201673" algn="l" defTabSz="403344" rtl="0" eaLnBrk="1" latinLnBrk="0" hangingPunct="1">
        <a:spcBef>
          <a:spcPct val="20000"/>
        </a:spcBef>
        <a:buFont typeface="Arial"/>
        <a:buChar char="–"/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15053" indent="-201673" algn="l" defTabSz="403344" rtl="0" eaLnBrk="1" latinLnBrk="0" hangingPunct="1">
        <a:spcBef>
          <a:spcPct val="20000"/>
        </a:spcBef>
        <a:buFont typeface="Arial"/>
        <a:buChar char="»"/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18397" indent="-201673" algn="l" defTabSz="403344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621740" indent="-201673" algn="l" defTabSz="403344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025087" indent="-201673" algn="l" defTabSz="403344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428431" indent="-201673" algn="l" defTabSz="403344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34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03344" algn="l" defTabSz="40334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06690" algn="l" defTabSz="40334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10035" algn="l" defTabSz="40334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613379" algn="l" defTabSz="40334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16723" algn="l" defTabSz="40334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20069" algn="l" defTabSz="40334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23414" algn="l" defTabSz="40334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26758" algn="l" defTabSz="40334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>
          <a:xfrm>
            <a:off x="515861" y="1668675"/>
            <a:ext cx="11257651" cy="11430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Integration of Immune Checkpoint Inhibition into the Management of Locally Advanced NSCLC </a:t>
            </a: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2799152" y="3627167"/>
            <a:ext cx="6691071" cy="1805653"/>
          </a:xfrm>
          <a:prstGeom prst="rect">
            <a:avLst/>
          </a:prstGeom>
        </p:spPr>
        <p:txBody>
          <a:bodyPr lIns="80645" tIns="40323" rIns="80645" bIns="40323"/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146" indent="0" algn="l" defTabSz="457146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292" indent="0" algn="l" defTabSz="457146" rtl="0" eaLnBrk="1" latinLnBrk="0" hangingPunct="1">
              <a:spcBef>
                <a:spcPct val="20000"/>
              </a:spcBef>
              <a:buFont typeface="Arial"/>
              <a:buNone/>
              <a:defRPr sz="2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438" indent="0" algn="l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586" indent="0" algn="l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306" indent="-228574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2" indent="-228574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00" indent="-228574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4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68"/>
              </a:spcBef>
            </a:pPr>
            <a:r>
              <a:rPr lang="en-US" sz="3200" b="1" dirty="0"/>
              <a:t>Corey J Langer, MD, FACP</a:t>
            </a:r>
          </a:p>
          <a:p>
            <a:pPr>
              <a:spcBef>
                <a:spcPts val="168"/>
              </a:spcBef>
            </a:pPr>
            <a:r>
              <a:rPr lang="en-US" sz="2800" dirty="0"/>
              <a:t>Director of Thoracic Oncology</a:t>
            </a:r>
          </a:p>
          <a:p>
            <a:pPr>
              <a:spcBef>
                <a:spcPts val="168"/>
              </a:spcBef>
            </a:pPr>
            <a:r>
              <a:rPr lang="en-US" sz="2800" dirty="0"/>
              <a:t>Abramson Cancer Center</a:t>
            </a:r>
          </a:p>
          <a:p>
            <a:pPr>
              <a:spcBef>
                <a:spcPts val="168"/>
              </a:spcBef>
            </a:pPr>
            <a:r>
              <a:rPr lang="en-US" sz="2800" dirty="0"/>
              <a:t>Professor of Medicine</a:t>
            </a:r>
          </a:p>
          <a:p>
            <a:pPr>
              <a:spcBef>
                <a:spcPts val="168"/>
              </a:spcBef>
            </a:pPr>
            <a:r>
              <a:rPr lang="en-US" sz="2800" dirty="0"/>
              <a:t>University of Pennsylvania</a:t>
            </a:r>
          </a:p>
          <a:p>
            <a:pPr>
              <a:spcBef>
                <a:spcPts val="168"/>
              </a:spcBef>
            </a:pPr>
            <a:r>
              <a:rPr lang="en-US" sz="2800" dirty="0"/>
              <a:t>Philadelphia, PA </a:t>
            </a:r>
          </a:p>
        </p:txBody>
      </p:sp>
    </p:spTree>
    <p:extLst>
      <p:ext uri="{BB962C8B-B14F-4D97-AF65-F5344CB8AC3E}">
        <p14:creationId xmlns:p14="http://schemas.microsoft.com/office/powerpoint/2010/main" val="1667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37359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Phase II Trial of Concurrent </a:t>
            </a:r>
            <a:r>
              <a:rPr lang="en-US" sz="4000" dirty="0" err="1">
                <a:solidFill>
                  <a:srgbClr val="FFFF00"/>
                </a:solidFill>
              </a:rPr>
              <a:t>Chemoradiation</a:t>
            </a:r>
            <a:r>
              <a:rPr lang="en-US" sz="4000" dirty="0">
                <a:solidFill>
                  <a:srgbClr val="FFFF00"/>
                </a:solidFill>
              </a:rPr>
              <a:t> with Consolidation </a:t>
            </a:r>
            <a:r>
              <a:rPr lang="en-US" sz="4000" dirty="0" err="1">
                <a:solidFill>
                  <a:srgbClr val="FFFF00"/>
                </a:solidFill>
              </a:rPr>
              <a:t>Pembrolizumab</a:t>
            </a:r>
            <a:r>
              <a:rPr lang="en-US" sz="4000" dirty="0">
                <a:solidFill>
                  <a:srgbClr val="FFFF00"/>
                </a:solidFill>
              </a:rPr>
              <a:t> in Patients with </a:t>
            </a:r>
            <a:r>
              <a:rPr lang="en-US" sz="4000" dirty="0" err="1">
                <a:solidFill>
                  <a:srgbClr val="FFFF00"/>
                </a:solidFill>
              </a:rPr>
              <a:t>Unresectable</a:t>
            </a:r>
            <a:r>
              <a:rPr lang="en-US" sz="4000" dirty="0">
                <a:solidFill>
                  <a:srgbClr val="FFFF00"/>
                </a:solidFill>
              </a:rPr>
              <a:t> Stage III NSCLC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52967"/>
            <a:ext cx="9144000" cy="909319"/>
          </a:xfrm>
        </p:spPr>
        <p:txBody>
          <a:bodyPr>
            <a:normAutofit fontScale="77500" lnSpcReduction="20000"/>
          </a:bodyPr>
          <a:lstStyle/>
          <a:p>
            <a:pPr algn="ctr"/>
            <a:endParaRPr lang="en-US" dirty="0"/>
          </a:p>
          <a:p>
            <a:pPr algn="ctr"/>
            <a:r>
              <a:rPr lang="en-US" sz="4100" dirty="0">
                <a:solidFill>
                  <a:srgbClr val="66FF33"/>
                </a:solidFill>
              </a:rPr>
              <a:t>Hoosier Cancer Research Network LUN 14-179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97280" y="3807230"/>
            <a:ext cx="1026740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Greg Durm</a:t>
            </a:r>
            <a:r>
              <a:rPr lang="en-US" sz="1600" baseline="30000" dirty="0">
                <a:solidFill>
                  <a:schemeClr val="bg1"/>
                </a:solidFill>
              </a:rPr>
              <a:t>1</a:t>
            </a:r>
            <a:r>
              <a:rPr lang="en-US" sz="1600" dirty="0">
                <a:solidFill>
                  <a:schemeClr val="bg1"/>
                </a:solidFill>
              </a:rPr>
              <a:t>, Sandra Althouse</a:t>
            </a:r>
            <a:r>
              <a:rPr lang="en-US" sz="1600" baseline="30000" dirty="0">
                <a:solidFill>
                  <a:schemeClr val="bg1"/>
                </a:solidFill>
              </a:rPr>
              <a:t>2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Ahad</a:t>
            </a:r>
            <a:r>
              <a:rPr lang="en-US" sz="1600" dirty="0">
                <a:solidFill>
                  <a:schemeClr val="bg1"/>
                </a:solidFill>
              </a:rPr>
              <a:t> Sadiq</a:t>
            </a:r>
            <a:r>
              <a:rPr lang="en-US" sz="1600" baseline="30000" dirty="0">
                <a:solidFill>
                  <a:schemeClr val="bg1"/>
                </a:solidFill>
              </a:rPr>
              <a:t>3</a:t>
            </a:r>
            <a:r>
              <a:rPr lang="en-US" sz="1600" dirty="0">
                <a:solidFill>
                  <a:schemeClr val="bg1"/>
                </a:solidFill>
              </a:rPr>
              <a:t>, Shadia Jalal</a:t>
            </a:r>
            <a:r>
              <a:rPr lang="en-US" sz="1600" baseline="30000" dirty="0">
                <a:solidFill>
                  <a:schemeClr val="bg1"/>
                </a:solidFill>
              </a:rPr>
              <a:t>1</a:t>
            </a:r>
            <a:r>
              <a:rPr lang="en-US" sz="1600" dirty="0">
                <a:solidFill>
                  <a:schemeClr val="bg1"/>
                </a:solidFill>
              </a:rPr>
              <a:t>, Salma Jabbour</a:t>
            </a:r>
            <a:r>
              <a:rPr lang="en-US" sz="1600" baseline="30000" dirty="0">
                <a:solidFill>
                  <a:schemeClr val="bg1"/>
                </a:solidFill>
              </a:rPr>
              <a:t>4</a:t>
            </a:r>
            <a:r>
              <a:rPr lang="en-US" sz="1600" dirty="0">
                <a:solidFill>
                  <a:schemeClr val="bg1"/>
                </a:solidFill>
              </a:rPr>
              <a:t>, Robin Zon</a:t>
            </a:r>
            <a:r>
              <a:rPr lang="en-US" sz="1600" baseline="30000" dirty="0">
                <a:solidFill>
                  <a:schemeClr val="bg1"/>
                </a:solidFill>
              </a:rPr>
              <a:t>5</a:t>
            </a:r>
            <a:r>
              <a:rPr lang="en-US" sz="1600" dirty="0">
                <a:solidFill>
                  <a:schemeClr val="bg1"/>
                </a:solidFill>
              </a:rPr>
              <a:t>, Goetz Kloecker</a:t>
            </a:r>
            <a:r>
              <a:rPr lang="en-US" sz="1600" baseline="30000" dirty="0">
                <a:solidFill>
                  <a:schemeClr val="bg1"/>
                </a:solidFill>
              </a:rPr>
              <a:t>6</a:t>
            </a:r>
            <a:r>
              <a:rPr lang="en-US" sz="1600" dirty="0">
                <a:solidFill>
                  <a:schemeClr val="bg1"/>
                </a:solidFill>
              </a:rPr>
              <a:t>, William Fisher</a:t>
            </a:r>
            <a:r>
              <a:rPr lang="en-US" sz="1600" baseline="30000" dirty="0">
                <a:solidFill>
                  <a:schemeClr val="bg1"/>
                </a:solidFill>
              </a:rPr>
              <a:t>7</a:t>
            </a:r>
            <a:r>
              <a:rPr lang="en-US" sz="1600" dirty="0">
                <a:solidFill>
                  <a:schemeClr val="bg1"/>
                </a:solidFill>
              </a:rPr>
              <a:t>, Karen Reckamp</a:t>
            </a:r>
            <a:r>
              <a:rPr lang="en-US" sz="1600" baseline="30000" dirty="0">
                <a:solidFill>
                  <a:schemeClr val="bg1"/>
                </a:solidFill>
              </a:rPr>
              <a:t>8</a:t>
            </a:r>
            <a:r>
              <a:rPr lang="en-US" sz="1600" dirty="0">
                <a:solidFill>
                  <a:schemeClr val="bg1"/>
                </a:solidFill>
              </a:rPr>
              <a:t>, Ebenezer Kio</a:t>
            </a:r>
            <a:r>
              <a:rPr lang="en-US" sz="1600" baseline="30000" dirty="0">
                <a:solidFill>
                  <a:schemeClr val="bg1"/>
                </a:solidFill>
              </a:rPr>
              <a:t>9</a:t>
            </a:r>
            <a:r>
              <a:rPr lang="en-US" sz="1600" dirty="0">
                <a:solidFill>
                  <a:schemeClr val="bg1"/>
                </a:solidFill>
              </a:rPr>
              <a:t>, Robert Langdon</a:t>
            </a:r>
            <a:r>
              <a:rPr lang="en-US" sz="1600" baseline="30000" dirty="0">
                <a:solidFill>
                  <a:schemeClr val="bg1"/>
                </a:solidFill>
              </a:rPr>
              <a:t>10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Bamidele</a:t>
            </a:r>
            <a:r>
              <a:rPr lang="en-US" sz="1600" dirty="0">
                <a:solidFill>
                  <a:schemeClr val="bg1"/>
                </a:solidFill>
              </a:rPr>
              <a:t> Adesunloye</a:t>
            </a:r>
            <a:r>
              <a:rPr lang="en-US" sz="1600" baseline="30000" dirty="0">
                <a:solidFill>
                  <a:schemeClr val="bg1"/>
                </a:solidFill>
              </a:rPr>
              <a:t>11</a:t>
            </a:r>
            <a:r>
              <a:rPr lang="en-US" sz="1600" dirty="0">
                <a:solidFill>
                  <a:schemeClr val="bg1"/>
                </a:solidFill>
              </a:rPr>
              <a:t>, Ryan Gentzler</a:t>
            </a:r>
            <a:r>
              <a:rPr lang="en-US" sz="1600" baseline="30000" dirty="0">
                <a:solidFill>
                  <a:schemeClr val="bg1"/>
                </a:solidFill>
              </a:rPr>
              <a:t>12</a:t>
            </a:r>
            <a:r>
              <a:rPr lang="en-US" sz="1600" dirty="0">
                <a:solidFill>
                  <a:schemeClr val="bg1"/>
                </a:solidFill>
              </a:rPr>
              <a:t>, and Nasser Hanna</a:t>
            </a:r>
            <a:r>
              <a:rPr lang="en-US" sz="1600" baseline="30000" dirty="0">
                <a:solidFill>
                  <a:schemeClr val="bg1"/>
                </a:solidFill>
              </a:rPr>
              <a:t>1</a:t>
            </a:r>
          </a:p>
          <a:p>
            <a:pPr algn="ctr"/>
            <a:endParaRPr lang="en-US" sz="1200" dirty="0">
              <a:solidFill>
                <a:schemeClr val="bg1"/>
              </a:solidFill>
            </a:endParaRPr>
          </a:p>
          <a:p>
            <a:pPr algn="ctr"/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baseline="30000" dirty="0">
                <a:solidFill>
                  <a:schemeClr val="bg1"/>
                </a:solidFill>
              </a:rPr>
              <a:t>1</a:t>
            </a:r>
            <a:r>
              <a:rPr lang="en-US" sz="1200" dirty="0">
                <a:solidFill>
                  <a:schemeClr val="bg1"/>
                </a:solidFill>
              </a:rPr>
              <a:t> Indiana University Simon Cancer Center, </a:t>
            </a:r>
            <a:r>
              <a:rPr lang="en-US" sz="1200" baseline="30000" dirty="0">
                <a:solidFill>
                  <a:schemeClr val="bg1"/>
                </a:solidFill>
              </a:rPr>
              <a:t>2</a:t>
            </a:r>
            <a:r>
              <a:rPr lang="en-US" sz="1200" dirty="0">
                <a:solidFill>
                  <a:schemeClr val="bg1"/>
                </a:solidFill>
              </a:rPr>
              <a:t> Indiana University Department of Biostatistics, </a:t>
            </a:r>
            <a:r>
              <a:rPr lang="en-US" sz="1200" baseline="30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 Fort Wayne Medical Oncology and Hematology, </a:t>
            </a:r>
            <a:r>
              <a:rPr lang="en-US" sz="1200" baseline="30000" dirty="0">
                <a:solidFill>
                  <a:schemeClr val="bg1"/>
                </a:solidFill>
              </a:rPr>
              <a:t>4</a:t>
            </a:r>
            <a:r>
              <a:rPr lang="en-US" sz="1200" dirty="0">
                <a:solidFill>
                  <a:schemeClr val="bg1"/>
                </a:solidFill>
              </a:rPr>
              <a:t> Rutgers Cancer Institute of New Jersey, </a:t>
            </a:r>
            <a:r>
              <a:rPr lang="en-US" sz="1200" baseline="30000" dirty="0">
                <a:solidFill>
                  <a:schemeClr val="bg1"/>
                </a:solidFill>
              </a:rPr>
              <a:t>5</a:t>
            </a:r>
            <a:r>
              <a:rPr lang="en-US" sz="1200" dirty="0">
                <a:solidFill>
                  <a:schemeClr val="bg1"/>
                </a:solidFill>
              </a:rPr>
              <a:t> Michiana Hematology/Oncology, </a:t>
            </a:r>
            <a:r>
              <a:rPr lang="en-US" sz="1200" baseline="30000" dirty="0">
                <a:solidFill>
                  <a:schemeClr val="bg1"/>
                </a:solidFill>
              </a:rPr>
              <a:t>6</a:t>
            </a:r>
            <a:r>
              <a:rPr lang="en-US" sz="1200" dirty="0">
                <a:solidFill>
                  <a:schemeClr val="bg1"/>
                </a:solidFill>
              </a:rPr>
              <a:t> University of Louisville James Graham Brown Cancer Center, </a:t>
            </a:r>
            <a:r>
              <a:rPr lang="en-US" sz="1200" baseline="30000" dirty="0">
                <a:solidFill>
                  <a:schemeClr val="bg1"/>
                </a:solidFill>
              </a:rPr>
              <a:t>7</a:t>
            </a:r>
            <a:r>
              <a:rPr lang="en-US" sz="1200" dirty="0">
                <a:solidFill>
                  <a:schemeClr val="bg1"/>
                </a:solidFill>
              </a:rPr>
              <a:t> IU Health Ball Memorial Hospital, </a:t>
            </a:r>
            <a:r>
              <a:rPr lang="en-US" sz="1200" baseline="30000" dirty="0">
                <a:solidFill>
                  <a:schemeClr val="bg1"/>
                </a:solidFill>
              </a:rPr>
              <a:t>8</a:t>
            </a:r>
            <a:r>
              <a:rPr lang="en-US" sz="1200" dirty="0">
                <a:solidFill>
                  <a:schemeClr val="bg1"/>
                </a:solidFill>
              </a:rPr>
              <a:t> City of Hope Comprehensive Cancer Center, </a:t>
            </a:r>
            <a:r>
              <a:rPr lang="en-US" sz="1200" baseline="30000" dirty="0">
                <a:solidFill>
                  <a:schemeClr val="bg1"/>
                </a:solidFill>
              </a:rPr>
              <a:t>9</a:t>
            </a:r>
            <a:r>
              <a:rPr lang="en-US" sz="1200" dirty="0">
                <a:solidFill>
                  <a:schemeClr val="bg1"/>
                </a:solidFill>
              </a:rPr>
              <a:t> Goshen Center for Cancer Care, </a:t>
            </a:r>
            <a:r>
              <a:rPr lang="en-US" sz="1200" baseline="30000" dirty="0">
                <a:solidFill>
                  <a:schemeClr val="bg1"/>
                </a:solidFill>
              </a:rPr>
              <a:t>10</a:t>
            </a:r>
            <a:r>
              <a:rPr lang="en-US" sz="1200" dirty="0">
                <a:solidFill>
                  <a:schemeClr val="bg1"/>
                </a:solidFill>
              </a:rPr>
              <a:t> Nebraska Methodist Hospital, </a:t>
            </a:r>
            <a:r>
              <a:rPr lang="en-US" sz="1200" baseline="30000" dirty="0">
                <a:solidFill>
                  <a:schemeClr val="bg1"/>
                </a:solidFill>
              </a:rPr>
              <a:t>11</a:t>
            </a:r>
            <a:r>
              <a:rPr lang="en-US" sz="1200" dirty="0">
                <a:solidFill>
                  <a:schemeClr val="bg1"/>
                </a:solidFill>
              </a:rPr>
              <a:t> IU Health Arnett Cancer Center, </a:t>
            </a:r>
            <a:r>
              <a:rPr lang="en-US" sz="1200" baseline="30000" dirty="0">
                <a:solidFill>
                  <a:schemeClr val="bg1"/>
                </a:solidFill>
              </a:rPr>
              <a:t>12</a:t>
            </a:r>
            <a:r>
              <a:rPr lang="en-US" sz="1200" dirty="0">
                <a:solidFill>
                  <a:schemeClr val="bg1"/>
                </a:solidFill>
              </a:rPr>
              <a:t> University of Virginia Cancer Health System</a:t>
            </a:r>
          </a:p>
        </p:txBody>
      </p:sp>
    </p:spTree>
    <p:extLst>
      <p:ext uri="{BB962C8B-B14F-4D97-AF65-F5344CB8AC3E}">
        <p14:creationId xmlns:p14="http://schemas.microsoft.com/office/powerpoint/2010/main" val="345907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0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Consolidation </a:t>
            </a:r>
            <a:r>
              <a:rPr lang="en-US" dirty="0" err="1">
                <a:solidFill>
                  <a:srgbClr val="FFFF00"/>
                </a:solidFill>
              </a:rPr>
              <a:t>Pembrolizumab</a:t>
            </a:r>
            <a:r>
              <a:rPr lang="en-US" dirty="0">
                <a:solidFill>
                  <a:srgbClr val="FFFF00"/>
                </a:solidFill>
              </a:rPr>
              <a:t> Following CCRT for </a:t>
            </a:r>
            <a:r>
              <a:rPr lang="en-US" dirty="0" err="1">
                <a:solidFill>
                  <a:srgbClr val="FFFF00"/>
                </a:solidFill>
              </a:rPr>
              <a:t>Unresectable</a:t>
            </a:r>
            <a:r>
              <a:rPr lang="en-US" dirty="0">
                <a:solidFill>
                  <a:srgbClr val="FFFF00"/>
                </a:solidFill>
              </a:rPr>
              <a:t> Stage III NSCLC: LUN 14-179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47470" y="1641918"/>
            <a:ext cx="10677700" cy="4274854"/>
            <a:chOff x="756458" y="1689418"/>
            <a:chExt cx="10677700" cy="4274854"/>
          </a:xfrm>
        </p:grpSpPr>
        <p:sp>
          <p:nvSpPr>
            <p:cNvPr id="8" name="Rounded Rectangle 7"/>
            <p:cNvSpPr/>
            <p:nvPr/>
          </p:nvSpPr>
          <p:spPr>
            <a:xfrm>
              <a:off x="756458" y="1689418"/>
              <a:ext cx="4289367" cy="3242058"/>
            </a:xfrm>
            <a:prstGeom prst="round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55964" y="1800154"/>
              <a:ext cx="3973483" cy="3447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Concurrent </a:t>
              </a:r>
              <a:r>
                <a:rPr lang="en-US" sz="2400" dirty="0" err="1">
                  <a:solidFill>
                    <a:schemeClr val="bg1"/>
                  </a:solidFill>
                </a:rPr>
                <a:t>Chemoradiation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/>
              <a:endParaRPr lang="en-US" sz="1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400" dirty="0">
                  <a:solidFill>
                    <a:srgbClr val="FFFF00"/>
                  </a:solidFill>
                </a:rPr>
                <a:t>Cis/</a:t>
              </a:r>
              <a:r>
                <a:rPr lang="en-US" sz="2400" dirty="0" err="1">
                  <a:solidFill>
                    <a:srgbClr val="FFFF00"/>
                  </a:solidFill>
                </a:rPr>
                <a:t>Etop</a:t>
              </a:r>
              <a:endParaRPr lang="en-US" sz="2400" dirty="0">
                <a:solidFill>
                  <a:srgbClr val="FFFF00"/>
                </a:solidFill>
              </a:endParaRPr>
            </a:p>
            <a:p>
              <a:pPr algn="ctr"/>
              <a:r>
                <a:rPr lang="en-US" sz="2200" dirty="0">
                  <a:solidFill>
                    <a:schemeClr val="bg1"/>
                  </a:solidFill>
                </a:rPr>
                <a:t>OR</a:t>
              </a:r>
            </a:p>
            <a:p>
              <a:pPr algn="ctr"/>
              <a:r>
                <a:rPr lang="en-US" sz="2400" dirty="0">
                  <a:solidFill>
                    <a:srgbClr val="FFFF00"/>
                  </a:solidFill>
                </a:rPr>
                <a:t>Carbo/Pac</a:t>
              </a:r>
            </a:p>
            <a:p>
              <a:pPr algn="ctr"/>
              <a:r>
                <a:rPr lang="en-US" sz="2200" dirty="0">
                  <a:solidFill>
                    <a:schemeClr val="bg1"/>
                  </a:solidFill>
                </a:rPr>
                <a:t>OR</a:t>
              </a:r>
            </a:p>
            <a:p>
              <a:pPr algn="ctr"/>
              <a:r>
                <a:rPr lang="en-US" sz="2400" dirty="0">
                  <a:solidFill>
                    <a:srgbClr val="FFFF00"/>
                  </a:solidFill>
                </a:rPr>
                <a:t>Cis/</a:t>
              </a:r>
              <a:r>
                <a:rPr lang="en-US" sz="2400" dirty="0" err="1">
                  <a:solidFill>
                    <a:srgbClr val="FFFF00"/>
                  </a:solidFill>
                </a:rPr>
                <a:t>Pemetrexed</a:t>
              </a:r>
              <a:endParaRPr lang="en-US" sz="2400" dirty="0">
                <a:solidFill>
                  <a:srgbClr val="FFFF00"/>
                </a:solidFill>
              </a:endParaRPr>
            </a:p>
            <a:p>
              <a:pPr algn="ctr"/>
              <a:r>
                <a:rPr lang="en-US" sz="2200" dirty="0">
                  <a:solidFill>
                    <a:srgbClr val="FFFF00"/>
                  </a:solidFill>
                </a:rPr>
                <a:t>+</a:t>
              </a:r>
            </a:p>
            <a:p>
              <a:pPr algn="ctr"/>
              <a:r>
                <a:rPr lang="en-US" sz="2400" dirty="0">
                  <a:solidFill>
                    <a:srgbClr val="FFFF00"/>
                  </a:solidFill>
                </a:rPr>
                <a:t>59.4-66.6 </a:t>
              </a:r>
              <a:r>
                <a:rPr lang="en-US" sz="2400" dirty="0" err="1">
                  <a:solidFill>
                    <a:srgbClr val="FFFF00"/>
                  </a:solidFill>
                </a:rPr>
                <a:t>Gy</a:t>
              </a:r>
              <a:endParaRPr lang="en-US" sz="2400" dirty="0">
                <a:solidFill>
                  <a:srgbClr val="FFFF00"/>
                </a:solidFill>
              </a:endParaRPr>
            </a:p>
            <a:p>
              <a:pPr algn="ctr"/>
              <a:endParaRPr lang="en-US" dirty="0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5245331" y="2161809"/>
              <a:ext cx="921617" cy="301869"/>
            </a:xfrm>
            <a:prstGeom prst="rightArrow">
              <a:avLst>
                <a:gd name="adj1" fmla="val 38349"/>
                <a:gd name="adj2" fmla="val 5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385690" y="1898249"/>
              <a:ext cx="4637714" cy="793516"/>
            </a:xfrm>
            <a:prstGeom prst="round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599414" y="1879508"/>
              <a:ext cx="421026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Repeat imaging (CT or PET) 28-56 days later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13711" y="5040942"/>
              <a:ext cx="396995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Subjects can receive up to 2 cycles of consolidation chemotherapy at the discretion of treating physician</a:t>
              </a:r>
            </a:p>
          </p:txBody>
        </p:sp>
        <p:sp>
          <p:nvSpPr>
            <p:cNvPr id="14" name="Down Arrow 13"/>
            <p:cNvSpPr/>
            <p:nvPr/>
          </p:nvSpPr>
          <p:spPr>
            <a:xfrm rot="2211534">
              <a:off x="6780923" y="2842981"/>
              <a:ext cx="163403" cy="60197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own Arrow 14"/>
            <p:cNvSpPr/>
            <p:nvPr/>
          </p:nvSpPr>
          <p:spPr>
            <a:xfrm rot="19485080">
              <a:off x="8936225" y="2831526"/>
              <a:ext cx="166051" cy="599958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18346" y="3468226"/>
              <a:ext cx="12631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PD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26500" y="3453429"/>
              <a:ext cx="2819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SD or Response</a:t>
              </a:r>
            </a:p>
          </p:txBody>
        </p:sp>
        <p:sp>
          <p:nvSpPr>
            <p:cNvPr id="18" name="Down Arrow 17"/>
            <p:cNvSpPr/>
            <p:nvPr/>
          </p:nvSpPr>
          <p:spPr>
            <a:xfrm>
              <a:off x="6555719" y="3971586"/>
              <a:ext cx="181682" cy="643116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wn Arrow 18"/>
            <p:cNvSpPr/>
            <p:nvPr/>
          </p:nvSpPr>
          <p:spPr>
            <a:xfrm>
              <a:off x="9165608" y="3980911"/>
              <a:ext cx="189143" cy="611290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5533105" y="4763943"/>
              <a:ext cx="2020121" cy="675844"/>
            </a:xfrm>
            <a:prstGeom prst="round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83525" y="4853156"/>
              <a:ext cx="19697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Not Eligible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770085" y="4710980"/>
              <a:ext cx="3547695" cy="1207682"/>
            </a:xfrm>
            <a:prstGeom prst="round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832244" y="4754342"/>
              <a:ext cx="36019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err="1">
                  <a:solidFill>
                    <a:srgbClr val="FFFF00"/>
                  </a:solidFill>
                </a:rPr>
                <a:t>Pembrolizumab</a:t>
              </a:r>
              <a:r>
                <a:rPr lang="en-US" sz="2400" dirty="0">
                  <a:solidFill>
                    <a:schemeClr val="bg1"/>
                  </a:solidFill>
                </a:rPr>
                <a:t> 200mg IV every 3 weeks for up to 12 months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434945" y="4006735"/>
            <a:ext cx="2344190" cy="3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Patient Enrolled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88004" y="6366828"/>
            <a:ext cx="26178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cap="all" dirty="0">
                <a:solidFill>
                  <a:schemeClr val="bg1"/>
                </a:solidFill>
              </a:rPr>
              <a:t>Greg </a:t>
            </a:r>
            <a:r>
              <a:rPr lang="en-US" sz="800" cap="all" dirty="0" err="1">
                <a:solidFill>
                  <a:schemeClr val="bg1"/>
                </a:solidFill>
              </a:rPr>
              <a:t>Durm</a:t>
            </a:r>
            <a:r>
              <a:rPr lang="en-US" sz="800" cap="all" dirty="0">
                <a:solidFill>
                  <a:schemeClr val="bg1"/>
                </a:solidFill>
              </a:rPr>
              <a:t>, WCLC 2018</a:t>
            </a:r>
          </a:p>
        </p:txBody>
      </p:sp>
    </p:spTree>
    <p:extLst>
      <p:ext uri="{BB962C8B-B14F-4D97-AF65-F5344CB8AC3E}">
        <p14:creationId xmlns:p14="http://schemas.microsoft.com/office/powerpoint/2010/main" val="119105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Treatment Administration: LUN 14-179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61564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Median number of cycles of </a:t>
            </a:r>
            <a:r>
              <a:rPr lang="en-US" dirty="0" err="1">
                <a:solidFill>
                  <a:schemeClr val="bg1"/>
                </a:solidFill>
              </a:rPr>
              <a:t>Pembrolizumab</a:t>
            </a:r>
            <a:r>
              <a:rPr lang="en-US" dirty="0">
                <a:solidFill>
                  <a:schemeClr val="bg1"/>
                </a:solidFill>
              </a:rPr>
              <a:t> – 13.5 (1-19)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40 (43.5%) pts were able to complete 1 year of treatment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Disease progression- 23 (25%)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Adverse events- 18 (19.6%)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Patient withdrawal- 7 (7.6%)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Death on study- 3 (3.3%)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Other complicating disease- 1 (1.1%)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88004" y="6366828"/>
            <a:ext cx="26178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cap="all" dirty="0">
                <a:solidFill>
                  <a:schemeClr val="bg1"/>
                </a:solidFill>
              </a:rPr>
              <a:t>Greg </a:t>
            </a:r>
            <a:r>
              <a:rPr lang="en-US" sz="800" cap="all" dirty="0" err="1">
                <a:solidFill>
                  <a:schemeClr val="bg1"/>
                </a:solidFill>
              </a:rPr>
              <a:t>Durm</a:t>
            </a:r>
            <a:r>
              <a:rPr lang="en-US" sz="800" cap="all" dirty="0">
                <a:solidFill>
                  <a:schemeClr val="bg1"/>
                </a:solidFill>
              </a:rPr>
              <a:t>, WCLC 2018</a:t>
            </a:r>
          </a:p>
        </p:txBody>
      </p:sp>
    </p:spTree>
    <p:extLst>
      <p:ext uri="{BB962C8B-B14F-4D97-AF65-F5344CB8AC3E}">
        <p14:creationId xmlns:p14="http://schemas.microsoft.com/office/powerpoint/2010/main" val="406655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1515679"/>
              </p:ext>
            </p:extLst>
          </p:nvPr>
        </p:nvGraphicFramePr>
        <p:xfrm>
          <a:off x="1132115" y="1325060"/>
          <a:ext cx="9892936" cy="4602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5723">
                  <a:extLst>
                    <a:ext uri="{9D8B030D-6E8A-4147-A177-3AD203B41FA5}">
                      <a16:colId xmlns:a16="http://schemas.microsoft.com/office/drawing/2014/main" val="2395691431"/>
                    </a:ext>
                  </a:extLst>
                </a:gridCol>
                <a:gridCol w="2121883">
                  <a:extLst>
                    <a:ext uri="{9D8B030D-6E8A-4147-A177-3AD203B41FA5}">
                      <a16:colId xmlns:a16="http://schemas.microsoft.com/office/drawing/2014/main" val="2359977161"/>
                    </a:ext>
                  </a:extLst>
                </a:gridCol>
                <a:gridCol w="2218334">
                  <a:extLst>
                    <a:ext uri="{9D8B030D-6E8A-4147-A177-3AD203B41FA5}">
                      <a16:colId xmlns:a16="http://schemas.microsoft.com/office/drawing/2014/main" val="452712757"/>
                    </a:ext>
                  </a:extLst>
                </a:gridCol>
                <a:gridCol w="2176996">
                  <a:extLst>
                    <a:ext uri="{9D8B030D-6E8A-4147-A177-3AD203B41FA5}">
                      <a16:colId xmlns:a16="http://schemas.microsoft.com/office/drawing/2014/main" val="1819729779"/>
                    </a:ext>
                  </a:extLst>
                </a:gridCol>
              </a:tblGrid>
              <a:tr h="55599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Endpoint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LUN 14-179</a:t>
                      </a:r>
                      <a:r>
                        <a:rPr lang="en-US" sz="1600" baseline="30000" dirty="0"/>
                        <a:t>2</a:t>
                      </a:r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(</a:t>
                      </a:r>
                      <a:r>
                        <a:rPr lang="en-US" sz="1600" dirty="0" err="1"/>
                        <a:t>Pembrolizumab</a:t>
                      </a:r>
                      <a:r>
                        <a:rPr lang="en-US" sz="1600" dirty="0"/>
                        <a:t>)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PACIFIC</a:t>
                      </a:r>
                      <a:r>
                        <a:rPr lang="en-US" sz="1600" baseline="30000" dirty="0"/>
                        <a:t>1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pPr algn="ctr"/>
                      <a:r>
                        <a:rPr lang="en-US" sz="1600" baseline="0" dirty="0"/>
                        <a:t>(</a:t>
                      </a:r>
                      <a:r>
                        <a:rPr lang="en-US" sz="1600" baseline="0" dirty="0" err="1"/>
                        <a:t>Durvalumab</a:t>
                      </a:r>
                      <a:r>
                        <a:rPr lang="en-US" sz="1600" baseline="0" dirty="0"/>
                        <a:t>)</a:t>
                      </a:r>
                      <a:endParaRPr lang="en-US" sz="1600" dirty="0"/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PACIFIC</a:t>
                      </a:r>
                      <a:r>
                        <a:rPr lang="en-US" sz="1600" baseline="30000" dirty="0"/>
                        <a:t>1</a:t>
                      </a:r>
                    </a:p>
                    <a:p>
                      <a:pPr algn="ctr"/>
                      <a:r>
                        <a:rPr lang="en-US" sz="1600" dirty="0"/>
                        <a:t>(Placebo)</a:t>
                      </a:r>
                      <a:endParaRPr lang="en-US" sz="1600" baseline="30000" dirty="0"/>
                    </a:p>
                  </a:txBody>
                  <a:tcPr marL="66563" marR="66563" marT="33281" marB="33281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5041645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Median Follow-up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23.9 months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14.5 months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14.5 months</a:t>
                      </a:r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3293601968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Progression</a:t>
                      </a:r>
                      <a:r>
                        <a:rPr lang="en-US" sz="1600" b="1" baseline="0" dirty="0"/>
                        <a:t> Free Survival</a:t>
                      </a:r>
                      <a:endParaRPr lang="en-US" sz="1600" b="1" dirty="0"/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2122286859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Median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 months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16.8</a:t>
                      </a:r>
                      <a:r>
                        <a:rPr lang="en-US" sz="1600" baseline="0" dirty="0"/>
                        <a:t> months</a:t>
                      </a:r>
                      <a:endParaRPr lang="en-US" sz="1600" dirty="0"/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5.6 months</a:t>
                      </a:r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1763326874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12-month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60.8%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55.9%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35.3%</a:t>
                      </a:r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3294992255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18-month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46.9%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44.2%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27.0%</a:t>
                      </a:r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20103151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Overall Survival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2336847706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Median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NR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NR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28.7</a:t>
                      </a:r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3481521223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12-month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81.0%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83.1%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75.3%</a:t>
                      </a:r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2751207146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24-month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61.9%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66.3%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55.6%</a:t>
                      </a:r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1647940556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Time to Metastatic Disease</a:t>
                      </a:r>
                      <a:r>
                        <a:rPr lang="en-US" sz="1600" b="1" baseline="0" dirty="0"/>
                        <a:t> or Death</a:t>
                      </a:r>
                      <a:endParaRPr lang="en-US" sz="1600" b="1" dirty="0"/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2031771602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Median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30.7 months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23.2 months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14.6 months</a:t>
                      </a:r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1428578359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12-month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76.3%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2692136706"/>
                  </a:ext>
                </a:extLst>
              </a:tr>
              <a:tr h="311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18-month</a:t>
                      </a:r>
                    </a:p>
                  </a:txBody>
                  <a:tcPr marL="66563" marR="66563" marT="33281" marB="33281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60.0%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 marL="66563" marR="66563" marT="33281" marB="3328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 marL="66563" marR="66563" marT="33281" marB="33281"/>
                </a:tc>
                <a:extLst>
                  <a:ext uri="{0D108BD9-81ED-4DB2-BD59-A6C34878D82A}">
                    <a16:rowId xmlns:a16="http://schemas.microsoft.com/office/drawing/2014/main" val="1949638162"/>
                  </a:ext>
                </a:extLst>
              </a:tr>
            </a:tbl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F5D99002-858F-0B49-85DB-044069B44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2060"/>
            <a:ext cx="10972800" cy="1143000"/>
          </a:xfrm>
        </p:spPr>
        <p:txBody>
          <a:bodyPr>
            <a:normAutofit/>
          </a:bodyPr>
          <a:lstStyle/>
          <a:p>
            <a:pPr>
              <a:lnSpc>
                <a:spcPts val="3780"/>
              </a:lnSpc>
            </a:pPr>
            <a:r>
              <a:rPr lang="en-US" b="1" dirty="0">
                <a:solidFill>
                  <a:srgbClr val="FFFF00"/>
                </a:solidFill>
              </a:rPr>
              <a:t>Efficacy of Consolidation </a:t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>
                <a:solidFill>
                  <a:srgbClr val="FFFF00"/>
                </a:solidFill>
              </a:rPr>
              <a:t>Pembrolizumab vs </a:t>
            </a:r>
            <a:r>
              <a:rPr lang="en-US" b="1" dirty="0" err="1">
                <a:solidFill>
                  <a:srgbClr val="FFFF00"/>
                </a:solidFill>
              </a:rPr>
              <a:t>Durvalumab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285" y="6487697"/>
            <a:ext cx="5719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aseline="30000" dirty="0">
                <a:solidFill>
                  <a:schemeClr val="bg1"/>
                </a:solidFill>
              </a:rPr>
              <a:t>1</a:t>
            </a:r>
            <a:r>
              <a:rPr lang="en-US" sz="1400" dirty="0">
                <a:solidFill>
                  <a:schemeClr val="bg1"/>
                </a:solidFill>
              </a:rPr>
              <a:t>Antonia et al. NEJM. 2017. Nov 16. 1919-1929; </a:t>
            </a:r>
            <a:r>
              <a:rPr lang="en-US" sz="1400" baseline="30000" dirty="0">
                <a:solidFill>
                  <a:schemeClr val="bg1"/>
                </a:solidFill>
              </a:rPr>
              <a:t>2</a:t>
            </a:r>
            <a:r>
              <a:rPr lang="en-US" sz="1400" dirty="0">
                <a:solidFill>
                  <a:schemeClr val="bg1"/>
                </a:solidFill>
              </a:rPr>
              <a:t>Durm et al. WCLC ‘18</a:t>
            </a:r>
          </a:p>
        </p:txBody>
      </p:sp>
    </p:spTree>
    <p:extLst>
      <p:ext uri="{BB962C8B-B14F-4D97-AF65-F5344CB8AC3E}">
        <p14:creationId xmlns:p14="http://schemas.microsoft.com/office/powerpoint/2010/main" val="277235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074" y="133114"/>
            <a:ext cx="10515600" cy="89047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Abstract 8511 Phase I Study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idx="1"/>
          </p:nvPr>
        </p:nvGraphicFramePr>
        <p:xfrm>
          <a:off x="3513694" y="873683"/>
          <a:ext cx="8678306" cy="2402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47886" y="3477281"/>
          <a:ext cx="8296701" cy="2239517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414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73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1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513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Start of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Pembrolizumab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Pembrolizumab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Dose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Regimen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3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2-6 Weeks After CRT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(Day 56-84)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100 mg 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Q3Weeks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3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2-6 Weeks After CRT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(Day 56-84)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200 mg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Q3Weeks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1 *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3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 Weeks Before End Of CRT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(Day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28)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100 mg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Q3Weeks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3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 Weeks Before End Of CRT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(Day 28)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200 mg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Q3Weeks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4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At start of CRT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(Day 0)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100 mg Q3Weeks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4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At start of CRT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(Day 0)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200 mg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Q3Weeks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85344" marR="85344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15679" y="5909789"/>
            <a:ext cx="361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*</a:t>
            </a:r>
            <a:r>
              <a:rPr lang="en-US" sz="1600" dirty="0">
                <a:solidFill>
                  <a:schemeClr val="bg1"/>
                </a:solidFill>
              </a:rPr>
              <a:t>starting dose level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1069" y="1128896"/>
            <a:ext cx="318171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Multi-center Phase I - 3+3 trial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Stage III NSCLC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Primary objective: Safety of timing and dosing of pembrolizumab with concurrent </a:t>
            </a:r>
            <a:r>
              <a:rPr lang="en-US" sz="1600" b="1" dirty="0" err="1">
                <a:solidFill>
                  <a:schemeClr val="bg1"/>
                </a:solidFill>
              </a:rPr>
              <a:t>chemoRT</a:t>
            </a:r>
            <a:r>
              <a:rPr lang="en-US" sz="1600" b="1" dirty="0">
                <a:solidFill>
                  <a:schemeClr val="bg1"/>
                </a:solidFill>
              </a:rPr>
              <a:t> (carboplatin +  paclitaxel weekly) and RT (60 </a:t>
            </a:r>
            <a:r>
              <a:rPr lang="en-US" sz="1600" b="1" dirty="0" err="1">
                <a:solidFill>
                  <a:schemeClr val="bg1"/>
                </a:solidFill>
              </a:rPr>
              <a:t>Gy</a:t>
            </a:r>
            <a:r>
              <a:rPr lang="en-US" sz="1600" b="1" dirty="0">
                <a:solidFill>
                  <a:schemeClr val="bg1"/>
                </a:solidFill>
              </a:rPr>
              <a:t> in 2 </a:t>
            </a:r>
            <a:r>
              <a:rPr lang="en-US" sz="1600" b="1" dirty="0" err="1">
                <a:solidFill>
                  <a:schemeClr val="bg1"/>
                </a:solidFill>
              </a:rPr>
              <a:t>Gy</a:t>
            </a:r>
            <a:r>
              <a:rPr lang="en-US" sz="1600" b="1" dirty="0">
                <a:solidFill>
                  <a:schemeClr val="bg1"/>
                </a:solidFill>
              </a:rPr>
              <a:t>/day).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Pembrolizumab continued for up to 18 doses after CRT.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DLT: Grade ≥4 Pneumonitis within 1 cycle of pembrolizumab (21 days)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6236" y="6428692"/>
            <a:ext cx="4365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>
                <a:solidFill>
                  <a:schemeClr val="bg1"/>
                </a:solidFill>
              </a:rPr>
              <a:t>Jabbour</a:t>
            </a:r>
            <a:r>
              <a:rPr lang="en-US" sz="1200" i="1" dirty="0">
                <a:solidFill>
                  <a:schemeClr val="bg1"/>
                </a:solidFill>
              </a:rPr>
              <a:t> et al. ASCO 2019 Abstract # 8511, Poster Board 267</a:t>
            </a:r>
          </a:p>
        </p:txBody>
      </p:sp>
    </p:spTree>
    <p:extLst>
      <p:ext uri="{BB962C8B-B14F-4D97-AF65-F5344CB8AC3E}">
        <p14:creationId xmlns:p14="http://schemas.microsoft.com/office/powerpoint/2010/main" val="241376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893" y="256231"/>
            <a:ext cx="10515600" cy="93465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Abstract 8511 Phase I Preliminary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167" y="1386590"/>
            <a:ext cx="4365106" cy="460294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23 subjects enrolled from 8/2016-11/2018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Median age: 69 years (range 53-85), 52% women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Stage IIIA: 22%, Stage IIIB: 78%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No DLT (grade ≥ 4 pneumonitis) upon completion of Regimen 5</a:t>
            </a:r>
            <a:endParaRPr lang="en-US" sz="24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FF00"/>
                </a:solidFill>
              </a:rPr>
              <a:t>18% Grade ≥3 immune-related adverse events (n=4)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2 subjects expired before receiving </a:t>
            </a:r>
            <a:r>
              <a:rPr lang="en-US" sz="2400" dirty="0" err="1">
                <a:solidFill>
                  <a:schemeClr val="bg1"/>
                </a:solidFill>
              </a:rPr>
              <a:t>pembrolizumab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912" y="1597444"/>
            <a:ext cx="6913658" cy="338908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5010912" y="5095937"/>
            <a:ext cx="6120384" cy="7078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Median PFS for patients with ≥ 2 cycles </a:t>
            </a:r>
            <a:r>
              <a:rPr lang="en-US" dirty="0" err="1">
                <a:solidFill>
                  <a:schemeClr val="bg1"/>
                </a:solidFill>
              </a:rPr>
              <a:t>pembrolizumab</a:t>
            </a:r>
            <a:r>
              <a:rPr lang="en-US" dirty="0">
                <a:solidFill>
                  <a:schemeClr val="bg1"/>
                </a:solidFill>
              </a:rPr>
              <a:t> = 20.3 months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59464" y="6324770"/>
            <a:ext cx="4365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>
                <a:solidFill>
                  <a:schemeClr val="bg1"/>
                </a:solidFill>
              </a:rPr>
              <a:t>Jabbour</a:t>
            </a:r>
            <a:r>
              <a:rPr lang="en-US" sz="1200" i="1" dirty="0">
                <a:solidFill>
                  <a:schemeClr val="bg1"/>
                </a:solidFill>
              </a:rPr>
              <a:t> et al. ASCO 2019 Abstract # 8511, Poster Board 267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37692" y="1135780"/>
            <a:ext cx="996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PFS</a:t>
            </a:r>
          </a:p>
        </p:txBody>
      </p:sp>
    </p:spTree>
    <p:extLst>
      <p:ext uri="{BB962C8B-B14F-4D97-AF65-F5344CB8AC3E}">
        <p14:creationId xmlns:p14="http://schemas.microsoft.com/office/powerpoint/2010/main" val="381888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3205"/>
            <a:ext cx="10515600" cy="125641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FF00"/>
                </a:solidFill>
              </a:rPr>
              <a:t>Langer’s Conclusions and Future Directions:</a:t>
            </a:r>
            <a:br>
              <a:rPr lang="en-US" sz="3600" b="1" dirty="0">
                <a:solidFill>
                  <a:srgbClr val="FFFF00"/>
                </a:solidFill>
              </a:rPr>
            </a:br>
            <a:r>
              <a:rPr lang="en-US" sz="3600" b="1" dirty="0">
                <a:solidFill>
                  <a:srgbClr val="FFFF00"/>
                </a:solidFill>
              </a:rPr>
              <a:t>IO </a:t>
            </a:r>
            <a:r>
              <a:rPr lang="en-US" sz="3600" b="1" dirty="0" err="1">
                <a:solidFill>
                  <a:srgbClr val="FFFF00"/>
                </a:solidFill>
              </a:rPr>
              <a:t>Tx</a:t>
            </a:r>
            <a:r>
              <a:rPr lang="en-US" sz="3600" b="1" dirty="0">
                <a:solidFill>
                  <a:srgbClr val="FFFF00"/>
                </a:solidFill>
              </a:rPr>
              <a:t> in LA-NSCLC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878" y="1629728"/>
            <a:ext cx="10981508" cy="480218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Based on (+) PFS and OS results, </a:t>
            </a:r>
            <a:r>
              <a:rPr lang="en-US" dirty="0" err="1">
                <a:solidFill>
                  <a:schemeClr val="bg1"/>
                </a:solidFill>
              </a:rPr>
              <a:t>durvalumab</a:t>
            </a:r>
            <a:r>
              <a:rPr lang="en-US" dirty="0">
                <a:solidFill>
                  <a:schemeClr val="bg1"/>
                </a:solidFill>
              </a:rPr>
              <a:t> “consolidation” X 1 </a:t>
            </a:r>
            <a:r>
              <a:rPr lang="en-US" dirty="0" err="1">
                <a:solidFill>
                  <a:schemeClr val="bg1"/>
                </a:solidFill>
              </a:rPr>
              <a:t>yr</a:t>
            </a:r>
            <a:r>
              <a:rPr lang="en-US" dirty="0">
                <a:solidFill>
                  <a:schemeClr val="bg1"/>
                </a:solidFill>
              </a:rPr>
              <a:t> is now the standard of care in LA-NSCLC who have completed definitive chemoradiation 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Pembrolizumab consolidation performs on par with </a:t>
            </a:r>
            <a:r>
              <a:rPr lang="en-US" dirty="0" err="1">
                <a:solidFill>
                  <a:schemeClr val="bg1"/>
                </a:solidFill>
              </a:rPr>
              <a:t>durvalumab</a:t>
            </a:r>
            <a:r>
              <a:rPr lang="en-US" dirty="0">
                <a:solidFill>
                  <a:schemeClr val="bg1"/>
                </a:solidFill>
              </a:rPr>
              <a:t> albeit with slightly higher pulmonary toxicity; OS data exceed historic controls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Open questions: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Do all PD-1/PD-L1 inhibitors have similar efficacy and toxicity?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What is the optimal duration of consolidation immunotherapy?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Role of concurrent chemo/RT/IO followed by Consolidation IO vs Consolidation IO only?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Consolidation with combination </a:t>
            </a:r>
            <a:r>
              <a:rPr lang="en-US">
                <a:solidFill>
                  <a:schemeClr val="bg1"/>
                </a:solidFill>
              </a:rPr>
              <a:t>IO agents?</a:t>
            </a:r>
            <a:endParaRPr lang="en-US" dirty="0">
              <a:solidFill>
                <a:schemeClr val="bg1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Role, if any, of biomarkers. </a:t>
            </a:r>
            <a:r>
              <a:rPr lang="en-US" b="1" dirty="0">
                <a:solidFill>
                  <a:srgbClr val="66FF33"/>
                </a:solidFill>
              </a:rPr>
              <a:t>Critically, should we consider an alternative strategy in those with no PDL1 expression?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68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FFFF00"/>
                </a:solidFill>
              </a:rPr>
              <a:t>Primacy of Immunotherapy in LA-NSCLC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sz="3600" b="1" dirty="0"/>
              <a:t>PACIFIC (</a:t>
            </a:r>
            <a:r>
              <a:rPr lang="en-US" sz="3600" b="1" dirty="0" err="1"/>
              <a:t>Durvalumab</a:t>
            </a:r>
            <a:r>
              <a:rPr lang="en-US" sz="3600" b="1" dirty="0"/>
              <a:t>)</a:t>
            </a:r>
          </a:p>
          <a:p>
            <a:r>
              <a:rPr lang="en-US" sz="3600" b="1" dirty="0"/>
              <a:t>HOG LUN 14-179 (</a:t>
            </a:r>
            <a:r>
              <a:rPr lang="en-US" sz="3600" b="1" dirty="0" err="1"/>
              <a:t>Pembrolizumab</a:t>
            </a:r>
            <a:r>
              <a:rPr lang="en-US" sz="3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6309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729387"/>
          </a:xfrm>
        </p:spPr>
        <p:txBody>
          <a:bodyPr/>
          <a:lstStyle/>
          <a:p>
            <a:pPr>
              <a:defRPr/>
            </a:pPr>
            <a:r>
              <a:rPr lang="en-US" altLang="en-US" sz="3300" b="1" dirty="0">
                <a:solidFill>
                  <a:srgbClr val="FFFF00"/>
                </a:solidFill>
              </a:rPr>
              <a:t>Rationale for PD(L)1 Inhibition after Chemoradiation in LA-NSCLC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193330" y="957987"/>
            <a:ext cx="11805340" cy="4241800"/>
          </a:xfrm>
        </p:spPr>
        <p:txBody>
          <a:bodyPr/>
          <a:lstStyle/>
          <a:p>
            <a:pPr>
              <a:spcBef>
                <a:spcPts val="1776"/>
              </a:spcBef>
              <a:defRPr/>
            </a:pPr>
            <a:r>
              <a:rPr lang="en-US" altLang="en-US" sz="2400" dirty="0">
                <a:solidFill>
                  <a:schemeClr val="bg1"/>
                </a:solidFill>
                <a:latin typeface="Arial Narrow" panose="020B0606020202030204" pitchFamily="34" charset="0"/>
              </a:rPr>
              <a:t>Checkpoint Inhibitors (CPIs) have demonstrated activity in lung cancer with OS advantage vs Docetaxel in 2</a:t>
            </a:r>
            <a:r>
              <a:rPr lang="en-US" altLang="en-US" sz="2400" baseline="30000" dirty="0">
                <a:solidFill>
                  <a:schemeClr val="bg1"/>
                </a:solidFill>
                <a:latin typeface="Arial Narrow" panose="020B0606020202030204" pitchFamily="34" charset="0"/>
              </a:rPr>
              <a:t>nd</a:t>
            </a:r>
            <a:r>
              <a:rPr lang="en-US" altLang="en-US" sz="2400" dirty="0">
                <a:solidFill>
                  <a:schemeClr val="bg1"/>
                </a:solidFill>
                <a:latin typeface="Arial Narrow" panose="020B0606020202030204" pitchFamily="34" charset="0"/>
              </a:rPr>
              <a:t> Line NSCLC and now as single agent (PDL1 &gt; 50%) and in combination with chemo in 1</a:t>
            </a:r>
            <a:r>
              <a:rPr lang="en-US" altLang="en-US" sz="2400" baseline="30000" dirty="0">
                <a:solidFill>
                  <a:schemeClr val="bg1"/>
                </a:solidFill>
                <a:latin typeface="Arial Narrow" panose="020B0606020202030204" pitchFamily="34" charset="0"/>
              </a:rPr>
              <a:t>st</a:t>
            </a:r>
            <a:r>
              <a:rPr lang="en-US" altLang="en-US" sz="2400" dirty="0">
                <a:solidFill>
                  <a:schemeClr val="bg1"/>
                </a:solidFill>
                <a:latin typeface="Arial Narrow" panose="020B0606020202030204" pitchFamily="34" charset="0"/>
              </a:rPr>
              <a:t> line vs chemo alone</a:t>
            </a:r>
          </a:p>
          <a:p>
            <a:pPr>
              <a:spcBef>
                <a:spcPts val="1776"/>
              </a:spcBef>
              <a:defRPr/>
            </a:pPr>
            <a:r>
              <a:rPr lang="en-US" altLang="en-US" sz="2400" dirty="0">
                <a:solidFill>
                  <a:schemeClr val="bg1"/>
                </a:solidFill>
                <a:latin typeface="Arial Narrow" panose="020B0606020202030204" pitchFamily="34" charset="0"/>
              </a:rPr>
              <a:t>Potentially enhanced efficacy when used in minimal disease states, therefore well suited as  “consolidation” therapy after definitive </a:t>
            </a:r>
            <a:r>
              <a:rPr lang="en-US" altLang="en-US" sz="2400" dirty="0" err="1">
                <a:solidFill>
                  <a:schemeClr val="bg1"/>
                </a:solidFill>
                <a:latin typeface="Arial Narrow" panose="020B0606020202030204" pitchFamily="34" charset="0"/>
              </a:rPr>
              <a:t>chemoradiation</a:t>
            </a:r>
            <a:r>
              <a:rPr lang="en-US" altLang="en-US" sz="2400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</a:p>
          <a:p>
            <a:pPr>
              <a:spcBef>
                <a:spcPts val="1776"/>
              </a:spcBef>
              <a:defRPr/>
            </a:pPr>
            <a:r>
              <a:rPr lang="en-US" altLang="en-US" sz="2400" dirty="0">
                <a:solidFill>
                  <a:schemeClr val="bg1"/>
                </a:solidFill>
                <a:latin typeface="Arial Narrow" panose="020B0606020202030204" pitchFamily="34" charset="0"/>
              </a:rPr>
              <a:t>XRT can upregulate PDL1 and cause release of tumor antigen and pro-inflammatory cytokines potentially enhancing immune response, as well as recruit T cells to the tumor bed</a:t>
            </a:r>
          </a:p>
          <a:p>
            <a:pPr>
              <a:spcBef>
                <a:spcPts val="1776"/>
              </a:spcBef>
              <a:defRPr/>
            </a:pPr>
            <a:r>
              <a:rPr lang="en-US" altLang="en-US" sz="2400" dirty="0">
                <a:solidFill>
                  <a:schemeClr val="bg1"/>
                </a:solidFill>
                <a:latin typeface="Arial Narrow" panose="020B0606020202030204" pitchFamily="34" charset="0"/>
              </a:rPr>
              <a:t>Preclinical studies in mice show that anti-PD1 therapy enhances the efficacy of radiation therapy via </a:t>
            </a:r>
            <a:br>
              <a:rPr lang="en-US" altLang="en-US" sz="2400" dirty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en-US" altLang="en-US" sz="2400" dirty="0">
                <a:solidFill>
                  <a:schemeClr val="bg1"/>
                </a:solidFill>
                <a:latin typeface="Arial Narrow" panose="020B0606020202030204" pitchFamily="34" charset="0"/>
              </a:rPr>
              <a:t>T cell dependent cytotoxic mechanisms </a:t>
            </a:r>
          </a:p>
          <a:p>
            <a:pPr lvl="1">
              <a:spcBef>
                <a:spcPts val="1032"/>
              </a:spcBef>
              <a:defRPr/>
            </a:pPr>
            <a:r>
              <a:rPr lang="en-US" altLang="en-US" sz="1800" dirty="0">
                <a:solidFill>
                  <a:schemeClr val="bg1"/>
                </a:solidFill>
                <a:latin typeface="Arial Narrow" panose="020B0606020202030204" pitchFamily="34" charset="0"/>
              </a:rPr>
              <a:t>Mouse GBM model: increased OS with concurrent PD1 inhibition and XRT with anti tumor memory response: Zeng et al, IJROP 86:343-349, 2013</a:t>
            </a:r>
          </a:p>
          <a:p>
            <a:pPr lvl="1">
              <a:spcBef>
                <a:spcPts val="1032"/>
              </a:spcBef>
              <a:defRPr/>
            </a:pPr>
            <a:r>
              <a:rPr lang="en-US" altLang="en-US" sz="1800" dirty="0">
                <a:solidFill>
                  <a:schemeClr val="bg1"/>
                </a:solidFill>
                <a:latin typeface="Arial Narrow" panose="020B0606020202030204" pitchFamily="34" charset="0"/>
              </a:rPr>
              <a:t>Synergy observed with XRT and PD1 </a:t>
            </a:r>
            <a:r>
              <a:rPr lang="en-US" altLang="en-US" sz="1800" dirty="0" err="1">
                <a:solidFill>
                  <a:schemeClr val="bg1"/>
                </a:solidFill>
                <a:latin typeface="Arial Narrow" panose="020B0606020202030204" pitchFamily="34" charset="0"/>
              </a:rPr>
              <a:t>MAb</a:t>
            </a:r>
            <a:r>
              <a:rPr lang="en-US" altLang="en-US" sz="1800" dirty="0">
                <a:solidFill>
                  <a:schemeClr val="bg1"/>
                </a:solidFill>
                <a:latin typeface="Arial Narrow" panose="020B0606020202030204" pitchFamily="34" charset="0"/>
              </a:rPr>
              <a:t> in Breast and CRC xenografts, with </a:t>
            </a:r>
            <a:r>
              <a:rPr lang="en-US" altLang="en-US" sz="1800" dirty="0" err="1">
                <a:solidFill>
                  <a:schemeClr val="bg1"/>
                </a:solidFill>
                <a:latin typeface="Arial Narrow" panose="020B0606020202030204" pitchFamily="34" charset="0"/>
              </a:rPr>
              <a:t>abscopal</a:t>
            </a:r>
            <a:r>
              <a:rPr lang="en-US" altLang="en-US" sz="1800" dirty="0">
                <a:solidFill>
                  <a:schemeClr val="bg1"/>
                </a:solidFill>
                <a:latin typeface="Arial Narrow" panose="020B0606020202030204" pitchFamily="34" charset="0"/>
              </a:rPr>
              <a:t> effect (Deng et al, JCI 124; 687-695, 2014</a:t>
            </a:r>
          </a:p>
          <a:p>
            <a:pPr lvl="1">
              <a:spcBef>
                <a:spcPts val="1032"/>
              </a:spcBef>
              <a:defRPr/>
            </a:pPr>
            <a:r>
              <a:rPr lang="en-US" altLang="en-US" sz="1800" dirty="0">
                <a:solidFill>
                  <a:schemeClr val="bg1"/>
                </a:solidFill>
                <a:latin typeface="Arial Narrow" panose="020B0606020202030204" pitchFamily="34" charset="0"/>
              </a:rPr>
              <a:t>Melanoma model: addition of PDL1 blockade reverses T cell exhaustion and mitigates depression in CD8/</a:t>
            </a:r>
            <a:r>
              <a:rPr lang="en-US" altLang="en-US" sz="1800" dirty="0" err="1">
                <a:solidFill>
                  <a:schemeClr val="bg1"/>
                </a:solidFill>
                <a:latin typeface="Arial Narrow" panose="020B0606020202030204" pitchFamily="34" charset="0"/>
              </a:rPr>
              <a:t>Treg</a:t>
            </a:r>
            <a:r>
              <a:rPr lang="en-US" altLang="en-US" sz="1800" dirty="0">
                <a:solidFill>
                  <a:schemeClr val="bg1"/>
                </a:solidFill>
                <a:latin typeface="Arial Narrow" panose="020B0606020202030204" pitchFamily="34" charset="0"/>
              </a:rPr>
              <a:t> ratio; with expansion </a:t>
            </a:r>
            <a:br>
              <a:rPr lang="en-US" altLang="en-US" sz="1800" dirty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en-US" altLang="en-US" sz="1800" dirty="0">
                <a:solidFill>
                  <a:schemeClr val="bg1"/>
                </a:solidFill>
                <a:latin typeface="Arial Narrow" panose="020B0606020202030204" pitchFamily="34" charset="0"/>
              </a:rPr>
              <a:t>of oligoclonal </a:t>
            </a:r>
            <a:r>
              <a:rPr lang="en-US" altLang="en-US" sz="1800" dirty="0" err="1">
                <a:solidFill>
                  <a:schemeClr val="bg1"/>
                </a:solidFill>
                <a:latin typeface="Arial Narrow" panose="020B0606020202030204" pitchFamily="34" charset="0"/>
              </a:rPr>
              <a:t>Tcell</a:t>
            </a:r>
            <a:r>
              <a:rPr lang="en-US" altLang="en-US" sz="1800" dirty="0">
                <a:solidFill>
                  <a:schemeClr val="bg1"/>
                </a:solidFill>
                <a:latin typeface="Arial Narrow" panose="020B0606020202030204" pitchFamily="34" charset="0"/>
              </a:rPr>
              <a:t> population (CT-S Victor et al, Nature 1-5 (2015) doi:10 1038/nature 14292)</a:t>
            </a:r>
          </a:p>
        </p:txBody>
      </p:sp>
    </p:spTree>
    <p:extLst>
      <p:ext uri="{BB962C8B-B14F-4D97-AF65-F5344CB8AC3E}">
        <p14:creationId xmlns:p14="http://schemas.microsoft.com/office/powerpoint/2010/main" val="150123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17" y="484472"/>
            <a:ext cx="11942803" cy="873760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PACIFIC: Consolidation immunotherapy (</a:t>
            </a:r>
            <a:r>
              <a:rPr lang="en-US" sz="32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durvalumab</a:t>
            </a:r>
            <a:r>
              <a:rPr lang="en-US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after CRT </a:t>
            </a:r>
            <a:br>
              <a:rPr lang="en-US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 current standard of care for unresectable LA-NSCLC</a:t>
            </a:r>
            <a:endParaRPr lang="en-US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5" y="1650060"/>
            <a:ext cx="5614416" cy="435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6317" y="6511490"/>
            <a:ext cx="3026609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33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Antonia SJ et al., NEJM 2017</a:t>
            </a: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650060"/>
            <a:ext cx="5769864" cy="435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94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" name="Table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232022"/>
              </p:ext>
            </p:extLst>
          </p:nvPr>
        </p:nvGraphicFramePr>
        <p:xfrm>
          <a:off x="1438665" y="1113165"/>
          <a:ext cx="9375632" cy="4154904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801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5290">
                  <a:extLst>
                    <a:ext uri="{9D8B030D-6E8A-4147-A177-3AD203B41FA5}">
                      <a16:colId xmlns:a16="http://schemas.microsoft.com/office/drawing/2014/main" val="1031860853"/>
                    </a:ext>
                  </a:extLst>
                </a:gridCol>
                <a:gridCol w="872851">
                  <a:extLst>
                    <a:ext uri="{9D8B030D-6E8A-4147-A177-3AD203B41FA5}">
                      <a16:colId xmlns:a16="http://schemas.microsoft.com/office/drawing/2014/main" val="708288835"/>
                    </a:ext>
                  </a:extLst>
                </a:gridCol>
                <a:gridCol w="7024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7163">
                  <a:extLst>
                    <a:ext uri="{9D8B030D-6E8A-4147-A177-3AD203B41FA5}">
                      <a16:colId xmlns:a16="http://schemas.microsoft.com/office/drawing/2014/main" val="2060833041"/>
                    </a:ext>
                  </a:extLst>
                </a:gridCol>
                <a:gridCol w="1506415">
                  <a:extLst>
                    <a:ext uri="{9D8B030D-6E8A-4147-A177-3AD203B41FA5}">
                      <a16:colId xmlns:a16="http://schemas.microsoft.com/office/drawing/2014/main" val="3943870391"/>
                    </a:ext>
                  </a:extLst>
                </a:gridCol>
              </a:tblGrid>
              <a:tr h="194272"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Durvalumab</a:t>
                      </a:r>
                      <a:endParaRPr lang="en-GB" sz="11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Placebo</a:t>
                      </a:r>
                      <a:endParaRPr lang="en-GB" sz="11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err="1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Unstratified</a:t>
                      </a:r>
                      <a:r>
                        <a:rPr lang="en-GB" sz="11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HR*</a:t>
                      </a:r>
                      <a:endParaRPr lang="en-GB" sz="11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103191"/>
                  </a:ext>
                </a:extLst>
              </a:tr>
              <a:tr h="194272"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No. of patients</a:t>
                      </a:r>
                      <a:endParaRPr lang="en-GB" sz="11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(95% CI)</a:t>
                      </a:r>
                      <a:endParaRPr lang="en-GB" sz="11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104060"/>
                  </a:ext>
                </a:extLst>
              </a:tr>
              <a:tr h="188318">
                <a:tc>
                  <a:txBody>
                    <a:bodyPr/>
                    <a:lstStyle/>
                    <a:p>
                      <a:pPr algn="l"/>
                      <a:endParaRPr lang="en-GB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All patients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476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237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0.55 (0.45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0.68)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5916643"/>
                  </a:ext>
                </a:extLst>
              </a:tr>
              <a:tr h="188318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Sex</a:t>
                      </a:r>
                    </a:p>
                  </a:txBody>
                  <a:tcPr marL="45713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Male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334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166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0.56 (0.44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0.71)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497949"/>
                  </a:ext>
                </a:extLst>
              </a:tr>
              <a:tr h="188318">
                <a:tc vMerge="1">
                  <a:txBody>
                    <a:bodyPr/>
                    <a:lstStyle/>
                    <a:p>
                      <a:pPr algn="l"/>
                      <a:endParaRPr lang="en-GB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Female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142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71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0.54 (0.37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0.79)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209796"/>
                  </a:ext>
                </a:extLst>
              </a:tr>
              <a:tr h="188318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at randomization</a:t>
                      </a:r>
                    </a:p>
                  </a:txBody>
                  <a:tcPr marL="45713" marR="0" marT="0" marB="0" anchor="ctr">
                    <a:lnL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&lt;</a:t>
                      </a:r>
                      <a:r>
                        <a:rPr lang="en-GB" sz="1100" b="0" baseline="0" dirty="0">
                          <a:solidFill>
                            <a:schemeClr val="bg1"/>
                          </a:solidFill>
                        </a:rPr>
                        <a:t>65 years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261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130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0.43 (0.32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0.57)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888166"/>
                  </a:ext>
                </a:extLst>
              </a:tr>
              <a:tr h="18831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0" marT="0" marB="0" anchor="ctr">
                    <a:solidFill>
                      <a:srgbClr val="CCD7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>
                          <a:solidFill>
                            <a:schemeClr val="bg1"/>
                          </a:solidFill>
                        </a:rPr>
                        <a:t>≥</a:t>
                      </a:r>
                      <a:r>
                        <a:rPr lang="en-GB" sz="1100" b="0" kern="1200" baseline="0" dirty="0">
                          <a:solidFill>
                            <a:schemeClr val="bg1"/>
                          </a:solidFill>
                        </a:rPr>
                        <a:t>65 years</a:t>
                      </a:r>
                      <a:endParaRPr lang="en-GB" sz="11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215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107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0.74 (0.54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1.01)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943952"/>
                  </a:ext>
                </a:extLst>
              </a:tr>
              <a:tr h="188318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Smoking status</a:t>
                      </a:r>
                    </a:p>
                  </a:txBody>
                  <a:tcPr marL="45713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Smoker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433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216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0.59 (0.47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0.73)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3553674"/>
                  </a:ext>
                </a:extLst>
              </a:tr>
              <a:tr h="188318">
                <a:tc vMerge="1">
                  <a:txBody>
                    <a:bodyPr/>
                    <a:lstStyle/>
                    <a:p>
                      <a:pPr algn="l"/>
                      <a:endParaRPr lang="en-GB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Non-smoker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43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0.29 (0.15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0.57)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995189"/>
                  </a:ext>
                </a:extLst>
              </a:tr>
              <a:tr h="188318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Disease</a:t>
                      </a:r>
                      <a:r>
                        <a:rPr lang="en-GB" sz="1200" b="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stage</a:t>
                      </a:r>
                      <a:endParaRPr lang="en-GB" sz="12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Stage IIIA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252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125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0.53 (0.40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0.71)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984607"/>
                  </a:ext>
                </a:extLst>
              </a:tr>
              <a:tr h="188318">
                <a:tc vMerge="1">
                  <a:txBody>
                    <a:bodyPr/>
                    <a:lstStyle/>
                    <a:p>
                      <a:pPr algn="l"/>
                      <a:endParaRPr lang="en-GB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0" marT="0" marB="0" anchor="ctr">
                    <a:solidFill>
                      <a:srgbClr val="CCD7E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Stage IIIB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212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107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0.59 (0.44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0.80)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4013489"/>
                  </a:ext>
                </a:extLst>
              </a:tr>
              <a:tr h="188318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Histology</a:t>
                      </a:r>
                    </a:p>
                  </a:txBody>
                  <a:tcPr marL="45713" marR="0" marT="0" marB="0" anchor="ctr"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Squamous</a:t>
                      </a:r>
                      <a:r>
                        <a:rPr lang="en-GB" sz="1100" b="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224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102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0.68 (0.50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0.92)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121938"/>
                  </a:ext>
                </a:extLst>
              </a:tr>
              <a:tr h="188318">
                <a:tc vMerge="1">
                  <a:txBody>
                    <a:bodyPr/>
                    <a:lstStyle/>
                    <a:p>
                      <a:pPr algn="l"/>
                      <a:endParaRPr lang="en-GB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Non-squamous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252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135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0.45 (0.33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0.59)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152922"/>
                  </a:ext>
                </a:extLst>
              </a:tr>
              <a:tr h="188318">
                <a:tc rowSpan="3"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Best response to </a:t>
                      </a:r>
                      <a:r>
                        <a:rPr lang="en-GB" sz="1200" b="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cCRT</a:t>
                      </a:r>
                      <a:endParaRPr lang="en-GB" sz="12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baseline="0" dirty="0">
                          <a:solidFill>
                            <a:schemeClr val="bg1"/>
                          </a:solidFill>
                        </a:rPr>
                        <a:t>CR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7535210"/>
                  </a:ext>
                </a:extLst>
              </a:tr>
              <a:tr h="188318">
                <a:tc vMerge="1">
                  <a:txBody>
                    <a:bodyPr/>
                    <a:lstStyle/>
                    <a:p>
                      <a:pPr algn="l"/>
                      <a:endParaRPr lang="en-GB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0" marT="0" marB="0" anchor="ctr">
                    <a:solidFill>
                      <a:srgbClr val="CCD7E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PR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232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111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0.55 (0.41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0.75)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751737"/>
                  </a:ext>
                </a:extLst>
              </a:tr>
              <a:tr h="188318">
                <a:tc vMerge="1">
                  <a:txBody>
                    <a:bodyPr/>
                    <a:lstStyle/>
                    <a:p>
                      <a:pPr algn="l"/>
                      <a:endParaRPr lang="en-GB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0" marT="0" marB="0" anchor="ctr">
                    <a:solidFill>
                      <a:srgbClr val="CCD7E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SD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222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114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0.55 (0.41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0.74)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157521"/>
                  </a:ext>
                </a:extLst>
              </a:tr>
              <a:tr h="188318">
                <a:tc rowSpan="3"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PD-L1 status</a:t>
                      </a:r>
                    </a:p>
                  </a:txBody>
                  <a:tcPr marL="45713" marR="0" marT="0" marB="0" anchor="ctr">
                    <a:lnL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≥25%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115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44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0.41 (0.26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0.65)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674746"/>
                  </a:ext>
                </a:extLst>
              </a:tr>
              <a:tr h="18831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>
                          <a:solidFill>
                            <a:schemeClr val="bg1"/>
                          </a:solidFill>
                        </a:rPr>
                        <a:t>&lt;25%</a:t>
                      </a:r>
                      <a:endParaRPr lang="en-GB" sz="11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187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105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0.59 (0.43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0.82)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586800"/>
                  </a:ext>
                </a:extLst>
              </a:tr>
              <a:tr h="18831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>
                          <a:solidFill>
                            <a:schemeClr val="bg1"/>
                          </a:solidFill>
                        </a:rPr>
                        <a:t>Unknown</a:t>
                      </a:r>
                      <a:endParaRPr lang="en-GB" sz="11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174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88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0.59 (0.42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0.83)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383272"/>
                  </a:ext>
                </a:extLst>
              </a:tr>
              <a:tr h="188318">
                <a:tc rowSpan="3"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EGFR status</a:t>
                      </a:r>
                    </a:p>
                  </a:txBody>
                  <a:tcPr marL="45713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Mutant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0.76 (0.35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1.64)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816529"/>
                  </a:ext>
                </a:extLst>
              </a:tr>
              <a:tr h="188318">
                <a:tc vMerge="1">
                  <a:txBody>
                    <a:bodyPr/>
                    <a:lstStyle/>
                    <a:p>
                      <a:pPr algn="l"/>
                      <a:endParaRPr lang="en-GB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0" marT="0" marB="0" anchor="ctr">
                    <a:solidFill>
                      <a:srgbClr val="CCD7E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Wild-type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315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165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0.47 (0.36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0.60)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476769"/>
                  </a:ext>
                </a:extLst>
              </a:tr>
              <a:tr h="188318">
                <a:tc vMerge="1">
                  <a:txBody>
                    <a:bodyPr/>
                    <a:lstStyle/>
                    <a:p>
                      <a:pPr algn="l"/>
                      <a:endParaRPr lang="en-GB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0" marT="0" marB="0" anchor="ctr">
                    <a:solidFill>
                      <a:srgbClr val="CCD7E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baseline="0" dirty="0">
                          <a:solidFill>
                            <a:schemeClr val="bg1"/>
                          </a:solidFill>
                        </a:rPr>
                        <a:t>Unknown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3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132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58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0.79 (0.52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–</a:t>
                      </a:r>
                      <a:r>
                        <a:rPr lang="en-GB" sz="1100" b="0" dirty="0">
                          <a:solidFill>
                            <a:schemeClr val="bg1"/>
                          </a:solidFill>
                        </a:rPr>
                        <a:t>1.20)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60446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8665" y="399107"/>
            <a:ext cx="8229600" cy="857250"/>
          </a:xfrm>
        </p:spPr>
        <p:txBody>
          <a:bodyPr/>
          <a:lstStyle/>
          <a:p>
            <a:pPr algn="l">
              <a:defRPr/>
            </a:pPr>
            <a:r>
              <a:rPr lang="en-US" sz="2900" b="1" dirty="0">
                <a:solidFill>
                  <a:srgbClr val="FFFF00"/>
                </a:solidFill>
              </a:rPr>
              <a:t>PFS Subgroup Analysis by BICR (ITT)</a:t>
            </a:r>
          </a:p>
        </p:txBody>
      </p:sp>
      <p:sp>
        <p:nvSpPr>
          <p:cNvPr id="69788" name="TextBox 2"/>
          <p:cNvSpPr txBox="1">
            <a:spLocks noChangeArrowheads="1"/>
          </p:cNvSpPr>
          <p:nvPr/>
        </p:nvSpPr>
        <p:spPr bwMode="auto">
          <a:xfrm>
            <a:off x="1308069" y="5976820"/>
            <a:ext cx="103283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  <a:cs typeface="Arial" panose="020B0604020202020204" pitchFamily="34" charset="0"/>
              </a:rPr>
              <a:t>*</a:t>
            </a:r>
            <a:r>
              <a:rPr lang="en-GB" altLang="en-US" sz="1000" dirty="0">
                <a:solidFill>
                  <a:schemeClr val="bg1"/>
                </a:solidFill>
                <a:cs typeface="Arial" panose="020B0604020202020204" pitchFamily="34" charset="0"/>
              </a:rPr>
              <a:t>Hazard ratio and 95% CI not calculated if the subgroup has less than 20 events. </a:t>
            </a:r>
          </a:p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  <a:cs typeface="Arial" panose="020B0604020202020204" pitchFamily="34" charset="0"/>
              </a:rPr>
              <a:t>BICR, blinded independent central review; CI, confidence interval; CR, complete response; HR, hazard ratio; ITT, intention-to-treat; EGFR, </a:t>
            </a:r>
            <a:r>
              <a:rPr lang="en-GB" altLang="en-US" sz="1000" dirty="0">
                <a:solidFill>
                  <a:schemeClr val="bg1"/>
                </a:solidFill>
                <a:cs typeface="Arial" panose="020B0604020202020204" pitchFamily="34" charset="0"/>
              </a:rPr>
              <a:t>epidermal growth factor receptor</a:t>
            </a:r>
            <a:endParaRPr lang="en-US" altLang="en-US" sz="1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F237D0-CB13-BF42-8574-76D9E422C811}"/>
              </a:ext>
            </a:extLst>
          </p:cNvPr>
          <p:cNvGrpSpPr/>
          <p:nvPr/>
        </p:nvGrpSpPr>
        <p:grpSpPr>
          <a:xfrm>
            <a:off x="5956319" y="1536569"/>
            <a:ext cx="3470486" cy="4340245"/>
            <a:chOff x="5805489" y="2078306"/>
            <a:chExt cx="3059273" cy="3666529"/>
          </a:xfrm>
        </p:grpSpPr>
        <p:grpSp>
          <p:nvGrpSpPr>
            <p:cNvPr id="69789" name="Group 14"/>
            <p:cNvGrpSpPr>
              <a:grpSpLocks/>
            </p:cNvGrpSpPr>
            <p:nvPr/>
          </p:nvGrpSpPr>
          <p:grpSpPr bwMode="auto">
            <a:xfrm>
              <a:off x="6983414" y="2078306"/>
              <a:ext cx="396875" cy="60325"/>
              <a:chOff x="5490010" y="1325799"/>
              <a:chExt cx="396440" cy="59893"/>
            </a:xfrm>
          </p:grpSpPr>
          <p:cxnSp>
            <p:nvCxnSpPr>
              <p:cNvPr id="104" name="Straight Connector 103"/>
              <p:cNvCxnSpPr/>
              <p:nvPr/>
            </p:nvCxnSpPr>
            <p:spPr>
              <a:xfrm flipH="1">
                <a:off x="5490010" y="1355745"/>
                <a:ext cx="396440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5884864" y="1325799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Oval 109"/>
              <p:cNvSpPr/>
              <p:nvPr/>
            </p:nvSpPr>
            <p:spPr>
              <a:xfrm>
                <a:off x="5662857" y="1333679"/>
                <a:ext cx="45988" cy="4728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5493182" y="1325799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790" name="Group 15"/>
            <p:cNvGrpSpPr>
              <a:grpSpLocks/>
            </p:cNvGrpSpPr>
            <p:nvPr/>
          </p:nvGrpSpPr>
          <p:grpSpPr bwMode="auto">
            <a:xfrm>
              <a:off x="6965950" y="2230706"/>
              <a:ext cx="457200" cy="58737"/>
              <a:chOff x="5473633" y="1462324"/>
              <a:chExt cx="457189" cy="59893"/>
            </a:xfrm>
          </p:grpSpPr>
          <p:cxnSp>
            <p:nvCxnSpPr>
              <p:cNvPr id="125" name="Straight Connector 124"/>
              <p:cNvCxnSpPr/>
              <p:nvPr/>
            </p:nvCxnSpPr>
            <p:spPr>
              <a:xfrm flipH="1">
                <a:off x="5473633" y="1491461"/>
                <a:ext cx="455602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5930822" y="1462324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Oval 130"/>
              <p:cNvSpPr/>
              <p:nvPr/>
            </p:nvSpPr>
            <p:spPr>
              <a:xfrm>
                <a:off x="5681591" y="1470417"/>
                <a:ext cx="46036" cy="4694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>
                <a:off x="5473633" y="1462324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791" name="Group 13"/>
            <p:cNvGrpSpPr>
              <a:grpSpLocks/>
            </p:cNvGrpSpPr>
            <p:nvPr/>
          </p:nvGrpSpPr>
          <p:grpSpPr bwMode="auto">
            <a:xfrm>
              <a:off x="6802439" y="2398936"/>
              <a:ext cx="725487" cy="60325"/>
              <a:chOff x="5308600" y="1614729"/>
              <a:chExt cx="725414" cy="59893"/>
            </a:xfrm>
          </p:grpSpPr>
          <p:cxnSp>
            <p:nvCxnSpPr>
              <p:cNvPr id="133" name="Straight Connector 132"/>
              <p:cNvCxnSpPr/>
              <p:nvPr/>
            </p:nvCxnSpPr>
            <p:spPr>
              <a:xfrm flipH="1">
                <a:off x="5308600" y="1644676"/>
                <a:ext cx="720652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6034014" y="1614729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Oval 134"/>
              <p:cNvSpPr/>
              <p:nvPr/>
            </p:nvSpPr>
            <p:spPr>
              <a:xfrm>
                <a:off x="5646703" y="1622610"/>
                <a:ext cx="44446" cy="4728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>
                <a:off x="5311775" y="1614729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792" name="Group 17"/>
            <p:cNvGrpSpPr>
              <a:grpSpLocks/>
            </p:cNvGrpSpPr>
            <p:nvPr/>
          </p:nvGrpSpPr>
          <p:grpSpPr bwMode="auto">
            <a:xfrm>
              <a:off x="6667501" y="2572745"/>
              <a:ext cx="550863" cy="60325"/>
              <a:chOff x="5173581" y="1765543"/>
              <a:chExt cx="550944" cy="59893"/>
            </a:xfrm>
          </p:grpSpPr>
          <p:cxnSp>
            <p:nvCxnSpPr>
              <p:cNvPr id="137" name="Straight Connector 136"/>
              <p:cNvCxnSpPr/>
              <p:nvPr/>
            </p:nvCxnSpPr>
            <p:spPr>
              <a:xfrm flipH="1">
                <a:off x="5175169" y="1795490"/>
                <a:ext cx="549356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5724525" y="1765543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Oval 138"/>
              <p:cNvSpPr/>
              <p:nvPr/>
            </p:nvSpPr>
            <p:spPr>
              <a:xfrm>
                <a:off x="5427618" y="1773424"/>
                <a:ext cx="44457" cy="4728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>
                <a:off x="5173581" y="1765543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793" name="Group 7"/>
            <p:cNvGrpSpPr>
              <a:grpSpLocks/>
            </p:cNvGrpSpPr>
            <p:nvPr/>
          </p:nvGrpSpPr>
          <p:grpSpPr bwMode="auto">
            <a:xfrm>
              <a:off x="7159626" y="2742563"/>
              <a:ext cx="601663" cy="60325"/>
              <a:chOff x="5634976" y="1910008"/>
              <a:chExt cx="602105" cy="59893"/>
            </a:xfrm>
          </p:grpSpPr>
          <p:cxnSp>
            <p:nvCxnSpPr>
              <p:cNvPr id="141" name="Straight Connector 140"/>
              <p:cNvCxnSpPr/>
              <p:nvPr/>
            </p:nvCxnSpPr>
            <p:spPr>
              <a:xfrm flipH="1">
                <a:off x="5636565" y="1939955"/>
                <a:ext cx="589395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6237081" y="1910008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Oval 142"/>
              <p:cNvSpPr/>
              <p:nvPr/>
            </p:nvSpPr>
            <p:spPr>
              <a:xfrm>
                <a:off x="5911404" y="1917889"/>
                <a:ext cx="46072" cy="4728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44" name="Straight Connector 143"/>
              <p:cNvCxnSpPr/>
              <p:nvPr/>
            </p:nvCxnSpPr>
            <p:spPr>
              <a:xfrm>
                <a:off x="5634976" y="1910008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794" name="Group 23"/>
            <p:cNvGrpSpPr>
              <a:grpSpLocks/>
            </p:cNvGrpSpPr>
            <p:nvPr/>
          </p:nvGrpSpPr>
          <p:grpSpPr bwMode="auto">
            <a:xfrm>
              <a:off x="7035801" y="2893376"/>
              <a:ext cx="411163" cy="60325"/>
              <a:chOff x="5541895" y="2056058"/>
              <a:chExt cx="411162" cy="59893"/>
            </a:xfrm>
          </p:grpSpPr>
          <p:cxnSp>
            <p:nvCxnSpPr>
              <p:cNvPr id="145" name="Straight Connector 144"/>
              <p:cNvCxnSpPr/>
              <p:nvPr/>
            </p:nvCxnSpPr>
            <p:spPr>
              <a:xfrm flipH="1">
                <a:off x="5543483" y="2086004"/>
                <a:ext cx="406399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>
                <a:off x="5953057" y="2056058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Oval 146"/>
              <p:cNvSpPr/>
              <p:nvPr/>
            </p:nvSpPr>
            <p:spPr>
              <a:xfrm>
                <a:off x="5737158" y="2063938"/>
                <a:ext cx="44450" cy="4728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48" name="Straight Connector 147"/>
              <p:cNvCxnSpPr/>
              <p:nvPr/>
            </p:nvCxnSpPr>
            <p:spPr>
              <a:xfrm>
                <a:off x="5541895" y="2056058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795" name="Group 39"/>
            <p:cNvGrpSpPr>
              <a:grpSpLocks/>
            </p:cNvGrpSpPr>
            <p:nvPr/>
          </p:nvGrpSpPr>
          <p:grpSpPr bwMode="auto">
            <a:xfrm>
              <a:off x="6881813" y="3218769"/>
              <a:ext cx="539750" cy="60325"/>
              <a:chOff x="5387893" y="2349744"/>
              <a:chExt cx="539833" cy="59893"/>
            </a:xfrm>
          </p:grpSpPr>
          <p:cxnSp>
            <p:nvCxnSpPr>
              <p:cNvPr id="153" name="Straight Connector 152"/>
              <p:cNvCxnSpPr/>
              <p:nvPr/>
            </p:nvCxnSpPr>
            <p:spPr>
              <a:xfrm flipH="1">
                <a:off x="5387893" y="2379690"/>
                <a:ext cx="539833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>
                <a:off x="5927726" y="2349744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Oval 154"/>
              <p:cNvSpPr/>
              <p:nvPr/>
            </p:nvSpPr>
            <p:spPr>
              <a:xfrm>
                <a:off x="5635581" y="2357624"/>
                <a:ext cx="44457" cy="4728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56" name="Straight Connector 155"/>
              <p:cNvCxnSpPr/>
              <p:nvPr/>
            </p:nvCxnSpPr>
            <p:spPr>
              <a:xfrm>
                <a:off x="5387893" y="2349744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796" name="Group 45"/>
            <p:cNvGrpSpPr>
              <a:grpSpLocks/>
            </p:cNvGrpSpPr>
            <p:nvPr/>
          </p:nvGrpSpPr>
          <p:grpSpPr bwMode="auto">
            <a:xfrm>
              <a:off x="6962775" y="3383053"/>
              <a:ext cx="577850" cy="58737"/>
              <a:chOff x="5468870" y="2497384"/>
              <a:chExt cx="577918" cy="59893"/>
            </a:xfrm>
          </p:grpSpPr>
          <p:cxnSp>
            <p:nvCxnSpPr>
              <p:cNvPr id="157" name="Straight Connector 156"/>
              <p:cNvCxnSpPr/>
              <p:nvPr/>
            </p:nvCxnSpPr>
            <p:spPr>
              <a:xfrm flipH="1">
                <a:off x="5468870" y="2526521"/>
                <a:ext cx="577918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6046788" y="2497384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Oval 158"/>
              <p:cNvSpPr/>
              <p:nvPr/>
            </p:nvSpPr>
            <p:spPr>
              <a:xfrm>
                <a:off x="5735601" y="2505477"/>
                <a:ext cx="44455" cy="4694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60" name="Straight Connector 159"/>
              <p:cNvCxnSpPr/>
              <p:nvPr/>
            </p:nvCxnSpPr>
            <p:spPr>
              <a:xfrm>
                <a:off x="5468870" y="2497384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797" name="Group 51"/>
            <p:cNvGrpSpPr>
              <a:grpSpLocks/>
            </p:cNvGrpSpPr>
            <p:nvPr/>
          </p:nvGrpSpPr>
          <p:grpSpPr bwMode="auto">
            <a:xfrm>
              <a:off x="7089776" y="3539399"/>
              <a:ext cx="576263" cy="60325"/>
              <a:chOff x="5595877" y="2643902"/>
              <a:chExt cx="576259" cy="59893"/>
            </a:xfrm>
          </p:grpSpPr>
          <p:cxnSp>
            <p:nvCxnSpPr>
              <p:cNvPr id="161" name="Straight Connector 160"/>
              <p:cNvCxnSpPr/>
              <p:nvPr/>
            </p:nvCxnSpPr>
            <p:spPr>
              <a:xfrm flipH="1">
                <a:off x="5599052" y="2673849"/>
                <a:ext cx="571496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>
                <a:off x="6172136" y="2643902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Oval 162"/>
              <p:cNvSpPr/>
              <p:nvPr/>
            </p:nvSpPr>
            <p:spPr>
              <a:xfrm>
                <a:off x="5864163" y="2651783"/>
                <a:ext cx="44450" cy="4728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64" name="Straight Connector 163"/>
              <p:cNvCxnSpPr/>
              <p:nvPr/>
            </p:nvCxnSpPr>
            <p:spPr>
              <a:xfrm>
                <a:off x="5595877" y="2643902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9" name="Straight Connector 168"/>
            <p:cNvCxnSpPr>
              <a:cxnSpLocks/>
            </p:cNvCxnSpPr>
            <p:nvPr/>
          </p:nvCxnSpPr>
          <p:spPr>
            <a:xfrm flipH="1">
              <a:off x="6907213" y="4048125"/>
              <a:ext cx="565150" cy="0"/>
            </a:xfrm>
            <a:prstGeom prst="lin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>
              <a:cxnSpLocks/>
            </p:cNvCxnSpPr>
            <p:nvPr/>
          </p:nvCxnSpPr>
          <p:spPr>
            <a:xfrm>
              <a:off x="7470775" y="4017964"/>
              <a:ext cx="0" cy="60325"/>
            </a:xfrm>
            <a:prstGeom prst="lin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Oval 170"/>
            <p:cNvSpPr/>
            <p:nvPr/>
          </p:nvSpPr>
          <p:spPr>
            <a:xfrm>
              <a:off x="7162800" y="4024314"/>
              <a:ext cx="44450" cy="460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>
                <a:solidFill>
                  <a:prstClr val="white"/>
                </a:solidFill>
              </a:endParaRPr>
            </a:p>
          </p:txBody>
        </p:sp>
        <p:cxnSp>
          <p:nvCxnSpPr>
            <p:cNvPr id="172" name="Straight Connector 171"/>
            <p:cNvCxnSpPr>
              <a:cxnSpLocks/>
            </p:cNvCxnSpPr>
            <p:nvPr/>
          </p:nvCxnSpPr>
          <p:spPr>
            <a:xfrm>
              <a:off x="6905625" y="4017964"/>
              <a:ext cx="0" cy="60325"/>
            </a:xfrm>
            <a:prstGeom prst="lin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>
              <a:cxnSpLocks/>
            </p:cNvCxnSpPr>
            <p:nvPr/>
          </p:nvCxnSpPr>
          <p:spPr>
            <a:xfrm flipH="1">
              <a:off x="6900863" y="4203700"/>
              <a:ext cx="557212" cy="0"/>
            </a:xfrm>
            <a:prstGeom prst="lin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>
              <a:cxnSpLocks/>
            </p:cNvCxnSpPr>
            <p:nvPr/>
          </p:nvCxnSpPr>
          <p:spPr>
            <a:xfrm>
              <a:off x="7454900" y="4173539"/>
              <a:ext cx="0" cy="58737"/>
            </a:xfrm>
            <a:prstGeom prst="lin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Oval 174"/>
            <p:cNvSpPr/>
            <p:nvPr/>
          </p:nvSpPr>
          <p:spPr>
            <a:xfrm>
              <a:off x="7164388" y="4181475"/>
              <a:ext cx="44450" cy="46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>
                <a:solidFill>
                  <a:prstClr val="white"/>
                </a:solidFill>
              </a:endParaRPr>
            </a:p>
          </p:txBody>
        </p:sp>
        <p:cxnSp>
          <p:nvCxnSpPr>
            <p:cNvPr id="176" name="Straight Connector 175"/>
            <p:cNvCxnSpPr>
              <a:cxnSpLocks/>
            </p:cNvCxnSpPr>
            <p:nvPr/>
          </p:nvCxnSpPr>
          <p:spPr>
            <a:xfrm>
              <a:off x="6905625" y="4173539"/>
              <a:ext cx="0" cy="58737"/>
            </a:xfrm>
            <a:prstGeom prst="lin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806" name="Group 6"/>
            <p:cNvGrpSpPr>
              <a:grpSpLocks/>
            </p:cNvGrpSpPr>
            <p:nvPr/>
          </p:nvGrpSpPr>
          <p:grpSpPr bwMode="auto">
            <a:xfrm>
              <a:off x="6472238" y="4324351"/>
              <a:ext cx="868362" cy="60325"/>
              <a:chOff x="4947510" y="3452843"/>
              <a:chExt cx="868359" cy="59893"/>
            </a:xfrm>
          </p:grpSpPr>
          <p:cxnSp>
            <p:nvCxnSpPr>
              <p:cNvPr id="177" name="Straight Connector 176"/>
              <p:cNvCxnSpPr/>
              <p:nvPr/>
            </p:nvCxnSpPr>
            <p:spPr>
              <a:xfrm flipH="1">
                <a:off x="4947510" y="3482790"/>
                <a:ext cx="865184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5815869" y="3452843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9" name="Oval 178"/>
              <p:cNvSpPr/>
              <p:nvPr/>
            </p:nvSpPr>
            <p:spPr>
              <a:xfrm>
                <a:off x="5361846" y="3460724"/>
                <a:ext cx="44450" cy="4728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80" name="Straight Connector 179"/>
              <p:cNvCxnSpPr/>
              <p:nvPr/>
            </p:nvCxnSpPr>
            <p:spPr>
              <a:xfrm>
                <a:off x="4947510" y="3452843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807" name="Group 5"/>
            <p:cNvGrpSpPr>
              <a:grpSpLocks/>
            </p:cNvGrpSpPr>
            <p:nvPr/>
          </p:nvGrpSpPr>
          <p:grpSpPr bwMode="auto">
            <a:xfrm>
              <a:off x="6937375" y="4494169"/>
              <a:ext cx="623888" cy="60325"/>
              <a:chOff x="5413096" y="3525335"/>
              <a:chExt cx="623437" cy="59893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 flipH="1">
                <a:off x="5413096" y="3555282"/>
                <a:ext cx="620264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6036533" y="3525335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Oval 182"/>
              <p:cNvSpPr/>
              <p:nvPr/>
            </p:nvSpPr>
            <p:spPr>
              <a:xfrm>
                <a:off x="5709744" y="3533216"/>
                <a:ext cx="46004" cy="4728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4" name="Straight Connector 183"/>
              <p:cNvCxnSpPr/>
              <p:nvPr/>
            </p:nvCxnSpPr>
            <p:spPr>
              <a:xfrm>
                <a:off x="5416269" y="3525335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808" name="Group 91"/>
            <p:cNvGrpSpPr>
              <a:grpSpLocks/>
            </p:cNvGrpSpPr>
            <p:nvPr/>
          </p:nvGrpSpPr>
          <p:grpSpPr bwMode="auto">
            <a:xfrm>
              <a:off x="6923089" y="4656866"/>
              <a:ext cx="650875" cy="58737"/>
              <a:chOff x="5429629" y="3671271"/>
              <a:chExt cx="650496" cy="59893"/>
            </a:xfrm>
          </p:grpSpPr>
          <p:cxnSp>
            <p:nvCxnSpPr>
              <p:cNvPr id="185" name="Straight Connector 184"/>
              <p:cNvCxnSpPr/>
              <p:nvPr/>
            </p:nvCxnSpPr>
            <p:spPr>
              <a:xfrm flipH="1">
                <a:off x="5429629" y="3700408"/>
                <a:ext cx="650496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6078538" y="3671271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Oval 186"/>
              <p:cNvSpPr/>
              <p:nvPr/>
            </p:nvSpPr>
            <p:spPr>
              <a:xfrm>
                <a:off x="5732664" y="3679364"/>
                <a:ext cx="46011" cy="4694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8" name="Straight Connector 187"/>
              <p:cNvCxnSpPr/>
              <p:nvPr/>
            </p:nvCxnSpPr>
            <p:spPr>
              <a:xfrm>
                <a:off x="5432802" y="3671271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809" name="Group 81"/>
            <p:cNvGrpSpPr>
              <a:grpSpLocks/>
            </p:cNvGrpSpPr>
            <p:nvPr/>
          </p:nvGrpSpPr>
          <p:grpSpPr bwMode="auto">
            <a:xfrm>
              <a:off x="6746875" y="4827455"/>
              <a:ext cx="1468438" cy="60325"/>
              <a:chOff x="5252960" y="3820620"/>
              <a:chExt cx="1468436" cy="59893"/>
            </a:xfrm>
          </p:grpSpPr>
          <p:cxnSp>
            <p:nvCxnSpPr>
              <p:cNvPr id="189" name="Straight Connector 188"/>
              <p:cNvCxnSpPr/>
              <p:nvPr/>
            </p:nvCxnSpPr>
            <p:spPr>
              <a:xfrm flipH="1">
                <a:off x="5254548" y="3850567"/>
                <a:ext cx="1462085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>
                <a:off x="6721396" y="3820620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1" name="Oval 190"/>
              <p:cNvSpPr/>
              <p:nvPr/>
            </p:nvSpPr>
            <p:spPr>
              <a:xfrm>
                <a:off x="5968922" y="3828501"/>
                <a:ext cx="44450" cy="4728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2" name="Straight Connector 191"/>
              <p:cNvCxnSpPr/>
              <p:nvPr/>
            </p:nvCxnSpPr>
            <p:spPr>
              <a:xfrm>
                <a:off x="5252960" y="3820620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810" name="Group 75"/>
            <p:cNvGrpSpPr>
              <a:grpSpLocks/>
            </p:cNvGrpSpPr>
            <p:nvPr/>
          </p:nvGrpSpPr>
          <p:grpSpPr bwMode="auto">
            <a:xfrm>
              <a:off x="6777038" y="4982259"/>
              <a:ext cx="487362" cy="60325"/>
              <a:chOff x="5284087" y="3965444"/>
              <a:chExt cx="486476" cy="59893"/>
            </a:xfrm>
          </p:grpSpPr>
          <p:cxnSp>
            <p:nvCxnSpPr>
              <p:cNvPr id="196" name="Straight Connector 195"/>
              <p:cNvCxnSpPr/>
              <p:nvPr/>
            </p:nvCxnSpPr>
            <p:spPr>
              <a:xfrm flipH="1">
                <a:off x="5284087" y="3995390"/>
                <a:ext cx="486476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>
                <a:off x="5770563" y="3965444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Oval 198"/>
              <p:cNvSpPr/>
              <p:nvPr/>
            </p:nvSpPr>
            <p:spPr>
              <a:xfrm>
                <a:off x="5518610" y="3973324"/>
                <a:ext cx="45953" cy="4728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00" name="Straight Connector 199"/>
              <p:cNvCxnSpPr/>
              <p:nvPr/>
            </p:nvCxnSpPr>
            <p:spPr>
              <a:xfrm>
                <a:off x="5287256" y="3965444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811" name="Group 69"/>
            <p:cNvGrpSpPr>
              <a:grpSpLocks/>
            </p:cNvGrpSpPr>
            <p:nvPr/>
          </p:nvGrpSpPr>
          <p:grpSpPr bwMode="auto">
            <a:xfrm>
              <a:off x="7123114" y="5118827"/>
              <a:ext cx="801687" cy="58738"/>
              <a:chOff x="5629275" y="4111379"/>
              <a:chExt cx="802068" cy="59893"/>
            </a:xfrm>
          </p:grpSpPr>
          <p:cxnSp>
            <p:nvCxnSpPr>
              <p:cNvPr id="201" name="Straight Connector 200"/>
              <p:cNvCxnSpPr/>
              <p:nvPr/>
            </p:nvCxnSpPr>
            <p:spPr>
              <a:xfrm flipH="1">
                <a:off x="5629275" y="4140516"/>
                <a:ext cx="802068" cy="0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>
                <a:off x="6426579" y="4111379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" name="Oval 210"/>
              <p:cNvSpPr/>
              <p:nvPr/>
            </p:nvSpPr>
            <p:spPr>
              <a:xfrm>
                <a:off x="6012044" y="4119473"/>
                <a:ext cx="44471" cy="4694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12" name="Straight Connector 211"/>
              <p:cNvCxnSpPr/>
              <p:nvPr/>
            </p:nvCxnSpPr>
            <p:spPr>
              <a:xfrm>
                <a:off x="5632452" y="4111379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3" name="Straight Connector 212"/>
            <p:cNvCxnSpPr>
              <a:cxnSpLocks/>
            </p:cNvCxnSpPr>
            <p:nvPr/>
          </p:nvCxnSpPr>
          <p:spPr>
            <a:xfrm>
              <a:off x="7748588" y="2128839"/>
              <a:ext cx="0" cy="3025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813" name="TextBox 213"/>
            <p:cNvSpPr txBox="1">
              <a:spLocks noChangeArrowheads="1"/>
            </p:cNvSpPr>
            <p:nvPr/>
          </p:nvSpPr>
          <p:spPr bwMode="auto">
            <a:xfrm>
              <a:off x="6194425" y="5232400"/>
              <a:ext cx="45878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100">
                  <a:solidFill>
                    <a:schemeClr val="bg1"/>
                  </a:solidFill>
                </a:rPr>
                <a:t>0.25</a:t>
              </a:r>
            </a:p>
          </p:txBody>
        </p:sp>
        <p:sp>
          <p:nvSpPr>
            <p:cNvPr id="69814" name="TextBox 214"/>
            <p:cNvSpPr txBox="1">
              <a:spLocks noChangeArrowheads="1"/>
            </p:cNvSpPr>
            <p:nvPr/>
          </p:nvSpPr>
          <p:spPr bwMode="auto">
            <a:xfrm>
              <a:off x="6902450" y="5232400"/>
              <a:ext cx="38100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100">
                  <a:solidFill>
                    <a:schemeClr val="bg1"/>
                  </a:solidFill>
                </a:rPr>
                <a:t>0.5</a:t>
              </a:r>
            </a:p>
          </p:txBody>
        </p:sp>
        <p:sp>
          <p:nvSpPr>
            <p:cNvPr id="69815" name="TextBox 215"/>
            <p:cNvSpPr txBox="1">
              <a:spLocks noChangeArrowheads="1"/>
            </p:cNvSpPr>
            <p:nvPr/>
          </p:nvSpPr>
          <p:spPr bwMode="auto">
            <a:xfrm>
              <a:off x="7615239" y="5232400"/>
              <a:ext cx="263525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10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69816" name="TextBox 216"/>
            <p:cNvSpPr txBox="1">
              <a:spLocks noChangeArrowheads="1"/>
            </p:cNvSpPr>
            <p:nvPr/>
          </p:nvSpPr>
          <p:spPr bwMode="auto">
            <a:xfrm>
              <a:off x="8259764" y="5232400"/>
              <a:ext cx="263525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100">
                  <a:solidFill>
                    <a:schemeClr val="bg1"/>
                  </a:solidFill>
                </a:rPr>
                <a:t>2</a:t>
              </a:r>
            </a:p>
          </p:txBody>
        </p:sp>
        <p:grpSp>
          <p:nvGrpSpPr>
            <p:cNvPr id="69817" name="Group 31"/>
            <p:cNvGrpSpPr>
              <a:grpSpLocks/>
            </p:cNvGrpSpPr>
            <p:nvPr/>
          </p:nvGrpSpPr>
          <p:grpSpPr bwMode="auto">
            <a:xfrm>
              <a:off x="5956300" y="3048951"/>
              <a:ext cx="1265238" cy="58737"/>
              <a:chOff x="4462400" y="2203694"/>
              <a:chExt cx="1265300" cy="59893"/>
            </a:xfrm>
          </p:grpSpPr>
          <p:grpSp>
            <p:nvGrpSpPr>
              <p:cNvPr id="69834" name="Group 30"/>
              <p:cNvGrpSpPr>
                <a:grpSpLocks/>
              </p:cNvGrpSpPr>
              <p:nvPr/>
            </p:nvGrpSpPr>
            <p:grpSpPr bwMode="auto">
              <a:xfrm>
                <a:off x="4462400" y="2203694"/>
                <a:ext cx="1265300" cy="59893"/>
                <a:chOff x="4462400" y="2143364"/>
                <a:chExt cx="1265300" cy="59893"/>
              </a:xfrm>
            </p:grpSpPr>
            <p:cxnSp>
              <p:nvCxnSpPr>
                <p:cNvPr id="149" name="Straight Connector 148"/>
                <p:cNvCxnSpPr/>
                <p:nvPr/>
              </p:nvCxnSpPr>
              <p:spPr>
                <a:xfrm flipH="1">
                  <a:off x="4467163" y="2172501"/>
                  <a:ext cx="1260537" cy="0"/>
                </a:xfrm>
                <a:prstGeom prst="lin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5722937" y="2143364"/>
                  <a:ext cx="0" cy="59893"/>
                </a:xfrm>
                <a:prstGeom prst="lin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4462400" y="2143364"/>
                  <a:ext cx="0" cy="59893"/>
                </a:xfrm>
                <a:prstGeom prst="lin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1" name="Oval 150"/>
              <p:cNvSpPr/>
              <p:nvPr/>
            </p:nvSpPr>
            <p:spPr>
              <a:xfrm>
                <a:off x="5059329" y="2211787"/>
                <a:ext cx="44452" cy="4694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9818" name="Group 63"/>
            <p:cNvGrpSpPr>
              <a:grpSpLocks/>
            </p:cNvGrpSpPr>
            <p:nvPr/>
          </p:nvGrpSpPr>
          <p:grpSpPr bwMode="auto">
            <a:xfrm>
              <a:off x="6700839" y="3721101"/>
              <a:ext cx="547687" cy="60325"/>
              <a:chOff x="5206921" y="2794344"/>
              <a:chExt cx="547685" cy="59893"/>
            </a:xfrm>
          </p:grpSpPr>
          <p:cxnSp>
            <p:nvCxnSpPr>
              <p:cNvPr id="166" name="Straight Connector 165"/>
              <p:cNvCxnSpPr/>
              <p:nvPr/>
            </p:nvCxnSpPr>
            <p:spPr>
              <a:xfrm>
                <a:off x="5754606" y="2794344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>
                <a:off x="5206921" y="2794344"/>
                <a:ext cx="0" cy="59893"/>
              </a:xfrm>
              <a:prstGeom prst="lin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9831" name="Group 62"/>
              <p:cNvGrpSpPr>
                <a:grpSpLocks/>
              </p:cNvGrpSpPr>
              <p:nvPr/>
            </p:nvGrpSpPr>
            <p:grpSpPr bwMode="auto">
              <a:xfrm>
                <a:off x="5210545" y="2802459"/>
                <a:ext cx="540968" cy="46800"/>
                <a:chOff x="5210545" y="2802459"/>
                <a:chExt cx="540968" cy="46800"/>
              </a:xfrm>
            </p:grpSpPr>
            <p:cxnSp>
              <p:nvCxnSpPr>
                <p:cNvPr id="165" name="Straight Connector 164"/>
                <p:cNvCxnSpPr/>
                <p:nvPr/>
              </p:nvCxnSpPr>
              <p:spPr>
                <a:xfrm flipH="1">
                  <a:off x="5210096" y="2824290"/>
                  <a:ext cx="541335" cy="0"/>
                </a:xfrm>
                <a:prstGeom prst="lin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7" name="Oval 166"/>
                <p:cNvSpPr/>
                <p:nvPr/>
              </p:nvSpPr>
              <p:spPr>
                <a:xfrm>
                  <a:off x="5470445" y="2802225"/>
                  <a:ext cx="46037" cy="4728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cxnSp>
          <p:nvCxnSpPr>
            <p:cNvPr id="106" name="Straight Connector 105"/>
            <p:cNvCxnSpPr>
              <a:cxnSpLocks/>
            </p:cNvCxnSpPr>
            <p:nvPr/>
          </p:nvCxnSpPr>
          <p:spPr>
            <a:xfrm flipV="1">
              <a:off x="6440488" y="5200651"/>
              <a:ext cx="0" cy="73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>
              <a:cxnSpLocks/>
            </p:cNvCxnSpPr>
            <p:nvPr/>
          </p:nvCxnSpPr>
          <p:spPr>
            <a:xfrm flipV="1">
              <a:off x="7092950" y="5200651"/>
              <a:ext cx="0" cy="73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cxnSpLocks/>
            </p:cNvCxnSpPr>
            <p:nvPr/>
          </p:nvCxnSpPr>
          <p:spPr>
            <a:xfrm flipV="1">
              <a:off x="7748588" y="5119689"/>
              <a:ext cx="0" cy="1619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>
              <a:cxnSpLocks/>
            </p:cNvCxnSpPr>
            <p:nvPr/>
          </p:nvCxnSpPr>
          <p:spPr>
            <a:xfrm flipV="1">
              <a:off x="8393113" y="5200651"/>
              <a:ext cx="0" cy="73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cxnSpLocks/>
            </p:cNvCxnSpPr>
            <p:nvPr/>
          </p:nvCxnSpPr>
          <p:spPr>
            <a:xfrm flipH="1">
              <a:off x="5805489" y="5197475"/>
              <a:ext cx="29241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824" name="TextBox 108"/>
            <p:cNvSpPr txBox="1">
              <a:spLocks noChangeArrowheads="1"/>
            </p:cNvSpPr>
            <p:nvPr/>
          </p:nvSpPr>
          <p:spPr bwMode="auto">
            <a:xfrm>
              <a:off x="6109750" y="5483225"/>
              <a:ext cx="139172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100">
                  <a:solidFill>
                    <a:schemeClr val="bg1"/>
                  </a:solidFill>
                </a:rPr>
                <a:t>Favors durvalumab</a:t>
              </a:r>
            </a:p>
          </p:txBody>
        </p:sp>
        <p:sp>
          <p:nvSpPr>
            <p:cNvPr id="69825" name="TextBox 112"/>
            <p:cNvSpPr txBox="1">
              <a:spLocks noChangeArrowheads="1"/>
            </p:cNvSpPr>
            <p:nvPr/>
          </p:nvSpPr>
          <p:spPr bwMode="auto">
            <a:xfrm>
              <a:off x="7715088" y="5483225"/>
              <a:ext cx="114967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100" dirty="0" err="1">
                  <a:solidFill>
                    <a:schemeClr val="bg1"/>
                  </a:solidFill>
                </a:rPr>
                <a:t>Favors</a:t>
              </a:r>
              <a:r>
                <a:rPr lang="en-GB" altLang="en-US" sz="1100" dirty="0">
                  <a:solidFill>
                    <a:schemeClr val="bg1"/>
                  </a:solidFill>
                </a:rPr>
                <a:t> placebo</a:t>
              </a:r>
            </a:p>
          </p:txBody>
        </p:sp>
        <p:sp>
          <p:nvSpPr>
            <p:cNvPr id="114" name="Down Arrow 113"/>
            <p:cNvSpPr/>
            <p:nvPr/>
          </p:nvSpPr>
          <p:spPr>
            <a:xfrm rot="5400000">
              <a:off x="6727826" y="4549776"/>
              <a:ext cx="65087" cy="1909762"/>
            </a:xfrm>
            <a:prstGeom prst="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16" name="Down Arrow 115"/>
            <p:cNvSpPr/>
            <p:nvPr/>
          </p:nvSpPr>
          <p:spPr>
            <a:xfrm rot="16200000" flipH="1">
              <a:off x="8239126" y="5027614"/>
              <a:ext cx="73025" cy="962025"/>
            </a:xfrm>
            <a:prstGeom prst="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7715088" y="6446838"/>
            <a:ext cx="4184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Antonia et al. NEJM. 2017. Nov 16. 1919-1929.</a:t>
            </a:r>
          </a:p>
        </p:txBody>
      </p:sp>
    </p:spTree>
    <p:extLst>
      <p:ext uri="{BB962C8B-B14F-4D97-AF65-F5344CB8AC3E}">
        <p14:creationId xmlns:p14="http://schemas.microsoft.com/office/powerpoint/2010/main" val="217952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1750" y="349991"/>
            <a:ext cx="11615057" cy="427207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PACIFIC 3-year Update ASCO 2019 Abstract #8526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8579"/>
          <a:stretch/>
        </p:blipFill>
        <p:spPr>
          <a:xfrm>
            <a:off x="199054" y="1280699"/>
            <a:ext cx="6994226" cy="50469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029363" y="6408639"/>
            <a:ext cx="2815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Gray et al. ASCO 2019 Abstract #8526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38228" y="1906209"/>
            <a:ext cx="4654718" cy="16312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Over 50% of patients who received </a:t>
            </a:r>
            <a:r>
              <a:rPr lang="en-US" sz="2000" dirty="0" err="1">
                <a:solidFill>
                  <a:schemeClr val="bg1"/>
                </a:solidFill>
              </a:rPr>
              <a:t>durvalumab</a:t>
            </a:r>
            <a:r>
              <a:rPr lang="en-US" sz="2000" dirty="0">
                <a:solidFill>
                  <a:schemeClr val="bg1"/>
                </a:solidFill>
              </a:rPr>
              <a:t> are alive at 36 months.</a:t>
            </a:r>
          </a:p>
          <a:p>
            <a:pPr algn="ctr"/>
            <a:endParaRPr lang="en-US" sz="2000" dirty="0">
              <a:solidFill>
                <a:schemeClr val="bg1"/>
              </a:solidFill>
            </a:endParaRPr>
          </a:p>
          <a:p>
            <a:pPr algn="ctr"/>
            <a:r>
              <a:rPr lang="en-US" sz="2000" dirty="0" err="1">
                <a:solidFill>
                  <a:schemeClr val="bg1"/>
                </a:solidFill>
              </a:rPr>
              <a:t>Durvalumab</a:t>
            </a:r>
            <a:r>
              <a:rPr lang="en-US" sz="2000" dirty="0">
                <a:solidFill>
                  <a:schemeClr val="bg1"/>
                </a:solidFill>
              </a:rPr>
              <a:t> leads to a 31% reduction in risk of death (HR 0.69)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702425"/>
              </p:ext>
            </p:extLst>
          </p:nvPr>
        </p:nvGraphicFramePr>
        <p:xfrm>
          <a:off x="7562252" y="4070101"/>
          <a:ext cx="4383624" cy="1351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1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59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6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79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OS 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Durvalumab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Placebo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9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12-month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83.1%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74.6%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9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24-month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66.3%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55.3%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9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36-month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43.5%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7562252" y="5093643"/>
            <a:ext cx="4430694" cy="3663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3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DB2E972-84AE-DC4B-8476-7CE7C6A7FE8F}"/>
              </a:ext>
            </a:extLst>
          </p:cNvPr>
          <p:cNvSpPr/>
          <p:nvPr/>
        </p:nvSpPr>
        <p:spPr>
          <a:xfrm>
            <a:off x="0" y="1833226"/>
            <a:ext cx="12192000" cy="3247345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5B5FDD1-F813-6C41-B608-E317F66E4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46" y="2003084"/>
            <a:ext cx="11824854" cy="30389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73" y="333606"/>
            <a:ext cx="11853433" cy="62444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PD-L1 and Survival on PACIFIC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689" y="995435"/>
            <a:ext cx="11525250" cy="498486"/>
          </a:xfrm>
        </p:spPr>
        <p:txBody>
          <a:bodyPr>
            <a:noAutofit/>
          </a:bodyPr>
          <a:lstStyle/>
          <a:p>
            <a:pPr>
              <a:buSzPct val="13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PACIFIC survival improvement seen by PD-L1 &gt; or &lt; 25% status.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65000" y="6247395"/>
            <a:ext cx="14216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 S. Tsao, MD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573" y="6452916"/>
            <a:ext cx="118248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</a:rPr>
              <a:t>Antonia et al. NEJM 377 (20): 1919-1929, Nov 16, 2017; Antonia S et al. NEJM 379 (24): 2342-2350, Dec 2018.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4690" y="1434057"/>
            <a:ext cx="889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PFS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649415" y="1371561"/>
            <a:ext cx="889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OS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30067" y="3668856"/>
            <a:ext cx="5728854" cy="1617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83061" y="3668857"/>
            <a:ext cx="5831293" cy="1617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CEF236A-0015-4548-98BA-5328BFE94507}"/>
              </a:ext>
            </a:extLst>
          </p:cNvPr>
          <p:cNvSpPr txBox="1">
            <a:spLocks/>
          </p:cNvSpPr>
          <p:nvPr/>
        </p:nvSpPr>
        <p:spPr>
          <a:xfrm>
            <a:off x="666750" y="5210899"/>
            <a:ext cx="11525250" cy="758276"/>
          </a:xfrm>
          <a:prstGeom prst="rect">
            <a:avLst/>
          </a:prstGeom>
        </p:spPr>
        <p:txBody>
          <a:bodyPr lIns="91398" tIns="45699" rIns="91398" bIns="45699">
            <a:noAutofit/>
          </a:bodyPr>
          <a:lstStyle>
            <a:lvl1pPr marL="302398" indent="-302398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28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5195" indent="-251998" algn="l" defTabSz="403197" rtl="0" eaLnBrk="1" latinLnBrk="0" hangingPunct="1">
              <a:spcBef>
                <a:spcPct val="20000"/>
              </a:spcBef>
              <a:buFont typeface="Arial"/>
              <a:buChar char="–"/>
              <a:defRPr sz="24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93" indent="-201599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22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1191" indent="-201599" algn="l" defTabSz="403197" rtl="0" eaLnBrk="1" latinLnBrk="0" hangingPunct="1">
              <a:spcBef>
                <a:spcPct val="20000"/>
              </a:spcBef>
              <a:buFont typeface="Arial"/>
              <a:buChar char="–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88" indent="-201599" algn="l" defTabSz="403197" rtl="0" eaLnBrk="1" latinLnBrk="0" hangingPunct="1">
              <a:spcBef>
                <a:spcPct val="20000"/>
              </a:spcBef>
              <a:buFont typeface="Arial"/>
              <a:buChar char="»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17588" indent="-201599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784" indent="-201599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23985" indent="-201599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7178" indent="-201599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30000"/>
            </a:pPr>
            <a:r>
              <a:rPr lang="en-US" sz="2400" dirty="0">
                <a:solidFill>
                  <a:schemeClr val="bg1"/>
                </a:solidFill>
              </a:rPr>
              <a:t>Exploratory analysis showed less benefit with PD-L1 IHC &lt; 1%  </a:t>
            </a:r>
          </a:p>
          <a:p>
            <a:pPr lvl="1">
              <a:buSzPct val="130000"/>
            </a:pPr>
            <a:r>
              <a:rPr lang="en-US" sz="2400" dirty="0">
                <a:solidFill>
                  <a:schemeClr val="bg1"/>
                </a:solidFill>
              </a:rPr>
              <a:t>PFS HR 0.73 but OS HR 1.36</a:t>
            </a:r>
          </a:p>
        </p:txBody>
      </p:sp>
    </p:spTree>
    <p:extLst>
      <p:ext uri="{BB962C8B-B14F-4D97-AF65-F5344CB8AC3E}">
        <p14:creationId xmlns:p14="http://schemas.microsoft.com/office/powerpoint/2010/main" val="2919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3EB30912-037B-AF42-856E-4003D649A798}"/>
              </a:ext>
            </a:extLst>
          </p:cNvPr>
          <p:cNvSpPr/>
          <p:nvPr/>
        </p:nvSpPr>
        <p:spPr>
          <a:xfrm>
            <a:off x="0" y="1833226"/>
            <a:ext cx="12192000" cy="3247345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AE4D243-96DD-FC40-8FC1-28713FDDF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46" y="2003084"/>
            <a:ext cx="11824854" cy="303898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D4BB475-A036-4544-8351-E24A05D903E7}"/>
              </a:ext>
            </a:extLst>
          </p:cNvPr>
          <p:cNvSpPr/>
          <p:nvPr/>
        </p:nvSpPr>
        <p:spPr>
          <a:xfrm>
            <a:off x="7165000" y="6247395"/>
            <a:ext cx="14216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 S. Tsao, MD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4599C-2DBE-A740-A093-6EFF86E1EB61}"/>
              </a:ext>
            </a:extLst>
          </p:cNvPr>
          <p:cNvSpPr txBox="1"/>
          <p:nvPr/>
        </p:nvSpPr>
        <p:spPr>
          <a:xfrm>
            <a:off x="183573" y="6452916"/>
            <a:ext cx="118248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</a:rPr>
              <a:t>Antonia et al. NEJM 377 (20): 1919-1929, Nov 16, 2017; Antonia S et al. NEJM 379 (24): 2342-2350, Dec 2018.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B5BAA-FD64-7A4F-8D16-F769AE18E60A}"/>
              </a:ext>
            </a:extLst>
          </p:cNvPr>
          <p:cNvSpPr txBox="1"/>
          <p:nvPr/>
        </p:nvSpPr>
        <p:spPr>
          <a:xfrm>
            <a:off x="2814690" y="1434057"/>
            <a:ext cx="889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PFS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03CF8C-7F48-4B4D-B625-91A22A9A9E24}"/>
              </a:ext>
            </a:extLst>
          </p:cNvPr>
          <p:cNvSpPr txBox="1"/>
          <p:nvPr/>
        </p:nvSpPr>
        <p:spPr>
          <a:xfrm>
            <a:off x="9649415" y="1371561"/>
            <a:ext cx="889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OS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369CE23-AA9E-CB4B-AA85-D8AD74415019}"/>
              </a:ext>
            </a:extLst>
          </p:cNvPr>
          <p:cNvSpPr/>
          <p:nvPr/>
        </p:nvSpPr>
        <p:spPr>
          <a:xfrm>
            <a:off x="230067" y="3668856"/>
            <a:ext cx="5728854" cy="1617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8B6347D-5161-D742-A87F-27F63AFAADCF}"/>
              </a:ext>
            </a:extLst>
          </p:cNvPr>
          <p:cNvSpPr/>
          <p:nvPr/>
        </p:nvSpPr>
        <p:spPr>
          <a:xfrm>
            <a:off x="6183061" y="3668857"/>
            <a:ext cx="5831293" cy="1617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FC4C39F0-7460-9B49-9492-EDD8E88AF0A9}"/>
              </a:ext>
            </a:extLst>
          </p:cNvPr>
          <p:cNvSpPr txBox="1">
            <a:spLocks/>
          </p:cNvSpPr>
          <p:nvPr/>
        </p:nvSpPr>
        <p:spPr>
          <a:xfrm>
            <a:off x="666750" y="5210899"/>
            <a:ext cx="11525250" cy="758276"/>
          </a:xfrm>
          <a:prstGeom prst="rect">
            <a:avLst/>
          </a:prstGeom>
        </p:spPr>
        <p:txBody>
          <a:bodyPr lIns="91398" tIns="45699" rIns="91398" bIns="45699">
            <a:noAutofit/>
          </a:bodyPr>
          <a:lstStyle>
            <a:lvl1pPr marL="302398" indent="-302398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28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5195" indent="-251998" algn="l" defTabSz="403197" rtl="0" eaLnBrk="1" latinLnBrk="0" hangingPunct="1">
              <a:spcBef>
                <a:spcPct val="20000"/>
              </a:spcBef>
              <a:buFont typeface="Arial"/>
              <a:buChar char="–"/>
              <a:defRPr sz="24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93" indent="-201599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22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1191" indent="-201599" algn="l" defTabSz="403197" rtl="0" eaLnBrk="1" latinLnBrk="0" hangingPunct="1">
              <a:spcBef>
                <a:spcPct val="20000"/>
              </a:spcBef>
              <a:buFont typeface="Arial"/>
              <a:buChar char="–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88" indent="-201599" algn="l" defTabSz="403197" rtl="0" eaLnBrk="1" latinLnBrk="0" hangingPunct="1">
              <a:spcBef>
                <a:spcPct val="20000"/>
              </a:spcBef>
              <a:buFont typeface="Arial"/>
              <a:buChar char="»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17588" indent="-201599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784" indent="-201599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23985" indent="-201599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7178" indent="-201599" algn="l" defTabSz="403197" rtl="0" eaLnBrk="1" latinLnBrk="0" hangingPunct="1">
              <a:spcBef>
                <a:spcPct val="20000"/>
              </a:spcBef>
              <a:buFont typeface="Arial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30000"/>
            </a:pPr>
            <a:r>
              <a:rPr lang="en-US" sz="2400" dirty="0">
                <a:solidFill>
                  <a:schemeClr val="bg1"/>
                </a:solidFill>
              </a:rPr>
              <a:t>Exploratory analysis showed less benefit with PD-L1 IHC &lt; 1%  </a:t>
            </a:r>
          </a:p>
          <a:p>
            <a:pPr lvl="1">
              <a:buSzPct val="130000"/>
            </a:pPr>
            <a:r>
              <a:rPr lang="en-US" sz="2400" dirty="0">
                <a:solidFill>
                  <a:schemeClr val="bg1"/>
                </a:solidFill>
              </a:rPr>
              <a:t>PFS HR 0.73 but OS HR 1.36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73" y="333606"/>
            <a:ext cx="11853433" cy="62444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PD-L1 and Survival on PACIFIC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689" y="995435"/>
            <a:ext cx="11525250" cy="498486"/>
          </a:xfrm>
        </p:spPr>
        <p:txBody>
          <a:bodyPr>
            <a:noAutofit/>
          </a:bodyPr>
          <a:lstStyle/>
          <a:p>
            <a:pPr>
              <a:buSzPct val="13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PACIFIC survival improvement seen by PD-L1 &gt; or &lt; 25% status.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72074880-F32A-3743-916F-E76B3DA3F317}"/>
              </a:ext>
            </a:extLst>
          </p:cNvPr>
          <p:cNvSpPr>
            <a:spLocks noChangeArrowheads="1"/>
          </p:cNvSpPr>
          <p:nvPr/>
        </p:nvSpPr>
        <p:spPr bwMode="auto">
          <a:xfrm rot="20637457">
            <a:off x="2500433" y="2135136"/>
            <a:ext cx="7756333" cy="2308518"/>
          </a:xfrm>
          <a:prstGeom prst="rect">
            <a:avLst/>
          </a:prstGeom>
          <a:solidFill>
            <a:srgbClr val="00B050"/>
          </a:solidFill>
          <a:ln w="19050" algn="ctr">
            <a:solidFill>
              <a:srgbClr val="00B050"/>
            </a:solidFill>
            <a:round/>
            <a:headEnd/>
            <a:tailEnd type="none" w="lg" len="lg"/>
          </a:ln>
        </p:spPr>
        <p:txBody>
          <a:bodyPr wrap="square" lIns="91632" tIns="45816" rIns="91632" bIns="45816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chemeClr val="bg1"/>
                </a:solidFill>
              </a:rPr>
              <a:t>Post-hoc Analysis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chemeClr val="bg1"/>
                </a:solidFill>
              </a:rPr>
              <a:t>Fewer than 60% had adequate tissue for PDL1 assessment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chemeClr val="bg1"/>
                </a:solidFill>
              </a:rPr>
              <a:t>Small numbers were PDL1 0</a:t>
            </a:r>
            <a:r>
              <a:rPr lang="en-US" altLang="en-US" sz="2400" b="1">
                <a:solidFill>
                  <a:schemeClr val="bg1"/>
                </a:solidFill>
              </a:rPr>
              <a:t>%: 146/713 </a:t>
            </a:r>
            <a:r>
              <a:rPr lang="en-US" altLang="en-US" sz="2400" b="1" dirty="0">
                <a:solidFill>
                  <a:schemeClr val="bg1"/>
                </a:solidFill>
              </a:rPr>
              <a:t>accrued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chemeClr val="bg1"/>
                </a:solidFill>
              </a:rPr>
              <a:t>At 3 year f/u, HR has dropped from 1.36 to 1.14</a:t>
            </a:r>
            <a:r>
              <a:rPr lang="en-US" altLang="en-US" sz="2400" b="1" baseline="30000" dirty="0">
                <a:solidFill>
                  <a:schemeClr val="bg1"/>
                </a:solidFill>
              </a:rPr>
              <a:t>2</a:t>
            </a:r>
            <a:endParaRPr lang="en-US" altLang="en-US" sz="2400" b="1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chemeClr val="bg1"/>
                </a:solidFill>
              </a:rPr>
              <a:t>Hypothesis-generating</a:t>
            </a:r>
          </a:p>
        </p:txBody>
      </p:sp>
    </p:spTree>
    <p:extLst>
      <p:ext uri="{BB962C8B-B14F-4D97-AF65-F5344CB8AC3E}">
        <p14:creationId xmlns:p14="http://schemas.microsoft.com/office/powerpoint/2010/main" val="88328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>
                <a:solidFill>
                  <a:srgbClr val="FFFF00"/>
                </a:solidFill>
              </a:rPr>
              <a:t>Langer’s Concerns 2018</a:t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sz="3600" b="1" dirty="0">
                <a:solidFill>
                  <a:srgbClr val="00FF00"/>
                </a:solidFill>
              </a:rPr>
              <a:t>PACIFIC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" y="1600205"/>
            <a:ext cx="11387328" cy="4525963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Study Remains Blinded to OS: </a:t>
            </a:r>
            <a:r>
              <a:rPr lang="en-US" b="1" dirty="0">
                <a:solidFill>
                  <a:srgbClr val="FFFF00"/>
                </a:solidFill>
              </a:rPr>
              <a:t>since addressed by press release, WCLC 2018, and ASCO 2019 presentations – Data on PDL1 &lt; 1% give us pause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Control Group Underperformed </a:t>
            </a:r>
            <a:r>
              <a:rPr lang="en-US" dirty="0" err="1">
                <a:solidFill>
                  <a:schemeClr val="bg1"/>
                </a:solidFill>
              </a:rPr>
              <a:t>wrt</a:t>
            </a:r>
            <a:r>
              <a:rPr lang="en-US" dirty="0">
                <a:solidFill>
                  <a:schemeClr val="bg1"/>
                </a:solidFill>
              </a:rPr>
              <a:t> PFS: </a:t>
            </a:r>
            <a:r>
              <a:rPr lang="en-US" b="1" dirty="0">
                <a:solidFill>
                  <a:srgbClr val="FFFF00"/>
                </a:solidFill>
              </a:rPr>
              <a:t>still unexplained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Significant Percentage of Pts (?Majority) did not Undergo Pre-</a:t>
            </a:r>
            <a:r>
              <a:rPr lang="en-US" dirty="0" err="1">
                <a:solidFill>
                  <a:schemeClr val="bg1"/>
                </a:solidFill>
              </a:rPr>
              <a:t>Tx</a:t>
            </a:r>
            <a:r>
              <a:rPr lang="en-US" dirty="0">
                <a:solidFill>
                  <a:schemeClr val="bg1"/>
                </a:solidFill>
              </a:rPr>
              <a:t> PET:  </a:t>
            </a:r>
            <a:r>
              <a:rPr lang="en-US" b="1" dirty="0">
                <a:solidFill>
                  <a:srgbClr val="FFFF00"/>
                </a:solidFill>
              </a:rPr>
              <a:t>these data are not forthcoming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Some Imbalance in Percentage of Pts with &gt; 25% PDL1 Expression Favoring </a:t>
            </a:r>
            <a:r>
              <a:rPr lang="en-US" dirty="0" err="1">
                <a:solidFill>
                  <a:schemeClr val="bg1"/>
                </a:solidFill>
              </a:rPr>
              <a:t>Durvalumab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b="1" dirty="0">
                <a:solidFill>
                  <a:srgbClr val="FFFF00"/>
                </a:solidFill>
              </a:rPr>
              <a:t>Lucky break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No data on Percentage who Received &lt; 60 </a:t>
            </a:r>
            <a:r>
              <a:rPr lang="en-US" dirty="0" err="1">
                <a:solidFill>
                  <a:schemeClr val="bg1"/>
                </a:solidFill>
              </a:rPr>
              <a:t>Gy</a:t>
            </a:r>
            <a:r>
              <a:rPr lang="en-US" dirty="0">
                <a:solidFill>
                  <a:schemeClr val="bg1"/>
                </a:solidFill>
              </a:rPr>
              <a:t> or Nature of Subsequent or Concurrent Chemo: </a:t>
            </a:r>
            <a:r>
              <a:rPr lang="en-US" b="1" dirty="0">
                <a:solidFill>
                  <a:srgbClr val="FFFF00"/>
                </a:solidFill>
              </a:rPr>
              <a:t>latter addressed by supplemental tables in NEJM paper; still need information on the former and on f/u Tx</a:t>
            </a:r>
          </a:p>
          <a:p>
            <a:pPr>
              <a:defRPr/>
            </a:pP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05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Content Slide - Blank">
  <a:themeElements>
    <a:clrScheme name="Custom 1">
      <a:dk1>
        <a:srgbClr val="1C2E37"/>
      </a:dk1>
      <a:lt1>
        <a:sysClr val="window" lastClr="FFFFFF"/>
      </a:lt1>
      <a:dk2>
        <a:srgbClr val="215366"/>
      </a:dk2>
      <a:lt2>
        <a:srgbClr val="EBEBEB"/>
      </a:lt2>
      <a:accent1>
        <a:srgbClr val="6DCFF6"/>
      </a:accent1>
      <a:accent2>
        <a:srgbClr val="00AEF0"/>
      </a:accent2>
      <a:accent3>
        <a:srgbClr val="8FD5F9"/>
      </a:accent3>
      <a:accent4>
        <a:srgbClr val="8064A2"/>
      </a:accent4>
      <a:accent5>
        <a:srgbClr val="4BACC6"/>
      </a:accent5>
      <a:accent6>
        <a:srgbClr val="F79646"/>
      </a:accent6>
      <a:hlink>
        <a:srgbClr val="00AEF0"/>
      </a:hlink>
      <a:folHlink>
        <a:srgbClr val="00AE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chemeClr val="bg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erck_Be_Well_Oncology">
  <a:themeElements>
    <a:clrScheme name="Merck">
      <a:dk1>
        <a:srgbClr val="000000"/>
      </a:dk1>
      <a:lt1>
        <a:srgbClr val="FFFFFF"/>
      </a:lt1>
      <a:dk2>
        <a:srgbClr val="36424A"/>
      </a:dk2>
      <a:lt2>
        <a:srgbClr val="BFBFBF"/>
      </a:lt2>
      <a:accent1>
        <a:srgbClr val="00877C"/>
      </a:accent1>
      <a:accent2>
        <a:srgbClr val="8CC7BA"/>
      </a:accent2>
      <a:accent3>
        <a:srgbClr val="94A545"/>
      </a:accent3>
      <a:accent4>
        <a:srgbClr val="F4DC05"/>
      </a:accent4>
      <a:accent5>
        <a:srgbClr val="7A003C"/>
      </a:accent5>
      <a:accent6>
        <a:srgbClr val="F79646"/>
      </a:accent6>
      <a:hlink>
        <a:srgbClr val="00877C"/>
      </a:hlink>
      <a:folHlink>
        <a:srgbClr val="8CC7BA"/>
      </a:folHlink>
    </a:clrScheme>
    <a:fontScheme name="Merck A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erck_mix_match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877C"/>
      </a:accent1>
      <a:accent2>
        <a:srgbClr val="BDBDBD"/>
      </a:accent2>
      <a:accent3>
        <a:srgbClr val="FFFFFF"/>
      </a:accent3>
      <a:accent4>
        <a:srgbClr val="000000"/>
      </a:accent4>
      <a:accent5>
        <a:srgbClr val="AAC3BF"/>
      </a:accent5>
      <a:accent6>
        <a:srgbClr val="ABABAB"/>
      </a:accent6>
      <a:hlink>
        <a:srgbClr val="8CC7BA"/>
      </a:hlink>
      <a:folHlink>
        <a:srgbClr val="99CC00"/>
      </a:folHlink>
    </a:clrScheme>
    <a:fontScheme name="Custom Design">
      <a:majorFont>
        <a:latin typeface="Arial Narrow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877C"/>
        </a:accent1>
        <a:accent2>
          <a:srgbClr val="BDBDBD"/>
        </a:accent2>
        <a:accent3>
          <a:srgbClr val="FFFFFF"/>
        </a:accent3>
        <a:accent4>
          <a:srgbClr val="000000"/>
        </a:accent4>
        <a:accent5>
          <a:srgbClr val="AAC3BF"/>
        </a:accent5>
        <a:accent6>
          <a:srgbClr val="ABABAB"/>
        </a:accent6>
        <a:hlink>
          <a:srgbClr val="8CC7BA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90578-0003 OGMA.Master.MSD 16x9 09216 1134JL " id="{7F2B4FE3-3DD6-9244-84C2-86935C510A38}" vid="{45936248-969E-F84B-8672-68E2FC2351D3}"/>
    </a:ext>
  </a:extLst>
</a:theme>
</file>

<file path=ppt/theme/theme4.xml><?xml version="1.0" encoding="utf-8"?>
<a:theme xmlns:a="http://schemas.openxmlformats.org/drawingml/2006/main" name="1_merck_mix_match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877C"/>
      </a:accent1>
      <a:accent2>
        <a:srgbClr val="BDBDBD"/>
      </a:accent2>
      <a:accent3>
        <a:srgbClr val="FFFFFF"/>
      </a:accent3>
      <a:accent4>
        <a:srgbClr val="000000"/>
      </a:accent4>
      <a:accent5>
        <a:srgbClr val="AAC3BF"/>
      </a:accent5>
      <a:accent6>
        <a:srgbClr val="ABABAB"/>
      </a:accent6>
      <a:hlink>
        <a:srgbClr val="8CC7BA"/>
      </a:hlink>
      <a:folHlink>
        <a:srgbClr val="99CC00"/>
      </a:folHlink>
    </a:clrScheme>
    <a:fontScheme name="Custom Design">
      <a:majorFont>
        <a:latin typeface="Arial Narrow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877C"/>
        </a:accent1>
        <a:accent2>
          <a:srgbClr val="BDBDBD"/>
        </a:accent2>
        <a:accent3>
          <a:srgbClr val="FFFFFF"/>
        </a:accent3>
        <a:accent4>
          <a:srgbClr val="000000"/>
        </a:accent4>
        <a:accent5>
          <a:srgbClr val="AAC3BF"/>
        </a:accent5>
        <a:accent6>
          <a:srgbClr val="ABABAB"/>
        </a:accent6>
        <a:hlink>
          <a:srgbClr val="8CC7BA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90578-0003 OGMA.Master.MSD 16x9 09216 1134JL " id="{7F2B4FE3-3DD6-9244-84C2-86935C510A38}" vid="{45936248-969E-F84B-8672-68E2FC2351D3}"/>
    </a:ext>
  </a:extLst>
</a:theme>
</file>

<file path=ppt/theme/theme5.xml><?xml version="1.0" encoding="utf-8"?>
<a:theme xmlns:a="http://schemas.openxmlformats.org/drawingml/2006/main" name="2_merck_mix_match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877C"/>
      </a:accent1>
      <a:accent2>
        <a:srgbClr val="BDBDBD"/>
      </a:accent2>
      <a:accent3>
        <a:srgbClr val="FFFFFF"/>
      </a:accent3>
      <a:accent4>
        <a:srgbClr val="000000"/>
      </a:accent4>
      <a:accent5>
        <a:srgbClr val="AAC3BF"/>
      </a:accent5>
      <a:accent6>
        <a:srgbClr val="ABABAB"/>
      </a:accent6>
      <a:hlink>
        <a:srgbClr val="8CC7BA"/>
      </a:hlink>
      <a:folHlink>
        <a:srgbClr val="99CC00"/>
      </a:folHlink>
    </a:clrScheme>
    <a:fontScheme name="Custom Design">
      <a:majorFont>
        <a:latin typeface="Arial Narrow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877C"/>
        </a:accent1>
        <a:accent2>
          <a:srgbClr val="BDBDBD"/>
        </a:accent2>
        <a:accent3>
          <a:srgbClr val="FFFFFF"/>
        </a:accent3>
        <a:accent4>
          <a:srgbClr val="000000"/>
        </a:accent4>
        <a:accent5>
          <a:srgbClr val="AAC3BF"/>
        </a:accent5>
        <a:accent6>
          <a:srgbClr val="ABABAB"/>
        </a:accent6>
        <a:hlink>
          <a:srgbClr val="8CC7BA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90578-0003 OGMA.Master.MSD 16x9 09216 1134JL " id="{7F2B4FE3-3DD6-9244-84C2-86935C510A38}" vid="{45936248-969E-F84B-8672-68E2FC2351D3}"/>
    </a:ext>
  </a:extLst>
</a:theme>
</file>

<file path=ppt/theme/theme6.xml><?xml version="1.0" encoding="utf-8"?>
<a:theme xmlns:a="http://schemas.openxmlformats.org/drawingml/2006/main" name="1_Content Slide - Blank">
  <a:themeElements>
    <a:clrScheme name="Custom 1">
      <a:dk1>
        <a:srgbClr val="1C2E37"/>
      </a:dk1>
      <a:lt1>
        <a:sysClr val="window" lastClr="FFFFFF"/>
      </a:lt1>
      <a:dk2>
        <a:srgbClr val="215366"/>
      </a:dk2>
      <a:lt2>
        <a:srgbClr val="EBEBEB"/>
      </a:lt2>
      <a:accent1>
        <a:srgbClr val="6DCFF6"/>
      </a:accent1>
      <a:accent2>
        <a:srgbClr val="00AEF0"/>
      </a:accent2>
      <a:accent3>
        <a:srgbClr val="8FD5F9"/>
      </a:accent3>
      <a:accent4>
        <a:srgbClr val="8064A2"/>
      </a:accent4>
      <a:accent5>
        <a:srgbClr val="4BACC6"/>
      </a:accent5>
      <a:accent6>
        <a:srgbClr val="F79646"/>
      </a:accent6>
      <a:hlink>
        <a:srgbClr val="00AEF0"/>
      </a:hlink>
      <a:folHlink>
        <a:srgbClr val="00AE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chemeClr val="bg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4014CE0A-48A5-4126-A993-508E00D11E9C}"/>
</file>

<file path=customXml/itemProps2.xml><?xml version="1.0" encoding="utf-8"?>
<ds:datastoreItem xmlns:ds="http://schemas.openxmlformats.org/officeDocument/2006/customXml" ds:itemID="{FA6C5B0D-386E-4C46-A572-BFE7D9362C17}"/>
</file>

<file path=customXml/itemProps3.xml><?xml version="1.0" encoding="utf-8"?>
<ds:datastoreItem xmlns:ds="http://schemas.openxmlformats.org/officeDocument/2006/customXml" ds:itemID="{3A540808-40E2-446A-BDC5-6EF50298CB08}"/>
</file>

<file path=docProps/app.xml><?xml version="1.0" encoding="utf-8"?>
<Properties xmlns="http://schemas.openxmlformats.org/officeDocument/2006/extended-properties" xmlns:vt="http://schemas.openxmlformats.org/officeDocument/2006/docPropsVTypes">
  <TotalTime>69694</TotalTime>
  <Words>1656</Words>
  <Application>Microsoft Macintosh PowerPoint</Application>
  <PresentationFormat>Widescreen</PresentationFormat>
  <Paragraphs>324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Arial Narrow</vt:lpstr>
      <vt:lpstr>Calibri</vt:lpstr>
      <vt:lpstr>Wingdings</vt:lpstr>
      <vt:lpstr>Content Slide - Blank</vt:lpstr>
      <vt:lpstr>Merck_Be_Well_Oncology</vt:lpstr>
      <vt:lpstr>merck_mix_match</vt:lpstr>
      <vt:lpstr>1_merck_mix_match</vt:lpstr>
      <vt:lpstr>2_merck_mix_match</vt:lpstr>
      <vt:lpstr>1_Content Slide - Blank</vt:lpstr>
      <vt:lpstr>Integration of Immune Checkpoint Inhibition into the Management of Locally Advanced NSCLC </vt:lpstr>
      <vt:lpstr>Primacy of Immunotherapy in LA-NSCLC</vt:lpstr>
      <vt:lpstr>Rationale for PD(L)1 Inhibition after Chemoradiation in LA-NSCLC</vt:lpstr>
      <vt:lpstr>PACIFIC: Consolidation immunotherapy (durvalumab) after CRT  is the current standard of care for unresectable LA-NSCLC</vt:lpstr>
      <vt:lpstr>PFS Subgroup Analysis by BICR (ITT)</vt:lpstr>
      <vt:lpstr>PACIFIC 3-year Update ASCO 2019 Abstract #8526</vt:lpstr>
      <vt:lpstr>PD-L1 and Survival on PACIFIC</vt:lpstr>
      <vt:lpstr>PD-L1 and Survival on PACIFIC</vt:lpstr>
      <vt:lpstr>Langer’s Concerns 2018 PACIFIC</vt:lpstr>
      <vt:lpstr>Phase II Trial of Concurrent Chemoradiation with Consolidation Pembrolizumab in Patients with Unresectable Stage III NSCLC</vt:lpstr>
      <vt:lpstr>Consolidation Pembrolizumab Following CCRT for Unresectable Stage III NSCLC: LUN 14-179</vt:lpstr>
      <vt:lpstr>Treatment Administration: LUN 14-179</vt:lpstr>
      <vt:lpstr>Efficacy of Consolidation  Pembrolizumab vs Durvalumab</vt:lpstr>
      <vt:lpstr>Abstract 8511 Phase I Study Design</vt:lpstr>
      <vt:lpstr>Abstract 8511 Phase I Preliminary Results</vt:lpstr>
      <vt:lpstr>Langer’s Conclusions and Future Directions: IO Tx in LA-NSCLC</vt:lpstr>
    </vt:vector>
  </TitlesOfParts>
  <Manager/>
  <Company>Research To Practice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>www.ResearchToPractice.com</dc:description>
  <cp:lastModifiedBy>Isabella Carrasco</cp:lastModifiedBy>
  <cp:revision>2131</cp:revision>
  <cp:lastPrinted>2019-09-15T21:49:50Z</cp:lastPrinted>
  <dcterms:created xsi:type="dcterms:W3CDTF">2013-08-15T00:12:50Z</dcterms:created>
  <dcterms:modified xsi:type="dcterms:W3CDTF">2019-10-03T16:58:44Z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docIndexRef">
    <vt:lpwstr>0147f31b-7028-49ef-80ae-2bda421c7c86</vt:lpwstr>
  </property>
  <property fmtid="{D5CDD505-2E9C-101B-9397-08002B2CF9AE}" pid="4" name="bjSaver">
    <vt:lpwstr>e0D6yHBcEY8/H00Amuo6pbMWdOjMdk4a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policy="a10f9ac0-5937-4b4f-b459-96aedd9ed2c5" xmlns="http://www.boldonjames.com/2008/01/sie/i</vt:lpwstr>
  </property>
  <property fmtid="{D5CDD505-2E9C-101B-9397-08002B2CF9AE}" pid="6" name="bjDocumentLabelXML-0">
    <vt:lpwstr>nternal/label"&gt;&lt;element uid="9920fcc9-9f43-4d43-9e3e-b98a219cfd55" value="" /&gt;&lt;/sisl&gt;</vt:lpwstr>
  </property>
  <property fmtid="{D5CDD505-2E9C-101B-9397-08002B2CF9AE}" pid="7" name="bjDocumentSecurityLabel">
    <vt:lpwstr>Not Classified</vt:lpwstr>
  </property>
  <property fmtid="{D5CDD505-2E9C-101B-9397-08002B2CF9AE}" pid="8" name="ContentTypeId">
    <vt:lpwstr>0x01010018862A45804C7345BFDE61DA2C172BE7</vt:lpwstr>
  </property>
  <property fmtid="{D5CDD505-2E9C-101B-9397-08002B2CF9AE}" pid="9" name="TaxKeyword">
    <vt:lpwstr/>
  </property>
</Properties>
</file>