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1 at 12.18.10 PM.png" descr="Screen Shot 2019-04-11 at 12.18.1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0" name="Screen Shot 2019-04-11 at 1.13.45 PM.png" descr="Screen Shot 2019-04-11 at 1.13.4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Screen Shot 2019-04-11 at 1.19.39 PM.png" descr="Screen Shot 2019-04-11 at 1.19.3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1" name="Screen Shot 2019-04-11 at 1.21.20 PM.png" descr="Screen Shot 2019-04-11 at 1.21.2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5" name="Screen Shot 2019-04-11 at 1.22.12 PM.png" descr="Screen Shot 2019-04-11 at 1.22.1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1 at 12.21.39 PM.png" descr="Screen Shot 2019-04-11 at 12.21.3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1 at 3.33.54 PM.png" descr="Screen Shot 2019-04-11 at 3.33.5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1 at 12.35.12 PM.png" descr="Screen Shot 2019-04-11 at 12.35.1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1 at 12.47.36 PM.png" descr="Screen Shot 2019-04-11 at 12.47.3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19-04-11 at 12.51.04 PM.png" descr="Screen Shot 2019-04-11 at 12.51.0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19-04-11 at 12.52.16 PM.png" descr="Screen Shot 2019-04-11 at 12.52.1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19-04-11 at 12.58.25 PM.png" descr="Screen Shot 2019-04-11 at 12.58.2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6" name="Screen Shot 2019-04-11 at 1.08.40 PM.png" descr="Screen Shot 2019-04-11 at 1.08.4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D11C4F7D-50CE-4C6B-B2BE-2BBA930105BB}"/>
</file>

<file path=customXml/itemProps2.xml><?xml version="1.0" encoding="utf-8"?>
<ds:datastoreItem xmlns:ds="http://schemas.openxmlformats.org/officeDocument/2006/customXml" ds:itemID="{42F74354-140B-4646-8682-5A66BBC60023}"/>
</file>

<file path=customXml/itemProps3.xml><?xml version="1.0" encoding="utf-8"?>
<ds:datastoreItem xmlns:ds="http://schemas.openxmlformats.org/officeDocument/2006/customXml" ds:itemID="{7A64696D-6A0C-41A8-8701-0530E08661A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