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7868" r:id="rId1"/>
    <p:sldMasterId id="2147483648" r:id="rId2"/>
    <p:sldMasterId id="2147487850" r:id="rId3"/>
    <p:sldMasterId id="2147487897" r:id="rId4"/>
  </p:sldMasterIdLst>
  <p:notesMasterIdLst>
    <p:notesMasterId r:id="rId62"/>
  </p:notesMasterIdLst>
  <p:handoutMasterIdLst>
    <p:handoutMasterId r:id="rId63"/>
  </p:handoutMasterIdLst>
  <p:sldIdLst>
    <p:sldId id="3121" r:id="rId5"/>
    <p:sldId id="922" r:id="rId6"/>
    <p:sldId id="2387" r:id="rId7"/>
    <p:sldId id="2827" r:id="rId8"/>
    <p:sldId id="928" r:id="rId9"/>
    <p:sldId id="3110" r:id="rId10"/>
    <p:sldId id="929" r:id="rId11"/>
    <p:sldId id="2426" r:id="rId12"/>
    <p:sldId id="2639" r:id="rId13"/>
    <p:sldId id="2640" r:id="rId14"/>
    <p:sldId id="587" r:id="rId15"/>
    <p:sldId id="626" r:id="rId16"/>
    <p:sldId id="783" r:id="rId17"/>
    <p:sldId id="2427" r:id="rId18"/>
    <p:sldId id="757" r:id="rId19"/>
    <p:sldId id="759" r:id="rId20"/>
    <p:sldId id="1438" r:id="rId21"/>
    <p:sldId id="778" r:id="rId22"/>
    <p:sldId id="2442" r:id="rId23"/>
    <p:sldId id="2644" r:id="rId24"/>
    <p:sldId id="2393" r:id="rId25"/>
    <p:sldId id="2392" r:id="rId26"/>
    <p:sldId id="3063" r:id="rId27"/>
    <p:sldId id="779" r:id="rId28"/>
    <p:sldId id="780" r:id="rId29"/>
    <p:sldId id="2443" r:id="rId30"/>
    <p:sldId id="782" r:id="rId31"/>
    <p:sldId id="1376" r:id="rId32"/>
    <p:sldId id="3116" r:id="rId33"/>
    <p:sldId id="3114" r:id="rId34"/>
    <p:sldId id="3115" r:id="rId35"/>
    <p:sldId id="616" r:id="rId36"/>
    <p:sldId id="2031" r:id="rId37"/>
    <p:sldId id="617" r:id="rId38"/>
    <p:sldId id="2428" r:id="rId39"/>
    <p:sldId id="2646" r:id="rId40"/>
    <p:sldId id="2439" r:id="rId41"/>
    <p:sldId id="3118" r:id="rId42"/>
    <p:sldId id="2627" r:id="rId43"/>
    <p:sldId id="3064" r:id="rId44"/>
    <p:sldId id="769" r:id="rId45"/>
    <p:sldId id="799" r:id="rId46"/>
    <p:sldId id="2430" r:id="rId47"/>
    <p:sldId id="2431" r:id="rId48"/>
    <p:sldId id="2437" r:id="rId49"/>
    <p:sldId id="3119" r:id="rId50"/>
    <p:sldId id="2438" r:id="rId51"/>
    <p:sldId id="2624" r:id="rId52"/>
    <p:sldId id="2625" r:id="rId53"/>
    <p:sldId id="2626" r:id="rId54"/>
    <p:sldId id="3066" r:id="rId55"/>
    <p:sldId id="768" r:id="rId56"/>
    <p:sldId id="3067" r:id="rId57"/>
    <p:sldId id="3120" r:id="rId58"/>
    <p:sldId id="2648" r:id="rId59"/>
    <p:sldId id="625" r:id="rId60"/>
    <p:sldId id="742" r:id="rId6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25796"/>
    <a:srgbClr val="00284C"/>
    <a:srgbClr val="8DC73F"/>
    <a:srgbClr val="94D343"/>
    <a:srgbClr val="FF891F"/>
    <a:srgbClr val="082A50"/>
    <a:srgbClr val="2D2D8A"/>
    <a:srgbClr val="E9BB2B"/>
    <a:srgbClr val="DA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4" autoAdjust="0"/>
    <p:restoredTop sz="94753" autoAdjust="0"/>
  </p:normalViewPr>
  <p:slideViewPr>
    <p:cSldViewPr>
      <p:cViewPr varScale="1">
        <p:scale>
          <a:sx n="111" d="100"/>
          <a:sy n="111" d="100"/>
        </p:scale>
        <p:origin x="592" y="200"/>
      </p:cViewPr>
      <p:guideLst>
        <p:guide orient="horz" pos="2160"/>
        <p:guide pos="37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56960"/>
    </p:cViewPr>
  </p:sorterViewPr>
  <p:notesViewPr>
    <p:cSldViewPr snapToGrid="0" snapToObjects="1">
      <p:cViewPr varScale="1">
        <p:scale>
          <a:sx n="70" d="100"/>
          <a:sy n="70" d="100"/>
        </p:scale>
        <p:origin x="-29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69" Type="http://schemas.openxmlformats.org/officeDocument/2006/relationships/customXml" Target="../customXml/item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7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E5BF04BB-6AFE-7443-8DE7-356C5B89CB55}"/>
    <pc:docChg chg="undo custSel modSld">
      <pc:chgData name="Silvana Izquierdo" userId="46480b9d-78ec-4659-884d-35c5467fe41c" providerId="ADAL" clId="{E5BF04BB-6AFE-7443-8DE7-356C5B89CB55}" dt="2019-05-31T18:57:13.698" v="37" actId="113"/>
      <pc:docMkLst>
        <pc:docMk/>
      </pc:docMkLst>
      <pc:sldChg chg="modSp">
        <pc:chgData name="Silvana Izquierdo" userId="46480b9d-78ec-4659-884d-35c5467fe41c" providerId="ADAL" clId="{E5BF04BB-6AFE-7443-8DE7-356C5B89CB55}" dt="2019-05-31T18:56:33.032" v="29" actId="20577"/>
        <pc:sldMkLst>
          <pc:docMk/>
          <pc:sldMk cId="2523755784" sldId="617"/>
        </pc:sldMkLst>
        <pc:graphicFrameChg chg="modGraphic">
          <ac:chgData name="Silvana Izquierdo" userId="46480b9d-78ec-4659-884d-35c5467fe41c" providerId="ADAL" clId="{E5BF04BB-6AFE-7443-8DE7-356C5B89CB55}" dt="2019-05-31T18:56:33.032" v="29" actId="20577"/>
          <ac:graphicFrameMkLst>
            <pc:docMk/>
            <pc:sldMk cId="2523755784" sldId="617"/>
            <ac:graphicFrameMk id="8" creationId="{42FC95DC-3817-FF47-B98C-5B2D4D34F7E8}"/>
          </ac:graphicFrameMkLst>
        </pc:graphicFrameChg>
      </pc:sldChg>
      <pc:sldChg chg="modSp">
        <pc:chgData name="Silvana Izquierdo" userId="46480b9d-78ec-4659-884d-35c5467fe41c" providerId="ADAL" clId="{E5BF04BB-6AFE-7443-8DE7-356C5B89CB55}" dt="2019-05-31T18:54:04.379" v="8" actId="20577"/>
        <pc:sldMkLst>
          <pc:docMk/>
          <pc:sldMk cId="2428051847" sldId="2392"/>
        </pc:sldMkLst>
        <pc:spChg chg="mod">
          <ac:chgData name="Silvana Izquierdo" userId="46480b9d-78ec-4659-884d-35c5467fe41c" providerId="ADAL" clId="{E5BF04BB-6AFE-7443-8DE7-356C5B89CB55}" dt="2019-05-31T18:54:04.379" v="8" actId="20577"/>
          <ac:spMkLst>
            <pc:docMk/>
            <pc:sldMk cId="2428051847" sldId="2392"/>
            <ac:spMk id="4" creationId="{789BD2E3-2671-6546-9E04-75FD8E8B8B37}"/>
          </ac:spMkLst>
        </pc:spChg>
      </pc:sldChg>
      <pc:sldChg chg="modSp">
        <pc:chgData name="Silvana Izquierdo" userId="46480b9d-78ec-4659-884d-35c5467fe41c" providerId="ADAL" clId="{E5BF04BB-6AFE-7443-8DE7-356C5B89CB55}" dt="2019-05-31T18:56:42.105" v="30" actId="20577"/>
        <pc:sldMkLst>
          <pc:docMk/>
          <pc:sldMk cId="1346122769" sldId="2431"/>
        </pc:sldMkLst>
        <pc:spChg chg="mod">
          <ac:chgData name="Silvana Izquierdo" userId="46480b9d-78ec-4659-884d-35c5467fe41c" providerId="ADAL" clId="{E5BF04BB-6AFE-7443-8DE7-356C5B89CB55}" dt="2019-05-31T18:56:42.105" v="30" actId="20577"/>
          <ac:spMkLst>
            <pc:docMk/>
            <pc:sldMk cId="1346122769" sldId="2431"/>
            <ac:spMk id="7169" creationId="{00000000-0000-0000-0000-000000000000}"/>
          </ac:spMkLst>
        </pc:spChg>
      </pc:sldChg>
      <pc:sldChg chg="modSp">
        <pc:chgData name="Silvana Izquierdo" userId="46480b9d-78ec-4659-884d-35c5467fe41c" providerId="ADAL" clId="{E5BF04BB-6AFE-7443-8DE7-356C5B89CB55}" dt="2019-05-31T18:55:52.291" v="27" actId="20577"/>
        <pc:sldMkLst>
          <pc:docMk/>
          <pc:sldMk cId="2231416555" sldId="3063"/>
        </pc:sldMkLst>
        <pc:spChg chg="mod">
          <ac:chgData name="Silvana Izquierdo" userId="46480b9d-78ec-4659-884d-35c5467fe41c" providerId="ADAL" clId="{E5BF04BB-6AFE-7443-8DE7-356C5B89CB55}" dt="2019-05-31T18:55:41.483" v="22" actId="20577"/>
          <ac:spMkLst>
            <pc:docMk/>
            <pc:sldMk cId="2231416555" sldId="3063"/>
            <ac:spMk id="19" creationId="{FAA1F2E3-A68F-EB4A-BF41-658AD2E1E565}"/>
          </ac:spMkLst>
        </pc:spChg>
        <pc:spChg chg="mod">
          <ac:chgData name="Silvana Izquierdo" userId="46480b9d-78ec-4659-884d-35c5467fe41c" providerId="ADAL" clId="{E5BF04BB-6AFE-7443-8DE7-356C5B89CB55}" dt="2019-05-31T18:55:43.026" v="23" actId="20577"/>
          <ac:spMkLst>
            <pc:docMk/>
            <pc:sldMk cId="2231416555" sldId="3063"/>
            <ac:spMk id="35" creationId="{C91AFD61-0F39-B942-8783-C04C83CFBC52}"/>
          </ac:spMkLst>
        </pc:spChg>
        <pc:spChg chg="mod">
          <ac:chgData name="Silvana Izquierdo" userId="46480b9d-78ec-4659-884d-35c5467fe41c" providerId="ADAL" clId="{E5BF04BB-6AFE-7443-8DE7-356C5B89CB55}" dt="2019-05-31T18:55:52.291" v="27" actId="20577"/>
          <ac:spMkLst>
            <pc:docMk/>
            <pc:sldMk cId="2231416555" sldId="3063"/>
            <ac:spMk id="40" creationId="{E36A484B-F489-1B48-9DD8-98F8DBFC6284}"/>
          </ac:spMkLst>
        </pc:spChg>
        <pc:spChg chg="mod">
          <ac:chgData name="Silvana Izquierdo" userId="46480b9d-78ec-4659-884d-35c5467fe41c" providerId="ADAL" clId="{E5BF04BB-6AFE-7443-8DE7-356C5B89CB55}" dt="2019-05-31T18:55:50.667" v="26" actId="20577"/>
          <ac:spMkLst>
            <pc:docMk/>
            <pc:sldMk cId="2231416555" sldId="3063"/>
            <ac:spMk id="41" creationId="{6CFE82BF-54D2-314A-A5FB-857109B92387}"/>
          </ac:spMkLst>
        </pc:spChg>
      </pc:sldChg>
    </pc:docChg>
  </pc:docChgLst>
  <pc:docChgLst>
    <pc:chgData name="Silvana Izquierdo" userId="46480b9d-78ec-4659-884d-35c5467fe41c" providerId="ADAL" clId="{AC055890-EFA6-F24D-95E5-E9CBAB0D4B14}"/>
    <pc:docChg chg="addSld delSld modSld sldOrd delMainMaster">
      <pc:chgData name="Silvana Izquierdo" userId="46480b9d-78ec-4659-884d-35c5467fe41c" providerId="ADAL" clId="{AC055890-EFA6-F24D-95E5-E9CBAB0D4B14}" dt="2019-06-04T17:25:28.705" v="44" actId="20577"/>
      <pc:docMkLst>
        <pc:docMk/>
      </pc:docMkLst>
      <pc:sldChg chg="modNotesTx">
        <pc:chgData name="Silvana Izquierdo" userId="46480b9d-78ec-4659-884d-35c5467fe41c" providerId="ADAL" clId="{AC055890-EFA6-F24D-95E5-E9CBAB0D4B14}" dt="2019-06-04T17:25:20.425" v="43" actId="20577"/>
        <pc:sldMkLst>
          <pc:docMk/>
          <pc:sldMk cId="2335333220" sldId="799"/>
        </pc:sldMkLst>
      </pc:sldChg>
      <pc:sldChg chg="modSp add">
        <pc:chgData name="Silvana Izquierdo" userId="46480b9d-78ec-4659-884d-35c5467fe41c" providerId="ADAL" clId="{AC055890-EFA6-F24D-95E5-E9CBAB0D4B14}" dt="2019-06-04T17:24:13.060" v="7" actId="14734"/>
        <pc:sldMkLst>
          <pc:docMk/>
          <pc:sldMk cId="2474800050" sldId="928"/>
        </pc:sldMkLst>
        <pc:spChg chg="mod">
          <ac:chgData name="Silvana Izquierdo" userId="46480b9d-78ec-4659-884d-35c5467fe41c" providerId="ADAL" clId="{AC055890-EFA6-F24D-95E5-E9CBAB0D4B14}" dt="2019-06-04T17:23:15.887" v="5" actId="20577"/>
          <ac:spMkLst>
            <pc:docMk/>
            <pc:sldMk cId="2474800050" sldId="928"/>
            <ac:spMk id="2" creationId="{06569BD4-E8D9-FB48-A730-D6EC3ADEB864}"/>
          </ac:spMkLst>
        </pc:spChg>
        <pc:graphicFrameChg chg="mod modGraphic">
          <ac:chgData name="Silvana Izquierdo" userId="46480b9d-78ec-4659-884d-35c5467fe41c" providerId="ADAL" clId="{AC055890-EFA6-F24D-95E5-E9CBAB0D4B14}" dt="2019-06-04T17:24:13.060" v="7" actId="14734"/>
          <ac:graphicFrameMkLst>
            <pc:docMk/>
            <pc:sldMk cId="2474800050" sldId="928"/>
            <ac:graphicFrameMk id="3" creationId="{A65EF748-D23F-EB4C-A971-0E588AE241AF}"/>
          </ac:graphicFrameMkLst>
        </pc:graphicFrameChg>
      </pc:sldChg>
      <pc:sldChg chg="add">
        <pc:chgData name="Silvana Izquierdo" userId="46480b9d-78ec-4659-884d-35c5467fe41c" providerId="ADAL" clId="{AC055890-EFA6-F24D-95E5-E9CBAB0D4B14}" dt="2019-06-04T17:22:52.246" v="2"/>
        <pc:sldMkLst>
          <pc:docMk/>
          <pc:sldMk cId="3496581643" sldId="929"/>
        </pc:sldMkLst>
      </pc:sldChg>
      <pc:sldChg chg="modNotesTx">
        <pc:chgData name="Silvana Izquierdo" userId="46480b9d-78ec-4659-884d-35c5467fe41c" providerId="ADAL" clId="{AC055890-EFA6-F24D-95E5-E9CBAB0D4B14}" dt="2019-06-04T17:24:58.451" v="30" actId="20577"/>
        <pc:sldMkLst>
          <pc:docMk/>
          <pc:sldMk cId="4033729277" sldId="2640"/>
        </pc:sldMkLst>
      </pc:sldChg>
      <pc:sldChg chg="modSp modNotesTx">
        <pc:chgData name="Silvana Izquierdo" userId="46480b9d-78ec-4659-884d-35c5467fe41c" providerId="ADAL" clId="{AC055890-EFA6-F24D-95E5-E9CBAB0D4B14}" dt="2019-06-04T17:25:09.226" v="42" actId="20577"/>
        <pc:sldMkLst>
          <pc:docMk/>
          <pc:sldMk cId="3800968407" sldId="2644"/>
        </pc:sldMkLst>
        <pc:spChg chg="mod">
          <ac:chgData name="Silvana Izquierdo" userId="46480b9d-78ec-4659-884d-35c5467fe41c" providerId="ADAL" clId="{AC055890-EFA6-F24D-95E5-E9CBAB0D4B14}" dt="2019-06-04T17:24:44.178" v="29" actId="1076"/>
          <ac:spMkLst>
            <pc:docMk/>
            <pc:sldMk cId="3800968407" sldId="2644"/>
            <ac:spMk id="38913" creationId="{00000000-0000-0000-0000-000000000000}"/>
          </ac:spMkLst>
        </pc:spChg>
      </pc:sldChg>
      <pc:sldChg chg="modNotesTx">
        <pc:chgData name="Silvana Izquierdo" userId="46480b9d-78ec-4659-884d-35c5467fe41c" providerId="ADAL" clId="{AC055890-EFA6-F24D-95E5-E9CBAB0D4B14}" dt="2019-06-04T17:25:28.705" v="44" actId="20577"/>
        <pc:sldMkLst>
          <pc:docMk/>
          <pc:sldMk cId="1001001217" sldId="2648"/>
        </pc:sldMkLst>
      </pc:sldChg>
      <pc:sldChg chg="add">
        <pc:chgData name="Silvana Izquierdo" userId="46480b9d-78ec-4659-884d-35c5467fe41c" providerId="ADAL" clId="{AC055890-EFA6-F24D-95E5-E9CBAB0D4B14}" dt="2019-06-04T17:22:08.921" v="0"/>
        <pc:sldMkLst>
          <pc:docMk/>
          <pc:sldMk cId="184717275" sldId="3121"/>
        </pc:sldMkLst>
      </pc:sldChg>
    </pc:docChg>
  </pc:docChgLst>
  <pc:docChgLst>
    <pc:chgData name="Silvana Izquierdo" userId="46480b9d-78ec-4659-884d-35c5467fe41c" providerId="ADAL" clId="{7AB3329C-02C6-2749-A17F-0322E10BEE15}"/>
    <pc:docChg chg="undo modSld">
      <pc:chgData name="Silvana Izquierdo" userId="46480b9d-78ec-4659-884d-35c5467fe41c" providerId="ADAL" clId="{7AB3329C-02C6-2749-A17F-0322E10BEE15}" dt="2019-05-30T16:32:43.618" v="18" actId="20577"/>
      <pc:docMkLst>
        <pc:docMk/>
      </pc:docMkLst>
      <pc:sldChg chg="modSp">
        <pc:chgData name="Silvana Izquierdo" userId="46480b9d-78ec-4659-884d-35c5467fe41c" providerId="ADAL" clId="{7AB3329C-02C6-2749-A17F-0322E10BEE15}" dt="2019-05-30T16:32:43.618" v="18" actId="20577"/>
        <pc:sldMkLst>
          <pc:docMk/>
          <pc:sldMk cId="3248013189" sldId="2827"/>
        </pc:sldMkLst>
        <pc:spChg chg="mod">
          <ac:chgData name="Silvana Izquierdo" userId="46480b9d-78ec-4659-884d-35c5467fe41c" providerId="ADAL" clId="{7AB3329C-02C6-2749-A17F-0322E10BEE15}" dt="2019-05-30T16:32:43.618" v="18" actId="20577"/>
          <ac:spMkLst>
            <pc:docMk/>
            <pc:sldMk cId="3248013189" sldId="2827"/>
            <ac:spMk id="6" creationId="{ED4EBD01-567C-4A48-8736-6DFB099D978E}"/>
          </ac:spMkLst>
        </pc:spChg>
      </pc:sldChg>
    </pc:docChg>
  </pc:docChgLst>
  <pc:docChgLst>
    <pc:chgData name="Silvana Izquierdo" userId="46480b9d-78ec-4659-884d-35c5467fe41c" providerId="ADAL" clId="{8218F589-3D57-5546-BC49-39853B7D409B}"/>
    <pc:docChg chg="custSel modSld">
      <pc:chgData name="Silvana Izquierdo" userId="46480b9d-78ec-4659-884d-35c5467fe41c" providerId="ADAL" clId="{8218F589-3D57-5546-BC49-39853B7D409B}" dt="2019-05-31T19:51:02.534" v="37" actId="478"/>
      <pc:docMkLst>
        <pc:docMk/>
      </pc:docMkLst>
      <pc:sldChg chg="delSp">
        <pc:chgData name="Silvana Izquierdo" userId="46480b9d-78ec-4659-884d-35c5467fe41c" providerId="ADAL" clId="{8218F589-3D57-5546-BC49-39853B7D409B}" dt="2019-05-31T19:49:20.896" v="1" actId="478"/>
        <pc:sldMkLst>
          <pc:docMk/>
          <pc:sldMk cId="1131668881" sldId="587"/>
        </pc:sldMkLst>
        <pc:spChg chg="del">
          <ac:chgData name="Silvana Izquierdo" userId="46480b9d-78ec-4659-884d-35c5467fe41c" providerId="ADAL" clId="{8218F589-3D57-5546-BC49-39853B7D409B}" dt="2019-05-31T19:49:20.896" v="1" actId="478"/>
          <ac:spMkLst>
            <pc:docMk/>
            <pc:sldMk cId="1131668881" sldId="587"/>
            <ac:spMk id="2" creationId="{DB65B25A-D57E-6547-BDD3-69132DF115AA}"/>
          </ac:spMkLst>
        </pc:spChg>
      </pc:sldChg>
      <pc:sldChg chg="delSp">
        <pc:chgData name="Silvana Izquierdo" userId="46480b9d-78ec-4659-884d-35c5467fe41c" providerId="ADAL" clId="{8218F589-3D57-5546-BC49-39853B7D409B}" dt="2019-05-31T19:50:14.038" v="19" actId="478"/>
        <pc:sldMkLst>
          <pc:docMk/>
          <pc:sldMk cId="1639295347" sldId="616"/>
        </pc:sldMkLst>
        <pc:spChg chg="del">
          <ac:chgData name="Silvana Izquierdo" userId="46480b9d-78ec-4659-884d-35c5467fe41c" providerId="ADAL" clId="{8218F589-3D57-5546-BC49-39853B7D409B}" dt="2019-05-31T19:50:14.038" v="19" actId="478"/>
          <ac:spMkLst>
            <pc:docMk/>
            <pc:sldMk cId="1639295347" sldId="616"/>
            <ac:spMk id="6" creationId="{D24805D4-B434-B445-8704-FC47E0AE4208}"/>
          </ac:spMkLst>
        </pc:spChg>
      </pc:sldChg>
      <pc:sldChg chg="delSp">
        <pc:chgData name="Silvana Izquierdo" userId="46480b9d-78ec-4659-884d-35c5467fe41c" providerId="ADAL" clId="{8218F589-3D57-5546-BC49-39853B7D409B}" dt="2019-05-31T19:50:19.702" v="21" actId="478"/>
        <pc:sldMkLst>
          <pc:docMk/>
          <pc:sldMk cId="2523755784" sldId="617"/>
        </pc:sldMkLst>
        <pc:spChg chg="del">
          <ac:chgData name="Silvana Izquierdo" userId="46480b9d-78ec-4659-884d-35c5467fe41c" providerId="ADAL" clId="{8218F589-3D57-5546-BC49-39853B7D409B}" dt="2019-05-31T19:50:19.702" v="21" actId="478"/>
          <ac:spMkLst>
            <pc:docMk/>
            <pc:sldMk cId="2523755784" sldId="617"/>
            <ac:spMk id="13" creationId="{346F9A27-BCAB-2642-B571-49A903D7718C}"/>
          </ac:spMkLst>
        </pc:spChg>
      </pc:sldChg>
      <pc:sldChg chg="delSp">
        <pc:chgData name="Silvana Izquierdo" userId="46480b9d-78ec-4659-884d-35c5467fe41c" providerId="ADAL" clId="{8218F589-3D57-5546-BC49-39853B7D409B}" dt="2019-05-31T19:49:46.633" v="10" actId="478"/>
        <pc:sldMkLst>
          <pc:docMk/>
          <pc:sldMk cId="3018943202" sldId="625"/>
        </pc:sldMkLst>
        <pc:spChg chg="del">
          <ac:chgData name="Silvana Izquierdo" userId="46480b9d-78ec-4659-884d-35c5467fe41c" providerId="ADAL" clId="{8218F589-3D57-5546-BC49-39853B7D409B}" dt="2019-05-31T19:49:46.633" v="10" actId="478"/>
          <ac:spMkLst>
            <pc:docMk/>
            <pc:sldMk cId="3018943202" sldId="625"/>
            <ac:spMk id="11" creationId="{2C9B59DD-3808-2E47-8404-43C8E8A59E4E}"/>
          </ac:spMkLst>
        </pc:spChg>
      </pc:sldChg>
      <pc:sldChg chg="delSp">
        <pc:chgData name="Silvana Izquierdo" userId="46480b9d-78ec-4659-884d-35c5467fe41c" providerId="ADAL" clId="{8218F589-3D57-5546-BC49-39853B7D409B}" dt="2019-05-31T19:49:24.815" v="2" actId="478"/>
        <pc:sldMkLst>
          <pc:docMk/>
          <pc:sldMk cId="2891026638" sldId="626"/>
        </pc:sldMkLst>
        <pc:spChg chg="del">
          <ac:chgData name="Silvana Izquierdo" userId="46480b9d-78ec-4659-884d-35c5467fe41c" providerId="ADAL" clId="{8218F589-3D57-5546-BC49-39853B7D409B}" dt="2019-05-31T19:49:24.815" v="2" actId="478"/>
          <ac:spMkLst>
            <pc:docMk/>
            <pc:sldMk cId="2891026638" sldId="626"/>
            <ac:spMk id="14" creationId="{639FB7AD-110C-594F-B46F-E08DD2461FE6}"/>
          </ac:spMkLst>
        </pc:spChg>
      </pc:sldChg>
      <pc:sldChg chg="delSp">
        <pc:chgData name="Silvana Izquierdo" userId="46480b9d-78ec-4659-884d-35c5467fe41c" providerId="ADAL" clId="{8218F589-3D57-5546-BC49-39853B7D409B}" dt="2019-05-31T19:49:50.351" v="11" actId="478"/>
        <pc:sldMkLst>
          <pc:docMk/>
          <pc:sldMk cId="4289089434" sldId="742"/>
        </pc:sldMkLst>
        <pc:spChg chg="del">
          <ac:chgData name="Silvana Izquierdo" userId="46480b9d-78ec-4659-884d-35c5467fe41c" providerId="ADAL" clId="{8218F589-3D57-5546-BC49-39853B7D409B}" dt="2019-05-31T19:49:50.351" v="11" actId="478"/>
          <ac:spMkLst>
            <pc:docMk/>
            <pc:sldMk cId="4289089434" sldId="742"/>
            <ac:spMk id="5" creationId="{02CBE4A1-6229-5F46-9302-42E364782453}"/>
          </ac:spMkLst>
        </pc:spChg>
      </pc:sldChg>
      <pc:sldChg chg="delSp">
        <pc:chgData name="Silvana Izquierdo" userId="46480b9d-78ec-4659-884d-35c5467fe41c" providerId="ADAL" clId="{8218F589-3D57-5546-BC49-39853B7D409B}" dt="2019-05-31T19:49:32.984" v="5" actId="478"/>
        <pc:sldMkLst>
          <pc:docMk/>
          <pc:sldMk cId="2097729262" sldId="757"/>
        </pc:sldMkLst>
        <pc:spChg chg="del">
          <ac:chgData name="Silvana Izquierdo" userId="46480b9d-78ec-4659-884d-35c5467fe41c" providerId="ADAL" clId="{8218F589-3D57-5546-BC49-39853B7D409B}" dt="2019-05-31T19:49:32.984" v="5" actId="478"/>
          <ac:spMkLst>
            <pc:docMk/>
            <pc:sldMk cId="2097729262" sldId="757"/>
            <ac:spMk id="7" creationId="{24E69331-E725-144B-9231-37A934CBA21A}"/>
          </ac:spMkLst>
        </pc:spChg>
      </pc:sldChg>
      <pc:sldChg chg="delSp">
        <pc:chgData name="Silvana Izquierdo" userId="46480b9d-78ec-4659-884d-35c5467fe41c" providerId="ADAL" clId="{8218F589-3D57-5546-BC49-39853B7D409B}" dt="2019-05-31T19:49:35.535" v="6" actId="478"/>
        <pc:sldMkLst>
          <pc:docMk/>
          <pc:sldMk cId="1102457884" sldId="759"/>
        </pc:sldMkLst>
        <pc:spChg chg="del">
          <ac:chgData name="Silvana Izquierdo" userId="46480b9d-78ec-4659-884d-35c5467fe41c" providerId="ADAL" clId="{8218F589-3D57-5546-BC49-39853B7D409B}" dt="2019-05-31T19:49:35.535" v="6" actId="478"/>
          <ac:spMkLst>
            <pc:docMk/>
            <pc:sldMk cId="1102457884" sldId="759"/>
            <ac:spMk id="8" creationId="{292E1927-C473-8245-A17D-600AD804FBDB}"/>
          </ac:spMkLst>
        </pc:spChg>
      </pc:sldChg>
      <pc:sldChg chg="delSp">
        <pc:chgData name="Silvana Izquierdo" userId="46480b9d-78ec-4659-884d-35c5467fe41c" providerId="ADAL" clId="{8218F589-3D57-5546-BC49-39853B7D409B}" dt="2019-05-31T19:51:02.534" v="37" actId="478"/>
        <pc:sldMkLst>
          <pc:docMk/>
          <pc:sldMk cId="3133017680" sldId="768"/>
        </pc:sldMkLst>
        <pc:spChg chg="del">
          <ac:chgData name="Silvana Izquierdo" userId="46480b9d-78ec-4659-884d-35c5467fe41c" providerId="ADAL" clId="{8218F589-3D57-5546-BC49-39853B7D409B}" dt="2019-05-31T19:51:02.534" v="37" actId="478"/>
          <ac:spMkLst>
            <pc:docMk/>
            <pc:sldMk cId="3133017680" sldId="768"/>
            <ac:spMk id="12" creationId="{1297C470-C5DD-7346-B3DE-5947197797CB}"/>
          </ac:spMkLst>
        </pc:spChg>
      </pc:sldChg>
      <pc:sldChg chg="delSp">
        <pc:chgData name="Silvana Izquierdo" userId="46480b9d-78ec-4659-884d-35c5467fe41c" providerId="ADAL" clId="{8218F589-3D57-5546-BC49-39853B7D409B}" dt="2019-05-31T19:50:30.841" v="24" actId="478"/>
        <pc:sldMkLst>
          <pc:docMk/>
          <pc:sldMk cId="1310611257" sldId="769"/>
        </pc:sldMkLst>
        <pc:spChg chg="del">
          <ac:chgData name="Silvana Izquierdo" userId="46480b9d-78ec-4659-884d-35c5467fe41c" providerId="ADAL" clId="{8218F589-3D57-5546-BC49-39853B7D409B}" dt="2019-05-31T19:50:30.841" v="24" actId="478"/>
          <ac:spMkLst>
            <pc:docMk/>
            <pc:sldMk cId="1310611257" sldId="769"/>
            <ac:spMk id="2" creationId="{13C8D88D-574C-AB45-9782-095BAFDD250E}"/>
          </ac:spMkLst>
        </pc:spChg>
      </pc:sldChg>
      <pc:sldChg chg="delSp">
        <pc:chgData name="Silvana Izquierdo" userId="46480b9d-78ec-4659-884d-35c5467fe41c" providerId="ADAL" clId="{8218F589-3D57-5546-BC49-39853B7D409B}" dt="2019-05-31T19:49:44.447" v="9" actId="478"/>
        <pc:sldMkLst>
          <pc:docMk/>
          <pc:sldMk cId="3169113188" sldId="778"/>
        </pc:sldMkLst>
        <pc:spChg chg="del">
          <ac:chgData name="Silvana Izquierdo" userId="46480b9d-78ec-4659-884d-35c5467fe41c" providerId="ADAL" clId="{8218F589-3D57-5546-BC49-39853B7D409B}" dt="2019-05-31T19:49:44.447" v="9" actId="478"/>
          <ac:spMkLst>
            <pc:docMk/>
            <pc:sldMk cId="3169113188" sldId="778"/>
            <ac:spMk id="8" creationId="{0C68E3DB-A9BA-254C-AF7C-ED2C1936F00B}"/>
          </ac:spMkLst>
        </pc:spChg>
      </pc:sldChg>
      <pc:sldChg chg="delSp">
        <pc:chgData name="Silvana Izquierdo" userId="46480b9d-78ec-4659-884d-35c5467fe41c" providerId="ADAL" clId="{8218F589-3D57-5546-BC49-39853B7D409B}" dt="2019-05-31T19:50:00.680" v="14" actId="478"/>
        <pc:sldMkLst>
          <pc:docMk/>
          <pc:sldMk cId="3294176465" sldId="779"/>
        </pc:sldMkLst>
        <pc:spChg chg="del">
          <ac:chgData name="Silvana Izquierdo" userId="46480b9d-78ec-4659-884d-35c5467fe41c" providerId="ADAL" clId="{8218F589-3D57-5546-BC49-39853B7D409B}" dt="2019-05-31T19:50:00.680" v="14" actId="478"/>
          <ac:spMkLst>
            <pc:docMk/>
            <pc:sldMk cId="3294176465" sldId="779"/>
            <ac:spMk id="6" creationId="{95062231-9555-BD49-A02B-CF5688F2A53D}"/>
          </ac:spMkLst>
        </pc:spChg>
      </pc:sldChg>
      <pc:sldChg chg="delSp">
        <pc:chgData name="Silvana Izquierdo" userId="46480b9d-78ec-4659-884d-35c5467fe41c" providerId="ADAL" clId="{8218F589-3D57-5546-BC49-39853B7D409B}" dt="2019-05-31T19:50:03.103" v="15" actId="478"/>
        <pc:sldMkLst>
          <pc:docMk/>
          <pc:sldMk cId="2604082981" sldId="780"/>
        </pc:sldMkLst>
        <pc:spChg chg="del">
          <ac:chgData name="Silvana Izquierdo" userId="46480b9d-78ec-4659-884d-35c5467fe41c" providerId="ADAL" clId="{8218F589-3D57-5546-BC49-39853B7D409B}" dt="2019-05-31T19:50:03.103" v="15" actId="478"/>
          <ac:spMkLst>
            <pc:docMk/>
            <pc:sldMk cId="2604082981" sldId="780"/>
            <ac:spMk id="13" creationId="{14218F69-AD9D-9F4E-85A4-0EA798827E8A}"/>
          </ac:spMkLst>
        </pc:spChg>
      </pc:sldChg>
      <pc:sldChg chg="delSp">
        <pc:chgData name="Silvana Izquierdo" userId="46480b9d-78ec-4659-884d-35c5467fe41c" providerId="ADAL" clId="{8218F589-3D57-5546-BC49-39853B7D409B}" dt="2019-05-31T19:50:06.222" v="16" actId="478"/>
        <pc:sldMkLst>
          <pc:docMk/>
          <pc:sldMk cId="2710091486" sldId="782"/>
        </pc:sldMkLst>
        <pc:spChg chg="del">
          <ac:chgData name="Silvana Izquierdo" userId="46480b9d-78ec-4659-884d-35c5467fe41c" providerId="ADAL" clId="{8218F589-3D57-5546-BC49-39853B7D409B}" dt="2019-05-31T19:50:06.222" v="16" actId="478"/>
          <ac:spMkLst>
            <pc:docMk/>
            <pc:sldMk cId="2710091486" sldId="782"/>
            <ac:spMk id="10" creationId="{DDF0A585-9CE0-8743-84A9-08F4EB8F89F8}"/>
          </ac:spMkLst>
        </pc:spChg>
      </pc:sldChg>
      <pc:sldChg chg="delSp">
        <pc:chgData name="Silvana Izquierdo" userId="46480b9d-78ec-4659-884d-35c5467fe41c" providerId="ADAL" clId="{8218F589-3D57-5546-BC49-39853B7D409B}" dt="2019-05-31T19:49:27.439" v="3" actId="478"/>
        <pc:sldMkLst>
          <pc:docMk/>
          <pc:sldMk cId="1328373479" sldId="783"/>
        </pc:sldMkLst>
        <pc:spChg chg="del">
          <ac:chgData name="Silvana Izquierdo" userId="46480b9d-78ec-4659-884d-35c5467fe41c" providerId="ADAL" clId="{8218F589-3D57-5546-BC49-39853B7D409B}" dt="2019-05-31T19:49:27.439" v="3" actId="478"/>
          <ac:spMkLst>
            <pc:docMk/>
            <pc:sldMk cId="1328373479" sldId="783"/>
            <ac:spMk id="7" creationId="{FDE3D871-701F-9E41-A4FF-379E985D18D7}"/>
          </ac:spMkLst>
        </pc:spChg>
      </pc:sldChg>
      <pc:sldChg chg="delSp modSp">
        <pc:chgData name="Silvana Izquierdo" userId="46480b9d-78ec-4659-884d-35c5467fe41c" providerId="ADAL" clId="{8218F589-3D57-5546-BC49-39853B7D409B}" dt="2019-05-31T19:50:33.150" v="26" actId="478"/>
        <pc:sldMkLst>
          <pc:docMk/>
          <pc:sldMk cId="2335333220" sldId="799"/>
        </pc:sldMkLst>
        <pc:spChg chg="del mod">
          <ac:chgData name="Silvana Izquierdo" userId="46480b9d-78ec-4659-884d-35c5467fe41c" providerId="ADAL" clId="{8218F589-3D57-5546-BC49-39853B7D409B}" dt="2019-05-31T19:50:33.150" v="26" actId="478"/>
          <ac:spMkLst>
            <pc:docMk/>
            <pc:sldMk cId="2335333220" sldId="799"/>
            <ac:spMk id="5" creationId="{AEFA2FAD-2773-614C-B6FA-8A9ADBF3F5F4}"/>
          </ac:spMkLst>
        </pc:spChg>
      </pc:sldChg>
      <pc:sldChg chg="delSp">
        <pc:chgData name="Silvana Izquierdo" userId="46480b9d-78ec-4659-884d-35c5467fe41c" providerId="ADAL" clId="{8218F589-3D57-5546-BC49-39853B7D409B}" dt="2019-05-31T19:49:14.458" v="0" actId="478"/>
        <pc:sldMkLst>
          <pc:docMk/>
          <pc:sldMk cId="2423538012" sldId="922"/>
        </pc:sldMkLst>
        <pc:spChg chg="del">
          <ac:chgData name="Silvana Izquierdo" userId="46480b9d-78ec-4659-884d-35c5467fe41c" providerId="ADAL" clId="{8218F589-3D57-5546-BC49-39853B7D409B}" dt="2019-05-31T19:49:14.458" v="0" actId="478"/>
          <ac:spMkLst>
            <pc:docMk/>
            <pc:sldMk cId="2423538012" sldId="922"/>
            <ac:spMk id="7" creationId="{6FA40797-C4E5-6140-A58C-311B45A0C813}"/>
          </ac:spMkLst>
        </pc:spChg>
        <pc:spChg chg="del">
          <ac:chgData name="Silvana Izquierdo" userId="46480b9d-78ec-4659-884d-35c5467fe41c" providerId="ADAL" clId="{8218F589-3D57-5546-BC49-39853B7D409B}" dt="2019-05-31T19:49:14.458" v="0" actId="478"/>
          <ac:spMkLst>
            <pc:docMk/>
            <pc:sldMk cId="2423538012" sldId="922"/>
            <ac:spMk id="8" creationId="{22D91115-88C9-DF4C-8D12-B31FE206D9E4}"/>
          </ac:spMkLst>
        </pc:spChg>
      </pc:sldChg>
      <pc:sldChg chg="delSp">
        <pc:chgData name="Silvana Izquierdo" userId="46480b9d-78ec-4659-884d-35c5467fe41c" providerId="ADAL" clId="{8218F589-3D57-5546-BC49-39853B7D409B}" dt="2019-05-31T19:50:08.128" v="17" actId="478"/>
        <pc:sldMkLst>
          <pc:docMk/>
          <pc:sldMk cId="1993276483" sldId="1376"/>
        </pc:sldMkLst>
        <pc:spChg chg="del">
          <ac:chgData name="Silvana Izquierdo" userId="46480b9d-78ec-4659-884d-35c5467fe41c" providerId="ADAL" clId="{8218F589-3D57-5546-BC49-39853B7D409B}" dt="2019-05-31T19:50:08.128" v="17" actId="478"/>
          <ac:spMkLst>
            <pc:docMk/>
            <pc:sldMk cId="1993276483" sldId="1376"/>
            <ac:spMk id="21" creationId="{A7F17353-4E76-C248-9926-EDBCF0725926}"/>
          </ac:spMkLst>
        </pc:spChg>
      </pc:sldChg>
      <pc:sldChg chg="delSp">
        <pc:chgData name="Silvana Izquierdo" userId="46480b9d-78ec-4659-884d-35c5467fe41c" providerId="ADAL" clId="{8218F589-3D57-5546-BC49-39853B7D409B}" dt="2019-05-31T19:49:38.391" v="7" actId="478"/>
        <pc:sldMkLst>
          <pc:docMk/>
          <pc:sldMk cId="2670509356" sldId="1438"/>
        </pc:sldMkLst>
        <pc:spChg chg="del">
          <ac:chgData name="Silvana Izquierdo" userId="46480b9d-78ec-4659-884d-35c5467fe41c" providerId="ADAL" clId="{8218F589-3D57-5546-BC49-39853B7D409B}" dt="2019-05-31T19:49:38.391" v="7" actId="478"/>
          <ac:spMkLst>
            <pc:docMk/>
            <pc:sldMk cId="2670509356" sldId="1438"/>
            <ac:spMk id="8" creationId="{B593C18E-C2AF-8C43-B062-0E18F790F50D}"/>
          </ac:spMkLst>
        </pc:spChg>
      </pc:sldChg>
      <pc:sldChg chg="delSp">
        <pc:chgData name="Silvana Izquierdo" userId="46480b9d-78ec-4659-884d-35c5467fe41c" providerId="ADAL" clId="{8218F589-3D57-5546-BC49-39853B7D409B}" dt="2019-05-31T19:50:17.230" v="20" actId="478"/>
        <pc:sldMkLst>
          <pc:docMk/>
          <pc:sldMk cId="136071278" sldId="2031"/>
        </pc:sldMkLst>
        <pc:spChg chg="del">
          <ac:chgData name="Silvana Izquierdo" userId="46480b9d-78ec-4659-884d-35c5467fe41c" providerId="ADAL" clId="{8218F589-3D57-5546-BC49-39853B7D409B}" dt="2019-05-31T19:50:17.230" v="20" actId="478"/>
          <ac:spMkLst>
            <pc:docMk/>
            <pc:sldMk cId="136071278" sldId="2031"/>
            <ac:spMk id="21" creationId="{0FF71CE6-F4FF-084F-AB0F-EF0D57A683D0}"/>
          </ac:spMkLst>
        </pc:spChg>
      </pc:sldChg>
      <pc:sldChg chg="delSp">
        <pc:chgData name="Silvana Izquierdo" userId="46480b9d-78ec-4659-884d-35c5467fe41c" providerId="ADAL" clId="{8218F589-3D57-5546-BC49-39853B7D409B}" dt="2019-05-31T19:49:56.216" v="13" actId="478"/>
        <pc:sldMkLst>
          <pc:docMk/>
          <pc:sldMk cId="2428051847" sldId="2392"/>
        </pc:sldMkLst>
        <pc:spChg chg="del">
          <ac:chgData name="Silvana Izquierdo" userId="46480b9d-78ec-4659-884d-35c5467fe41c" providerId="ADAL" clId="{8218F589-3D57-5546-BC49-39853B7D409B}" dt="2019-05-31T19:49:56.216" v="13" actId="478"/>
          <ac:spMkLst>
            <pc:docMk/>
            <pc:sldMk cId="2428051847" sldId="2392"/>
            <ac:spMk id="5" creationId="{B800A1F0-D4EE-3945-B398-A860ACEDB48F}"/>
          </ac:spMkLst>
        </pc:spChg>
      </pc:sldChg>
      <pc:sldChg chg="delSp">
        <pc:chgData name="Silvana Izquierdo" userId="46480b9d-78ec-4659-884d-35c5467fe41c" providerId="ADAL" clId="{8218F589-3D57-5546-BC49-39853B7D409B}" dt="2019-05-31T19:49:54.195" v="12" actId="478"/>
        <pc:sldMkLst>
          <pc:docMk/>
          <pc:sldMk cId="3988897322" sldId="2393"/>
        </pc:sldMkLst>
        <pc:spChg chg="del">
          <ac:chgData name="Silvana Izquierdo" userId="46480b9d-78ec-4659-884d-35c5467fe41c" providerId="ADAL" clId="{8218F589-3D57-5546-BC49-39853B7D409B}" dt="2019-05-31T19:49:54.195" v="12" actId="478"/>
          <ac:spMkLst>
            <pc:docMk/>
            <pc:sldMk cId="3988897322" sldId="2393"/>
            <ac:spMk id="5" creationId="{F20E6746-1F0B-3845-A32F-CC284A6C7F9A}"/>
          </ac:spMkLst>
        </pc:spChg>
      </pc:sldChg>
      <pc:sldChg chg="delSp">
        <pc:chgData name="Silvana Izquierdo" userId="46480b9d-78ec-4659-884d-35c5467fe41c" providerId="ADAL" clId="{8218F589-3D57-5546-BC49-39853B7D409B}" dt="2019-05-31T19:49:29.960" v="4" actId="478"/>
        <pc:sldMkLst>
          <pc:docMk/>
          <pc:sldMk cId="3710768567" sldId="2427"/>
        </pc:sldMkLst>
        <pc:spChg chg="del">
          <ac:chgData name="Silvana Izquierdo" userId="46480b9d-78ec-4659-884d-35c5467fe41c" providerId="ADAL" clId="{8218F589-3D57-5546-BC49-39853B7D409B}" dt="2019-05-31T19:49:29.960" v="4" actId="478"/>
          <ac:spMkLst>
            <pc:docMk/>
            <pc:sldMk cId="3710768567" sldId="2427"/>
            <ac:spMk id="10" creationId="{1A2E9212-AD55-F04B-8D81-25C2562C851F}"/>
          </ac:spMkLst>
        </pc:spChg>
      </pc:sldChg>
      <pc:sldChg chg="delSp">
        <pc:chgData name="Silvana Izquierdo" userId="46480b9d-78ec-4659-884d-35c5467fe41c" providerId="ADAL" clId="{8218F589-3D57-5546-BC49-39853B7D409B}" dt="2019-05-31T19:50:35.359" v="27" actId="478"/>
        <pc:sldMkLst>
          <pc:docMk/>
          <pc:sldMk cId="1524432889" sldId="2430"/>
        </pc:sldMkLst>
        <pc:spChg chg="del">
          <ac:chgData name="Silvana Izquierdo" userId="46480b9d-78ec-4659-884d-35c5467fe41c" providerId="ADAL" clId="{8218F589-3D57-5546-BC49-39853B7D409B}" dt="2019-05-31T19:50:35.359" v="27" actId="478"/>
          <ac:spMkLst>
            <pc:docMk/>
            <pc:sldMk cId="1524432889" sldId="2430"/>
            <ac:spMk id="8" creationId="{D9572A4D-1B4E-1943-BE1D-0BCFE3F25406}"/>
          </ac:spMkLst>
        </pc:spChg>
      </pc:sldChg>
      <pc:sldChg chg="delSp">
        <pc:chgData name="Silvana Izquierdo" userId="46480b9d-78ec-4659-884d-35c5467fe41c" providerId="ADAL" clId="{8218F589-3D57-5546-BC49-39853B7D409B}" dt="2019-05-31T19:50:37.311" v="28" actId="478"/>
        <pc:sldMkLst>
          <pc:docMk/>
          <pc:sldMk cId="1346122769" sldId="2431"/>
        </pc:sldMkLst>
        <pc:spChg chg="del">
          <ac:chgData name="Silvana Izquierdo" userId="46480b9d-78ec-4659-884d-35c5467fe41c" providerId="ADAL" clId="{8218F589-3D57-5546-BC49-39853B7D409B}" dt="2019-05-31T19:50:37.311" v="28" actId="478"/>
          <ac:spMkLst>
            <pc:docMk/>
            <pc:sldMk cId="1346122769" sldId="2431"/>
            <ac:spMk id="5" creationId="{C8988E6F-DA87-E34F-BE0A-19D562C4A5AE}"/>
          </ac:spMkLst>
        </pc:spChg>
      </pc:sldChg>
      <pc:sldChg chg="delSp">
        <pc:chgData name="Silvana Izquierdo" userId="46480b9d-78ec-4659-884d-35c5467fe41c" providerId="ADAL" clId="{8218F589-3D57-5546-BC49-39853B7D409B}" dt="2019-05-31T19:50:39.486" v="29" actId="478"/>
        <pc:sldMkLst>
          <pc:docMk/>
          <pc:sldMk cId="2215069087" sldId="2437"/>
        </pc:sldMkLst>
        <pc:spChg chg="del">
          <ac:chgData name="Silvana Izquierdo" userId="46480b9d-78ec-4659-884d-35c5467fe41c" providerId="ADAL" clId="{8218F589-3D57-5546-BC49-39853B7D409B}" dt="2019-05-31T19:50:39.486" v="29" actId="478"/>
          <ac:spMkLst>
            <pc:docMk/>
            <pc:sldMk cId="2215069087" sldId="2437"/>
            <ac:spMk id="6" creationId="{66A2D63A-E037-614F-87C4-997715344708}"/>
          </ac:spMkLst>
        </pc:spChg>
      </pc:sldChg>
      <pc:sldChg chg="delSp">
        <pc:chgData name="Silvana Izquierdo" userId="46480b9d-78ec-4659-884d-35c5467fe41c" providerId="ADAL" clId="{8218F589-3D57-5546-BC49-39853B7D409B}" dt="2019-05-31T19:50:44.783" v="31" actId="478"/>
        <pc:sldMkLst>
          <pc:docMk/>
          <pc:sldMk cId="715790006" sldId="2624"/>
        </pc:sldMkLst>
        <pc:spChg chg="del">
          <ac:chgData name="Silvana Izquierdo" userId="46480b9d-78ec-4659-884d-35c5467fe41c" providerId="ADAL" clId="{8218F589-3D57-5546-BC49-39853B7D409B}" dt="2019-05-31T19:50:44.783" v="31" actId="478"/>
          <ac:spMkLst>
            <pc:docMk/>
            <pc:sldMk cId="715790006" sldId="2624"/>
            <ac:spMk id="7" creationId="{CE37FCFA-FD59-D842-8076-6AE25E713DBA}"/>
          </ac:spMkLst>
        </pc:spChg>
      </pc:sldChg>
      <pc:sldChg chg="delSp">
        <pc:chgData name="Silvana Izquierdo" userId="46480b9d-78ec-4659-884d-35c5467fe41c" providerId="ADAL" clId="{8218F589-3D57-5546-BC49-39853B7D409B}" dt="2019-05-31T19:50:46.694" v="32" actId="478"/>
        <pc:sldMkLst>
          <pc:docMk/>
          <pc:sldMk cId="4254837178" sldId="2625"/>
        </pc:sldMkLst>
        <pc:spChg chg="del">
          <ac:chgData name="Silvana Izquierdo" userId="46480b9d-78ec-4659-884d-35c5467fe41c" providerId="ADAL" clId="{8218F589-3D57-5546-BC49-39853B7D409B}" dt="2019-05-31T19:50:46.694" v="32" actId="478"/>
          <ac:spMkLst>
            <pc:docMk/>
            <pc:sldMk cId="4254837178" sldId="2625"/>
            <ac:spMk id="16" creationId="{7DE9F146-2DE3-F34B-AFDB-FD742C53BD5F}"/>
          </ac:spMkLst>
        </pc:spChg>
      </pc:sldChg>
      <pc:sldChg chg="delSp">
        <pc:chgData name="Silvana Izquierdo" userId="46480b9d-78ec-4659-884d-35c5467fe41c" providerId="ADAL" clId="{8218F589-3D57-5546-BC49-39853B7D409B}" dt="2019-05-31T19:50:48.510" v="33" actId="478"/>
        <pc:sldMkLst>
          <pc:docMk/>
          <pc:sldMk cId="4052396770" sldId="2626"/>
        </pc:sldMkLst>
        <pc:spChg chg="del">
          <ac:chgData name="Silvana Izquierdo" userId="46480b9d-78ec-4659-884d-35c5467fe41c" providerId="ADAL" clId="{8218F589-3D57-5546-BC49-39853B7D409B}" dt="2019-05-31T19:50:48.510" v="33" actId="478"/>
          <ac:spMkLst>
            <pc:docMk/>
            <pc:sldMk cId="4052396770" sldId="2626"/>
            <ac:spMk id="19" creationId="{62B3443C-8447-EF41-9CD8-ECCA2069EBBC}"/>
          </ac:spMkLst>
        </pc:spChg>
      </pc:sldChg>
      <pc:sldChg chg="delSp">
        <pc:chgData name="Silvana Izquierdo" userId="46480b9d-78ec-4659-884d-35c5467fe41c" providerId="ADAL" clId="{8218F589-3D57-5546-BC49-39853B7D409B}" dt="2019-05-31T19:50:27.422" v="23" actId="478"/>
        <pc:sldMkLst>
          <pc:docMk/>
          <pc:sldMk cId="2274796945" sldId="2627"/>
        </pc:sldMkLst>
        <pc:spChg chg="del">
          <ac:chgData name="Silvana Izquierdo" userId="46480b9d-78ec-4659-884d-35c5467fe41c" providerId="ADAL" clId="{8218F589-3D57-5546-BC49-39853B7D409B}" dt="2019-05-31T19:50:27.422" v="23" actId="478"/>
          <ac:spMkLst>
            <pc:docMk/>
            <pc:sldMk cId="2274796945" sldId="2627"/>
            <ac:spMk id="19" creationId="{CC8399A8-81E5-A948-9BE0-F94CA50A302A}"/>
          </ac:spMkLst>
        </pc:spChg>
      </pc:sldChg>
      <pc:sldChg chg="delSp">
        <pc:chgData name="Silvana Izquierdo" userId="46480b9d-78ec-4659-884d-35c5467fe41c" providerId="ADAL" clId="{8218F589-3D57-5546-BC49-39853B7D409B}" dt="2019-05-31T19:51:00.399" v="36" actId="478"/>
        <pc:sldMkLst>
          <pc:docMk/>
          <pc:sldMk cId="1631536615" sldId="3066"/>
        </pc:sldMkLst>
        <pc:spChg chg="del">
          <ac:chgData name="Silvana Izquierdo" userId="46480b9d-78ec-4659-884d-35c5467fe41c" providerId="ADAL" clId="{8218F589-3D57-5546-BC49-39853B7D409B}" dt="2019-05-31T19:51:00.399" v="36" actId="478"/>
          <ac:spMkLst>
            <pc:docMk/>
            <pc:sldMk cId="1631536615" sldId="3066"/>
            <ac:spMk id="5" creationId="{5C6967BD-72CC-AF4F-96AD-C20D8B355489}"/>
          </ac:spMkLst>
        </pc:spChg>
      </pc:sldChg>
      <pc:sldChg chg="delSp">
        <pc:chgData name="Silvana Izquierdo" userId="46480b9d-78ec-4659-884d-35c5467fe41c" providerId="ADAL" clId="{8218F589-3D57-5546-BC49-39853B7D409B}" dt="2019-05-31T19:50:11.323" v="18" actId="478"/>
        <pc:sldMkLst>
          <pc:docMk/>
          <pc:sldMk cId="403282600" sldId="3115"/>
        </pc:sldMkLst>
        <pc:spChg chg="del">
          <ac:chgData name="Silvana Izquierdo" userId="46480b9d-78ec-4659-884d-35c5467fe41c" providerId="ADAL" clId="{8218F589-3D57-5546-BC49-39853B7D409B}" dt="2019-05-31T19:50:11.323" v="18" actId="478"/>
          <ac:spMkLst>
            <pc:docMk/>
            <pc:sldMk cId="403282600" sldId="3115"/>
            <ac:spMk id="8" creationId="{77BA8C33-7D17-1044-9AFC-6467A1398502}"/>
          </ac:spMkLst>
        </pc:spChg>
      </pc:sldChg>
      <pc:sldChg chg="delSp">
        <pc:chgData name="Silvana Izquierdo" userId="46480b9d-78ec-4659-884d-35c5467fe41c" providerId="ADAL" clId="{8218F589-3D57-5546-BC49-39853B7D409B}" dt="2019-05-31T19:50:42.110" v="30" actId="478"/>
        <pc:sldMkLst>
          <pc:docMk/>
          <pc:sldMk cId="1230096223" sldId="3119"/>
        </pc:sldMkLst>
        <pc:spChg chg="del">
          <ac:chgData name="Silvana Izquierdo" userId="46480b9d-78ec-4659-884d-35c5467fe41c" providerId="ADAL" clId="{8218F589-3D57-5546-BC49-39853B7D409B}" dt="2019-05-31T19:50:42.110" v="30" actId="478"/>
          <ac:spMkLst>
            <pc:docMk/>
            <pc:sldMk cId="1230096223" sldId="3119"/>
            <ac:spMk id="2" creationId="{55339618-6B64-8542-8906-85E88FCECC0F}"/>
          </ac:spMkLst>
        </pc:spChg>
      </pc:sldChg>
    </pc:docChg>
  </pc:docChgLst>
  <pc:docChgLst>
    <pc:chgData name="Silvana Izquierdo" userId="46480b9d-78ec-4659-884d-35c5467fe41c" providerId="ADAL" clId="{D6C1AA10-0E4B-E840-A36E-C828FAAE3A03}"/>
    <pc:docChg chg="undo modSld">
      <pc:chgData name="Silvana Izquierdo" userId="46480b9d-78ec-4659-884d-35c5467fe41c" providerId="ADAL" clId="{D6C1AA10-0E4B-E840-A36E-C828FAAE3A03}" dt="2019-05-31T15:01:35.292" v="132" actId="20577"/>
      <pc:docMkLst>
        <pc:docMk/>
      </pc:docMkLst>
      <pc:sldChg chg="modSp">
        <pc:chgData name="Silvana Izquierdo" userId="46480b9d-78ec-4659-884d-35c5467fe41c" providerId="ADAL" clId="{D6C1AA10-0E4B-E840-A36E-C828FAAE3A03}" dt="2019-05-31T14:58:56.293" v="104" actId="20577"/>
        <pc:sldMkLst>
          <pc:docMk/>
          <pc:sldMk cId="2523755784" sldId="617"/>
        </pc:sldMkLst>
        <pc:spChg chg="mod">
          <ac:chgData name="Silvana Izquierdo" userId="46480b9d-78ec-4659-884d-35c5467fe41c" providerId="ADAL" clId="{D6C1AA10-0E4B-E840-A36E-C828FAAE3A03}" dt="2019-05-31T14:58:56.293" v="104" actId="20577"/>
          <ac:spMkLst>
            <pc:docMk/>
            <pc:sldMk cId="2523755784" sldId="617"/>
            <ac:spMk id="4" creationId="{00000000-0000-0000-0000-000000000000}"/>
          </ac:spMkLst>
        </pc:spChg>
      </pc:sldChg>
      <pc:sldChg chg="modSp">
        <pc:chgData name="Silvana Izquierdo" userId="46480b9d-78ec-4659-884d-35c5467fe41c" providerId="ADAL" clId="{D6C1AA10-0E4B-E840-A36E-C828FAAE3A03}" dt="2019-05-31T14:53:29.224" v="19" actId="179"/>
        <pc:sldMkLst>
          <pc:docMk/>
          <pc:sldMk cId="3018943202" sldId="625"/>
        </pc:sldMkLst>
        <pc:spChg chg="mod">
          <ac:chgData name="Silvana Izquierdo" userId="46480b9d-78ec-4659-884d-35c5467fe41c" providerId="ADAL" clId="{D6C1AA10-0E4B-E840-A36E-C828FAAE3A03}" dt="2019-05-31T14:53:29.224" v="19" actId="179"/>
          <ac:spMkLst>
            <pc:docMk/>
            <pc:sldMk cId="3018943202" sldId="625"/>
            <ac:spMk id="23" creationId="{18370142-DD4B-3644-BB79-43AA57087089}"/>
          </ac:spMkLst>
        </pc:spChg>
      </pc:sldChg>
      <pc:sldChg chg="modSp">
        <pc:chgData name="Silvana Izquierdo" userId="46480b9d-78ec-4659-884d-35c5467fe41c" providerId="ADAL" clId="{D6C1AA10-0E4B-E840-A36E-C828FAAE3A03}" dt="2019-05-31T14:52:45.638" v="11" actId="1076"/>
        <pc:sldMkLst>
          <pc:docMk/>
          <pc:sldMk cId="2891026638" sldId="626"/>
        </pc:sldMkLst>
        <pc:spChg chg="mod">
          <ac:chgData name="Silvana Izquierdo" userId="46480b9d-78ec-4659-884d-35c5467fe41c" providerId="ADAL" clId="{D6C1AA10-0E4B-E840-A36E-C828FAAE3A03}" dt="2019-05-31T14:52:43.287" v="10" actId="1076"/>
          <ac:spMkLst>
            <pc:docMk/>
            <pc:sldMk cId="2891026638" sldId="626"/>
            <ac:spMk id="12" creationId="{00000000-0000-0000-0000-000000000000}"/>
          </ac:spMkLst>
        </pc:spChg>
        <pc:graphicFrameChg chg="mod modGraphic">
          <ac:chgData name="Silvana Izquierdo" userId="46480b9d-78ec-4659-884d-35c5467fe41c" providerId="ADAL" clId="{D6C1AA10-0E4B-E840-A36E-C828FAAE3A03}" dt="2019-05-31T14:52:45.638" v="11" actId="1076"/>
          <ac:graphicFrameMkLst>
            <pc:docMk/>
            <pc:sldMk cId="2891026638" sldId="626"/>
            <ac:graphicFrameMk id="13" creationId="{00000000-0000-0000-0000-000000000000}"/>
          </ac:graphicFrameMkLst>
        </pc:graphicFrameChg>
        <pc:picChg chg="mod">
          <ac:chgData name="Silvana Izquierdo" userId="46480b9d-78ec-4659-884d-35c5467fe41c" providerId="ADAL" clId="{D6C1AA10-0E4B-E840-A36E-C828FAAE3A03}" dt="2019-05-31T14:52:40.744" v="9" actId="14100"/>
          <ac:picMkLst>
            <pc:docMk/>
            <pc:sldMk cId="2891026638" sldId="626"/>
            <ac:picMk id="2" creationId="{00000000-0000-0000-0000-000000000000}"/>
          </ac:picMkLst>
        </pc:picChg>
      </pc:sldChg>
      <pc:sldChg chg="modSp">
        <pc:chgData name="Silvana Izquierdo" userId="46480b9d-78ec-4659-884d-35c5467fe41c" providerId="ADAL" clId="{D6C1AA10-0E4B-E840-A36E-C828FAAE3A03}" dt="2019-05-31T14:58:28.327" v="98" actId="20577"/>
        <pc:sldMkLst>
          <pc:docMk/>
          <pc:sldMk cId="136071278" sldId="2031"/>
        </pc:sldMkLst>
        <pc:spChg chg="mod">
          <ac:chgData name="Silvana Izquierdo" userId="46480b9d-78ec-4659-884d-35c5467fe41c" providerId="ADAL" clId="{D6C1AA10-0E4B-E840-A36E-C828FAAE3A03}" dt="2019-05-31T14:58:28.327" v="98" actId="20577"/>
          <ac:spMkLst>
            <pc:docMk/>
            <pc:sldMk cId="136071278" sldId="2031"/>
            <ac:spMk id="2" creationId="{9BC19F69-4ADB-0F48-A8BE-38F63876DD78}"/>
          </ac:spMkLst>
        </pc:spChg>
        <pc:spChg chg="mod">
          <ac:chgData name="Silvana Izquierdo" userId="46480b9d-78ec-4659-884d-35c5467fe41c" providerId="ADAL" clId="{D6C1AA10-0E4B-E840-A36E-C828FAAE3A03}" dt="2019-05-31T14:57:23.610" v="88" actId="20577"/>
          <ac:spMkLst>
            <pc:docMk/>
            <pc:sldMk cId="136071278" sldId="2031"/>
            <ac:spMk id="3" creationId="{34058DC4-35E1-B64B-89EE-795BA2E56A0F}"/>
          </ac:spMkLst>
        </pc:spChg>
        <pc:spChg chg="mod">
          <ac:chgData name="Silvana Izquierdo" userId="46480b9d-78ec-4659-884d-35c5467fe41c" providerId="ADAL" clId="{D6C1AA10-0E4B-E840-A36E-C828FAAE3A03}" dt="2019-05-31T14:57:30.546" v="90" actId="20577"/>
          <ac:spMkLst>
            <pc:docMk/>
            <pc:sldMk cId="136071278" sldId="2031"/>
            <ac:spMk id="5" creationId="{3E96C517-25CA-4C47-A018-E001BEB23EE8}"/>
          </ac:spMkLst>
        </pc:spChg>
        <pc:spChg chg="mod">
          <ac:chgData name="Silvana Izquierdo" userId="46480b9d-78ec-4659-884d-35c5467fe41c" providerId="ADAL" clId="{D6C1AA10-0E4B-E840-A36E-C828FAAE3A03}" dt="2019-05-31T14:58:08.960" v="92" actId="20577"/>
          <ac:spMkLst>
            <pc:docMk/>
            <pc:sldMk cId="136071278" sldId="2031"/>
            <ac:spMk id="13" creationId="{B69E9F92-F5C7-BF49-AAC6-59E92633ECB4}"/>
          </ac:spMkLst>
        </pc:spChg>
        <pc:spChg chg="mod">
          <ac:chgData name="Silvana Izquierdo" userId="46480b9d-78ec-4659-884d-35c5467fe41c" providerId="ADAL" clId="{D6C1AA10-0E4B-E840-A36E-C828FAAE3A03}" dt="2019-05-31T14:58:07.650" v="91" actId="20577"/>
          <ac:spMkLst>
            <pc:docMk/>
            <pc:sldMk cId="136071278" sldId="2031"/>
            <ac:spMk id="14" creationId="{97E01713-8E85-4F4A-B607-57BFDEE6D569}"/>
          </ac:spMkLst>
        </pc:spChg>
        <pc:graphicFrameChg chg="modGraphic">
          <ac:chgData name="Silvana Izquierdo" userId="46480b9d-78ec-4659-884d-35c5467fe41c" providerId="ADAL" clId="{D6C1AA10-0E4B-E840-A36E-C828FAAE3A03}" dt="2019-05-31T14:58:15.976" v="93" actId="20577"/>
          <ac:graphicFrameMkLst>
            <pc:docMk/>
            <pc:sldMk cId="136071278" sldId="2031"/>
            <ac:graphicFrameMk id="18" creationId="{BA69E394-5FBE-7545-BCC6-9BCA62FCEB03}"/>
          </ac:graphicFrameMkLst>
        </pc:graphicFrameChg>
      </pc:sldChg>
      <pc:sldChg chg="modSp">
        <pc:chgData name="Silvana Izquierdo" userId="46480b9d-78ec-4659-884d-35c5467fe41c" providerId="ADAL" clId="{D6C1AA10-0E4B-E840-A36E-C828FAAE3A03}" dt="2019-05-31T14:53:42.136" v="20" actId="20577"/>
        <pc:sldMkLst>
          <pc:docMk/>
          <pc:sldMk cId="2428051847" sldId="2392"/>
        </pc:sldMkLst>
        <pc:spChg chg="mod">
          <ac:chgData name="Silvana Izquierdo" userId="46480b9d-78ec-4659-884d-35c5467fe41c" providerId="ADAL" clId="{D6C1AA10-0E4B-E840-A36E-C828FAAE3A03}" dt="2019-05-31T14:53:42.136" v="20" actId="20577"/>
          <ac:spMkLst>
            <pc:docMk/>
            <pc:sldMk cId="2428051847" sldId="2392"/>
            <ac:spMk id="2" creationId="{E5FB1FFC-0FAB-A840-B241-678A622ED1DC}"/>
          </ac:spMkLst>
        </pc:spChg>
      </pc:sldChg>
      <pc:sldChg chg="modSp">
        <pc:chgData name="Silvana Izquierdo" userId="46480b9d-78ec-4659-884d-35c5467fe41c" providerId="ADAL" clId="{D6C1AA10-0E4B-E840-A36E-C828FAAE3A03}" dt="2019-05-31T14:53:00.872" v="15" actId="20577"/>
        <pc:sldMkLst>
          <pc:docMk/>
          <pc:sldMk cId="3710768567" sldId="2427"/>
        </pc:sldMkLst>
        <pc:graphicFrameChg chg="modGraphic">
          <ac:chgData name="Silvana Izquierdo" userId="46480b9d-78ec-4659-884d-35c5467fe41c" providerId="ADAL" clId="{D6C1AA10-0E4B-E840-A36E-C828FAAE3A03}" dt="2019-05-31T14:53:00.872" v="15" actId="20577"/>
          <ac:graphicFrameMkLst>
            <pc:docMk/>
            <pc:sldMk cId="3710768567" sldId="2427"/>
            <ac:graphicFrameMk id="13" creationId="{E9919517-A527-1440-B2F8-AE18C71AF4FC}"/>
          </ac:graphicFrameMkLst>
        </pc:graphicFrameChg>
      </pc:sldChg>
      <pc:sldChg chg="modSp">
        <pc:chgData name="Silvana Izquierdo" userId="46480b9d-78ec-4659-884d-35c5467fe41c" providerId="ADAL" clId="{D6C1AA10-0E4B-E840-A36E-C828FAAE3A03}" dt="2019-05-31T15:00:15.596" v="114" actId="20577"/>
        <pc:sldMkLst>
          <pc:docMk/>
          <pc:sldMk cId="643735149" sldId="2438"/>
        </pc:sldMkLst>
        <pc:spChg chg="mod">
          <ac:chgData name="Silvana Izquierdo" userId="46480b9d-78ec-4659-884d-35c5467fe41c" providerId="ADAL" clId="{D6C1AA10-0E4B-E840-A36E-C828FAAE3A03}" dt="2019-05-31T15:00:15.596" v="114" actId="20577"/>
          <ac:spMkLst>
            <pc:docMk/>
            <pc:sldMk cId="643735149" sldId="2438"/>
            <ac:spMk id="3" creationId="{995F987F-834F-7047-A390-D85313887D17}"/>
          </ac:spMkLst>
        </pc:spChg>
      </pc:sldChg>
      <pc:sldChg chg="modSp">
        <pc:chgData name="Silvana Izquierdo" userId="46480b9d-78ec-4659-884d-35c5467fe41c" providerId="ADAL" clId="{D6C1AA10-0E4B-E840-A36E-C828FAAE3A03}" dt="2019-05-31T14:59:13.350" v="106" actId="20577"/>
        <pc:sldMkLst>
          <pc:docMk/>
          <pc:sldMk cId="905481511" sldId="2439"/>
        </pc:sldMkLst>
        <pc:spChg chg="mod">
          <ac:chgData name="Silvana Izquierdo" userId="46480b9d-78ec-4659-884d-35c5467fe41c" providerId="ADAL" clId="{D6C1AA10-0E4B-E840-A36E-C828FAAE3A03}" dt="2019-05-31T14:59:13.350" v="106" actId="20577"/>
          <ac:spMkLst>
            <pc:docMk/>
            <pc:sldMk cId="905481511" sldId="2439"/>
            <ac:spMk id="4" creationId="{BA146C21-FF03-BA4D-81B8-3CBC8DE3E628}"/>
          </ac:spMkLst>
        </pc:spChg>
      </pc:sldChg>
      <pc:sldChg chg="modSp">
        <pc:chgData name="Silvana Izquierdo" userId="46480b9d-78ec-4659-884d-35c5467fe41c" providerId="ADAL" clId="{D6C1AA10-0E4B-E840-A36E-C828FAAE3A03}" dt="2019-05-31T14:55:19.555" v="50" actId="20577"/>
        <pc:sldMkLst>
          <pc:docMk/>
          <pc:sldMk cId="1707668654" sldId="2443"/>
        </pc:sldMkLst>
        <pc:spChg chg="mod">
          <ac:chgData name="Silvana Izquierdo" userId="46480b9d-78ec-4659-884d-35c5467fe41c" providerId="ADAL" clId="{D6C1AA10-0E4B-E840-A36E-C828FAAE3A03}" dt="2019-05-31T14:55:19.555" v="50" actId="20577"/>
          <ac:spMkLst>
            <pc:docMk/>
            <pc:sldMk cId="1707668654" sldId="2443"/>
            <ac:spMk id="4" creationId="{BA146C21-FF03-BA4D-81B8-3CBC8DE3E628}"/>
          </ac:spMkLst>
        </pc:spChg>
      </pc:sldChg>
      <pc:sldChg chg="modSp">
        <pc:chgData name="Silvana Izquierdo" userId="46480b9d-78ec-4659-884d-35c5467fe41c" providerId="ADAL" clId="{D6C1AA10-0E4B-E840-A36E-C828FAAE3A03}" dt="2019-05-31T15:00:24.421" v="115" actId="20577"/>
        <pc:sldMkLst>
          <pc:docMk/>
          <pc:sldMk cId="4052396770" sldId="2626"/>
        </pc:sldMkLst>
        <pc:graphicFrameChg chg="modGraphic">
          <ac:chgData name="Silvana Izquierdo" userId="46480b9d-78ec-4659-884d-35c5467fe41c" providerId="ADAL" clId="{D6C1AA10-0E4B-E840-A36E-C828FAAE3A03}" dt="2019-05-31T15:00:24.421" v="115" actId="20577"/>
          <ac:graphicFrameMkLst>
            <pc:docMk/>
            <pc:sldMk cId="4052396770" sldId="2626"/>
            <ac:graphicFrameMk id="13" creationId="{81B28937-D9B2-7B45-8CA5-849DBF40FE9A}"/>
          </ac:graphicFrameMkLst>
        </pc:graphicFrameChg>
      </pc:sldChg>
      <pc:sldChg chg="modSp">
        <pc:chgData name="Silvana Izquierdo" userId="46480b9d-78ec-4659-884d-35c5467fe41c" providerId="ADAL" clId="{D6C1AA10-0E4B-E840-A36E-C828FAAE3A03}" dt="2019-05-31T14:59:36.198" v="111" actId="20577"/>
        <pc:sldMkLst>
          <pc:docMk/>
          <pc:sldMk cId="2274796945" sldId="2627"/>
        </pc:sldMkLst>
        <pc:spChg chg="mod">
          <ac:chgData name="Silvana Izquierdo" userId="46480b9d-78ec-4659-884d-35c5467fe41c" providerId="ADAL" clId="{D6C1AA10-0E4B-E840-A36E-C828FAAE3A03}" dt="2019-05-31T14:59:28.725" v="110" actId="20577"/>
          <ac:spMkLst>
            <pc:docMk/>
            <pc:sldMk cId="2274796945" sldId="2627"/>
            <ac:spMk id="13314" creationId="{50A33B61-6B7C-9E40-B5F3-E6244DF09A53}"/>
          </ac:spMkLst>
        </pc:spChg>
        <pc:spChg chg="mod">
          <ac:chgData name="Silvana Izquierdo" userId="46480b9d-78ec-4659-884d-35c5467fe41c" providerId="ADAL" clId="{D6C1AA10-0E4B-E840-A36E-C828FAAE3A03}" dt="2019-05-31T14:59:36.198" v="111" actId="20577"/>
          <ac:spMkLst>
            <pc:docMk/>
            <pc:sldMk cId="2274796945" sldId="2627"/>
            <ac:spMk id="13333" creationId="{81D9B05D-B283-5C40-8346-EB14E032587C}"/>
          </ac:spMkLst>
        </pc:spChg>
      </pc:sldChg>
      <pc:sldChg chg="modSp">
        <pc:chgData name="Silvana Izquierdo" userId="46480b9d-78ec-4659-884d-35c5467fe41c" providerId="ADAL" clId="{D6C1AA10-0E4B-E840-A36E-C828FAAE3A03}" dt="2019-05-31T14:59:47.918" v="112" actId="20577"/>
        <pc:sldMkLst>
          <pc:docMk/>
          <pc:sldMk cId="3240671716" sldId="3064"/>
        </pc:sldMkLst>
        <pc:spChg chg="mod">
          <ac:chgData name="Silvana Izquierdo" userId="46480b9d-78ec-4659-884d-35c5467fe41c" providerId="ADAL" clId="{D6C1AA10-0E4B-E840-A36E-C828FAAE3A03}" dt="2019-05-31T14:59:47.918" v="112" actId="20577"/>
          <ac:spMkLst>
            <pc:docMk/>
            <pc:sldMk cId="3240671716" sldId="3064"/>
            <ac:spMk id="11267" creationId="{52CDAFA9-04BF-B240-A69F-444801552B9D}"/>
          </ac:spMkLst>
        </pc:spChg>
      </pc:sldChg>
      <pc:sldChg chg="modSp">
        <pc:chgData name="Silvana Izquierdo" userId="46480b9d-78ec-4659-884d-35c5467fe41c" providerId="ADAL" clId="{D6C1AA10-0E4B-E840-A36E-C828FAAE3A03}" dt="2019-05-31T14:57:12.448" v="83" actId="14100"/>
        <pc:sldMkLst>
          <pc:docMk/>
          <pc:sldMk cId="403282600" sldId="3115"/>
        </pc:sldMkLst>
        <pc:spChg chg="mod">
          <ac:chgData name="Silvana Izquierdo" userId="46480b9d-78ec-4659-884d-35c5467fe41c" providerId="ADAL" clId="{D6C1AA10-0E4B-E840-A36E-C828FAAE3A03}" dt="2019-05-31T14:57:07.640" v="80" actId="1037"/>
          <ac:spMkLst>
            <pc:docMk/>
            <pc:sldMk cId="403282600" sldId="3115"/>
            <ac:spMk id="3" creationId="{D974C577-E203-4547-8AA7-D99C1C60A647}"/>
          </ac:spMkLst>
        </pc:spChg>
        <pc:spChg chg="mod">
          <ac:chgData name="Silvana Izquierdo" userId="46480b9d-78ec-4659-884d-35c5467fe41c" providerId="ADAL" clId="{D6C1AA10-0E4B-E840-A36E-C828FAAE3A03}" dt="2019-05-31T14:57:12.448" v="83" actId="14100"/>
          <ac:spMkLst>
            <pc:docMk/>
            <pc:sldMk cId="403282600" sldId="3115"/>
            <ac:spMk id="7" creationId="{12C947A8-A064-8B47-8FF7-6918CEA8A633}"/>
          </ac:spMkLst>
        </pc:spChg>
        <pc:graphicFrameChg chg="mod modGraphic">
          <ac:chgData name="Silvana Izquierdo" userId="46480b9d-78ec-4659-884d-35c5467fe41c" providerId="ADAL" clId="{D6C1AA10-0E4B-E840-A36E-C828FAAE3A03}" dt="2019-05-31T14:57:07.640" v="80" actId="1037"/>
          <ac:graphicFrameMkLst>
            <pc:docMk/>
            <pc:sldMk cId="403282600" sldId="3115"/>
            <ac:graphicFrameMk id="5" creationId="{8820E81A-3BA9-114E-8367-546AA29EE79D}"/>
          </ac:graphicFrameMkLst>
        </pc:graphicFrameChg>
      </pc:sldChg>
      <pc:sldChg chg="modSp">
        <pc:chgData name="Silvana Izquierdo" userId="46480b9d-78ec-4659-884d-35c5467fe41c" providerId="ADAL" clId="{D6C1AA10-0E4B-E840-A36E-C828FAAE3A03}" dt="2019-05-31T14:58:45.767" v="101" actId="1076"/>
        <pc:sldMkLst>
          <pc:docMk/>
          <pc:sldMk cId="2714406745" sldId="3116"/>
        </pc:sldMkLst>
        <pc:spChg chg="mod">
          <ac:chgData name="Silvana Izquierdo" userId="46480b9d-78ec-4659-884d-35c5467fe41c" providerId="ADAL" clId="{D6C1AA10-0E4B-E840-A36E-C828FAAE3A03}" dt="2019-05-31T14:58:45.767" v="101" actId="1076"/>
          <ac:spMkLst>
            <pc:docMk/>
            <pc:sldMk cId="2714406745" sldId="3116"/>
            <ac:spMk id="7" creationId="{A3833CC7-170E-5840-A16F-B36A3B10FE53}"/>
          </ac:spMkLst>
        </pc:spChg>
        <pc:spChg chg="mod">
          <ac:chgData name="Silvana Izquierdo" userId="46480b9d-78ec-4659-884d-35c5467fe41c" providerId="ADAL" clId="{D6C1AA10-0E4B-E840-A36E-C828FAAE3A03}" dt="2019-05-31T14:56:34.199" v="73" actId="1036"/>
          <ac:spMkLst>
            <pc:docMk/>
            <pc:sldMk cId="2714406745" sldId="3116"/>
            <ac:spMk id="9" creationId="{1F7AE9C0-D07F-3243-B82F-AF6E3DDD4ABE}"/>
          </ac:spMkLst>
        </pc:spChg>
        <pc:graphicFrameChg chg="mod modGraphic">
          <ac:chgData name="Silvana Izquierdo" userId="46480b9d-78ec-4659-884d-35c5467fe41c" providerId="ADAL" clId="{D6C1AA10-0E4B-E840-A36E-C828FAAE3A03}" dt="2019-05-31T14:56:48.940" v="75" actId="255"/>
          <ac:graphicFrameMkLst>
            <pc:docMk/>
            <pc:sldMk cId="2714406745" sldId="3116"/>
            <ac:graphicFrameMk id="6" creationId="{E983E332-9565-F740-A5CB-72CE80CA3C43}"/>
          </ac:graphicFrameMkLst>
        </pc:graphicFrameChg>
      </pc:sldChg>
      <pc:sldChg chg="modSp">
        <pc:chgData name="Silvana Izquierdo" userId="46480b9d-78ec-4659-884d-35c5467fe41c" providerId="ADAL" clId="{D6C1AA10-0E4B-E840-A36E-C828FAAE3A03}" dt="2019-05-31T14:59:19.879" v="107" actId="20577"/>
        <pc:sldMkLst>
          <pc:docMk/>
          <pc:sldMk cId="2932635752" sldId="3118"/>
        </pc:sldMkLst>
        <pc:spChg chg="mod">
          <ac:chgData name="Silvana Izquierdo" userId="46480b9d-78ec-4659-884d-35c5467fe41c" providerId="ADAL" clId="{D6C1AA10-0E4B-E840-A36E-C828FAAE3A03}" dt="2019-05-31T14:59:19.879" v="107" actId="20577"/>
          <ac:spMkLst>
            <pc:docMk/>
            <pc:sldMk cId="2932635752" sldId="3118"/>
            <ac:spMk id="4" creationId="{BA146C21-FF03-BA4D-81B8-3CBC8DE3E628}"/>
          </ac:spMkLst>
        </pc:spChg>
      </pc:sldChg>
    </pc:docChg>
  </pc:docChgLst>
  <pc:docChgLst>
    <pc:chgData name="Silvana Izquierdo" userId="46480b9d-78ec-4659-884d-35c5467fe41c" providerId="ADAL" clId="{BECF5BC5-3414-0C48-8351-541718947094}"/>
    <pc:docChg chg="delSld">
      <pc:chgData name="Silvana Izquierdo" userId="46480b9d-78ec-4659-884d-35c5467fe41c" providerId="ADAL" clId="{BECF5BC5-3414-0C48-8351-541718947094}" dt="2019-07-18T19:36:52.254" v="0" actId="2696"/>
      <pc:docMkLst>
        <pc:docMk/>
      </pc:docMkLst>
      <pc:sldChg chg="del">
        <pc:chgData name="Silvana Izquierdo" userId="46480b9d-78ec-4659-884d-35c5467fe41c" providerId="ADAL" clId="{BECF5BC5-3414-0C48-8351-541718947094}" dt="2019-07-18T19:36:52.254" v="0" actId="2696"/>
        <pc:sldMkLst>
          <pc:docMk/>
          <pc:sldMk cId="2851262962" sldId="2836"/>
        </pc:sldMkLst>
      </pc:sldChg>
    </pc:docChg>
  </pc:docChgLst>
  <pc:docChgLst>
    <pc:chgData name="Silvana Izquierdo" userId="46480b9d-78ec-4659-884d-35c5467fe41c" providerId="ADAL" clId="{1C55CD03-4F1D-AE4F-82BF-0903D310BF53}"/>
    <pc:docChg chg="modSld">
      <pc:chgData name="Silvana Izquierdo" userId="46480b9d-78ec-4659-884d-35c5467fe41c" providerId="ADAL" clId="{1C55CD03-4F1D-AE4F-82BF-0903D310BF53}" dt="2019-05-31T15:49:23.570" v="3" actId="1076"/>
      <pc:docMkLst>
        <pc:docMk/>
      </pc:docMkLst>
      <pc:sldChg chg="modSp">
        <pc:chgData name="Silvana Izquierdo" userId="46480b9d-78ec-4659-884d-35c5467fe41c" providerId="ADAL" clId="{1C55CD03-4F1D-AE4F-82BF-0903D310BF53}" dt="2019-05-31T15:49:23.570" v="3" actId="1076"/>
        <pc:sldMkLst>
          <pc:docMk/>
          <pc:sldMk cId="136071278" sldId="2031"/>
        </pc:sldMkLst>
        <pc:spChg chg="mod">
          <ac:chgData name="Silvana Izquierdo" userId="46480b9d-78ec-4659-884d-35c5467fe41c" providerId="ADAL" clId="{1C55CD03-4F1D-AE4F-82BF-0903D310BF53}" dt="2019-05-31T15:49:23.570" v="3" actId="1076"/>
          <ac:spMkLst>
            <pc:docMk/>
            <pc:sldMk cId="136071278" sldId="2031"/>
            <ac:spMk id="5" creationId="{3E96C517-25CA-4C47-A018-E001BEB23EE8}"/>
          </ac:spMkLst>
        </pc:spChg>
        <pc:graphicFrameChg chg="mod modGraphic">
          <ac:chgData name="Silvana Izquierdo" userId="46480b9d-78ec-4659-884d-35c5467fe41c" providerId="ADAL" clId="{1C55CD03-4F1D-AE4F-82BF-0903D310BF53}" dt="2019-05-31T15:49:19.060" v="2" actId="1076"/>
          <ac:graphicFrameMkLst>
            <pc:docMk/>
            <pc:sldMk cId="136071278" sldId="2031"/>
            <ac:graphicFrameMk id="18" creationId="{BA69E394-5FBE-7545-BCC6-9BCA62FCEB03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78056471793101"/>
          <c:y val="3.9530556950742403E-2"/>
          <c:w val="0.75311105432549696"/>
          <c:h val="0.8437586570363400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Grade 1</c:v>
                </c:pt>
              </c:strCache>
            </c:strRef>
          </c:tx>
          <c:spPr>
            <a:solidFill>
              <a:srgbClr val="FF93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21A-4DB1-B3DA-FEAF138E6D8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21A-4DB1-B3DA-FEAF138E6D8F}"/>
                </c:ext>
              </c:extLst>
            </c:dLbl>
            <c:dLbl>
              <c:idx val="10"/>
              <c:layout>
                <c:manualLayout>
                  <c:x val="0"/>
                  <c:y val="-1.2726660728369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79B-4C83-A817-C9EA3AF4EEB8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5">
                  <c:v>11</c:v>
                </c:pt>
                <c:pt idx="6">
                  <c:v>10</c:v>
                </c:pt>
                <c:pt idx="7">
                  <c:v>17</c:v>
                </c:pt>
                <c:pt idx="8">
                  <c:v>15</c:v>
                </c:pt>
                <c:pt idx="9">
                  <c:v>19</c:v>
                </c:pt>
                <c:pt idx="10">
                  <c:v>17</c:v>
                </c:pt>
                <c:pt idx="1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1A-4DB1-B3DA-FEAF138E6D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 2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21A-4DB1-B3DA-FEAF138E6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5">
                  <c:v>4</c:v>
                </c:pt>
                <c:pt idx="6">
                  <c:v>7</c:v>
                </c:pt>
                <c:pt idx="7">
                  <c:v>2</c:v>
                </c:pt>
                <c:pt idx="8">
                  <c:v>5</c:v>
                </c:pt>
                <c:pt idx="9">
                  <c:v>6</c:v>
                </c:pt>
                <c:pt idx="10">
                  <c:v>10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1A-4DB1-B3DA-FEAF138E6D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Grade 3</c:v>
                </c:pt>
              </c:strCache>
            </c:strRef>
          </c:tx>
          <c:spPr>
            <a:solidFill>
              <a:srgbClr val="71D5F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7-F589-734A-A91F-21E819494E17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6-F589-734A-A91F-21E819494E17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F589-734A-A91F-21E819494E1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3B4-4427-B272-65D90CB20096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F589-734A-A91F-21E819494E1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B4-4427-B272-65D90CB20096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F589-734A-A91F-21E819494E17}"/>
                </c:ext>
              </c:extLst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F589-734A-A91F-21E819494E17}"/>
                </c:ext>
              </c:extLst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F589-734A-A91F-21E819494E17}"/>
                </c:ext>
              </c:extLst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F589-734A-A91F-21E819494E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1A-4DB1-B3DA-FEAF138E6D8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Grade 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21A-4DB1-B3DA-FEAF138E6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Pneumonia</c:v>
                </c:pt>
                <c:pt idx="1">
                  <c:v>Neutropenia</c:v>
                </c:pt>
                <c:pt idx="2">
                  <c:v>Anemia</c:v>
                </c:pt>
                <c:pt idx="5">
                  <c:v>Pyrexia</c:v>
                </c:pt>
                <c:pt idx="6">
                  <c:v>Nausea</c:v>
                </c:pt>
                <c:pt idx="7">
                  <c:v>Cough</c:v>
                </c:pt>
                <c:pt idx="8">
                  <c:v>Myalgia</c:v>
                </c:pt>
                <c:pt idx="9">
                  <c:v>Fatigue</c:v>
                </c:pt>
                <c:pt idx="10">
                  <c:v>Diarrhea</c:v>
                </c:pt>
                <c:pt idx="11">
                  <c:v>Headache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0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21A-4DB1-B3DA-FEAF138E6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overlap val="100"/>
        <c:axId val="-2086225776"/>
        <c:axId val="-2086238256"/>
      </c:barChart>
      <c:catAx>
        <c:axId val="-2086225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86238256"/>
        <c:crosses val="autoZero"/>
        <c:auto val="1"/>
        <c:lblAlgn val="ctr"/>
        <c:lblOffset val="100"/>
        <c:noMultiLvlLbl val="0"/>
      </c:catAx>
      <c:valAx>
        <c:axId val="-2086238256"/>
        <c:scaling>
          <c:orientation val="minMax"/>
          <c:max val="6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8622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8273041679752"/>
          <c:y val="0.33152435927401103"/>
          <c:w val="0.166992838469146"/>
          <c:h val="0.289206785172286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0.85579</cdr:x>
      <cdr:y>0.81005</cdr:y>
    </cdr:from>
    <cdr:to>
      <cdr:x>0.8846</cdr:x>
      <cdr:y>0.96999</cdr:y>
    </cdr:to>
    <cdr:sp macro="" textlink="">
      <cdr:nvSpPr>
        <cdr:cNvPr id="9" name="Parallelogram 8">
          <a:extLst xmlns:a="http://schemas.openxmlformats.org/drawingml/2006/main">
            <a:ext uri="{FF2B5EF4-FFF2-40B4-BE49-F238E27FC236}">
              <a16:creationId xmlns:a16="http://schemas.microsoft.com/office/drawing/2014/main" id="{38E6A7D0-6D63-4FE2-A3CA-8C1E6BFA23A6}"/>
            </a:ext>
          </a:extLst>
        </cdr:cNvPr>
        <cdr:cNvSpPr/>
      </cdr:nvSpPr>
      <cdr:spPr>
        <a:xfrm xmlns:a="http://schemas.openxmlformats.org/drawingml/2006/main" rot="1228886">
          <a:off x="10210253" y="3704893"/>
          <a:ext cx="343699" cy="731520"/>
        </a:xfrm>
        <a:prstGeom xmlns:a="http://schemas.openxmlformats.org/drawingml/2006/main" prst="parallelogram">
          <a:avLst/>
        </a:prstGeom>
        <a:solidFill xmlns:a="http://schemas.openxmlformats.org/drawingml/2006/main">
          <a:srgbClr val="123662"/>
        </a:solidFill>
        <a:ln xmlns:a="http://schemas.openxmlformats.org/drawingml/2006/main" w="19050">
          <a:solidFill>
            <a:schemeClr val="tx1"/>
          </a:solidFill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231094E-EE1B-DC4C-9055-4A48FF0273CD}" type="datetimeFigureOut">
              <a:rPr lang="en-US"/>
              <a:pPr>
                <a:defRPr/>
              </a:pPr>
              <a:t>7/18/19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047A620-AB8F-CF46-A88D-87A30D4E5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73916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Breast Cancer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F50E98-AC92-C54A-ACBD-9B80212AD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9176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9FDB787-9FB4-DC4A-80AA-DB3AF5C8F3C0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Breast Cancer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A2DA16-A138-4EB5-995A-B4B2CDF0F92F}" type="slidenum">
              <a:rPr kumimoji="0" lang="en-US" sz="180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80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16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08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955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46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Gujja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Cut 02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73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546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21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15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474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Gujja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Cut 02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868680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50E98-AC92-C54A-ACBD-9B80212ADB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614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22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F50E98-AC92-C54A-ACBD-9B80212ADB1C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11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7004276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7733702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5041253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816829"/>
      </p:ext>
    </p:extLst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573481"/>
      </p:ext>
    </p:extLst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05457"/>
      </p:ext>
    </p:extLst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821930008"/>
      </p:ext>
    </p:extLst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72353" y="4648200"/>
            <a:ext cx="10847294" cy="1752600"/>
          </a:xfrm>
        </p:spPr>
        <p:txBody>
          <a:bodyPr/>
          <a:lstStyle>
            <a:lvl1pPr marL="0" indent="0" algn="l">
              <a:buFontTx/>
              <a:buNone/>
              <a:defRPr sz="28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5B6F632-289B-8642-B21B-937F806CFF7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672353" y="457200"/>
            <a:ext cx="10605248" cy="3352800"/>
          </a:xfrm>
        </p:spPr>
        <p:txBody>
          <a:bodyPr/>
          <a:lstStyle>
            <a:lvl1pPr algn="l">
              <a:defRPr sz="3600"/>
            </a:lvl1pPr>
          </a:lstStyle>
          <a:p>
            <a:pPr lvl="0"/>
            <a:r>
              <a:rPr lang="en-US" noProof="0" dirty="0"/>
              <a:t>Click to edit Master style</a:t>
            </a:r>
          </a:p>
        </p:txBody>
      </p:sp>
    </p:spTree>
    <p:extLst>
      <p:ext uri="{BB962C8B-B14F-4D97-AF65-F5344CB8AC3E}">
        <p14:creationId xmlns:p14="http://schemas.microsoft.com/office/powerpoint/2010/main" val="2874794475"/>
      </p:ext>
    </p:extLst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C87D46C-B070-6247-8B63-16D31F6373B2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672353" y="457200"/>
            <a:ext cx="10605248" cy="3352800"/>
          </a:xfrm>
        </p:spPr>
        <p:txBody>
          <a:bodyPr/>
          <a:lstStyle>
            <a:lvl1pPr algn="l">
              <a:defRPr sz="3600"/>
            </a:lvl1pPr>
          </a:lstStyle>
          <a:p>
            <a:pPr lvl="0"/>
            <a:r>
              <a:rPr lang="en-US" noProof="0" dirty="0"/>
              <a:t>Click to edit Master style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FE154F7-6548-9745-9CF5-EAD4E45BA95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72353" y="4648200"/>
            <a:ext cx="10847294" cy="1752600"/>
          </a:xfrm>
        </p:spPr>
        <p:txBody>
          <a:bodyPr/>
          <a:lstStyle>
            <a:lvl1pPr marL="0" indent="0" algn="l">
              <a:buFontTx/>
              <a:buNone/>
              <a:defRPr sz="28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94025126"/>
      </p:ext>
    </p:extLst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38933"/>
      </p:ext>
    </p:extLst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832024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8584144"/>
      </p:ext>
    </p:extLst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6327743"/>
      </p:ext>
    </p:extLst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727529"/>
      </p:ext>
    </p:extLst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973674"/>
      </p:ext>
    </p:extLst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02751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652405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7670566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6955924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085071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8592714"/>
      </p:ext>
    </p:extLst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52663883"/>
      </p:ext>
    </p:extLst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50B45E4F-83AA-6947-96FD-B713EFDCB71B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69972620"/>
      </p:ext>
    </p:extLst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64710"/>
      </p:ext>
    </p:extLst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40395028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1653585"/>
      </p:ext>
    </p:extLst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701657158"/>
      </p:ext>
    </p:extLst>
  </p:cSld>
  <p:clrMapOvr>
    <a:masterClrMapping/>
  </p:clrMapOvr>
  <p:transition spd="slow"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50000"/>
      </p:ext>
    </p:extLst>
  </p:cSld>
  <p:clrMapOvr>
    <a:masterClrMapping/>
  </p:clrMapOvr>
  <p:transition spd="slow"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1741124"/>
      </p:ext>
    </p:extLst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slow"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</p:cSld>
  <p:clrMapOvr>
    <a:masterClrMapping/>
  </p:clrMapOvr>
  <p:transition spd="slow"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D7798-B130-4940-94F7-34520F6BA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23342727"/>
      </p:ext>
    </p:extLst>
  </p:cSld>
  <p:clrMapOvr>
    <a:masterClrMapping/>
  </p:clrMapOvr>
  <p:transition spd="slow"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8613640"/>
      </p:ext>
    </p:extLst>
  </p:cSld>
  <p:clrMapOvr>
    <a:masterClrMapping/>
  </p:clrMapOvr>
  <p:transition spd="slow"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6912262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5223232"/>
      </p:ext>
    </p:extLst>
  </p:cSld>
  <p:clrMapOvr>
    <a:masterClrMapping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2655218"/>
      </p:ext>
    </p:extLst>
  </p:cSld>
  <p:clrMapOvr>
    <a:masterClrMapping/>
  </p:clrMapOvr>
  <p:transition spd="slow"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6796285"/>
      </p:ext>
    </p:extLst>
  </p:cSld>
  <p:clrMapOvr>
    <a:masterClrMapping/>
  </p:clrMapOvr>
  <p:transition spd="slow"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3321802"/>
      </p:ext>
    </p:extLst>
  </p:cSld>
  <p:clrMapOvr>
    <a:masterClrMapping/>
  </p:clrMapOvr>
  <p:transition spd="slow"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48666"/>
      </p:ext>
    </p:extLst>
  </p:cSld>
  <p:clrMapOvr>
    <a:masterClrMapping/>
  </p:clrMapOvr>
  <p:transition spd="slow"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4748262"/>
      </p:ext>
    </p:extLst>
  </p:cSld>
  <p:clrMapOvr>
    <a:masterClrMapping/>
  </p:clrMapOvr>
  <p:transition spd="slow"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7138862"/>
      </p:ext>
    </p:extLst>
  </p:cSld>
  <p:clrMapOvr>
    <a:masterClrMapping/>
  </p:clrMapOvr>
  <p:transition spd="slow"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1789525"/>
      </p:ext>
    </p:extLst>
  </p:cSld>
  <p:clrMapOvr>
    <a:masterClrMapping/>
  </p:clrMapOvr>
  <p:transition spd="slow"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8960968"/>
      </p:ext>
    </p:extLst>
  </p:cSld>
  <p:clrMapOvr>
    <a:masterClrMapping/>
  </p:clrMapOvr>
  <p:transition spd="slow"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3878749"/>
      </p:ext>
    </p:extLst>
  </p:cSld>
  <p:clrMapOvr>
    <a:masterClrMapping/>
  </p:clrMapOvr>
  <p:transition spd="slow"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88726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856937"/>
      </p:ext>
    </p:extLst>
  </p:cSld>
  <p:clrMapOvr>
    <a:masterClrMapping/>
  </p:clrMapOvr>
  <p:transition spd="slow"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774093"/>
      </p:ext>
    </p:extLst>
  </p:cSld>
  <p:clrMapOvr>
    <a:masterClrMapping/>
  </p:clrMapOvr>
  <p:transition spd="slow"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938047"/>
      </p:ext>
    </p:extLst>
  </p:cSld>
  <p:clrMapOvr>
    <a:masterClrMapping/>
  </p:clrMapOvr>
  <p:transition spd="slow"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650658"/>
      </p:ext>
    </p:extLst>
  </p:cSld>
  <p:clrMapOvr>
    <a:masterClrMapping/>
  </p:clrMapOvr>
  <p:transition spd="slow"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031"/>
      </p:ext>
    </p:extLst>
  </p:cSld>
  <p:clrMapOvr>
    <a:masterClrMapping/>
  </p:clrMapOvr>
  <p:transition spd="slow"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73251727"/>
      </p:ext>
    </p:extLst>
  </p:cSld>
  <p:clrMapOvr>
    <a:masterClrMapping/>
  </p:clrMapOvr>
  <p:transition spd="slow"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iR15-Papers-back_v2fr-CR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484632"/>
            <a:ext cx="10911840" cy="4005072"/>
          </a:xfrm>
        </p:spPr>
        <p:txBody>
          <a:bodyPr lIns="365760" rIns="274320" bIns="228600" anchor="b"/>
          <a:lstStyle>
            <a:lvl1pPr algn="l">
              <a:defRPr sz="32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6176" y="4498848"/>
            <a:ext cx="10728960" cy="1874520"/>
          </a:xfrm>
        </p:spPr>
        <p:txBody>
          <a:bodyPr lIns="365760" tIns="182880"/>
          <a:lstStyle>
            <a:lvl1pPr marL="0" indent="0" algn="l">
              <a:buFontTx/>
              <a:buNone/>
              <a:defRPr sz="28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9702619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1707509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338220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36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image" Target="../media/image4.jp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9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591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69" r:id="rId1"/>
    <p:sldLayoutId id="2147487870" r:id="rId2"/>
    <p:sldLayoutId id="2147487871" r:id="rId3"/>
    <p:sldLayoutId id="2147487872" r:id="rId4"/>
    <p:sldLayoutId id="2147487873" r:id="rId5"/>
    <p:sldLayoutId id="2147487874" r:id="rId6"/>
    <p:sldLayoutId id="2147487875" r:id="rId7"/>
    <p:sldLayoutId id="2147487876" r:id="rId8"/>
    <p:sldLayoutId id="2147487877" r:id="rId9"/>
    <p:sldLayoutId id="2147487878" r:id="rId10"/>
    <p:sldLayoutId id="2147487879" r:id="rId11"/>
    <p:sldLayoutId id="2147487880" r:id="rId12"/>
    <p:sldLayoutId id="2147487881" r:id="rId13"/>
    <p:sldLayoutId id="2147487882" r:id="rId14"/>
    <p:sldLayoutId id="2147487883" r:id="rId15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25" r:id="rId1"/>
    <p:sldLayoutId id="2147487867" r:id="rId2"/>
    <p:sldLayoutId id="2147487505" r:id="rId3"/>
    <p:sldLayoutId id="2147487506" r:id="rId4"/>
    <p:sldLayoutId id="2147487507" r:id="rId5"/>
    <p:sldLayoutId id="2147487508" r:id="rId6"/>
    <p:sldLayoutId id="2147487509" r:id="rId7"/>
    <p:sldLayoutId id="2147487510" r:id="rId8"/>
    <p:sldLayoutId id="2147487511" r:id="rId9"/>
    <p:sldLayoutId id="2147487512" r:id="rId10"/>
    <p:sldLayoutId id="2147487513" r:id="rId11"/>
    <p:sldLayoutId id="2147487514" r:id="rId12"/>
    <p:sldLayoutId id="2147487849" r:id="rId13"/>
    <p:sldLayoutId id="2147487835" r:id="rId14"/>
    <p:sldLayoutId id="2147487821" r:id="rId15"/>
    <p:sldLayoutId id="2147487807" r:id="rId16"/>
    <p:sldLayoutId id="2147487781" r:id="rId17"/>
    <p:sldLayoutId id="2147487755" r:id="rId18"/>
    <p:sldLayoutId id="2147487728" r:id="rId19"/>
    <p:sldLayoutId id="2147487699" r:id="rId20"/>
    <p:sldLayoutId id="2147487682" r:id="rId21"/>
    <p:sldLayoutId id="2147487554" r:id="rId22"/>
    <p:sldLayoutId id="2147487556" r:id="rId23"/>
    <p:sldLayoutId id="2147487540" r:id="rId24"/>
    <p:sldLayoutId id="2147487686" r:id="rId25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946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84" r:id="rId1"/>
    <p:sldLayoutId id="2147487851" r:id="rId2"/>
    <p:sldLayoutId id="2147487852" r:id="rId3"/>
    <p:sldLayoutId id="2147487853" r:id="rId4"/>
    <p:sldLayoutId id="2147487854" r:id="rId5"/>
    <p:sldLayoutId id="2147487855" r:id="rId6"/>
    <p:sldLayoutId id="2147487856" r:id="rId7"/>
    <p:sldLayoutId id="2147487857" r:id="rId8"/>
    <p:sldLayoutId id="2147487858" r:id="rId9"/>
    <p:sldLayoutId id="2147487859" r:id="rId10"/>
    <p:sldLayoutId id="2147487860" r:id="rId11"/>
    <p:sldLayoutId id="2147487861" r:id="rId12"/>
    <p:sldLayoutId id="2147487862" r:id="rId13"/>
    <p:sldLayoutId id="2147487863" r:id="rId14"/>
    <p:sldLayoutId id="2147487864" r:id="rId15"/>
    <p:sldLayoutId id="2147487865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5F76B1-4E0D-324D-807D-6B6D35907A70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980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98" r:id="rId1"/>
    <p:sldLayoutId id="2147487899" r:id="rId2"/>
    <p:sldLayoutId id="2147487900" r:id="rId3"/>
    <p:sldLayoutId id="2147487901" r:id="rId4"/>
    <p:sldLayoutId id="2147487902" r:id="rId5"/>
    <p:sldLayoutId id="2147487903" r:id="rId6"/>
    <p:sldLayoutId id="2147487904" r:id="rId7"/>
    <p:sldLayoutId id="2147487905" r:id="rId8"/>
    <p:sldLayoutId id="2147487906" r:id="rId9"/>
    <p:sldLayoutId id="2147487907" r:id="rId10"/>
    <p:sldLayoutId id="2147487908" r:id="rId11"/>
    <p:sldLayoutId id="2147487909" r:id="rId12"/>
    <p:sldLayoutId id="2147487910" r:id="rId13"/>
    <p:sldLayoutId id="2147487911" r:id="rId14"/>
    <p:sldLayoutId id="2147487912" r:id="rId15"/>
    <p:sldLayoutId id="2147487913" r:id="rId16"/>
    <p:sldLayoutId id="2147487914" r:id="rId17"/>
    <p:sldLayoutId id="2147487915" r:id="rId18"/>
    <p:sldLayoutId id="2147487916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580FF1D-6051-E54C-99BA-92E69B795333}"/>
              </a:ext>
            </a:extLst>
          </p:cNvPr>
          <p:cNvSpPr txBox="1">
            <a:spLocks/>
          </p:cNvSpPr>
          <p:nvPr/>
        </p:nvSpPr>
        <p:spPr bwMode="auto">
          <a:xfrm>
            <a:off x="914400" y="2544640"/>
            <a:ext cx="1024568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Please note, these are the actual video-recorded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proceedings from the live CME event and may include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the use of trade names and other raw, unedited content.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717275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A man in his early 20s with Stage IVB classical Hodgkin lymphoma (Dr </a:t>
            </a:r>
            <a:r>
              <a:rPr lang="en-US" dirty="0"/>
              <a:t>Smith)</a:t>
            </a:r>
            <a:br>
              <a:rPr lang="en-US" dirty="0"/>
            </a:br>
            <a:endParaRPr lang="en-US" altLang="x-none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663C98-C332-C946-AE7F-56B6F06B260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" y="1803400"/>
            <a:ext cx="3251200" cy="3251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CEB3F6-DECE-0C47-928F-5364203F6156}"/>
              </a:ext>
            </a:extLst>
          </p:cNvPr>
          <p:cNvPicPr/>
          <p:nvPr/>
        </p:nvPicPr>
        <p:blipFill rotWithShape="1">
          <a:blip r:embed="rId4"/>
          <a:srcRect r="-1249" b="9999"/>
          <a:stretch/>
        </p:blipFill>
        <p:spPr bwMode="auto">
          <a:xfrm>
            <a:off x="4223327" y="1803400"/>
            <a:ext cx="3352800" cy="3251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FC0A48-C08A-7743-993C-5BD5A3D5D3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938654" y="180340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729277"/>
      </p:ext>
    </p:extLst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914400" y="806668"/>
            <a:ext cx="10363200" cy="5365532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964287"/>
            <a:ext cx="8610600" cy="49032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1518" y="5694898"/>
            <a:ext cx="4862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i="1" dirty="0">
                <a:solidFill>
                  <a:schemeClr val="tx2"/>
                </a:solidFill>
                <a:ea typeface="Arial" charset="0"/>
                <a:cs typeface="Arial" charset="0"/>
              </a:rPr>
              <a:t>N </a:t>
            </a:r>
            <a:r>
              <a:rPr lang="en-US" sz="1800" i="1" dirty="0" err="1">
                <a:solidFill>
                  <a:schemeClr val="tx2"/>
                </a:solidFill>
                <a:ea typeface="Arial" charset="0"/>
                <a:cs typeface="Arial" charset="0"/>
              </a:rPr>
              <a:t>Engl</a:t>
            </a:r>
            <a:r>
              <a:rPr lang="en-US" sz="1800" i="1" dirty="0">
                <a:solidFill>
                  <a:schemeClr val="tx2"/>
                </a:solidFill>
                <a:ea typeface="Arial" charset="0"/>
                <a:cs typeface="Arial" charset="0"/>
              </a:rPr>
              <a:t> J Med </a:t>
            </a:r>
            <a:r>
              <a:rPr lang="mr-IN" sz="1800" dirty="0">
                <a:solidFill>
                  <a:schemeClr val="tx2"/>
                </a:solidFill>
                <a:ea typeface="Arial" charset="0"/>
                <a:cs typeface="Arial" charset="0"/>
              </a:rPr>
              <a:t>2018;378(4):331-44.</a:t>
            </a:r>
            <a:endParaRPr lang="en-US" sz="1800" dirty="0">
              <a:solidFill>
                <a:schemeClr val="tx2"/>
              </a:solidFill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668881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02218"/>
            <a:ext cx="7310452" cy="5137061"/>
          </a:xfrm>
          <a:prstGeom prst="rect">
            <a:avLst/>
          </a:prstGeom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ECHELON-1: Modified PFS and Select Adverse Events for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Brentuximab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Vedotin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 (BV) with Chemotherapy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8109" y="1326756"/>
            <a:ext cx="3555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By independent review committee (IRC)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46959" y="2093056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92D050"/>
                </a:solidFill>
              </a:rPr>
              <a:t>(n = 664)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46959" y="2400402"/>
            <a:ext cx="904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9300"/>
                </a:solidFill>
              </a:rPr>
              <a:t>(n = 670)</a:t>
            </a:r>
          </a:p>
        </p:txBody>
      </p:sp>
      <p:graphicFrame>
        <p:nvGraphicFramePr>
          <p:cNvPr id="13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6460410"/>
              </p:ext>
            </p:extLst>
          </p:nvPr>
        </p:nvGraphicFramePr>
        <p:xfrm>
          <a:off x="2238752" y="3399683"/>
          <a:ext cx="6768576" cy="2042160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2709">
                  <a:extLst>
                    <a:ext uri="{9D8B030D-6E8A-4147-A177-3AD203B41FA5}">
                      <a16:colId xmlns:a16="http://schemas.microsoft.com/office/drawing/2014/main" val="113196355"/>
                    </a:ext>
                  </a:extLst>
                </a:gridCol>
                <a:gridCol w="1282467">
                  <a:extLst>
                    <a:ext uri="{9D8B030D-6E8A-4147-A177-3AD203B41FA5}">
                      <a16:colId xmlns:a16="http://schemas.microsoft.com/office/drawing/2014/main" val="4050112245"/>
                    </a:ext>
                  </a:extLst>
                </a:gridCol>
              </a:tblGrid>
              <a:tr h="26774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BV + AVD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ABVD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41">
                <a:tc v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Any grade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3/4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Any grade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Grade 3/4</a:t>
                      </a:r>
                    </a:p>
                  </a:txBody>
                  <a:tcPr marL="45720" marR="45720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568652"/>
                  </a:ext>
                </a:extLst>
              </a:tr>
              <a:tr h="2677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58%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54%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45%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39%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7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Febrile neutropenia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19%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NR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NR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369556"/>
                  </a:ext>
                </a:extLst>
              </a:tr>
              <a:tr h="4551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Peripheral sensory </a:t>
                      </a:r>
                      <a:b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neuropathy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29%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17%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&lt;1%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7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Infections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55%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18%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50%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10%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20261" y="2611023"/>
            <a:ext cx="2122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HR = 0.77, </a:t>
            </a:r>
            <a:r>
              <a:rPr lang="en-US" sz="1600" b="1" i="1" dirty="0"/>
              <a:t>p</a:t>
            </a:r>
            <a:r>
              <a:rPr lang="en-US" sz="1600" b="1" dirty="0"/>
              <a:t> = 0.03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39279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>
                <a:solidFill>
                  <a:srgbClr val="FFFFFF"/>
                </a:solidFill>
              </a:rPr>
              <a:t>Connors JM et al. </a:t>
            </a:r>
            <a:r>
              <a:rPr lang="nb-NO" sz="1600" i="1" dirty="0">
                <a:solidFill>
                  <a:srgbClr val="FFFFFF"/>
                </a:solidFill>
              </a:rPr>
              <a:t>N </a:t>
            </a:r>
            <a:r>
              <a:rPr lang="nb-NO" sz="1600" i="1" dirty="0" err="1">
                <a:solidFill>
                  <a:srgbClr val="FFFFFF"/>
                </a:solidFill>
              </a:rPr>
              <a:t>Engl</a:t>
            </a:r>
            <a:r>
              <a:rPr lang="nb-NO" sz="1600" i="1" dirty="0">
                <a:solidFill>
                  <a:srgbClr val="FFFFFF"/>
                </a:solidFill>
              </a:rPr>
              <a:t> J Med </a:t>
            </a:r>
            <a:r>
              <a:rPr lang="nb-NO" sz="1600" dirty="0">
                <a:solidFill>
                  <a:srgbClr val="FFFFFF"/>
                </a:solidFill>
              </a:rPr>
              <a:t>2018;378(4):331-44.</a:t>
            </a:r>
          </a:p>
        </p:txBody>
      </p:sp>
      <p:graphicFrame>
        <p:nvGraphicFramePr>
          <p:cNvPr id="11" name="Group 2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93534"/>
              </p:ext>
            </p:extLst>
          </p:nvPr>
        </p:nvGraphicFramePr>
        <p:xfrm>
          <a:off x="9332604" y="1380756"/>
          <a:ext cx="2554596" cy="950964"/>
        </p:xfrm>
        <a:graphic>
          <a:graphicData uri="http://schemas.openxmlformats.org/drawingml/2006/table">
            <a:tbl>
              <a:tblPr/>
              <a:tblGrid>
                <a:gridCol w="1409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Two-year modified PFS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156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BV + AVD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82.1%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156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ABVD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77.2%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57400" y="5521452"/>
            <a:ext cx="175240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NR = Not reported</a:t>
            </a:r>
          </a:p>
        </p:txBody>
      </p:sp>
    </p:spTree>
    <p:extLst>
      <p:ext uri="{BB962C8B-B14F-4D97-AF65-F5344CB8AC3E}">
        <p14:creationId xmlns:p14="http://schemas.microsoft.com/office/powerpoint/2010/main" val="2891026638"/>
      </p:ext>
    </p:extLst>
  </p:cSld>
  <p:clrMapOvr>
    <a:masterClrMapping/>
  </p:clrMapOvr>
  <p:transition spd="slow"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914400" y="806668"/>
            <a:ext cx="10363200" cy="441504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2716" y="4736068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Clin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/>
              </a:rPr>
              <a:t> Cancer Res </a:t>
            </a: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/>
              </a:rPr>
              <a:t>2019;25(6):1718-26</a:t>
            </a:r>
            <a:r>
              <a:rPr kumimoji="0" lang="mr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 charset="0"/>
                <a:cs typeface="Arial" charset="0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 charset="0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549A7-24EC-A247-A885-4D0F0163EA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23"/>
          <a:stretch/>
        </p:blipFill>
        <p:spPr>
          <a:xfrm>
            <a:off x="1013273" y="1528488"/>
            <a:ext cx="10165454" cy="297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73479"/>
      </p:ext>
    </p:extLst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74315FE-DCE5-E34C-84B3-78BCFE6E1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564" y="1330495"/>
            <a:ext cx="7277409" cy="33706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B1485-2F21-0347-A357-CC1981B19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536" y="70542"/>
            <a:ext cx="10744200" cy="1143000"/>
          </a:xfrm>
        </p:spPr>
        <p:txBody>
          <a:bodyPr/>
          <a:lstStyle/>
          <a:p>
            <a:r>
              <a:rPr lang="en-US" sz="2400" dirty="0"/>
              <a:t>ECHELON-1: Efficacy of Brentuximab </a:t>
            </a:r>
            <a:r>
              <a:rPr lang="en-US" sz="2400" dirty="0" err="1"/>
              <a:t>Vedotin</a:t>
            </a:r>
            <a:r>
              <a:rPr lang="en-US" sz="2400" dirty="0"/>
              <a:t> (BV) with Chemotherapy in North American Patients with Newly Diagnosed Stage III or IV Hodgkin Lymphoma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D3021E-0FEF-9A4E-9B62-5F7E5379E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278" y="6473279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Ramchandren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R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Cancer Res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2019;[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Epub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ahead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of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print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]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</a:t>
            </a:r>
            <a:endParaRPr kumimoji="0" lang="nb-NO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FC7712-1D38-624B-9051-9B1A907925D9}"/>
              </a:ext>
            </a:extLst>
          </p:cNvPr>
          <p:cNvSpPr txBox="1"/>
          <p:nvPr/>
        </p:nvSpPr>
        <p:spPr>
          <a:xfrm>
            <a:off x="2819400" y="4701144"/>
            <a:ext cx="50895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(months) from randomization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6398F4-1052-8A45-9F99-168B137539D0}"/>
              </a:ext>
            </a:extLst>
          </p:cNvPr>
          <p:cNvSpPr txBox="1"/>
          <p:nvPr/>
        </p:nvSpPr>
        <p:spPr>
          <a:xfrm rot="16200000">
            <a:off x="-640866" y="2747744"/>
            <a:ext cx="33528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modified</a:t>
            </a:r>
            <a:b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progression-free survival</a:t>
            </a:r>
          </a:p>
        </p:txBody>
      </p:sp>
      <p:graphicFrame>
        <p:nvGraphicFramePr>
          <p:cNvPr id="11" name="Group 217">
            <a:extLst>
              <a:ext uri="{FF2B5EF4-FFF2-40B4-BE49-F238E27FC236}">
                <a16:creationId xmlns:a16="http://schemas.microsoft.com/office/drawing/2014/main" id="{85A04EC5-F9EA-304D-BB21-5169F3946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050275"/>
              </p:ext>
            </p:extLst>
          </p:nvPr>
        </p:nvGraphicFramePr>
        <p:xfrm>
          <a:off x="2057400" y="5166919"/>
          <a:ext cx="7522086" cy="1200342"/>
        </p:xfrm>
        <a:graphic>
          <a:graphicData uri="http://schemas.openxmlformats.org/drawingml/2006/table">
            <a:tbl>
              <a:tblPr/>
              <a:tblGrid>
                <a:gridCol w="3559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6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93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mPFS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 by regional patient population</a:t>
                      </a:r>
                    </a:p>
                  </a:txBody>
                  <a:tcPr marR="45720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HR</a:t>
                      </a:r>
                    </a:p>
                  </a:txBody>
                  <a:tcPr marL="45720" marR="45720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p-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value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45720" marR="45720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716">
                <a:tc>
                  <a:txBody>
                    <a:bodyPr/>
                    <a:lstStyle/>
                    <a:p>
                      <a:pPr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North America</a:t>
                      </a:r>
                    </a:p>
                  </a:txBody>
                  <a:tcPr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0.60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0.012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716">
                <a:tc>
                  <a:txBody>
                    <a:bodyPr/>
                    <a:lstStyle/>
                    <a:p>
                      <a:pPr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Europe</a:t>
                      </a:r>
                    </a:p>
                  </a:txBody>
                  <a:tcPr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0.83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0.281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716">
                <a:tc>
                  <a:txBody>
                    <a:bodyPr/>
                    <a:lstStyle/>
                    <a:p>
                      <a:pPr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Asia</a:t>
                      </a:r>
                    </a:p>
                  </a:txBody>
                  <a:tcPr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0.91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/>
                        <a:t>0.810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Group 217">
            <a:extLst>
              <a:ext uri="{FF2B5EF4-FFF2-40B4-BE49-F238E27FC236}">
                <a16:creationId xmlns:a16="http://schemas.microsoft.com/office/drawing/2014/main" id="{E9919517-A527-1440-B2F8-AE18C71AF4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69757"/>
              </p:ext>
            </p:extLst>
          </p:nvPr>
        </p:nvGraphicFramePr>
        <p:xfrm>
          <a:off x="6424551" y="2577385"/>
          <a:ext cx="5444591" cy="1086740"/>
        </p:xfrm>
        <a:graphic>
          <a:graphicData uri="http://schemas.openxmlformats.org/drawingml/2006/table">
            <a:tbl>
              <a:tblPr/>
              <a:tblGrid>
                <a:gridCol w="163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2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2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6441">
                  <a:extLst>
                    <a:ext uri="{9D8B030D-6E8A-4147-A177-3AD203B41FA5}">
                      <a16:colId xmlns:a16="http://schemas.microsoft.com/office/drawing/2014/main" val="2384385338"/>
                    </a:ext>
                  </a:extLst>
                </a:gridCol>
              </a:tblGrid>
              <a:tr h="2298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North American patients</a:t>
                      </a:r>
                    </a:p>
                  </a:txBody>
                  <a:tcPr marR="45720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BV + AVD</a:t>
                      </a:r>
                    </a:p>
                  </a:txBody>
                  <a:tcPr marL="45720" marR="45720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ABVD</a:t>
                      </a:r>
                    </a:p>
                  </a:txBody>
                  <a:tcPr marL="45720" marR="45720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HR, </a:t>
                      </a: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-value</a:t>
                      </a:r>
                    </a:p>
                  </a:txBody>
                  <a:tcPr marL="45720" marR="45720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327">
                <a:tc>
                  <a:txBody>
                    <a:bodyPr/>
                    <a:lstStyle/>
                    <a:p>
                      <a:pPr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2-year </a:t>
                      </a:r>
                      <a:r>
                        <a:rPr lang="en-US" sz="1400" dirty="0" err="1">
                          <a:ea typeface="Arial" charset="0"/>
                          <a:cs typeface="Arial" charset="0"/>
                        </a:rPr>
                        <a:t>mPFS</a:t>
                      </a:r>
                      <a:endParaRPr lang="en-US" sz="1400" dirty="0">
                        <a:ea typeface="Arial" charset="0"/>
                        <a:cs typeface="Arial" charset="0"/>
                      </a:endParaRPr>
                    </a:p>
                  </a:txBody>
                  <a:tcPr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84.3%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73.7%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0.60, </a:t>
                      </a:r>
                      <a:r>
                        <a:rPr lang="en-US" sz="1400" i="1" dirty="0"/>
                        <a:t>p</a:t>
                      </a:r>
                      <a:r>
                        <a:rPr lang="en-US" sz="1400" i="0" dirty="0"/>
                        <a:t> = 0.012</a:t>
                      </a:r>
                      <a:endParaRPr lang="en-US" sz="1400" dirty="0"/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327">
                <a:tc>
                  <a:txBody>
                    <a:bodyPr/>
                    <a:lstStyle/>
                    <a:p>
                      <a:pPr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2-year OS</a:t>
                      </a:r>
                    </a:p>
                  </a:txBody>
                  <a:tcPr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80"/>
                        </a:lnSpc>
                      </a:pPr>
                      <a:r>
                        <a:rPr lang="en-US" sz="1400" dirty="0">
                          <a:ea typeface="Arial" charset="0"/>
                          <a:cs typeface="Arial" charset="0"/>
                        </a:rPr>
                        <a:t>97.0%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93.2%</a:t>
                      </a:r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0.51, </a:t>
                      </a:r>
                      <a:r>
                        <a:rPr lang="en-US" sz="1400" i="1" dirty="0"/>
                        <a:t>p </a:t>
                      </a:r>
                      <a:r>
                        <a:rPr lang="en-US" sz="1400" i="0" dirty="0"/>
                        <a:t>= 0.094</a:t>
                      </a:r>
                      <a:endParaRPr lang="en-US" sz="1400" dirty="0"/>
                    </a:p>
                  </a:txBody>
                  <a:tcPr marL="18288" marR="18288" marT="18288" marB="1828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768567"/>
      </p:ext>
    </p:extLst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914400" y="806668"/>
            <a:ext cx="10363200" cy="441504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4812268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i="1" dirty="0">
                <a:solidFill>
                  <a:schemeClr val="tx2"/>
                </a:solidFill>
              </a:rPr>
              <a:t>Blood </a:t>
            </a:r>
            <a:r>
              <a:rPr lang="en-US" sz="1800" dirty="0">
                <a:solidFill>
                  <a:schemeClr val="tx2"/>
                </a:solidFill>
              </a:rPr>
              <a:t>2018;132(25):2639-42</a:t>
            </a:r>
            <a:r>
              <a:rPr lang="mr-IN" sz="1800" dirty="0">
                <a:solidFill>
                  <a:schemeClr val="tx2"/>
                </a:solidFill>
                <a:ea typeface="Arial" charset="0"/>
                <a:cs typeface="Arial" charset="0"/>
              </a:rPr>
              <a:t>.</a:t>
            </a:r>
            <a:endParaRPr lang="en-US" sz="1800" dirty="0">
              <a:solidFill>
                <a:schemeClr val="tx2"/>
              </a:solidFill>
              <a:ea typeface="Arial" charset="0"/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9305D9-EBDC-FA40-BF1E-333D429FF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05085"/>
            <a:ext cx="10143110" cy="390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29262"/>
      </p:ext>
    </p:extLst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5603724-4355-1741-9EC2-F8E5B5B1C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1" y="1295400"/>
            <a:ext cx="7924800" cy="37630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73279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 err="1">
                <a:solidFill>
                  <a:srgbClr val="FFFFFF"/>
                </a:solidFill>
              </a:rPr>
              <a:t>Moskowitz</a:t>
            </a:r>
            <a:r>
              <a:rPr lang="nb-NO" sz="1600" dirty="0">
                <a:solidFill>
                  <a:srgbClr val="FFFFFF"/>
                </a:solidFill>
              </a:rPr>
              <a:t> CH et al. </a:t>
            </a:r>
            <a:r>
              <a:rPr lang="nb-NO" sz="1600" i="1" dirty="0">
                <a:solidFill>
                  <a:srgbClr val="FFFFFF"/>
                </a:solidFill>
              </a:rPr>
              <a:t>Blood </a:t>
            </a:r>
            <a:r>
              <a:rPr lang="nb-NO" sz="1600" dirty="0">
                <a:solidFill>
                  <a:srgbClr val="FFFFFF"/>
                </a:solidFill>
              </a:rPr>
              <a:t>2018;</a:t>
            </a:r>
            <a:r>
              <a:rPr lang="en-US" sz="1600" dirty="0">
                <a:solidFill>
                  <a:schemeClr val="bg1"/>
                </a:solidFill>
              </a:rPr>
              <a:t>132(25):2639-42</a:t>
            </a:r>
            <a:r>
              <a:rPr lang="nb-NO" sz="1600" dirty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B3F4F2-D023-B74A-8A68-8CEA4F8B7C99}"/>
              </a:ext>
            </a:extLst>
          </p:cNvPr>
          <p:cNvSpPr txBox="1"/>
          <p:nvPr/>
        </p:nvSpPr>
        <p:spPr>
          <a:xfrm>
            <a:off x="4876800" y="1555439"/>
            <a:ext cx="3063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Progression-free survival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CEEC5A-4AD3-FD45-A855-FF77C777DDC2}"/>
              </a:ext>
            </a:extLst>
          </p:cNvPr>
          <p:cNvSpPr/>
          <p:nvPr/>
        </p:nvSpPr>
        <p:spPr>
          <a:xfrm>
            <a:off x="970547" y="5050969"/>
            <a:ext cx="10607842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</a:rPr>
              <a:t>Patients with ≥2 risk factors in the brentuximab </a:t>
            </a:r>
            <a:r>
              <a:rPr lang="en-US" sz="1600" dirty="0" err="1">
                <a:latin typeface="Arial" panose="020B0604020202020204" pitchFamily="34" charset="0"/>
              </a:rPr>
              <a:t>vedotin</a:t>
            </a:r>
            <a:r>
              <a:rPr lang="en-US" sz="1600" dirty="0">
                <a:latin typeface="Arial" panose="020B0604020202020204" pitchFamily="34" charset="0"/>
              </a:rPr>
              <a:t> (BV) arm experienced significantly higher PFS at 5 years than did patients in the placebo arm (HR, 0.424).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</a:rPr>
              <a:t>Compared to placebo, up-front consolidation with BV significantly delayed time to second subsequent therapy. 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</a:rPr>
              <a:t>90% of patients with peripheral neuropathy (PN) in the BV arm continued to show improvement and/or resolution of their PN, the most common adverse event in patients receiving BV.</a:t>
            </a:r>
            <a:endParaRPr lang="en-US" sz="1600" dirty="0">
              <a:effectLst/>
              <a:latin typeface="Arial" panose="020B0604020202020204" pitchFamily="34" charset="0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051FE1BC-EBC7-FE44-97AA-D4498CE0FD44}"/>
              </a:ext>
            </a:extLst>
          </p:cNvPr>
          <p:cNvSpPr txBox="1">
            <a:spLocks/>
          </p:cNvSpPr>
          <p:nvPr/>
        </p:nvSpPr>
        <p:spPr>
          <a:xfrm>
            <a:off x="609600" y="0"/>
            <a:ext cx="10972800" cy="1143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kern="0" dirty="0"/>
              <a:t>AETHERA: Updated Results at 5 Years of Follow-Up</a:t>
            </a:r>
          </a:p>
        </p:txBody>
      </p:sp>
    </p:spTree>
    <p:extLst>
      <p:ext uri="{BB962C8B-B14F-4D97-AF65-F5344CB8AC3E}">
        <p14:creationId xmlns:p14="http://schemas.microsoft.com/office/powerpoint/2010/main" val="1102457884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EBEEC-851E-4143-9E74-17087004F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Immune Checkpoint Inhibitors in R/R HL</a:t>
            </a:r>
          </a:p>
        </p:txBody>
      </p:sp>
      <p:sp>
        <p:nvSpPr>
          <p:cNvPr id="4" name="Text Box 30">
            <a:extLst>
              <a:ext uri="{FF2B5EF4-FFF2-40B4-BE49-F238E27FC236}">
                <a16:creationId xmlns:a16="http://schemas.microsoft.com/office/drawing/2014/main" id="{DCBBC9C1-DF03-E845-9554-0D7C99C80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27113"/>
            <a:ext cx="10972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Chen R et al.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2017;35(19):2125-32; Armand P et al. 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de-DE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de-DE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Oncol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2018;36(14):1428-39.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0F5B17-60A5-9745-B3C6-89A81C42C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19" y="1361386"/>
            <a:ext cx="11659359" cy="51388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87AA3D-FEDA-234D-A5E6-1418D9C7F0C7}"/>
              </a:ext>
            </a:extLst>
          </p:cNvPr>
          <p:cNvSpPr txBox="1"/>
          <p:nvPr/>
        </p:nvSpPr>
        <p:spPr>
          <a:xfrm>
            <a:off x="1929948" y="1437175"/>
            <a:ext cx="4917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KEYNOTE-087 (pembrolizumab)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ORR: 69%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CF2F18-F81D-FD4E-8024-64DB6FC7F4CE}"/>
              </a:ext>
            </a:extLst>
          </p:cNvPr>
          <p:cNvSpPr txBox="1"/>
          <p:nvPr/>
        </p:nvSpPr>
        <p:spPr>
          <a:xfrm>
            <a:off x="1791451" y="4087411"/>
            <a:ext cx="4710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CheckMate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205 (nivolumab)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ORR: 69% </a:t>
            </a:r>
          </a:p>
        </p:txBody>
      </p:sp>
    </p:spTree>
    <p:extLst>
      <p:ext uri="{BB962C8B-B14F-4D97-AF65-F5344CB8AC3E}">
        <p14:creationId xmlns:p14="http://schemas.microsoft.com/office/powerpoint/2010/main" val="2670509356"/>
      </p:ext>
    </p:extLst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914400" y="806668"/>
            <a:ext cx="10668000" cy="4761515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5131713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i="1" dirty="0">
                <a:solidFill>
                  <a:schemeClr val="tx2"/>
                </a:solidFill>
              </a:rPr>
              <a:t>Lancet </a:t>
            </a:r>
            <a:r>
              <a:rPr lang="en-US" sz="1800" dirty="0">
                <a:solidFill>
                  <a:schemeClr val="tx2"/>
                </a:solidFill>
              </a:rPr>
              <a:t>2019;393(10168):229-40</a:t>
            </a:r>
            <a:r>
              <a:rPr lang="mr-IN" sz="1800" dirty="0">
                <a:solidFill>
                  <a:schemeClr val="tx2"/>
                </a:solidFill>
                <a:ea typeface="Arial" charset="0"/>
                <a:cs typeface="Arial" charset="0"/>
              </a:rPr>
              <a:t>.</a:t>
            </a:r>
            <a:endParaRPr lang="en-US" sz="1800" dirty="0">
              <a:solidFill>
                <a:schemeClr val="tx2"/>
              </a:solidFill>
              <a:ea typeface="Arial" charset="0"/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4225BD-9C57-2941-B319-2CD3DD192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838200"/>
            <a:ext cx="10160000" cy="436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13188"/>
      </p:ext>
    </p:extLst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432B0A-E1C7-DB48-87EA-DC901B5AF12E}"/>
              </a:ext>
            </a:extLst>
          </p:cNvPr>
          <p:cNvSpPr txBox="1"/>
          <p:nvPr/>
        </p:nvSpPr>
        <p:spPr>
          <a:xfrm>
            <a:off x="2084154" y="2525397"/>
            <a:ext cx="7974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Mantle Cell Lymphoma</a:t>
            </a:r>
          </a:p>
        </p:txBody>
      </p:sp>
    </p:spTree>
    <p:extLst>
      <p:ext uri="{BB962C8B-B14F-4D97-AF65-F5344CB8AC3E}">
        <p14:creationId xmlns:p14="http://schemas.microsoft.com/office/powerpoint/2010/main" val="90251217"/>
      </p:ext>
    </p:extLst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4"/>
            <a:ext cx="10972800" cy="3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8288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en-US" sz="3200" b="1" dirty="0">
                <a:solidFill>
                  <a:srgbClr val="FFFFF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  <a:t>Meet The Professors </a:t>
            </a:r>
            <a:br>
              <a:rPr lang="en-US" sz="3600" b="1" dirty="0">
                <a:solidFill>
                  <a:srgbClr val="FFFFF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</a:br>
            <a:r>
              <a:rPr lang="en-US" sz="3000" b="1" dirty="0">
                <a:solidFill>
                  <a:srgbClr val="EFC53D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  <a:t>Clinical Investigator Perspectives on Key Questions and Emerging Research in the Management of Lymphoma, Chronic Lymphocytic Leukemia and Multiple Myeloma</a:t>
            </a:r>
            <a:br>
              <a:rPr lang="en-US" sz="3600" b="1" dirty="0">
                <a:solidFill>
                  <a:srgbClr val="EFC53D"/>
                </a:solidFill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</a:br>
            <a:br>
              <a:rPr lang="en-US" sz="1800" b="1" dirty="0">
                <a:solidFill>
                  <a:prstClr val="white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</a:br>
            <a:r>
              <a:rPr lang="en-US" sz="2600" b="1" dirty="0">
                <a:solidFill>
                  <a:srgbClr val="DAEDE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  <a:t>Sunday, June 2, 2019 </a:t>
            </a:r>
            <a:br>
              <a:rPr lang="en-US" sz="2600" b="1" dirty="0">
                <a:solidFill>
                  <a:srgbClr val="DAEDE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</a:br>
            <a:r>
              <a:rPr lang="en-US" sz="2600" b="1" dirty="0">
                <a:solidFill>
                  <a:srgbClr val="DAEDE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  <a:t>7:00 PM - 9:30 PM</a:t>
            </a:r>
            <a:br>
              <a:rPr lang="en-US" sz="2600" b="1" dirty="0">
                <a:solidFill>
                  <a:srgbClr val="DAEDE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</a:br>
            <a:r>
              <a:rPr lang="en-US" sz="2600" b="1" dirty="0">
                <a:solidFill>
                  <a:srgbClr val="DAEDEF"/>
                </a:solidFill>
                <a:latin typeface="Arial" pitchFamily="1" charset="0"/>
                <a:ea typeface="ヒラギノ角ゴ Pro W3" pitchFamily="1" charset="-128"/>
                <a:cs typeface="ヒラギノ角ゴ Pro W3" pitchFamily="1" charset="-128"/>
              </a:rPr>
              <a:t>Chicago, Illinois</a:t>
            </a: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CEC4CB69-F87D-4542-901F-9666FDB9E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856288"/>
            <a:ext cx="23272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Moderator</a:t>
            </a:r>
            <a:b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</a:b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Neil Love, MD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E4B9EAE1-A551-8041-9EDC-1FC4B9BE7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9066" y="4132263"/>
            <a:ext cx="12538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Faculty 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0C55E161-B7F2-D144-858D-BC7A32303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4648200"/>
            <a:ext cx="8763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Jeremy Abramson, MD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Bruce D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Cheson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MD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Ann S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LaCasce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MD,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MMSc</a:t>
            </a:r>
            <a:endParaRPr lang="en-US" altLang="x-none" sz="2200" b="1" dirty="0">
              <a:solidFill>
                <a:srgbClr val="FFFFFF"/>
              </a:solidFill>
              <a:ea typeface="ヒラギノ角ゴ Pro W3" charset="-128"/>
            </a:endParaRP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Noopur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Raje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MD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Paul G Richardson, MD</a:t>
            </a:r>
          </a:p>
          <a:p>
            <a:pPr lvl="0">
              <a:defRPr/>
            </a:pP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Sonali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 M Smith, MD</a:t>
            </a:r>
            <a:endParaRPr kumimoji="0" lang="en-US" altLang="x-none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3538012"/>
      </p:ext>
    </p:extLst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609599" y="76200"/>
            <a:ext cx="10861127" cy="1143000"/>
          </a:xfrm>
        </p:spPr>
        <p:txBody>
          <a:bodyPr/>
          <a:lstStyle/>
          <a:p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A man in his early 60s with Stage IV mantle cell lymphoma involving nodes above and below diaphragm, spleen and GI tract (Dr </a:t>
            </a:r>
            <a:r>
              <a:rPr lang="en-US" dirty="0"/>
              <a:t>Abramson)</a:t>
            </a:r>
            <a:endParaRPr lang="en-US" altLang="x-none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FF97A9-D18E-8B40-A070-ED8D84DAE794}"/>
              </a:ext>
            </a:extLst>
          </p:cNvPr>
          <p:cNvSpPr txBox="1">
            <a:spLocks/>
          </p:cNvSpPr>
          <p:nvPr/>
        </p:nvSpPr>
        <p:spPr bwMode="auto">
          <a:xfrm>
            <a:off x="568873" y="1828800"/>
            <a:ext cx="10861127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Ki-67: 60%, TP53 mutation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R-CHOP/R-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HiDAC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sym typeface="Wingdings" pitchFamily="2" charset="2"/>
              </a:rPr>
              <a:t>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autologous SCT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CR, but relapsed 1 year later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Acalabrutinib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PR: Stable for 9 months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sym typeface="Wingdings" pitchFamily="2" charset="2"/>
              </a:rPr>
              <a:t> rapid progression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in nodes, soft tissue and bone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Venetoclax, with mixed response but overall progression of disease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Being considered for anti-CD19 CAR T-cell therapy on clinical trial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00968407"/>
      </p:ext>
    </p:extLst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324600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Rule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S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Haematologica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lang="nb-NO" sz="1600" dirty="0">
                <a:solidFill>
                  <a:srgbClr val="FFFFFF"/>
                </a:solidFill>
              </a:rPr>
              <a:t>2019;104(5):e211-4.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34692AA-A4F0-594A-BAAF-999D0EB44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Ibrutinib Monotherapy in Relapsed/Refractory MCL: </a:t>
            </a:r>
            <a:br>
              <a:rPr lang="en-US" dirty="0"/>
            </a:br>
            <a:r>
              <a:rPr lang="en-US" dirty="0"/>
              <a:t>Pooled Analysis from 3 Studies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FC7EA8-5C1F-9645-98D8-059A3C1E08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spcAft>
                <a:spcPts val="1800"/>
              </a:spcAft>
              <a:buNone/>
              <a:defRPr/>
            </a:pPr>
            <a:r>
              <a:rPr lang="en-US" b="1" u="sng" dirty="0"/>
              <a:t>Extended 3-year follow-up analysis</a:t>
            </a:r>
            <a:endParaRPr lang="en-US" dirty="0"/>
          </a:p>
          <a:p>
            <a:pPr marL="285750" lvl="0" indent="-285750"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N = 370 patients with relapsed/refractory MCL in 3 studies </a:t>
            </a:r>
            <a:b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</a:b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(PCYC-1104, SPARK, RAY)</a:t>
            </a:r>
          </a:p>
          <a:p>
            <a:pPr marL="285750" indent="-285750"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ORR: 69.7% (CR: 27.0%, PR: 42.7%)</a:t>
            </a:r>
          </a:p>
          <a:p>
            <a:pPr marL="285750" indent="-285750"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duration of response: 21.8 </a:t>
            </a:r>
            <a:r>
              <a:rPr lang="en-US" sz="28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8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 marL="285750" lvl="0" indent="-285750"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PFS: 12.5 </a:t>
            </a:r>
            <a:r>
              <a:rPr lang="en-US" sz="28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8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 marL="285750" indent="-285750"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28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OS: 26.7 </a:t>
            </a:r>
            <a:r>
              <a:rPr lang="en-US" sz="28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8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897322"/>
      </p:ext>
    </p:extLst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1FFC-0FAB-A840-B241-678A622ED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II Trial of Ibrutinib/Rituximab for Relapsed/Refractory MCL:</a:t>
            </a:r>
            <a:br>
              <a:rPr lang="en-US" dirty="0"/>
            </a:br>
            <a:r>
              <a:rPr lang="en-US" dirty="0"/>
              <a:t>Four-Year Follow-Up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CB5DC-F17F-6B46-9547-1B454E0FB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5029200"/>
          </a:xfrm>
        </p:spPr>
        <p:txBody>
          <a:bodyPr/>
          <a:lstStyle/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N = 50 patients with relapsed/refractory MCL, treated with ibrutinib/rituximab</a:t>
            </a: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follow-up: 47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4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Complete remission: 58%</a:t>
            </a: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Median PFS: 43 </a:t>
            </a:r>
            <a:r>
              <a:rPr lang="en-US" sz="2400" kern="1200" dirty="0" err="1">
                <a:solidFill>
                  <a:srgbClr val="FFFFFF"/>
                </a:solidFill>
                <a:latin typeface="Arial" charset="0"/>
                <a:ea typeface="ＭＳ Ｐゴシック" charset="0"/>
              </a:rPr>
              <a:t>mo</a:t>
            </a:r>
            <a:endParaRPr lang="en-US" sz="2400" kern="1200" dirty="0">
              <a:solidFill>
                <a:srgbClr val="FFFFFF"/>
              </a:solidFill>
              <a:latin typeface="Arial" charset="0"/>
              <a:ea typeface="ＭＳ Ｐゴシック" charset="0"/>
            </a:endParaRPr>
          </a:p>
          <a:p>
            <a:pPr>
              <a:spcBef>
                <a:spcPts val="2376"/>
              </a:spcBef>
            </a:pPr>
            <a:r>
              <a:rPr lang="en-US" sz="2400" kern="1200" dirty="0">
                <a:solidFill>
                  <a:srgbClr val="FFFFFF"/>
                </a:solidFill>
                <a:latin typeface="Arial" charset="0"/>
                <a:ea typeface="ＭＳ Ｐゴシック" charset="0"/>
              </a:rPr>
              <a:t>Mostly Grade 1/2 toxicities (fatigue, diarrhea, nausea, arthralgias, myalgias)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9BD2E3-2671-6546-9E04-75FD8E8B8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10884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Jain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Haematol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2018;182(3):404-11.</a:t>
            </a:r>
          </a:p>
        </p:txBody>
      </p:sp>
    </p:spTree>
    <p:extLst>
      <p:ext uri="{BB962C8B-B14F-4D97-AF65-F5344CB8AC3E}">
        <p14:creationId xmlns:p14="http://schemas.microsoft.com/office/powerpoint/2010/main" val="2428051847"/>
      </p:ext>
    </p:extLst>
  </p:cSld>
  <p:clrMapOvr>
    <a:masterClrMapping/>
  </p:clrMapOvr>
  <p:transition spd="slow"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BEC1E63-B88E-074F-9D94-6FEA4BB575A4}"/>
              </a:ext>
            </a:extLst>
          </p:cNvPr>
          <p:cNvCxnSpPr>
            <a:cxnSpLocks/>
          </p:cNvCxnSpPr>
          <p:nvPr/>
        </p:nvCxnSpPr>
        <p:spPr bwMode="auto">
          <a:xfrm>
            <a:off x="5738628" y="2734422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47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Select Ongoing Phase III Trials of Ibrutinib for Newly </a:t>
            </a:r>
            <a:b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</a:b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Diagnosed MCL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5475" name="Text Box 30"/>
          <p:cNvSpPr txBox="1">
            <a:spLocks noChangeArrowheads="1"/>
          </p:cNvSpPr>
          <p:nvPr/>
        </p:nvSpPr>
        <p:spPr bwMode="auto">
          <a:xfrm>
            <a:off x="0" y="6388691"/>
            <a:ext cx="10972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91440" bIns="91440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www.clinicaltrials.gov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Accessed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lang="de-DE" sz="1600" dirty="0">
                <a:solidFill>
                  <a:srgbClr val="FFFFFF"/>
                </a:solidFill>
              </a:rPr>
              <a:t>May 2019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</a:t>
            </a:r>
          </a:p>
        </p:txBody>
      </p: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id="{75BADF9F-CF15-5E47-8E43-3CB729013D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36957" y="2713640"/>
            <a:ext cx="609600" cy="0"/>
          </a:xfrm>
          <a:prstGeom prst="line">
            <a:avLst/>
          </a:pr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71F77C-86F7-9F4B-AC6F-435DA8881B2E}"/>
              </a:ext>
            </a:extLst>
          </p:cNvPr>
          <p:cNvCxnSpPr>
            <a:cxnSpLocks/>
          </p:cNvCxnSpPr>
          <p:nvPr/>
        </p:nvCxnSpPr>
        <p:spPr bwMode="auto">
          <a:xfrm flipV="1">
            <a:off x="5695631" y="2057401"/>
            <a:ext cx="1" cy="1381344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2EAB03-806F-2242-987D-F242F097C69D}"/>
              </a:ext>
            </a:extLst>
          </p:cNvPr>
          <p:cNvCxnSpPr>
            <a:cxnSpLocks/>
          </p:cNvCxnSpPr>
          <p:nvPr/>
        </p:nvCxnSpPr>
        <p:spPr bwMode="auto">
          <a:xfrm>
            <a:off x="5695631" y="3429000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EF1DBBD-96DE-1D40-AFBA-AF91B2F4B10B}"/>
              </a:ext>
            </a:extLst>
          </p:cNvPr>
          <p:cNvCxnSpPr>
            <a:cxnSpLocks/>
          </p:cNvCxnSpPr>
          <p:nvPr/>
        </p:nvCxnSpPr>
        <p:spPr bwMode="auto">
          <a:xfrm>
            <a:off x="5695633" y="2057400"/>
            <a:ext cx="662170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64F38CD-3810-344B-9F51-25F9305A0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826" y="2347112"/>
            <a:ext cx="640080" cy="640080"/>
          </a:xfrm>
          <a:prstGeom prst="ellipse">
            <a:avLst/>
          </a:prstGeom>
          <a:solidFill>
            <a:srgbClr val="FE70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ADA15D-B782-1C46-977D-8A791660E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045" y="2471738"/>
            <a:ext cx="515915" cy="43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lIns="0" tIns="0" rIns="0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</a:t>
            </a:r>
          </a:p>
        </p:txBody>
      </p:sp>
      <p:graphicFrame>
        <p:nvGraphicFramePr>
          <p:cNvPr id="15" name="Group 31">
            <a:extLst>
              <a:ext uri="{FF2B5EF4-FFF2-40B4-BE49-F238E27FC236}">
                <a16:creationId xmlns:a16="http://schemas.microsoft.com/office/drawing/2014/main" id="{1380728E-D715-ED4B-9B4F-2F06033BFA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563760"/>
              </p:ext>
            </p:extLst>
          </p:nvPr>
        </p:nvGraphicFramePr>
        <p:xfrm>
          <a:off x="1081304" y="1965216"/>
          <a:ext cx="3777136" cy="1554576"/>
        </p:xfrm>
        <a:graphic>
          <a:graphicData uri="http://schemas.openxmlformats.org/drawingml/2006/table">
            <a:tbl>
              <a:tblPr/>
              <a:tblGrid>
                <a:gridCol w="3777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5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Newly diagnosed MCL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Stage II-IV (Ann Arbor)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Can tolerate high-dose therapy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 18-65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Rectangle 18">
            <a:extLst>
              <a:ext uri="{FF2B5EF4-FFF2-40B4-BE49-F238E27FC236}">
                <a16:creationId xmlns:a16="http://schemas.microsoft.com/office/drawing/2014/main" id="{9A4451A5-9F6B-ED4B-8D3E-B8F6EED5C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5094" y="1828800"/>
            <a:ext cx="5074906" cy="40011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A1980731-68F2-064F-8AA9-4EF87F6FC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8461" y="2514600"/>
            <a:ext cx="5041539" cy="400688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F9E631C4-AC4F-7C48-B2EF-EB54E3849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460" y="1836975"/>
            <a:ext cx="504154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9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R-CHOP/R-DHAP </a:t>
            </a:r>
            <a:r>
              <a:rPr lang="en-US" sz="19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  <a:sym typeface="Wingdings" pitchFamily="2" charset="2"/>
              </a:rPr>
              <a:t> ASCT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" name="TextBox 17">
            <a:extLst>
              <a:ext uri="{FF2B5EF4-FFF2-40B4-BE49-F238E27FC236}">
                <a16:creationId xmlns:a16="http://schemas.microsoft.com/office/drawing/2014/main" id="{FAA1F2E3-A68F-EB4A-BF41-658AD2E1E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0231" y="2517392"/>
            <a:ext cx="503135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R-CHOP/R-DHAP + ibrutinib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  <a:sym typeface="Wingdings" pitchFamily="2" charset="2"/>
              </a:rPr>
              <a:t> ASCT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B13E40-1CD0-8D4F-BDCD-C8AB4BC94CCE}"/>
              </a:ext>
            </a:extLst>
          </p:cNvPr>
          <p:cNvSpPr txBox="1"/>
          <p:nvPr/>
        </p:nvSpPr>
        <p:spPr>
          <a:xfrm>
            <a:off x="4731676" y="1295400"/>
            <a:ext cx="370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TRIANGLE</a:t>
            </a:r>
          </a:p>
        </p:txBody>
      </p:sp>
      <p:cxnSp>
        <p:nvCxnSpPr>
          <p:cNvPr id="30" name="Straight Connector 10">
            <a:extLst>
              <a:ext uri="{FF2B5EF4-FFF2-40B4-BE49-F238E27FC236}">
                <a16:creationId xmlns:a16="http://schemas.microsoft.com/office/drawing/2014/main" id="{C4C01E7E-3FE4-A04C-9EAE-BD801F85CA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5474" y="5272618"/>
            <a:ext cx="609600" cy="0"/>
          </a:xfrm>
          <a:prstGeom prst="line">
            <a:avLst/>
          </a:prstGeom>
          <a:noFill/>
          <a:ln w="28575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9745E10-09E6-EC4F-B305-2403BE84D30A}"/>
              </a:ext>
            </a:extLst>
          </p:cNvPr>
          <p:cNvCxnSpPr>
            <a:cxnSpLocks/>
          </p:cNvCxnSpPr>
          <p:nvPr/>
        </p:nvCxnSpPr>
        <p:spPr bwMode="auto">
          <a:xfrm flipV="1">
            <a:off x="5675736" y="4786367"/>
            <a:ext cx="0" cy="892919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9182FE4-7DC3-2143-B432-58F9668844C8}"/>
              </a:ext>
            </a:extLst>
          </p:cNvPr>
          <p:cNvCxnSpPr>
            <a:cxnSpLocks/>
          </p:cNvCxnSpPr>
          <p:nvPr/>
        </p:nvCxnSpPr>
        <p:spPr bwMode="auto">
          <a:xfrm>
            <a:off x="5674148" y="5695251"/>
            <a:ext cx="662172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24C3321-EC11-5041-8044-EABB6672A178}"/>
              </a:ext>
            </a:extLst>
          </p:cNvPr>
          <p:cNvCxnSpPr>
            <a:cxnSpLocks/>
          </p:cNvCxnSpPr>
          <p:nvPr/>
        </p:nvCxnSpPr>
        <p:spPr bwMode="auto">
          <a:xfrm>
            <a:off x="5674150" y="4786367"/>
            <a:ext cx="662170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Group 31">
            <a:extLst>
              <a:ext uri="{FF2B5EF4-FFF2-40B4-BE49-F238E27FC236}">
                <a16:creationId xmlns:a16="http://schemas.microsoft.com/office/drawing/2014/main" id="{D2469637-D0FF-0C41-93DB-2DCB41748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658581"/>
              </p:ext>
            </p:extLst>
          </p:nvPr>
        </p:nvGraphicFramePr>
        <p:xfrm>
          <a:off x="1081304" y="4577134"/>
          <a:ext cx="3755653" cy="1311384"/>
        </p:xfrm>
        <a:graphic>
          <a:graphicData uri="http://schemas.openxmlformats.org/drawingml/2006/table">
            <a:tbl>
              <a:tblPr/>
              <a:tblGrid>
                <a:gridCol w="37556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42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5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Newly diagnosed MCL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Stage II-IV (Ann Arbor)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dirty="0"/>
                        <a:t>≥65 years of age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Rectangle 18">
            <a:extLst>
              <a:ext uri="{FF2B5EF4-FFF2-40B4-BE49-F238E27FC236}">
                <a16:creationId xmlns:a16="http://schemas.microsoft.com/office/drawing/2014/main" id="{12B31EFA-614B-3442-AD01-A35717839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3608" y="4645974"/>
            <a:ext cx="5096392" cy="40011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39" name="Rectangle 18">
            <a:extLst>
              <a:ext uri="{FF2B5EF4-FFF2-40B4-BE49-F238E27FC236}">
                <a16:creationId xmlns:a16="http://schemas.microsoft.com/office/drawing/2014/main" id="{E2FF0935-D770-DE46-9B04-BD4A382D5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977" y="5426112"/>
            <a:ext cx="5063023" cy="400688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0" name="TextBox 16">
            <a:extLst>
              <a:ext uri="{FF2B5EF4-FFF2-40B4-BE49-F238E27FC236}">
                <a16:creationId xmlns:a16="http://schemas.microsoft.com/office/drawing/2014/main" id="{E36A484B-F489-1B48-9DD8-98F8DBFC6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2019" y="4645974"/>
            <a:ext cx="5097981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Bendamustine + rituximab + placebo</a:t>
            </a:r>
          </a:p>
        </p:txBody>
      </p:sp>
      <p:sp>
        <p:nvSpPr>
          <p:cNvPr id="41" name="TextBox 17">
            <a:extLst>
              <a:ext uri="{FF2B5EF4-FFF2-40B4-BE49-F238E27FC236}">
                <a16:creationId xmlns:a16="http://schemas.microsoft.com/office/drawing/2014/main" id="{6CFE82BF-54D2-314A-A5FB-857109B92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7158" y="5426690"/>
            <a:ext cx="505284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lvl="0" algn="ctr">
              <a:defRPr/>
            </a:pPr>
            <a:r>
              <a:rPr lang="en-US" sz="19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Bendamustine + rituximab + ibrutinib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4A1A39-762F-7C44-ADFD-B9F6F0A78D5C}"/>
              </a:ext>
            </a:extLst>
          </p:cNvPr>
          <p:cNvSpPr txBox="1"/>
          <p:nvPr/>
        </p:nvSpPr>
        <p:spPr>
          <a:xfrm>
            <a:off x="4710193" y="4038600"/>
            <a:ext cx="370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SHINE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8DDB9E1-ABA9-E04A-995B-726FD443E8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826" y="4913579"/>
            <a:ext cx="640080" cy="640080"/>
          </a:xfrm>
          <a:prstGeom prst="ellipse">
            <a:avLst/>
          </a:prstGeom>
          <a:solidFill>
            <a:srgbClr val="FE70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B3F887E-6D04-8547-9A6B-2328208DD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2045" y="5038205"/>
            <a:ext cx="515915" cy="43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63500" dir="2700000" algn="ctr" rotWithShape="0">
                    <a:schemeClr val="tx1">
                      <a:alpha val="39998"/>
                    </a:schemeClr>
                  </a:outerShdw>
                </a:effectLst>
              </a14:hiddenEffects>
            </a:ext>
          </a:extLst>
        </p:spPr>
        <p:txBody>
          <a:bodyPr lIns="0" tIns="0" rIns="0" anchor="ctr"/>
          <a:lstStyle>
            <a:defPPr>
              <a:defRPr lang="en-GB"/>
            </a:defPPr>
            <a:lvl1pPr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1pPr>
            <a:lvl2pPr marL="4302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2pPr>
            <a:lvl3pPr marL="6461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3pPr>
            <a:lvl4pPr marL="8620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4pPr>
            <a:lvl5pPr marL="1077913" indent="-214313" algn="l" defTabSz="455613" rtl="0" fontAlgn="base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5pPr>
            <a:lvl6pPr marL="22860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6pPr>
            <a:lvl7pPr marL="27432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7pPr>
            <a:lvl8pPr marL="32004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8pPr>
            <a:lvl9pPr marL="3657600" algn="l" defTabSz="457200" rtl="0" eaLnBrk="1" latinLnBrk="0" hangingPunct="1">
              <a:defRPr sz="3600" b="1" kern="1200">
                <a:solidFill>
                  <a:schemeClr val="accent2"/>
                </a:solidFill>
                <a:latin typeface="Arial" pitchFamily="-72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ctr" defTabSz="4556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</a:t>
            </a:r>
          </a:p>
        </p:txBody>
      </p:sp>
      <p:sp>
        <p:nvSpPr>
          <p:cNvPr id="34" name="Rectangle 18">
            <a:extLst>
              <a:ext uri="{FF2B5EF4-FFF2-40B4-BE49-F238E27FC236}">
                <a16:creationId xmlns:a16="http://schemas.microsoft.com/office/drawing/2014/main" id="{1C5178BD-61F2-3440-85AD-0E1AB15DA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5094" y="3200400"/>
            <a:ext cx="5074906" cy="40011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35" name="TextBox 17">
            <a:extLst>
              <a:ext uri="{FF2B5EF4-FFF2-40B4-BE49-F238E27FC236}">
                <a16:creationId xmlns:a16="http://schemas.microsoft.com/office/drawing/2014/main" id="{C91AFD61-0F39-B942-8783-C04C83CFB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7899" y="3213376"/>
            <a:ext cx="503135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0"/>
                <a:cs typeface="MS PGothic" charset="0"/>
              </a:defRPr>
            </a:lvl9pPr>
          </a:lstStyle>
          <a:p>
            <a:pPr lvl="0" algn="ctr">
              <a:defRPr/>
            </a:pPr>
            <a:r>
              <a:rPr lang="en-US" sz="1900" b="1" dirty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rPr>
              <a:t>R-CHOP/R-DHAP + ibrutinib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16555"/>
      </p:ext>
    </p:extLst>
  </p:cSld>
  <p:clrMapOvr>
    <a:masterClrMapping/>
  </p:clrMapOvr>
  <p:transition spd="slow"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1066800" y="918148"/>
            <a:ext cx="9982200" cy="4720652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0312"/>
          <a:stretch/>
        </p:blipFill>
        <p:spPr>
          <a:xfrm>
            <a:off x="1084289" y="1146748"/>
            <a:ext cx="9794240" cy="388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71271" y="5181850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Blood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2018;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132(19):2016-25</a:t>
            </a:r>
            <a:r>
              <a:rPr kumimoji="0" lang="mr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176465"/>
      </p:ext>
    </p:extLst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80" y="1348045"/>
            <a:ext cx="5850381" cy="462960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First-Line Lenalidomide + Rituximab in MCL: Response Duration and Select Adverse Events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10200" y="2879268"/>
            <a:ext cx="121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r-I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</a:t>
            </a:r>
            <a:r>
              <a:rPr kumimoji="0" lang="mr-I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= 36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ORR: 92%</a:t>
            </a: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CR: 64%</a:t>
            </a:r>
          </a:p>
          <a:p>
            <a:pPr marL="0" marR="0" lvl="0" indent="11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PR: 28%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8366" y="6122114"/>
            <a:ext cx="10363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 median follow-up of 64 months, the 5-year PFS and OS were </a:t>
            </a:r>
            <a:r>
              <a:rPr kumimoji="0" lang="hr-H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63.9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% and 77.4%, respectively.</a:t>
            </a:r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6934200" y="1858292"/>
            <a:ext cx="4953000" cy="3369132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9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8048391"/>
              </p:ext>
            </p:extLst>
          </p:nvPr>
        </p:nvGraphicFramePr>
        <p:xfrm>
          <a:off x="7048500" y="1963291"/>
          <a:ext cx="4724400" cy="3159134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084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0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9242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398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Events (n = 38)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Any grade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≥3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7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68%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Thrombocytopenia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29%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1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Anemia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47%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1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Febrile 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Upper respiratory tract infection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76753"/>
                  </a:ext>
                </a:extLst>
              </a:tr>
              <a:tr h="3747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Urinary tract infection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67086"/>
                  </a:ext>
                </a:extLst>
              </a:tr>
              <a:tr h="3511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Diarrhea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60357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634047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Ruan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Blood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2018;132(19):2016-25.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-1258600" y="3296879"/>
            <a:ext cx="373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Subjects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34200" y="144591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Induction phase (select AEs)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7381" y="5917069"/>
            <a:ext cx="579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Months</a:t>
            </a:r>
          </a:p>
        </p:txBody>
      </p:sp>
    </p:spTree>
    <p:extLst>
      <p:ext uri="{BB962C8B-B14F-4D97-AF65-F5344CB8AC3E}">
        <p14:creationId xmlns:p14="http://schemas.microsoft.com/office/powerpoint/2010/main" val="2604082981"/>
      </p:ext>
    </p:extLst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2800" dirty="0" err="1">
                <a:latin typeface="Arial" charset="0"/>
                <a:ea typeface="ＭＳ Ｐゴシック" charset="0"/>
                <a:cs typeface="ＭＳ Ｐゴシック" charset="0"/>
              </a:rPr>
              <a:t>Acalabrutinib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 in Relapsed or Refractory Mantle Cell Lymphoma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  <a:sym typeface="Wingdings" pitchFamily="2" charset="2"/>
              </a:rPr>
              <a:t> (ACE-LY-004): A Single-Arm, </a:t>
            </a:r>
            <a:r>
              <a:rPr lang="en-US" sz="2800" dirty="0" err="1">
                <a:latin typeface="Arial" charset="0"/>
                <a:ea typeface="ＭＳ Ｐゴシック" charset="0"/>
                <a:cs typeface="ＭＳ Ｐゴシック" charset="0"/>
                <a:sym typeface="Wingdings" pitchFamily="2" charset="2"/>
              </a:rPr>
              <a:t>Multicentre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  <a:sym typeface="Wingdings" pitchFamily="2" charset="2"/>
              </a:rPr>
              <a:t>, </a:t>
            </a:r>
            <a:br>
              <a:rPr lang="en-US" sz="2800" dirty="0">
                <a:latin typeface="Arial" charset="0"/>
                <a:ea typeface="ＭＳ Ｐゴシック" charset="0"/>
                <a:cs typeface="ＭＳ Ｐゴシック" charset="0"/>
                <a:sym typeface="Wingdings" pitchFamily="2" charset="2"/>
              </a:rPr>
            </a:b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  <a:sym typeface="Wingdings" pitchFamily="2" charset="2"/>
              </a:rPr>
              <a:t>Phase 2 Trial</a:t>
            </a:r>
            <a:r>
              <a:rPr lang="en-US" sz="2800" baseline="30000" dirty="0"/>
              <a:t>1</a:t>
            </a:r>
            <a:br>
              <a:rPr lang="en-US" sz="2800" baseline="30000" dirty="0"/>
            </a:br>
            <a:br>
              <a:rPr lang="en-US" sz="2800" baseline="30000" dirty="0"/>
            </a:br>
            <a:r>
              <a:rPr lang="en-US" sz="2800" dirty="0">
                <a:latin typeface="Arial" charset="0"/>
                <a:ea typeface="ＭＳ Ｐゴシック" charset="0"/>
              </a:rPr>
              <a:t>Long-Term Follow-Up of </a:t>
            </a:r>
            <a:r>
              <a:rPr lang="en-US" sz="2800" dirty="0" err="1">
                <a:latin typeface="Arial" charset="0"/>
                <a:ea typeface="ＭＳ Ｐゴシック" charset="0"/>
              </a:rPr>
              <a:t>Acalabrutinib</a:t>
            </a:r>
            <a:r>
              <a:rPr lang="en-US" sz="2800" dirty="0">
                <a:latin typeface="Arial" charset="0"/>
                <a:ea typeface="ＭＳ Ｐゴシック" charset="0"/>
              </a:rPr>
              <a:t> Monotherapy in Patients with Relapsed/Refractory Mantle Cell Lymphoma</a:t>
            </a:r>
            <a:r>
              <a:rPr lang="en-US" sz="2800" baseline="30000" dirty="0"/>
              <a:t>2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353" y="4419600"/>
            <a:ext cx="10847294" cy="1752600"/>
          </a:xfrm>
        </p:spPr>
        <p:txBody>
          <a:bodyPr/>
          <a:lstStyle/>
          <a:p>
            <a:pPr algn="l"/>
            <a:r>
              <a:rPr lang="en-US" sz="2600" baseline="30000" dirty="0">
                <a:latin typeface="Arial" charset="0"/>
                <a:ea typeface="ＭＳ Ｐゴシック" charset="0"/>
                <a:cs typeface="ＭＳ Ｐゴシック" charset="0"/>
              </a:rPr>
              <a:t>1 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Wang M et al. </a:t>
            </a:r>
            <a:b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it-IT" sz="2800" i="1" dirty="0">
                <a:latin typeface="Arial" charset="0"/>
                <a:ea typeface="ＭＳ Ｐゴシック" charset="0"/>
                <a:cs typeface="ＭＳ Ｐゴシック" charset="0"/>
              </a:rPr>
              <a:t>Lancet </a:t>
            </a:r>
            <a:r>
              <a:rPr lang="it-IT" sz="2800" dirty="0">
                <a:latin typeface="Arial" charset="0"/>
                <a:ea typeface="ＭＳ Ｐゴシック" charset="0"/>
                <a:cs typeface="ＭＳ Ｐゴシック" charset="0"/>
              </a:rPr>
              <a:t>2018;391(10121):659-67.</a:t>
            </a:r>
          </a:p>
          <a:p>
            <a:pPr algn="l"/>
            <a:endParaRPr lang="en-US" sz="8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algn="l"/>
            <a:r>
              <a:rPr lang="en-US" sz="2600" baseline="30000" dirty="0">
                <a:latin typeface="Arial" charset="0"/>
                <a:ea typeface="ＭＳ Ｐゴシック" charset="0"/>
                <a:cs typeface="ＭＳ Ｐゴシック" charset="0"/>
              </a:rPr>
              <a:t>2 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Wang M et al. </a:t>
            </a:r>
            <a:b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ASH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2876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.</a:t>
            </a:r>
          </a:p>
          <a:p>
            <a:pPr algn="l"/>
            <a:endParaRPr lang="en-US" sz="26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668654"/>
      </p:ext>
    </p:extLst>
  </p:cSld>
  <p:clrMapOvr>
    <a:masterClrMapping/>
  </p:clrMapOvr>
  <p:transition spd="slow"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717" y="1259806"/>
            <a:ext cx="8936566" cy="2931194"/>
          </a:xfrm>
          <a:prstGeom prst="rect">
            <a:avLst/>
          </a:prstGeom>
        </p:spPr>
      </p:pic>
      <p:sp>
        <p:nvSpPr>
          <p:cNvPr id="2355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ACE-LY-004 Phase II Trial of </a:t>
            </a:r>
            <a:r>
              <a:rPr lang="en-US" dirty="0" err="1">
                <a:latin typeface="Arial" charset="0"/>
                <a:ea typeface="ヒラギノ角ゴ Pro W3" charset="0"/>
                <a:cs typeface="ヒラギノ角ゴ Pro W3" charset="0"/>
              </a:rPr>
              <a:t>Acalabrutinib</a:t>
            </a:r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: Response and Long-Term Follow-Up Results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2286000"/>
            <a:ext cx="8202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Maximum change from baseline in the SPD of target lesions for all patients (n = 118)</a:t>
            </a:r>
            <a:r>
              <a:rPr kumimoji="0" lang="en-US" sz="14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</a:t>
            </a:r>
          </a:p>
        </p:txBody>
      </p:sp>
      <p:graphicFrame>
        <p:nvGraphicFramePr>
          <p:cNvPr id="8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8156519"/>
              </p:ext>
            </p:extLst>
          </p:nvPr>
        </p:nvGraphicFramePr>
        <p:xfrm>
          <a:off x="3805237" y="4200012"/>
          <a:ext cx="4581525" cy="1591188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3133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Long-term follow-up &gt;24 mo</a:t>
                      </a:r>
                      <a:r>
                        <a:rPr kumimoji="0" lang="en-US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 = 124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7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Overall response rate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  Complete response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  Partial response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81%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43%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9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Median PFS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19.5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-1904" y="6357786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Wang M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2018;391(10121):659-67; </a:t>
            </a:r>
            <a:r>
              <a:rPr kumimoji="0" lang="nb-NO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Wang M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ASH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2876.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CAE9F2-BD4A-694A-8B79-6532699E7AC3}"/>
              </a:ext>
            </a:extLst>
          </p:cNvPr>
          <p:cNvSpPr txBox="1"/>
          <p:nvPr/>
        </p:nvSpPr>
        <p:spPr>
          <a:xfrm>
            <a:off x="818367" y="5867400"/>
            <a:ext cx="10363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 AE profile was largely similar to earlier reporting, with limited additional safety events observed in an additional year of follow-up.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10091486"/>
      </p:ext>
    </p:extLst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ACE-LY-004: Most Common Adverse Events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423" y="6432429"/>
            <a:ext cx="91440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Wang M et al. 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2018;391(10121):659-67; 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ASH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2017;Abstract 155.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28CF9C-59B2-4408-8143-A393AAD20D1E}"/>
              </a:ext>
            </a:extLst>
          </p:cNvPr>
          <p:cNvSpPr txBox="1"/>
          <p:nvPr/>
        </p:nvSpPr>
        <p:spPr>
          <a:xfrm>
            <a:off x="2022976" y="1450325"/>
            <a:ext cx="46810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AEs occurring in ≥15% of all patients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E1C998-610D-463B-9A68-B8E68B959859}"/>
              </a:ext>
            </a:extLst>
          </p:cNvPr>
          <p:cNvGrpSpPr/>
          <p:nvPr/>
        </p:nvGrpSpPr>
        <p:grpSpPr>
          <a:xfrm>
            <a:off x="1371600" y="1695812"/>
            <a:ext cx="9220200" cy="4573679"/>
            <a:chOff x="553460" y="1540042"/>
            <a:chExt cx="11930829" cy="457367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C5FD23C-19D8-4894-9E4B-E8165523F360}"/>
                </a:ext>
              </a:extLst>
            </p:cNvPr>
            <p:cNvGrpSpPr/>
            <p:nvPr/>
          </p:nvGrpSpPr>
          <p:grpSpPr>
            <a:xfrm>
              <a:off x="553460" y="1540042"/>
              <a:ext cx="11930829" cy="4573679"/>
              <a:chOff x="553460" y="1540042"/>
              <a:chExt cx="11930829" cy="4573679"/>
            </a:xfrm>
          </p:grpSpPr>
          <p:graphicFrame>
            <p:nvGraphicFramePr>
              <p:cNvPr id="18" name="Chart 17">
                <a:extLst>
                  <a:ext uri="{FF2B5EF4-FFF2-40B4-BE49-F238E27FC236}">
                    <a16:creationId xmlns:a16="http://schemas.microsoft.com/office/drawing/2014/main" id="{17A7F488-B2A0-47DF-8174-CAFAD8593A2D}"/>
                  </a:ext>
                </a:extLst>
              </p:cNvPr>
              <p:cNvGraphicFramePr/>
              <p:nvPr/>
            </p:nvGraphicFramePr>
            <p:xfrm>
              <a:off x="553460" y="1540042"/>
              <a:ext cx="11930829" cy="45736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6E9B74A-1F98-4ED5-83F1-FE5685C856D8}"/>
                  </a:ext>
                </a:extLst>
              </p:cNvPr>
              <p:cNvSpPr txBox="1"/>
              <p:nvPr/>
            </p:nvSpPr>
            <p:spPr>
              <a:xfrm>
                <a:off x="11368733" y="5644123"/>
                <a:ext cx="1002680" cy="338554"/>
              </a:xfrm>
              <a:prstGeom prst="rect">
                <a:avLst/>
              </a:prstGeom>
              <a:solidFill>
                <a:srgbClr val="12366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ＭＳ Ｐゴシック" charset="0"/>
                  </a:rPr>
                  <a:t>100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BF3EF5-DA14-4DC8-AFFD-1F1BCEA447FB}"/>
                </a:ext>
              </a:extLst>
            </p:cNvPr>
            <p:cNvSpPr/>
            <p:nvPr/>
          </p:nvSpPr>
          <p:spPr>
            <a:xfrm>
              <a:off x="10718801" y="5077589"/>
              <a:ext cx="649932" cy="253069"/>
            </a:xfrm>
            <a:prstGeom prst="rect">
              <a:avLst/>
            </a:prstGeom>
            <a:solidFill>
              <a:srgbClr val="163E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1385565-55C0-4E0B-9AED-0CED4ACF0640}"/>
                </a:ext>
              </a:extLst>
            </p:cNvPr>
            <p:cNvSpPr/>
            <p:nvPr/>
          </p:nvSpPr>
          <p:spPr>
            <a:xfrm>
              <a:off x="10552123" y="5791200"/>
              <a:ext cx="665252" cy="281855"/>
            </a:xfrm>
            <a:prstGeom prst="rect">
              <a:avLst/>
            </a:prstGeom>
            <a:solidFill>
              <a:srgbClr val="12366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87BFAA9-1C25-49FD-9096-1D328CA77926}"/>
              </a:ext>
            </a:extLst>
          </p:cNvPr>
          <p:cNvSpPr txBox="1"/>
          <p:nvPr/>
        </p:nvSpPr>
        <p:spPr>
          <a:xfrm>
            <a:off x="5991870" y="6138446"/>
            <a:ext cx="14750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% of Patients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9BD892-D50A-6F4B-8DB9-DF3B9C31ECC4}"/>
              </a:ext>
            </a:extLst>
          </p:cNvPr>
          <p:cNvSpPr/>
          <p:nvPr/>
        </p:nvSpPr>
        <p:spPr bwMode="auto">
          <a:xfrm>
            <a:off x="3048000" y="4247709"/>
            <a:ext cx="190500" cy="449580"/>
          </a:xfrm>
          <a:prstGeom prst="rect">
            <a:avLst/>
          </a:prstGeom>
          <a:solidFill>
            <a:srgbClr val="1C4A7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D98FE0-6350-324F-B243-7B41DFCEDCBA}"/>
              </a:ext>
            </a:extLst>
          </p:cNvPr>
          <p:cNvSpPr txBox="1"/>
          <p:nvPr/>
        </p:nvSpPr>
        <p:spPr>
          <a:xfrm>
            <a:off x="2046788" y="4143317"/>
            <a:ext cx="6030412" cy="492443"/>
          </a:xfrm>
          <a:prstGeom prst="rect">
            <a:avLst/>
          </a:prstGeom>
          <a:noFill/>
        </p:spPr>
        <p:txBody>
          <a:bodyPr wrap="square" tIns="182880" bIns="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Grade ≥3 AEs occurring in ≥5% of all patients</a:t>
            </a:r>
          </a:p>
        </p:txBody>
      </p:sp>
    </p:spTree>
    <p:extLst>
      <p:ext uri="{BB962C8B-B14F-4D97-AF65-F5344CB8AC3E}">
        <p14:creationId xmlns:p14="http://schemas.microsoft.com/office/powerpoint/2010/main" val="1993276483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3">
            <a:extLst>
              <a:ext uri="{FF2B5EF4-FFF2-40B4-BE49-F238E27FC236}">
                <a16:creationId xmlns:a16="http://schemas.microsoft.com/office/drawing/2014/main" id="{1F7AE9C0-D07F-3243-B82F-AF6E3DDD4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866655"/>
            <a:ext cx="10515600" cy="323874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04A04-DA7E-454B-AD6C-3941E0D7B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Ongoing Phase II or III Clinical Trials of </a:t>
            </a:r>
            <a:r>
              <a:rPr lang="en-US" dirty="0" err="1"/>
              <a:t>Acalabrutinib</a:t>
            </a:r>
            <a:r>
              <a:rPr lang="en-US" dirty="0"/>
              <a:t> in Mantle Cell Lymphoma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Group 36">
            <a:extLst>
              <a:ext uri="{FF2B5EF4-FFF2-40B4-BE49-F238E27FC236}">
                <a16:creationId xmlns:a16="http://schemas.microsoft.com/office/drawing/2014/main" id="{E983E332-9565-F740-A5CB-72CE80CA3C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7759882"/>
              </p:ext>
            </p:extLst>
          </p:nvPr>
        </p:nvGraphicFramePr>
        <p:xfrm>
          <a:off x="914400" y="1989371"/>
          <a:ext cx="10249419" cy="3008552"/>
        </p:xfrm>
        <a:graphic>
          <a:graphicData uri="http://schemas.openxmlformats.org/drawingml/2006/table">
            <a:tbl>
              <a:tblPr/>
              <a:tblGrid>
                <a:gridCol w="1458658">
                  <a:extLst>
                    <a:ext uri="{9D8B030D-6E8A-4147-A177-3AD203B41FA5}">
                      <a16:colId xmlns:a16="http://schemas.microsoft.com/office/drawing/2014/main" val="1212885374"/>
                    </a:ext>
                  </a:extLst>
                </a:gridCol>
                <a:gridCol w="1817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92178868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82361781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654108610"/>
                    </a:ext>
                  </a:extLst>
                </a:gridCol>
                <a:gridCol w="2172219">
                  <a:extLst>
                    <a:ext uri="{9D8B030D-6E8A-4147-A177-3AD203B41FA5}">
                      <a16:colId xmlns:a16="http://schemas.microsoft.com/office/drawing/2014/main" val="585982600"/>
                    </a:ext>
                  </a:extLst>
                </a:gridCol>
              </a:tblGrid>
              <a:tr h="601315">
                <a:tc>
                  <a:txBody>
                    <a:bodyPr/>
                    <a:lstStyle/>
                    <a:p>
                      <a:pPr marL="0" marR="0" lvl="0" indent="9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Setting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95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Trial identifier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Phase 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Study arms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Estimated primary completion date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9620">
                <a:tc rowSpan="2">
                  <a:txBody>
                    <a:bodyPr/>
                    <a:lstStyle/>
                    <a:p>
                      <a:pPr marL="0" marR="0" lvl="0" indent="95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Newly diagnosed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NCT02972840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III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546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Acalabrutinib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bendamustine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/rituximab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Placebo +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bendamustine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/rituximab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October 2022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132926"/>
                  </a:ext>
                </a:extLst>
              </a:tr>
              <a:tr h="554211">
                <a:tc vMerge="1">
                  <a:txBody>
                    <a:bodyPr/>
                    <a:lstStyle/>
                    <a:p>
                      <a:pPr marL="11747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11747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lang="en-US" sz="1700" dirty="0"/>
                        <a:t>NCT03863184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Calibri" charset="0"/>
                        </a:rPr>
                        <a:t>II</a:t>
                      </a:r>
                      <a:endParaRPr kumimoji="0" lang="mr-IN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Acalabrutinib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+ lenalidomide/rituximab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May 2022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569488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122238" indent="0">
                        <a:tabLst/>
                      </a:pPr>
                      <a:r>
                        <a:rPr lang="en-US" sz="1700" b="0" i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Relasped</a:t>
                      </a:r>
                      <a:r>
                        <a:rPr lang="en-US" sz="17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/ refractory</a:t>
                      </a: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17475" algn="ctr">
                        <a:tabLst/>
                      </a:pPr>
                      <a:r>
                        <a:rPr lang="en-US" sz="1700" dirty="0"/>
                        <a:t>NCT03946878</a:t>
                      </a:r>
                      <a:endParaRPr lang="en-US" sz="17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0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Acalabrutinib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venetoclax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February 2024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29919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833CC7-170E-5840-A16F-B36A3B10FE53}"/>
              </a:ext>
            </a:extLst>
          </p:cNvPr>
          <p:cNvSpPr txBox="1"/>
          <p:nvPr/>
        </p:nvSpPr>
        <p:spPr>
          <a:xfrm>
            <a:off x="228600" y="6400800"/>
            <a:ext cx="9788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www.clinicaltrials.gov</a:t>
            </a:r>
            <a:r>
              <a:rPr lang="en-US" sz="1600" dirty="0">
                <a:solidFill>
                  <a:srgbClr val="FFFFFF"/>
                </a:solidFill>
              </a:rPr>
              <a:t>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Accessed May 2019.</a:t>
            </a:r>
          </a:p>
        </p:txBody>
      </p:sp>
    </p:spTree>
    <p:extLst>
      <p:ext uri="{BB962C8B-B14F-4D97-AF65-F5344CB8AC3E}">
        <p14:creationId xmlns:p14="http://schemas.microsoft.com/office/powerpoint/2010/main" val="2714406745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432B0A-E1C7-DB48-87EA-DC901B5AF12E}"/>
              </a:ext>
            </a:extLst>
          </p:cNvPr>
          <p:cNvSpPr txBox="1"/>
          <p:nvPr/>
        </p:nvSpPr>
        <p:spPr>
          <a:xfrm>
            <a:off x="2084154" y="2525397"/>
            <a:ext cx="7974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Module 3: Hodgkin and Other Lymphomas</a:t>
            </a:r>
          </a:p>
        </p:txBody>
      </p:sp>
    </p:spTree>
    <p:extLst>
      <p:ext uri="{BB962C8B-B14F-4D97-AF65-F5344CB8AC3E}">
        <p14:creationId xmlns:p14="http://schemas.microsoft.com/office/powerpoint/2010/main" val="3589795793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Efficacy of </a:t>
            </a:r>
            <a:r>
              <a:rPr lang="en-US" sz="3200" dirty="0" err="1">
                <a:latin typeface="Arial" charset="0"/>
                <a:ea typeface="ＭＳ Ｐゴシック" charset="0"/>
                <a:cs typeface="ＭＳ Ｐゴシック" charset="0"/>
              </a:rPr>
              <a:t>Venetoclax</a:t>
            </a:r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 Monotherapy in Patients with Relapsed, Refractory Mantle Cell Lymphoma Post BTK Inhibition Therapy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Eyre T et al.</a:t>
            </a:r>
            <a:b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EHA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S855.</a:t>
            </a:r>
          </a:p>
        </p:txBody>
      </p:sp>
    </p:spTree>
    <p:extLst>
      <p:ext uri="{BB962C8B-B14F-4D97-AF65-F5344CB8AC3E}">
        <p14:creationId xmlns:p14="http://schemas.microsoft.com/office/powerpoint/2010/main" val="1721431723"/>
      </p:ext>
    </p:extLst>
  </p:cSld>
  <p:clrMapOvr>
    <a:masterClrMapping/>
  </p:clrMapOvr>
  <p:transition spd="slow"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22FD1B-F812-8742-8715-36FEF6C24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C000"/>
                </a:solidFill>
              </a:rPr>
              <a:t>Venetoclax</a:t>
            </a:r>
            <a:r>
              <a:rPr lang="en-US" dirty="0">
                <a:solidFill>
                  <a:srgbClr val="FFC000"/>
                </a:solidFill>
              </a:rPr>
              <a:t> Monotherapy in BTK Inhibitor-Resistant MCL: Results Summary</a:t>
            </a: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D974C577-E203-4547-8AA7-D99C1C60A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981200"/>
            <a:ext cx="8610600" cy="29718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5" name="Group 36">
            <a:extLst>
              <a:ext uri="{FF2B5EF4-FFF2-40B4-BE49-F238E27FC236}">
                <a16:creationId xmlns:a16="http://schemas.microsoft.com/office/drawing/2014/main" id="{8820E81A-3BA9-114E-8367-546AA29EE7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7921691"/>
              </p:ext>
            </p:extLst>
          </p:nvPr>
        </p:nvGraphicFramePr>
        <p:xfrm>
          <a:off x="1447800" y="2133600"/>
          <a:ext cx="8305800" cy="2667002"/>
        </p:xfrm>
        <a:graphic>
          <a:graphicData uri="http://schemas.openxmlformats.org/drawingml/2006/table">
            <a:tbl>
              <a:tblPr/>
              <a:tblGrid>
                <a:gridCol w="3969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5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Clinical endpoint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Venetoclax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20) 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Overall response rate (ORR)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   Complete response rate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lang="en-US" dirty="0"/>
                        <a:t>60%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lang="en-US" dirty="0"/>
                        <a:t>20%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duration of response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Not reached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023698"/>
                  </a:ext>
                </a:extLst>
              </a:tr>
              <a:tr h="416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PFS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2.6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031673"/>
                  </a:ext>
                </a:extLst>
              </a:tr>
              <a:tr h="416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OS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4.3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6042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8FEBAD1-7FB4-3749-AE24-B97F5118FB04}"/>
              </a:ext>
            </a:extLst>
          </p:cNvPr>
          <p:cNvSpPr txBox="1"/>
          <p:nvPr/>
        </p:nvSpPr>
        <p:spPr>
          <a:xfrm>
            <a:off x="914400" y="1257554"/>
            <a:ext cx="8321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= 20 patients with relapsed/refractory MCL whose disease progressed on previous BTK inhibitor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BTKi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) therapy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C947A8-A064-8B47-8FF7-6918CEA8A633}"/>
              </a:ext>
            </a:extLst>
          </p:cNvPr>
          <p:cNvSpPr txBox="1"/>
          <p:nvPr/>
        </p:nvSpPr>
        <p:spPr>
          <a:xfrm>
            <a:off x="1143001" y="5096470"/>
            <a:ext cx="982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 among patients with responses to prior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BTKi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(n = 11) was higher than that among patients with primary resistance to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BTKi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(n = 9): 72.7% vs 44.4%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No cases of clinical TLS were observed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33565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Eyre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T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EHA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S855.</a:t>
            </a:r>
          </a:p>
        </p:txBody>
      </p:sp>
    </p:spTree>
    <p:extLst>
      <p:ext uri="{BB962C8B-B14F-4D97-AF65-F5344CB8AC3E}">
        <p14:creationId xmlns:p14="http://schemas.microsoft.com/office/powerpoint/2010/main" val="403282600"/>
      </p:ext>
    </p:extLst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1600200" y="540329"/>
            <a:ext cx="8839200" cy="563187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768929"/>
            <a:ext cx="7635529" cy="49723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07341" y="5766272"/>
            <a:ext cx="4027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s-I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 Engl J Med </a:t>
            </a:r>
            <a: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2018;378(13):1211-23.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295347"/>
      </p:ext>
    </p:extLst>
  </p:cSld>
  <p:clrMapOvr>
    <a:masterClrMapping/>
  </p:clrMapOvr>
  <p:transition spd="slow"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F42217-5FC3-844B-8021-75D112C620D0}"/>
              </a:ext>
            </a:extLst>
          </p:cNvPr>
          <p:cNvCxnSpPr>
            <a:cxnSpLocks/>
          </p:cNvCxnSpPr>
          <p:nvPr/>
        </p:nvCxnSpPr>
        <p:spPr>
          <a:xfrm>
            <a:off x="5181600" y="2779931"/>
            <a:ext cx="0" cy="1752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1AEC306-89A2-904F-8FC1-218AFACED80A}"/>
              </a:ext>
            </a:extLst>
          </p:cNvPr>
          <p:cNvCxnSpPr/>
          <p:nvPr/>
        </p:nvCxnSpPr>
        <p:spPr>
          <a:xfrm>
            <a:off x="5181600" y="2779931"/>
            <a:ext cx="10668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5652A79-2285-8746-B088-B0565AA6499F}"/>
              </a:ext>
            </a:extLst>
          </p:cNvPr>
          <p:cNvCxnSpPr/>
          <p:nvPr/>
        </p:nvCxnSpPr>
        <p:spPr>
          <a:xfrm>
            <a:off x="5181600" y="4532531"/>
            <a:ext cx="10668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D583E9-6449-2E4A-BF52-AEBD145E6718}"/>
              </a:ext>
            </a:extLst>
          </p:cNvPr>
          <p:cNvCxnSpPr>
            <a:cxnSpLocks/>
          </p:cNvCxnSpPr>
          <p:nvPr/>
        </p:nvCxnSpPr>
        <p:spPr bwMode="auto">
          <a:xfrm flipH="1">
            <a:off x="3518289" y="3656231"/>
            <a:ext cx="14478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BC19F69-4ADB-0F48-A8BE-38F63876DD78}"/>
              </a:ext>
            </a:extLst>
          </p:cNvPr>
          <p:cNvSpPr txBox="1"/>
          <p:nvPr/>
        </p:nvSpPr>
        <p:spPr>
          <a:xfrm>
            <a:off x="127438" y="6400800"/>
            <a:ext cx="4099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www.clinicaltrials.gov</a:t>
            </a:r>
            <a:r>
              <a:rPr lang="en-US" sz="1600" dirty="0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Accessed May 2019.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96C517-25CA-4C47-A018-E001BEB23EE8}"/>
              </a:ext>
            </a:extLst>
          </p:cNvPr>
          <p:cNvSpPr txBox="1"/>
          <p:nvPr/>
        </p:nvSpPr>
        <p:spPr>
          <a:xfrm>
            <a:off x="696015" y="1464566"/>
            <a:ext cx="4104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Trial identifier: NCT03112174 (Open)</a:t>
            </a:r>
          </a:p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Estimated enrollment: 287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DC4432E-9627-244C-AAC9-4BD215307D1F}"/>
              </a:ext>
            </a:extLst>
          </p:cNvPr>
          <p:cNvCxnSpPr>
            <a:cxnSpLocks/>
          </p:cNvCxnSpPr>
          <p:nvPr/>
        </p:nvCxnSpPr>
        <p:spPr>
          <a:xfrm>
            <a:off x="13030200" y="2779931"/>
            <a:ext cx="5472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69E9F92-F5C7-BF49-AAC6-59E92633ECB4}"/>
              </a:ext>
            </a:extLst>
          </p:cNvPr>
          <p:cNvSpPr/>
          <p:nvPr/>
        </p:nvSpPr>
        <p:spPr>
          <a:xfrm>
            <a:off x="6248400" y="2359234"/>
            <a:ext cx="4572000" cy="954097"/>
          </a:xfrm>
          <a:prstGeom prst="rect">
            <a:avLst/>
          </a:prstGeom>
          <a:solidFill>
            <a:srgbClr val="F995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Ibrutinib +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until PD or unacceptable toxicity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E01713-8E85-4F4A-B607-57BFDEE6D569}"/>
              </a:ext>
            </a:extLst>
          </p:cNvPr>
          <p:cNvSpPr/>
          <p:nvPr/>
        </p:nvSpPr>
        <p:spPr>
          <a:xfrm>
            <a:off x="6248400" y="4075331"/>
            <a:ext cx="4572000" cy="992200"/>
          </a:xfrm>
          <a:prstGeom prst="rect">
            <a:avLst/>
          </a:prstGeom>
          <a:solidFill>
            <a:srgbClr val="B9D62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Ibrutinib + placebo</a:t>
            </a:r>
          </a:p>
          <a:p>
            <a:pPr marL="0" marR="0" lvl="0" indent="0" algn="ctr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until PD or unacceptable toxicity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1EEA5C-7763-704F-9D97-8D366A394A52}"/>
              </a:ext>
            </a:extLst>
          </p:cNvPr>
          <p:cNvSpPr txBox="1"/>
          <p:nvPr/>
        </p:nvSpPr>
        <p:spPr>
          <a:xfrm>
            <a:off x="1354437" y="5691341"/>
            <a:ext cx="9465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26375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Primary endpoints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: Time to occurrence of TLS and occurrence of dose-limiting toxicities (safety run-in period), </a:t>
            </a:r>
            <a:r>
              <a:rPr lang="en-US" sz="1800" dirty="0"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p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rogression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Geneva" charset="0"/>
                <a:cs typeface="Arial" panose="020B0604020202020204" pitchFamily="34" charset="0"/>
              </a:rPr>
              <a:t>-free survival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058DC4-35E1-B64B-89EE-795BA2E56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SYMPATICO: A Phase III Trial of Ibrutinib Combined with </a:t>
            </a:r>
            <a:r>
              <a:rPr lang="en-US" dirty="0" err="1"/>
              <a:t>Venetoclax</a:t>
            </a:r>
            <a:r>
              <a:rPr lang="en-US" dirty="0"/>
              <a:t> for Mantle Cell Lymphoma</a:t>
            </a:r>
          </a:p>
        </p:txBody>
      </p:sp>
      <p:graphicFrame>
        <p:nvGraphicFramePr>
          <p:cNvPr id="18" name="Group 31">
            <a:extLst>
              <a:ext uri="{FF2B5EF4-FFF2-40B4-BE49-F238E27FC236}">
                <a16:creationId xmlns:a16="http://schemas.microsoft.com/office/drawing/2014/main" id="{BA69E394-5FBE-7545-BCC6-9BCA62FCE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200667"/>
              </p:ext>
            </p:extLst>
          </p:nvPr>
        </p:nvGraphicFramePr>
        <p:xfrm>
          <a:off x="762003" y="2223292"/>
          <a:ext cx="3771897" cy="2844239"/>
        </p:xfrm>
        <a:graphic>
          <a:graphicData uri="http://schemas.openxmlformats.org/drawingml/2006/table">
            <a:tbl>
              <a:tblPr/>
              <a:tblGrid>
                <a:gridCol w="3771897">
                  <a:extLst>
                    <a:ext uri="{9D8B030D-6E8A-4147-A177-3AD203B41FA5}">
                      <a16:colId xmlns:a16="http://schemas.microsoft.com/office/drawing/2014/main" val="1011717319"/>
                    </a:ext>
                  </a:extLst>
                </a:gridCol>
              </a:tblGrid>
              <a:tr h="3386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Eligibility</a:t>
                      </a:r>
                    </a:p>
                  </a:txBody>
                  <a:tcPr marT="45744" marB="457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596967"/>
                  </a:ext>
                </a:extLst>
              </a:tr>
              <a:tr h="2505572">
                <a:tc>
                  <a:txBody>
                    <a:bodyPr/>
                    <a:lstStyle>
                      <a:lvl1pPr marL="177800" indent="-1778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177800" marR="0" lvl="0" indent="-1778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Pathologically confirmed MCL with overexpression of cyclin D1 in association with other markers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At least 1 but no more than 5 prior treatments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ts val="1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No PR or better with most recent treatment</a:t>
                      </a:r>
                      <a:b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Or</a:t>
                      </a:r>
                      <a:b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</a:br>
                      <a:r>
                        <a:rPr kumimoji="0" lang="en-US" alt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  <a:cs typeface="Arial" panose="020B0604020202020204" pitchFamily="34" charset="0"/>
                        </a:rPr>
                        <a:t>Disease progression after most recent treatment</a:t>
                      </a:r>
                    </a:p>
                  </a:txBody>
                  <a:tcPr marT="45744" marB="4574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02826"/>
                  </a:ext>
                </a:extLst>
              </a:tr>
            </a:tbl>
          </a:graphicData>
        </a:graphic>
      </p:graphicFrame>
      <p:grpSp>
        <p:nvGrpSpPr>
          <p:cNvPr id="19" name="Group 9">
            <a:extLst>
              <a:ext uri="{FF2B5EF4-FFF2-40B4-BE49-F238E27FC236}">
                <a16:creationId xmlns:a16="http://schemas.microsoft.com/office/drawing/2014/main" id="{4B097A1A-D8F2-7A4A-9ED8-FF96807FA179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3199031"/>
            <a:ext cx="914400" cy="914400"/>
            <a:chOff x="1872" y="1584"/>
            <a:chExt cx="576" cy="576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45494F-CDA8-F248-8196-49976124A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B06AF39-686E-1846-B33E-238D43D3C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071278"/>
      </p:ext>
    </p:extLst>
  </p:cSld>
  <p:clrMapOvr>
    <a:masterClrMapping/>
  </p:clrMapOvr>
  <p:transition spd="slow"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SYMPATICO: Efficacy and Tolerability of Ibrutinib + </a:t>
            </a:r>
            <a:r>
              <a:rPr lang="en-US" dirty="0" err="1"/>
              <a:t>Venetoclax</a:t>
            </a:r>
            <a:r>
              <a:rPr lang="en-US" dirty="0"/>
              <a:t> for Mantle Cell Lymphoma</a:t>
            </a:r>
          </a:p>
        </p:txBody>
      </p:sp>
      <p:sp>
        <p:nvSpPr>
          <p:cNvPr id="7" name="Rectangle 33">
            <a:extLst>
              <a:ext uri="{FF2B5EF4-FFF2-40B4-BE49-F238E27FC236}">
                <a16:creationId xmlns:a16="http://schemas.microsoft.com/office/drawing/2014/main" id="{8601BDBE-2063-AB45-A61E-CAD5A8849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28" y="1480144"/>
            <a:ext cx="5486400" cy="3221477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8" name="Group 36">
            <a:extLst>
              <a:ext uri="{FF2B5EF4-FFF2-40B4-BE49-F238E27FC236}">
                <a16:creationId xmlns:a16="http://schemas.microsoft.com/office/drawing/2014/main" id="{42FC95DC-3817-FF47-B98C-5B2D4D34F7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6795005"/>
              </p:ext>
            </p:extLst>
          </p:nvPr>
        </p:nvGraphicFramePr>
        <p:xfrm>
          <a:off x="777228" y="1613136"/>
          <a:ext cx="5257800" cy="2955493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367129955"/>
                    </a:ext>
                  </a:extLst>
                </a:gridCol>
              </a:tblGrid>
              <a:tr h="4925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Best r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esponse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Without PET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24)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With PET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(n = 24)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3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CR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16 (67%)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17 (71%)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3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PR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 (4%)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3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MRD status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 charset="0"/>
                        <a:cs typeface="Arial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3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MRD-negative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16 (67%)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9 (38%)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04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MRD not negative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8 (33%)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15 (62%)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3">
            <a:extLst>
              <a:ext uri="{FF2B5EF4-FFF2-40B4-BE49-F238E27FC236}">
                <a16:creationId xmlns:a16="http://schemas.microsoft.com/office/drawing/2014/main" id="{34CEE8B5-4858-9A45-B1D9-CFA134B01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28" y="4805262"/>
            <a:ext cx="52501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/>
              </a:rPr>
              <a:t>CR at week 16: without PET 42%, with PET 62%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/>
              </a:rPr>
              <a:t>Median PFS: not reached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/>
              </a:rPr>
              <a:t>OS rate: 79% at 12 months, 74% at 18 months</a:t>
            </a:r>
          </a:p>
        </p:txBody>
      </p: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6413126" y="1480144"/>
            <a:ext cx="5233147" cy="4673299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11" name="Group 36"/>
          <p:cNvGraphicFramePr>
            <a:graphicFrameLocks/>
          </p:cNvGraphicFramePr>
          <p:nvPr/>
        </p:nvGraphicFramePr>
        <p:xfrm>
          <a:off x="6553200" y="1613136"/>
          <a:ext cx="4953000" cy="4373898"/>
        </p:xfrm>
        <a:graphic>
          <a:graphicData uri="http://schemas.openxmlformats.org/drawingml/2006/table">
            <a:tbl>
              <a:tblPr>
                <a:solidFill>
                  <a:srgbClr val="002A50"/>
                </a:solidFill>
              </a:tblPr>
              <a:tblGrid>
                <a:gridCol w="2185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7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657">
                  <a:extLst>
                    <a:ext uri="{9D8B030D-6E8A-4147-A177-3AD203B41FA5}">
                      <a16:colId xmlns:a16="http://schemas.microsoft.com/office/drawing/2014/main" val="1075804777"/>
                    </a:ext>
                  </a:extLst>
                </a:gridCol>
              </a:tblGrid>
              <a:tr h="485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Events (n = 24)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Any grade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Grade ≥3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Diarrhea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Nausea or vomiting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Bleeding or bruising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54%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Neutropenia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33%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76753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Anemia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29%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667086"/>
                  </a:ext>
                </a:extLst>
              </a:tr>
              <a:tr h="391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Peripheral sensory neuropathy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603578"/>
                  </a:ext>
                </a:extLst>
              </a:tr>
              <a:tr h="4564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Tumor lysis syndrome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515668"/>
                  </a:ext>
                </a:extLst>
              </a:tr>
              <a:tr h="5216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Atrial fibrillation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91666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6335658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Tam CS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2018;378(13):1211-23.</a:t>
            </a:r>
          </a:p>
        </p:txBody>
      </p:sp>
    </p:spTree>
    <p:extLst>
      <p:ext uri="{BB962C8B-B14F-4D97-AF65-F5344CB8AC3E}">
        <p14:creationId xmlns:p14="http://schemas.microsoft.com/office/powerpoint/2010/main" val="2523755784"/>
      </p:ext>
    </p:extLst>
  </p:cSld>
  <p:clrMapOvr>
    <a:masterClrMapping/>
  </p:clrMapOvr>
  <p:transition spd="slow"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432B0A-E1C7-DB48-87EA-DC901B5AF12E}"/>
              </a:ext>
            </a:extLst>
          </p:cNvPr>
          <p:cNvSpPr txBox="1"/>
          <p:nvPr/>
        </p:nvSpPr>
        <p:spPr>
          <a:xfrm>
            <a:off x="2084154" y="2525397"/>
            <a:ext cx="7974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Diffuse Large B-Cell Lymphoma</a:t>
            </a:r>
          </a:p>
        </p:txBody>
      </p:sp>
    </p:spTree>
    <p:extLst>
      <p:ext uri="{BB962C8B-B14F-4D97-AF65-F5344CB8AC3E}">
        <p14:creationId xmlns:p14="http://schemas.microsoft.com/office/powerpoint/2010/main" val="3060409812"/>
      </p:ext>
    </p:extLst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609599" y="0"/>
            <a:ext cx="10861127" cy="1143000"/>
          </a:xfrm>
        </p:spPr>
        <p:txBody>
          <a:bodyPr/>
          <a:lstStyle/>
          <a:p>
            <a:r>
              <a:rPr lang="en-US" dirty="0"/>
              <a:t>A man in his early 50s with Stage IVA DLBCL (Dr Smith) </a:t>
            </a:r>
            <a:endParaRPr lang="en-US" altLang="x-none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FF97A9-D18E-8B40-A070-ED8D84DAE794}"/>
              </a:ext>
            </a:extLst>
          </p:cNvPr>
          <p:cNvSpPr txBox="1">
            <a:spLocks/>
          </p:cNvSpPr>
          <p:nvPr/>
        </p:nvSpPr>
        <p:spPr bwMode="auto">
          <a:xfrm>
            <a:off x="568873" y="1371600"/>
            <a:ext cx="10861127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R-CHOP: Response after 4 cycles, but significant progression after 6 cycles 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R-ICE: Stable disease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R-GEMOX: Near-CR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Autologous SCT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Recurrence (lungs, left inguinal region) 2 months after transplant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Treatment on 2 clinical trials, including ibrutinib/lenalidomide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CAR T on clinical trial 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Grade 2 neurotoxicity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Grade 3 CRS but recovers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Currently, 2.5 years out from treatment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18286675"/>
      </p:ext>
    </p:extLst>
  </p:cSld>
  <p:clrMapOvr>
    <a:masterClrMapping/>
  </p:clrMapOvr>
  <p:transition spd="slow"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A Global, Randomized, Placebo-Controlled, Phase 3 Study of Ibrutinib plus Rituximab, Cyclophosphamide, Doxorubicin, Vincristine, and Prednisone (RCHOP) in Patients with Previously Untreated Non-Germinal Center B-Cell-Like (GCB) Diffuse Large B-Cell Lymphoma (DLBCL)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Younes A et al.</a:t>
            </a:r>
            <a:b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ASH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784.</a:t>
            </a:r>
          </a:p>
        </p:txBody>
      </p:sp>
    </p:spTree>
    <p:extLst>
      <p:ext uri="{BB962C8B-B14F-4D97-AF65-F5344CB8AC3E}">
        <p14:creationId xmlns:p14="http://schemas.microsoft.com/office/powerpoint/2010/main" val="905481511"/>
      </p:ext>
    </p:extLst>
  </p:cSld>
  <p:clrMapOvr>
    <a:masterClrMapping/>
  </p:clrMapOvr>
  <p:transition spd="slow"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 Efficacy of Lenalidomide plus R-CHOP (R2CHOP) Combination in First Line Treatment of Activated B-Cell (ABC) DLBCL Defined Using Gene-Expression </a:t>
            </a:r>
            <a:r>
              <a:rPr lang="en-US" dirty="0" err="1"/>
              <a:t>Prophyling</a:t>
            </a:r>
            <a:r>
              <a:rPr lang="en-US" dirty="0"/>
              <a:t>: A Combined Analysis from Two Phase 2 Trials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2800" dirty="0" err="1">
                <a:latin typeface="Arial" charset="0"/>
                <a:ea typeface="ＭＳ Ｐゴシック" charset="0"/>
                <a:cs typeface="ＭＳ Ｐゴシック" charset="0"/>
              </a:rPr>
              <a:t>Castellino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 A et al.</a:t>
            </a:r>
            <a:b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ASH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2962.</a:t>
            </a:r>
          </a:p>
        </p:txBody>
      </p:sp>
    </p:spTree>
    <p:extLst>
      <p:ext uri="{BB962C8B-B14F-4D97-AF65-F5344CB8AC3E}">
        <p14:creationId xmlns:p14="http://schemas.microsoft.com/office/powerpoint/2010/main" val="2932635752"/>
      </p:ext>
    </p:extLst>
  </p:cSld>
  <p:clrMapOvr>
    <a:masterClrMapping/>
  </p:clrMapOvr>
  <p:transition spd="slow"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0A33B61-6B7C-9E40-B5F3-E6244DF0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5250"/>
            <a:ext cx="10972800" cy="815481"/>
          </a:xfrm>
        </p:spPr>
        <p:txBody>
          <a:bodyPr/>
          <a:lstStyle/>
          <a:p>
            <a:r>
              <a:rPr lang="en-US" altLang="en-US" dirty="0"/>
              <a:t>ROBUST: A Phase III Trial of Lenalidomide and R-CHOP versus </a:t>
            </a:r>
            <a:br>
              <a:rPr lang="en-US" altLang="en-US" dirty="0"/>
            </a:br>
            <a:r>
              <a:rPr lang="en-US" altLang="en-US" dirty="0"/>
              <a:t>R-CHOP for Untreated ABC-Type DLBCL</a:t>
            </a:r>
          </a:p>
        </p:txBody>
      </p:sp>
      <p:cxnSp>
        <p:nvCxnSpPr>
          <p:cNvPr id="13315" name="Straight Connector 10">
            <a:extLst>
              <a:ext uri="{FF2B5EF4-FFF2-40B4-BE49-F238E27FC236}">
                <a16:creationId xmlns:a16="http://schemas.microsoft.com/office/drawing/2014/main" id="{F4738558-FE7F-9D45-9B8B-968405E68E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35513" y="3719514"/>
            <a:ext cx="609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E0E17A-4F2A-3443-A451-B0400B2A875A}"/>
              </a:ext>
            </a:extLst>
          </p:cNvPr>
          <p:cNvCxnSpPr/>
          <p:nvPr/>
        </p:nvCxnSpPr>
        <p:spPr bwMode="auto">
          <a:xfrm rot="5400000" flipH="1" flipV="1">
            <a:off x="4694237" y="3640139"/>
            <a:ext cx="1655763" cy="1588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16150D5-BFE4-2C47-889F-4B67DB6C86AA}"/>
              </a:ext>
            </a:extLst>
          </p:cNvPr>
          <p:cNvCxnSpPr/>
          <p:nvPr/>
        </p:nvCxnSpPr>
        <p:spPr bwMode="auto">
          <a:xfrm>
            <a:off x="5521325" y="4468814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55E072-DCCC-8F46-B8C1-FCCC5A5AB62F}"/>
              </a:ext>
            </a:extLst>
          </p:cNvPr>
          <p:cNvCxnSpPr/>
          <p:nvPr/>
        </p:nvCxnSpPr>
        <p:spPr bwMode="auto">
          <a:xfrm>
            <a:off x="5521325" y="2813051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9" name="Group 9">
            <a:extLst>
              <a:ext uri="{FF2B5EF4-FFF2-40B4-BE49-F238E27FC236}">
                <a16:creationId xmlns:a16="http://schemas.microsoft.com/office/drawing/2014/main" id="{AF149D7F-60A4-5A42-ABD6-5004B69A3371}"/>
              </a:ext>
            </a:extLst>
          </p:cNvPr>
          <p:cNvGrpSpPr>
            <a:grpSpLocks/>
          </p:cNvGrpSpPr>
          <p:nvPr/>
        </p:nvGrpSpPr>
        <p:grpSpPr bwMode="auto">
          <a:xfrm>
            <a:off x="5067300" y="3206751"/>
            <a:ext cx="914400" cy="914400"/>
            <a:chOff x="1872" y="1584"/>
            <a:chExt cx="576" cy="57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D29C98-85CF-FC47-87F8-4BC876DF6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327709-66AA-CD48-8A95-0FBD2212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>
            <a:extLst>
              <a:ext uri="{FF2B5EF4-FFF2-40B4-BE49-F238E27FC236}">
                <a16:creationId xmlns:a16="http://schemas.microsoft.com/office/drawing/2014/main" id="{81B28937-D9B2-7B45-8CA5-849DBF40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458984"/>
              </p:ext>
            </p:extLst>
          </p:nvPr>
        </p:nvGraphicFramePr>
        <p:xfrm>
          <a:off x="1209678" y="2998570"/>
          <a:ext cx="3543296" cy="1284725"/>
        </p:xfrm>
        <a:graphic>
          <a:graphicData uri="http://schemas.openxmlformats.org/drawingml/2006/table">
            <a:tbl>
              <a:tblPr/>
              <a:tblGrid>
                <a:gridCol w="35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 (570) 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75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Untreated, ABC-type DLBCL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id="{04BAA60A-B540-B34D-98E1-084E30F8E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1263" y="2105830"/>
            <a:ext cx="4454525" cy="132713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106E079C-7530-0F45-8121-08DFF6E76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1263" y="3873345"/>
            <a:ext cx="4454525" cy="1346514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330" name="TextBox 16">
            <a:extLst>
              <a:ext uri="{FF2B5EF4-FFF2-40B4-BE49-F238E27FC236}">
                <a16:creationId xmlns:a16="http://schemas.microsoft.com/office/drawing/2014/main" id="{E1613760-6001-F644-982B-4FE013DC3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2101871"/>
            <a:ext cx="4421188" cy="132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Lenalidomide + R-CHOP</a:t>
            </a:r>
          </a:p>
        </p:txBody>
      </p:sp>
      <p:sp>
        <p:nvSpPr>
          <p:cNvPr id="13331" name="TextBox 17">
            <a:extLst>
              <a:ext uri="{FF2B5EF4-FFF2-40B4-BE49-F238E27FC236}">
                <a16:creationId xmlns:a16="http://schemas.microsoft.com/office/drawing/2014/main" id="{EADFFCAB-A1F5-BD4D-886B-7F458699E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5075" y="3869385"/>
            <a:ext cx="4430713" cy="1350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algn="ctr">
              <a:spcBef>
                <a:spcPct val="0"/>
              </a:spcBef>
              <a:buNone/>
              <a:defRPr/>
            </a:pPr>
            <a:r>
              <a:rPr lang="en-US" altLang="en-US" sz="2200" b="1" dirty="0">
                <a:solidFill>
                  <a:srgbClr val="002060"/>
                </a:solidFill>
                <a:cs typeface="Arial" panose="020B0604020202020204" pitchFamily="34" charset="0"/>
              </a:rPr>
              <a:t>Placebo + 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R-CHOP</a:t>
            </a:r>
          </a:p>
        </p:txBody>
      </p:sp>
      <p:sp>
        <p:nvSpPr>
          <p:cNvPr id="13333" name="TextBox 2">
            <a:extLst>
              <a:ext uri="{FF2B5EF4-FFF2-40B4-BE49-F238E27FC236}">
                <a16:creationId xmlns:a16="http://schemas.microsoft.com/office/drawing/2014/main" id="{81D9B05D-B283-5C40-8346-EB14E0325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456" y="2130457"/>
            <a:ext cx="42755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Trial identifier: </a:t>
            </a:r>
            <a:r>
              <a:rPr lang="en-US" sz="1800" dirty="0"/>
              <a:t>NCT02285062 (closed)</a:t>
            </a:r>
          </a:p>
        </p:txBody>
      </p:sp>
      <p:sp>
        <p:nvSpPr>
          <p:cNvPr id="13334" name="Rectangle 20">
            <a:extLst>
              <a:ext uri="{FF2B5EF4-FFF2-40B4-BE49-F238E27FC236}">
                <a16:creationId xmlns:a16="http://schemas.microsoft.com/office/drawing/2014/main" id="{866F3AD0-6A9C-364F-8BC7-C98342CEE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0456" y="4788674"/>
            <a:ext cx="84693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Primary endpoint:</a:t>
            </a:r>
            <a:r>
              <a:rPr kumimoji="0" lang="en-US" altLang="en-US" sz="1800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Progression-free survival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0E0148-964C-F34D-BA3C-4C358476F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77000"/>
            <a:ext cx="10972800" cy="31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www.clinicaltrials.gov</a:t>
            </a:r>
            <a:r>
              <a:rPr lang="en-US" sz="1600" dirty="0">
                <a:solidFill>
                  <a:srgbClr val="FFFFFF"/>
                </a:solidFill>
              </a:rPr>
              <a:t>. Accessed May 2019.</a:t>
            </a:r>
            <a:endParaRPr lang="nb-NO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96945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blue shirt&#10;&#10;Description automatically generated">
            <a:extLst>
              <a:ext uri="{FF2B5EF4-FFF2-40B4-BE49-F238E27FC236}">
                <a16:creationId xmlns:a16="http://schemas.microsoft.com/office/drawing/2014/main" id="{28C3E387-EE38-1745-8C23-3BA1D2590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55" y="1984094"/>
            <a:ext cx="2343656" cy="28123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ED4EBD01-567C-4A48-8736-6DFB099D978E}"/>
              </a:ext>
            </a:extLst>
          </p:cNvPr>
          <p:cNvSpPr txBox="1">
            <a:spLocks/>
          </p:cNvSpPr>
          <p:nvPr/>
        </p:nvSpPr>
        <p:spPr>
          <a:xfrm>
            <a:off x="4191000" y="2209800"/>
            <a:ext cx="8001000" cy="21511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Jeremy Abramson, MD</a:t>
            </a:r>
          </a:p>
          <a:p>
            <a:pPr marL="0" indent="0" algn="ctr">
              <a:buNone/>
            </a:pPr>
            <a:r>
              <a:rPr lang="en-US" dirty="0"/>
              <a:t>Director, Center for Lymphoma</a:t>
            </a:r>
          </a:p>
          <a:p>
            <a:pPr marL="0" indent="0" algn="ctr">
              <a:buNone/>
            </a:pPr>
            <a:r>
              <a:rPr lang="en-US" dirty="0"/>
              <a:t>Massachusetts General Hospital</a:t>
            </a:r>
          </a:p>
          <a:p>
            <a:pPr marL="0" indent="0" algn="ctr">
              <a:buNone/>
            </a:pPr>
            <a:r>
              <a:rPr lang="en-US" dirty="0"/>
              <a:t>Associate Professor of Medicine</a:t>
            </a:r>
          </a:p>
          <a:p>
            <a:pPr marL="0" indent="0" algn="ctr">
              <a:buNone/>
            </a:pPr>
            <a:r>
              <a:rPr lang="en-US" dirty="0"/>
              <a:t>Harvard Medical School</a:t>
            </a:r>
          </a:p>
          <a:p>
            <a:pPr marL="0" indent="0" algn="ctr">
              <a:buNone/>
            </a:pPr>
            <a:r>
              <a:rPr lang="en-US" dirty="0"/>
              <a:t>Boston, Massachusetts</a:t>
            </a:r>
          </a:p>
        </p:txBody>
      </p:sp>
    </p:spTree>
    <p:extLst>
      <p:ext uri="{BB962C8B-B14F-4D97-AF65-F5344CB8AC3E}">
        <p14:creationId xmlns:p14="http://schemas.microsoft.com/office/powerpoint/2010/main" val="3248013189"/>
      </p:ext>
    </p:extLst>
  </p:cSld>
  <p:clrMapOvr>
    <a:masterClrMapping/>
  </p:clrMapOvr>
  <p:transition spd="slow" advClick="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DDBE9C7-DE4B-E54B-B245-68D13D3E0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2787"/>
            <a:ext cx="10972800" cy="1143000"/>
          </a:xfrm>
        </p:spPr>
        <p:txBody>
          <a:bodyPr/>
          <a:lstStyle/>
          <a:p>
            <a:r>
              <a:rPr lang="en-US" altLang="en-US" dirty="0"/>
              <a:t>Phase III ROBUST Trial of Lenalidomide + R-CHOP for Newly Diagnosed ABC Subtype DLBCL Fails to Meet PFS Endpoint</a:t>
            </a:r>
            <a:br>
              <a:rPr lang="en-US" altLang="en-US" dirty="0"/>
            </a:br>
            <a:r>
              <a:rPr lang="en-US" altLang="en-US" sz="2200" dirty="0">
                <a:ea typeface="ヒラギノ角ゴ Pro W3" panose="020B0300000000000000" pitchFamily="34" charset="-128"/>
                <a:cs typeface="Arial" panose="020B0604020202020204" pitchFamily="34" charset="0"/>
              </a:rPr>
              <a:t>Press Release </a:t>
            </a:r>
            <a:r>
              <a:rPr lang="en-US" altLang="en-US" sz="2200" dirty="0">
                <a:cs typeface="Arial" panose="020B0604020202020204" pitchFamily="34" charset="0"/>
              </a:rPr>
              <a:t>—</a:t>
            </a:r>
            <a:r>
              <a:rPr lang="en-US" altLang="en-US" sz="2200" dirty="0">
                <a:ea typeface="ヒラギノ角ゴ Pro W3" panose="020B0300000000000000" pitchFamily="34" charset="-128"/>
                <a:cs typeface="ヒラギノ角ゴ Pro W3" panose="020B0300000000000000" pitchFamily="34" charset="-128"/>
              </a:rPr>
              <a:t> April 25, 2019</a:t>
            </a:r>
            <a:endParaRPr lang="en-US" altLang="en-US" sz="2200" dirty="0"/>
          </a:p>
        </p:txBody>
      </p:sp>
      <p:sp>
        <p:nvSpPr>
          <p:cNvPr id="11267" name="Content Placeholder 6">
            <a:extLst>
              <a:ext uri="{FF2B5EF4-FFF2-40B4-BE49-F238E27FC236}">
                <a16:creationId xmlns:a16="http://schemas.microsoft.com/office/drawing/2014/main" id="{52CDAFA9-04BF-B240-A69F-444801552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76400"/>
            <a:ext cx="10591800" cy="4724400"/>
          </a:xfrm>
        </p:spPr>
        <p:txBody>
          <a:bodyPr/>
          <a:lstStyle/>
          <a:p>
            <a:pPr marL="0" indent="0">
              <a:spcBef>
                <a:spcPts val="1675"/>
              </a:spcBef>
              <a:buNone/>
            </a:pPr>
            <a:r>
              <a:rPr lang="en-US" sz="2400" dirty="0"/>
              <a:t>The phase III ROBUST trial evaluating lenalidomide plus rituximab, cyclophosphamide, doxorubicin, vincristine and prednisone (R-CHOP) chemotherapy (R</a:t>
            </a:r>
            <a:r>
              <a:rPr lang="en-US" sz="2400" baseline="30000" dirty="0"/>
              <a:t>2</a:t>
            </a:r>
            <a:r>
              <a:rPr lang="en-US" sz="2400" dirty="0"/>
              <a:t>-CHOP) in patients with previously untreated activated </a:t>
            </a:r>
            <a:br>
              <a:rPr lang="en-US" sz="2400" dirty="0"/>
            </a:br>
            <a:r>
              <a:rPr lang="en-US" sz="2400" dirty="0"/>
              <a:t>B-cell (ABC) subtype diffuse large B-cell lymphoma (DLBCL) did not meet the primary endpoint of demonstrating superiority in progression-free survival (PFS) compared to placebo plus R-CHOP. The safety profile of R</a:t>
            </a:r>
            <a:r>
              <a:rPr lang="en-US" sz="2400" baseline="30000" dirty="0"/>
              <a:t>2</a:t>
            </a:r>
            <a:r>
              <a:rPr lang="en-US" sz="2400" dirty="0"/>
              <a:t>-CHOP was consistent with the known safety profiles of the individual medicines, and no new safety signals were identified with the combination.</a:t>
            </a:r>
            <a:endParaRPr lang="en-US" altLang="en-US" sz="2400" dirty="0"/>
          </a:p>
        </p:txBody>
      </p:sp>
      <p:sp>
        <p:nvSpPr>
          <p:cNvPr id="11268" name="Rectangle 1">
            <a:extLst>
              <a:ext uri="{FF2B5EF4-FFF2-40B4-BE49-F238E27FC236}">
                <a16:creationId xmlns:a16="http://schemas.microsoft.com/office/drawing/2014/main" id="{98B48AB4-8B3E-714C-8806-4FF595053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" y="6108412"/>
            <a:ext cx="1196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1600" dirty="0"/>
              <a:t>https://</a:t>
            </a:r>
            <a:r>
              <a:rPr lang="en-US" altLang="en-US" sz="1600" dirty="0" err="1"/>
              <a:t>ir.celgene.com</a:t>
            </a:r>
            <a:r>
              <a:rPr lang="en-US" altLang="en-US" sz="1600" dirty="0"/>
              <a:t>/press-releases/press-release-details/2019/Celgene-Reports-First-Quarter-2019-Operating-and-Financial-Results/</a:t>
            </a:r>
            <a:r>
              <a:rPr lang="en-US" altLang="en-US" sz="1600" dirty="0" err="1"/>
              <a:t>default.aspx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40671716"/>
      </p:ext>
    </p:extLst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CEDDE05F-3491-8A4B-8387-B2E703F5C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56664"/>
            <a:ext cx="10134600" cy="44727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A391C8-2CBD-6C49-A0E7-13187F4E80B1}"/>
              </a:ext>
            </a:extLst>
          </p:cNvPr>
          <p:cNvSpPr/>
          <p:nvPr/>
        </p:nvSpPr>
        <p:spPr>
          <a:xfrm>
            <a:off x="1600200" y="1686580"/>
            <a:ext cx="1346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Axicabtagene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ciloleucel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D26CFB-93BA-5340-80BC-76E0456721A6}"/>
              </a:ext>
            </a:extLst>
          </p:cNvPr>
          <p:cNvSpPr/>
          <p:nvPr/>
        </p:nvSpPr>
        <p:spPr>
          <a:xfrm>
            <a:off x="5328462" y="1757614"/>
            <a:ext cx="1611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/>
              <a:t>Tisagenlecleucel</a:t>
            </a:r>
            <a:endParaRPr lang="en-US" sz="1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27887A-86A5-B04C-A964-B7E0FA76758F}"/>
              </a:ext>
            </a:extLst>
          </p:cNvPr>
          <p:cNvSpPr/>
          <p:nvPr/>
        </p:nvSpPr>
        <p:spPr>
          <a:xfrm>
            <a:off x="9241038" y="1318736"/>
            <a:ext cx="143500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Lisocabtagene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maraleucel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(JCAR017)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CF8B76B-61F1-D446-9ADA-B900E1634439}"/>
              </a:ext>
            </a:extLst>
          </p:cNvPr>
          <p:cNvSpPr/>
          <p:nvPr/>
        </p:nvSpPr>
        <p:spPr>
          <a:xfrm>
            <a:off x="6430082" y="2700454"/>
            <a:ext cx="6880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FMC63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D23415-F669-FC46-A298-7F676531C0F2}"/>
              </a:ext>
            </a:extLst>
          </p:cNvPr>
          <p:cNvSpPr/>
          <p:nvPr/>
        </p:nvSpPr>
        <p:spPr>
          <a:xfrm>
            <a:off x="2839058" y="2831933"/>
            <a:ext cx="551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scFV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F41770-A9B8-384D-BE00-D0A600961E4A}"/>
              </a:ext>
            </a:extLst>
          </p:cNvPr>
          <p:cNvSpPr/>
          <p:nvPr/>
        </p:nvSpPr>
        <p:spPr>
          <a:xfrm>
            <a:off x="2591199" y="3766740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Hinge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52A4F4-C8C9-B042-96D3-F9D88EC9F679}"/>
              </a:ext>
            </a:extLst>
          </p:cNvPr>
          <p:cNvSpPr/>
          <p:nvPr/>
        </p:nvSpPr>
        <p:spPr>
          <a:xfrm>
            <a:off x="2569014" y="4614494"/>
            <a:ext cx="5758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CD28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AFE13C-773E-8B40-BBE8-023736A5F30B}"/>
              </a:ext>
            </a:extLst>
          </p:cNvPr>
          <p:cNvSpPr/>
          <p:nvPr/>
        </p:nvSpPr>
        <p:spPr>
          <a:xfrm>
            <a:off x="2591199" y="5502196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C373AC-6C91-4B48-BEF4-8BEF8C94D6C5}"/>
              </a:ext>
            </a:extLst>
          </p:cNvPr>
          <p:cNvSpPr/>
          <p:nvPr/>
        </p:nvSpPr>
        <p:spPr>
          <a:xfrm>
            <a:off x="6419133" y="5953927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0BEBF3-7983-B140-BF6B-883C9D8794E9}"/>
              </a:ext>
            </a:extLst>
          </p:cNvPr>
          <p:cNvSpPr/>
          <p:nvPr/>
        </p:nvSpPr>
        <p:spPr>
          <a:xfrm>
            <a:off x="8698243" y="5502196"/>
            <a:ext cx="8322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CD3 zeta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07FA33-A8A6-9048-BFA7-503847CFDA72}"/>
              </a:ext>
            </a:extLst>
          </p:cNvPr>
          <p:cNvSpPr/>
          <p:nvPr/>
        </p:nvSpPr>
        <p:spPr>
          <a:xfrm>
            <a:off x="8754094" y="2620873"/>
            <a:ext cx="551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scFV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A1C559-D007-0041-80AD-92CC7B5F62C9}"/>
              </a:ext>
            </a:extLst>
          </p:cNvPr>
          <p:cNvSpPr/>
          <p:nvPr/>
        </p:nvSpPr>
        <p:spPr>
          <a:xfrm>
            <a:off x="8766370" y="3711777"/>
            <a:ext cx="6960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Spacer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5043E79-8A1D-184C-A113-70D728A412AA}"/>
              </a:ext>
            </a:extLst>
          </p:cNvPr>
          <p:cNvSpPr/>
          <p:nvPr/>
        </p:nvSpPr>
        <p:spPr>
          <a:xfrm>
            <a:off x="6380807" y="3742290"/>
            <a:ext cx="4908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CD8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4AD874-16F5-9341-9FB5-79B8F58A12E6}"/>
              </a:ext>
            </a:extLst>
          </p:cNvPr>
          <p:cNvSpPr/>
          <p:nvPr/>
        </p:nvSpPr>
        <p:spPr>
          <a:xfrm>
            <a:off x="6387425" y="4887977"/>
            <a:ext cx="6270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4-1BB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546A93-E56D-7440-B51D-6962FEB605BE}"/>
              </a:ext>
            </a:extLst>
          </p:cNvPr>
          <p:cNvSpPr/>
          <p:nvPr/>
        </p:nvSpPr>
        <p:spPr>
          <a:xfrm>
            <a:off x="8835298" y="4749477"/>
            <a:ext cx="6270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charset="0"/>
              </a:rPr>
              <a:t>4-1BB</a:t>
            </a:r>
            <a:endParaRPr kumimoji="0" lang="en-US" sz="1200" b="1" i="0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7AF5A9-EA51-9048-A66D-4FC37BE62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Variations in CAR Constructs</a:t>
            </a:r>
          </a:p>
        </p:txBody>
      </p:sp>
    </p:spTree>
    <p:extLst>
      <p:ext uri="{BB962C8B-B14F-4D97-AF65-F5344CB8AC3E}">
        <p14:creationId xmlns:p14="http://schemas.microsoft.com/office/powerpoint/2010/main" val="1310611257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87BCD2E9-5D07-7A49-BFA5-425C68D77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472698"/>
            <a:ext cx="10744200" cy="47244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776138" cy="1219200"/>
          </a:xfrm>
        </p:spPr>
        <p:txBody>
          <a:bodyPr/>
          <a:lstStyle/>
          <a:p>
            <a:r>
              <a:rPr lang="en-US" sz="2800" dirty="0"/>
              <a:t>Three Major CAR T-Cell Products for DLBCL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191638"/>
              </p:ext>
            </p:extLst>
          </p:nvPr>
        </p:nvGraphicFramePr>
        <p:xfrm>
          <a:off x="990600" y="1631735"/>
          <a:ext cx="10439400" cy="43891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15182">
                  <a:extLst>
                    <a:ext uri="{9D8B030D-6E8A-4147-A177-3AD203B41FA5}">
                      <a16:colId xmlns:a16="http://schemas.microsoft.com/office/drawing/2014/main" val="1361055744"/>
                    </a:ext>
                  </a:extLst>
                </a:gridCol>
                <a:gridCol w="2924167">
                  <a:extLst>
                    <a:ext uri="{9D8B030D-6E8A-4147-A177-3AD203B41FA5}">
                      <a16:colId xmlns:a16="http://schemas.microsoft.com/office/drawing/2014/main" val="2713589861"/>
                    </a:ext>
                  </a:extLst>
                </a:gridCol>
                <a:gridCol w="2650027">
                  <a:extLst>
                    <a:ext uri="{9D8B030D-6E8A-4147-A177-3AD203B41FA5}">
                      <a16:colId xmlns:a16="http://schemas.microsoft.com/office/drawing/2014/main" val="3726041742"/>
                    </a:ext>
                  </a:extLst>
                </a:gridCol>
                <a:gridCol w="2650024">
                  <a:extLst>
                    <a:ext uri="{9D8B030D-6E8A-4147-A177-3AD203B41FA5}">
                      <a16:colId xmlns:a16="http://schemas.microsoft.com/office/drawing/2014/main" val="1239299162"/>
                    </a:ext>
                  </a:extLst>
                </a:gridCol>
              </a:tblGrid>
              <a:tr h="784568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Axicabtagene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ciloleucel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Tisagenlecleucel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Lisocabtagene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</a:rPr>
                        <a:t>maraleucel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(</a:t>
                      </a:r>
                      <a:r>
                        <a:rPr lang="en-US" sz="1600" b="1" baseline="0" dirty="0"/>
                        <a:t>JCAR017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en-US" sz="1600" b="1" baseline="30000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787854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Construct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CD28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41BB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Anti-CD19-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41BB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-CD3z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544042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 cells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Bulk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Bulk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1:1 CD4:CD8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853251"/>
                  </a:ext>
                </a:extLst>
              </a:tr>
              <a:tr h="552103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Dose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6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/kg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(max 2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6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0.6 to 6.0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DL1: 0.5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DL2: 1.0 x 10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20005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Bridging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None allowed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652529"/>
                  </a:ext>
                </a:extLst>
              </a:tr>
              <a:tr h="552103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Lymphodepletion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500/30 x 3d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250/25 x 3d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Or BR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Flu/Cy 300/30 x 3d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910159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Treatment locale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only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or outpatient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Inpatient or outpatient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662980"/>
                  </a:ext>
                </a:extLst>
              </a:tr>
              <a:tr h="1017033">
                <a:tc>
                  <a:txBody>
                    <a:bodyPr/>
                    <a:lstStyle/>
                    <a:p>
                      <a:pPr>
                        <a:buClr>
                          <a:srgbClr val="000000"/>
                        </a:buClr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Approval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status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FDA approved for DLBCL</a:t>
                      </a:r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sz="1600" baseline="0">
                          <a:solidFill>
                            <a:schemeClr val="tx1"/>
                          </a:solidFill>
                        </a:rPr>
                        <a:t> high-grade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B-cell lymphoma, transformed FL, primary mediastinal B-cell lymphoma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FDA approved for pediatric ALL, DLBCL,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high-grade B-cell lymphoma, transformed FL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Not yet FDA approved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945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333220"/>
      </p:ext>
    </p:extLst>
  </p:cSld>
  <p:clrMapOvr>
    <a:masterClrMapping/>
  </p:clrMapOvr>
  <p:transition spd="slow"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3">
            <a:extLst>
              <a:ext uri="{FF2B5EF4-FFF2-40B4-BE49-F238E27FC236}">
                <a16:creationId xmlns:a16="http://schemas.microsoft.com/office/drawing/2014/main" id="{1F7AE9C0-D07F-3243-B82F-AF6E3DDD4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518" y="1714255"/>
            <a:ext cx="9649661" cy="369594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E04A04-DA7E-454B-AD6C-3941E0D7B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Pivotal CAR T-Cell Therapy Trials in R/R DLBCL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Group 36">
            <a:extLst>
              <a:ext uri="{FF2B5EF4-FFF2-40B4-BE49-F238E27FC236}">
                <a16:creationId xmlns:a16="http://schemas.microsoft.com/office/drawing/2014/main" id="{E983E332-9565-F740-A5CB-72CE80CA3C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1458791"/>
              </p:ext>
            </p:extLst>
          </p:nvPr>
        </p:nvGraphicFramePr>
        <p:xfrm>
          <a:off x="1409179" y="1828031"/>
          <a:ext cx="9373641" cy="3417648"/>
        </p:xfrm>
        <a:graphic>
          <a:graphicData uri="http://schemas.openxmlformats.org/drawingml/2006/table">
            <a:tbl>
              <a:tblPr/>
              <a:tblGrid>
                <a:gridCol w="2038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7989">
                  <a:extLst>
                    <a:ext uri="{9D8B030D-6E8A-4147-A177-3AD203B41FA5}">
                      <a16:colId xmlns:a16="http://schemas.microsoft.com/office/drawing/2014/main" val="1921788682"/>
                    </a:ext>
                  </a:extLst>
                </a:gridCol>
                <a:gridCol w="2157989">
                  <a:extLst>
                    <a:ext uri="{9D8B030D-6E8A-4147-A177-3AD203B41FA5}">
                      <a16:colId xmlns:a16="http://schemas.microsoft.com/office/drawing/2014/main" val="1823617815"/>
                    </a:ext>
                  </a:extLst>
                </a:gridCol>
                <a:gridCol w="3018948">
                  <a:extLst>
                    <a:ext uri="{9D8B030D-6E8A-4147-A177-3AD203B41FA5}">
                      <a16:colId xmlns:a16="http://schemas.microsoft.com/office/drawing/2014/main" val="3654108610"/>
                    </a:ext>
                  </a:extLst>
                </a:gridCol>
              </a:tblGrid>
              <a:tr h="601315">
                <a:tc>
                  <a:txBody>
                    <a:bodyPr/>
                    <a:lstStyle/>
                    <a:p>
                      <a:pPr marL="0" marR="0" lvl="0" indent="1174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ZUMA-1</a:t>
                      </a:r>
                      <a:b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108)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JULIET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93)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TRANSCEND-NHL-001</a:t>
                      </a:r>
                      <a:b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 = 102)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211">
                <a:tc>
                  <a:txBody>
                    <a:bodyPr/>
                    <a:lstStyle/>
                    <a:p>
                      <a:pPr marL="0" marR="0" lvl="0" indent="1174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Agent</a:t>
                      </a: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Axicabtagene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ciloleucel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Tisagenlecleucel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Lisocabtagene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maraleucel</a:t>
                      </a:r>
                      <a:endParaRPr kumimoji="0" 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132926"/>
                  </a:ext>
                </a:extLst>
              </a:tr>
              <a:tr h="554211">
                <a:tc>
                  <a:txBody>
                    <a:bodyPr/>
                    <a:lstStyle/>
                    <a:p>
                      <a:pPr marL="11747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prior therapies (range)</a:t>
                      </a: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mr-IN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Calibri" charset="0"/>
                        </a:rPr>
                        <a:t>NR (1-5+)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 (1-6)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 (1-8)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569488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117475"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ORR</a:t>
                      </a:r>
                      <a:endParaRPr lang="en-US" sz="17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299194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236538"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CR</a:t>
                      </a:r>
                      <a:endParaRPr lang="en-US" sz="17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976635"/>
                  </a:ext>
                </a:extLst>
              </a:tr>
              <a:tr h="529572">
                <a:tc>
                  <a:txBody>
                    <a:bodyPr/>
                    <a:lstStyle/>
                    <a:p>
                      <a:pPr marL="0" indent="236538">
                        <a:tabLst/>
                      </a:pPr>
                      <a:r>
                        <a:rPr lang="en-US" sz="17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CR (&gt;6 months)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6758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3833CC7-170E-5840-A16F-B36A3B10FE53}"/>
              </a:ext>
            </a:extLst>
          </p:cNvPr>
          <p:cNvSpPr txBox="1"/>
          <p:nvPr/>
        </p:nvSpPr>
        <p:spPr>
          <a:xfrm>
            <a:off x="152400" y="5978886"/>
            <a:ext cx="9788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600" dirty="0">
                <a:solidFill>
                  <a:srgbClr val="FFFFFF"/>
                </a:solidFill>
              </a:rPr>
              <a:t>Schuster SJ et al. </a:t>
            </a:r>
            <a:r>
              <a:rPr lang="en-US" sz="1600" i="1" dirty="0">
                <a:solidFill>
                  <a:srgbClr val="FFFFFF"/>
                </a:solidFill>
              </a:rPr>
              <a:t>N </a:t>
            </a:r>
            <a:r>
              <a:rPr lang="en-US" sz="1600" i="1" dirty="0" err="1">
                <a:solidFill>
                  <a:srgbClr val="FFFFFF"/>
                </a:solidFill>
              </a:rPr>
              <a:t>Engl</a:t>
            </a:r>
            <a:r>
              <a:rPr lang="en-US" sz="1600" i="1" dirty="0">
                <a:solidFill>
                  <a:srgbClr val="FFFFFF"/>
                </a:solidFill>
              </a:rPr>
              <a:t> J Med </a:t>
            </a:r>
            <a:r>
              <a:rPr lang="en-US" sz="1600" dirty="0">
                <a:solidFill>
                  <a:srgbClr val="FFFFFF"/>
                </a:solidFill>
              </a:rPr>
              <a:t>2019;380(1):45-56;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Borchmann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EHA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S799; Abramson JS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7505; </a:t>
            </a:r>
            <a:r>
              <a:rPr lang="en-US" sz="1600" dirty="0">
                <a:solidFill>
                  <a:srgbClr val="FFFFFF"/>
                </a:solidFill>
              </a:rPr>
              <a:t>Locke FL et al. </a:t>
            </a:r>
            <a:r>
              <a:rPr lang="en-US" sz="1600" i="1" dirty="0">
                <a:solidFill>
                  <a:srgbClr val="FFFFFF"/>
                </a:solidFill>
              </a:rPr>
              <a:t>Lancet Oncol </a:t>
            </a:r>
            <a:r>
              <a:rPr lang="en-US" sz="1600" dirty="0">
                <a:solidFill>
                  <a:srgbClr val="FFFFFF"/>
                </a:solidFill>
              </a:rPr>
              <a:t>2019;20(1):31-42; Locke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FL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3003.</a:t>
            </a:r>
          </a:p>
        </p:txBody>
      </p:sp>
    </p:spTree>
    <p:extLst>
      <p:ext uri="{BB962C8B-B14F-4D97-AF65-F5344CB8AC3E}">
        <p14:creationId xmlns:p14="http://schemas.microsoft.com/office/powerpoint/2010/main" val="1524432889"/>
      </p:ext>
    </p:extLst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Approved CAR T-Cell Therapy in DLBCL</a:t>
            </a:r>
          </a:p>
        </p:txBody>
      </p:sp>
      <p:sp>
        <p:nvSpPr>
          <p:cNvPr id="716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Approval dates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Axicabtagene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ciloleucel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(</a:t>
            </a:r>
            <a:r>
              <a:rPr lang="en-US" sz="2200" dirty="0" err="1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axi-cel</a:t>
            </a: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): 10/18/17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Tisagenlecleucel: 5/1/18 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Mechanism of action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CD19-targeted chimeric antigen receptor (CAR) T-cell immunotherapy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Indication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For the treatment of adult patients with relapsed/refractory large B-cell lymphoma after 2 or more lines of systemic therapy, including DLBCL not otherwise specified, high-grade B-cell lymphoma and DLBCL arising from follicular lymphoma</a:t>
            </a:r>
          </a:p>
          <a:p>
            <a:pPr lvl="1">
              <a:spcBef>
                <a:spcPts val="0"/>
              </a:spcBef>
              <a:defRPr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Axi-cel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is also approved to treat primary mediastinal large B-cell lymphoma</a:t>
            </a:r>
          </a:p>
          <a:p>
            <a:pPr marL="0" indent="0">
              <a:spcBef>
                <a:spcPts val="2000"/>
              </a:spcBef>
              <a:buNone/>
              <a:defRPr/>
            </a:pPr>
            <a:r>
              <a:rPr lang="en-US" sz="2200" b="1" dirty="0">
                <a:solidFill>
                  <a:srgbClr val="EFC53D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Recommended dose</a:t>
            </a:r>
          </a:p>
          <a:p>
            <a:pPr>
              <a:spcBef>
                <a:spcPts val="0"/>
              </a:spcBef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One infusion of (CAR)-positive viable T cells after lymphodepleting chemotherapy</a:t>
            </a:r>
          </a:p>
        </p:txBody>
      </p:sp>
      <p:sp>
        <p:nvSpPr>
          <p:cNvPr id="64515" name="TextBox 6"/>
          <p:cNvSpPr txBox="1">
            <a:spLocks noChangeArrowheads="1"/>
          </p:cNvSpPr>
          <p:nvPr/>
        </p:nvSpPr>
        <p:spPr bwMode="auto">
          <a:xfrm>
            <a:off x="0" y="6400800"/>
            <a:ext cx="10972800" cy="43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tIns="0" rIns="182880" bIns="91440" anchor="b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Tisagenlecleucel package insert, May 2018;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Axicabtagene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ciloleucel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package insert, October 2017</a:t>
            </a:r>
          </a:p>
        </p:txBody>
      </p:sp>
    </p:spTree>
    <p:extLst>
      <p:ext uri="{BB962C8B-B14F-4D97-AF65-F5344CB8AC3E}">
        <p14:creationId xmlns:p14="http://schemas.microsoft.com/office/powerpoint/2010/main" val="1346122769"/>
      </p:ext>
    </p:extLst>
  </p:cSld>
  <p:clrMapOvr>
    <a:masterClrMapping/>
  </p:clrMapOvr>
  <p:transition spd="slow"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3">
            <a:extLst>
              <a:ext uri="{FF2B5EF4-FFF2-40B4-BE49-F238E27FC236}">
                <a16:creationId xmlns:a16="http://schemas.microsoft.com/office/drawing/2014/main" id="{1E1581CC-6D83-384F-A968-C23A4341A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052" y="1655799"/>
            <a:ext cx="9551148" cy="4165658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4636"/>
            <a:ext cx="10972800" cy="1143000"/>
          </a:xfrm>
        </p:spPr>
        <p:txBody>
          <a:bodyPr>
            <a:noAutofit/>
          </a:bodyPr>
          <a:lstStyle/>
          <a:p>
            <a:r>
              <a:rPr lang="en-US" sz="2800" dirty="0"/>
              <a:t>Comparison of </a:t>
            </a:r>
            <a:r>
              <a:rPr lang="en-US" sz="2800" dirty="0" err="1"/>
              <a:t>Axicabtagene</a:t>
            </a:r>
            <a:r>
              <a:rPr lang="en-US" sz="2800" dirty="0"/>
              <a:t> </a:t>
            </a:r>
            <a:r>
              <a:rPr lang="en-US" sz="2800" dirty="0" err="1"/>
              <a:t>Ciloleucel</a:t>
            </a:r>
            <a:r>
              <a:rPr lang="en-US" sz="2800" dirty="0"/>
              <a:t> in ZUMA-1 and Treatment in the “Real World” at 17 US Centers </a:t>
            </a:r>
            <a:endParaRPr lang="en-US" sz="3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8A5D39-8694-C745-BCC2-5C38E3457390}"/>
              </a:ext>
            </a:extLst>
          </p:cNvPr>
          <p:cNvSpPr/>
          <p:nvPr/>
        </p:nvSpPr>
        <p:spPr>
          <a:xfrm>
            <a:off x="64348" y="6424162"/>
            <a:ext cx="114784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Nastoupil</a:t>
            </a:r>
            <a:r>
              <a: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 LJ et al. </a:t>
            </a:r>
            <a:r>
              <a:rPr kumimoji="0" lang="en-US" sz="160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Proc ASH</a:t>
            </a:r>
            <a:r>
              <a: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</a:rPr>
              <a:t> 2018;Abstract 91.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</a:p>
        </p:txBody>
      </p:sp>
      <p:graphicFrame>
        <p:nvGraphicFramePr>
          <p:cNvPr id="9" name="Group 36">
            <a:extLst>
              <a:ext uri="{FF2B5EF4-FFF2-40B4-BE49-F238E27FC236}">
                <a16:creationId xmlns:a16="http://schemas.microsoft.com/office/drawing/2014/main" id="{F49DD260-C8D8-A44C-99F8-08E51A62C2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625943"/>
              </p:ext>
            </p:extLst>
          </p:nvPr>
        </p:nvGraphicFramePr>
        <p:xfrm>
          <a:off x="1320940" y="1799811"/>
          <a:ext cx="9295372" cy="3877634"/>
        </p:xfrm>
        <a:graphic>
          <a:graphicData uri="http://schemas.openxmlformats.org/drawingml/2006/table">
            <a:tbl>
              <a:tblPr/>
              <a:tblGrid>
                <a:gridCol w="4394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2912">
                  <a:extLst>
                    <a:ext uri="{9D8B030D-6E8A-4147-A177-3AD203B41FA5}">
                      <a16:colId xmlns:a16="http://schemas.microsoft.com/office/drawing/2014/main" val="1477850618"/>
                    </a:ext>
                  </a:extLst>
                </a:gridCol>
              </a:tblGrid>
              <a:tr h="17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ZUMA-1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This study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N infused </a:t>
                      </a: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patients</a:t>
                      </a:r>
                    </a:p>
                  </a:txBody>
                  <a:tcPr marL="81103" marR="81103" marT="45742" marB="457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082">
                <a:tc>
                  <a:txBody>
                    <a:bodyPr/>
                    <a:lstStyle/>
                    <a:p>
                      <a:pPr marL="11113" marR="0" lvl="1" indent="-11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Patients meeting ZUMA-1 eligibility criteria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120">
                <a:tc>
                  <a:txBody>
                    <a:bodyPr/>
                    <a:lstStyle/>
                    <a:p>
                      <a:pPr marL="11113" marR="0" lvl="1" indent="-11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Age, median (range)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58 (23-76)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59 (21-82)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837193"/>
                  </a:ext>
                </a:extLst>
              </a:tr>
              <a:tr h="4951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ECOG 0 or 1 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84%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401521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Prior autologous transplant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23%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324518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DLBCL including HGBCL, not </a:t>
                      </a:r>
                      <a:r>
                        <a:rPr kumimoji="0" lang="en-US" sz="17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tFL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 or PMBCL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78%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61%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407431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ORR/CR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82%/58% (Best)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79%/50% (Day 30)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297419"/>
                  </a:ext>
                </a:extLst>
              </a:tr>
              <a:tr h="3545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Grade 3 or higher toxicity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CRS 13%/NEs 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CRS 7%/NEs 31%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907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069087"/>
      </p:ext>
    </p:extLst>
  </p:cSld>
  <p:clrMapOvr>
    <a:masterClrMapping/>
  </p:clrMapOvr>
  <p:transition spd="slow"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48AF5EC-CC16-084C-929C-247CA0C3E279}"/>
              </a:ext>
            </a:extLst>
          </p:cNvPr>
          <p:cNvSpPr/>
          <p:nvPr/>
        </p:nvSpPr>
        <p:spPr bwMode="auto">
          <a:xfrm>
            <a:off x="0" y="1439327"/>
            <a:ext cx="12192000" cy="480907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" name="Picture 4" descr="https://media4.asco.org/144/8693/92925/92925_slide_big_2.jpg">
            <a:extLst>
              <a:ext uri="{FF2B5EF4-FFF2-40B4-BE49-F238E27FC236}">
                <a16:creationId xmlns:a16="http://schemas.microsoft.com/office/drawing/2014/main" id="{B011AC8B-0E07-B544-9CC5-D3E25A9B5B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9" t="42924" r="1150" b="6533"/>
          <a:stretch/>
        </p:blipFill>
        <p:spPr bwMode="auto">
          <a:xfrm>
            <a:off x="6332739" y="1580909"/>
            <a:ext cx="5675995" cy="452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0294A1-A126-A345-908B-7A75A633D2FA}"/>
              </a:ext>
            </a:extLst>
          </p:cNvPr>
          <p:cNvSpPr txBox="1"/>
          <p:nvPr/>
        </p:nvSpPr>
        <p:spPr>
          <a:xfrm>
            <a:off x="152400" y="6400800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1" hangingPunct="1">
              <a:defRPr/>
            </a:pPr>
            <a:r>
              <a:rPr kumimoji="0" lang="en-US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Morschhauser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 F et al. </a:t>
            </a:r>
            <a:r>
              <a:rPr kumimoji="0" lang="en-US" sz="160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Proc ASCO 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Calibri" charset="0"/>
                <a:cs typeface="Calibri" charset="0"/>
              </a:rPr>
              <a:t>2014;Abstract 8519.</a:t>
            </a:r>
            <a:endParaRPr lang="en-GB" altLang="en-US" sz="1600" dirty="0">
              <a:ea typeface="Calibri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2976D1-CE97-C74C-8ACA-6D05736621EC}"/>
              </a:ext>
            </a:extLst>
          </p:cNvPr>
          <p:cNvSpPr txBox="1"/>
          <p:nvPr/>
        </p:nvSpPr>
        <p:spPr>
          <a:xfrm>
            <a:off x="457200" y="1485694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solidFill>
                  <a:schemeClr val="tx2"/>
                </a:solidFill>
              </a:rPr>
              <a:t>Polatuzumab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 err="1">
                <a:solidFill>
                  <a:schemeClr val="tx2"/>
                </a:solidFill>
              </a:rPr>
              <a:t>vedotin</a:t>
            </a:r>
            <a:r>
              <a:rPr lang="en-US" sz="1800" dirty="0">
                <a:solidFill>
                  <a:schemeClr val="tx2"/>
                </a:solidFill>
              </a:rPr>
              <a:t> is an antibody-drug conjugate (ADC) consisting of monomethyl auristatin E (MMAE) conjugated to anti-CD22 and CD79b monoclonal antibodies via a cleavable linker molecule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247539-1191-984C-A234-9128A538A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Mechanism of Action of Polatuzumab Vedotin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F725333-D85C-DE40-8C25-018BCBB0FA5F}"/>
              </a:ext>
            </a:extLst>
          </p:cNvPr>
          <p:cNvGrpSpPr/>
          <p:nvPr/>
        </p:nvGrpSpPr>
        <p:grpSpPr>
          <a:xfrm>
            <a:off x="183266" y="2686023"/>
            <a:ext cx="5310730" cy="3492148"/>
            <a:chOff x="183266" y="2686023"/>
            <a:chExt cx="5310730" cy="3492148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B9B7BF5B-C593-B04C-A82C-1A140919CF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617" t="9170" r="6000" b="12056"/>
            <a:stretch/>
          </p:blipFill>
          <p:spPr>
            <a:xfrm>
              <a:off x="183266" y="2686023"/>
              <a:ext cx="5310730" cy="3492148"/>
            </a:xfrm>
            <a:prstGeom prst="rect">
              <a:avLst/>
            </a:prstGeom>
          </p:spPr>
        </p:pic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D4C95EB-3B6F-2548-9525-7A9ABB604B54}"/>
                </a:ext>
              </a:extLst>
            </p:cNvPr>
            <p:cNvSpPr/>
            <p:nvPr/>
          </p:nvSpPr>
          <p:spPr bwMode="auto">
            <a:xfrm>
              <a:off x="547410" y="2721988"/>
              <a:ext cx="1944672" cy="613458"/>
            </a:xfrm>
            <a:custGeom>
              <a:avLst/>
              <a:gdLst>
                <a:gd name="connsiteX0" fmla="*/ 69448 w 1944672"/>
                <a:gd name="connsiteY0" fmla="*/ 277792 h 613458"/>
                <a:gd name="connsiteX1" fmla="*/ 69448 w 1944672"/>
                <a:gd name="connsiteY1" fmla="*/ 277792 h 613458"/>
                <a:gd name="connsiteX2" fmla="*/ 150471 w 1944672"/>
                <a:gd name="connsiteY2" fmla="*/ 335665 h 613458"/>
                <a:gd name="connsiteX3" fmla="*/ 185195 w 1944672"/>
                <a:gd name="connsiteY3" fmla="*/ 347240 h 613458"/>
                <a:gd name="connsiteX4" fmla="*/ 254643 w 1944672"/>
                <a:gd name="connsiteY4" fmla="*/ 393539 h 613458"/>
                <a:gd name="connsiteX5" fmla="*/ 289367 w 1944672"/>
                <a:gd name="connsiteY5" fmla="*/ 416688 h 613458"/>
                <a:gd name="connsiteX6" fmla="*/ 324091 w 1944672"/>
                <a:gd name="connsiteY6" fmla="*/ 439838 h 613458"/>
                <a:gd name="connsiteX7" fmla="*/ 416689 w 1944672"/>
                <a:gd name="connsiteY7" fmla="*/ 520860 h 613458"/>
                <a:gd name="connsiteX8" fmla="*/ 428264 w 1944672"/>
                <a:gd name="connsiteY8" fmla="*/ 555584 h 613458"/>
                <a:gd name="connsiteX9" fmla="*/ 486137 w 1944672"/>
                <a:gd name="connsiteY9" fmla="*/ 613458 h 613458"/>
                <a:gd name="connsiteX10" fmla="*/ 1122745 w 1944672"/>
                <a:gd name="connsiteY10" fmla="*/ 590308 h 613458"/>
                <a:gd name="connsiteX11" fmla="*/ 1273215 w 1944672"/>
                <a:gd name="connsiteY11" fmla="*/ 578734 h 613458"/>
                <a:gd name="connsiteX12" fmla="*/ 1331089 w 1944672"/>
                <a:gd name="connsiteY12" fmla="*/ 567159 h 613458"/>
                <a:gd name="connsiteX13" fmla="*/ 1562583 w 1944672"/>
                <a:gd name="connsiteY13" fmla="*/ 544010 h 613458"/>
                <a:gd name="connsiteX14" fmla="*/ 1620456 w 1944672"/>
                <a:gd name="connsiteY14" fmla="*/ 532435 h 613458"/>
                <a:gd name="connsiteX15" fmla="*/ 1851950 w 1944672"/>
                <a:gd name="connsiteY15" fmla="*/ 509286 h 613458"/>
                <a:gd name="connsiteX16" fmla="*/ 1886674 w 1944672"/>
                <a:gd name="connsiteY16" fmla="*/ 497711 h 613458"/>
                <a:gd name="connsiteX17" fmla="*/ 1921398 w 1944672"/>
                <a:gd name="connsiteY17" fmla="*/ 474562 h 613458"/>
                <a:gd name="connsiteX18" fmla="*/ 1944547 w 1944672"/>
                <a:gd name="connsiteY18" fmla="*/ 381964 h 613458"/>
                <a:gd name="connsiteX19" fmla="*/ 1909823 w 1944672"/>
                <a:gd name="connsiteY19" fmla="*/ 254643 h 613458"/>
                <a:gd name="connsiteX20" fmla="*/ 1875099 w 1944672"/>
                <a:gd name="connsiteY20" fmla="*/ 138896 h 613458"/>
                <a:gd name="connsiteX21" fmla="*/ 1828800 w 1944672"/>
                <a:gd name="connsiteY21" fmla="*/ 69448 h 613458"/>
                <a:gd name="connsiteX22" fmla="*/ 1782501 w 1944672"/>
                <a:gd name="connsiteY22" fmla="*/ 11574 h 613458"/>
                <a:gd name="connsiteX23" fmla="*/ 1713053 w 1944672"/>
                <a:gd name="connsiteY23" fmla="*/ 0 h 613458"/>
                <a:gd name="connsiteX24" fmla="*/ 1342664 w 1944672"/>
                <a:gd name="connsiteY24" fmla="*/ 23149 h 613458"/>
                <a:gd name="connsiteX25" fmla="*/ 1111170 w 1944672"/>
                <a:gd name="connsiteY25" fmla="*/ 11574 h 613458"/>
                <a:gd name="connsiteX26" fmla="*/ 578734 w 1944672"/>
                <a:gd name="connsiteY26" fmla="*/ 0 h 613458"/>
                <a:gd name="connsiteX27" fmla="*/ 196770 w 1944672"/>
                <a:gd name="connsiteY27" fmla="*/ 11574 h 613458"/>
                <a:gd name="connsiteX28" fmla="*/ 0 w 1944672"/>
                <a:gd name="connsiteY28" fmla="*/ 57873 h 613458"/>
                <a:gd name="connsiteX29" fmla="*/ 34724 w 1944672"/>
                <a:gd name="connsiteY29" fmla="*/ 219919 h 613458"/>
                <a:gd name="connsiteX30" fmla="*/ 81023 w 1944672"/>
                <a:gd name="connsiteY30" fmla="*/ 277792 h 613458"/>
                <a:gd name="connsiteX31" fmla="*/ 115747 w 1944672"/>
                <a:gd name="connsiteY31" fmla="*/ 312516 h 613458"/>
                <a:gd name="connsiteX32" fmla="*/ 150471 w 1944672"/>
                <a:gd name="connsiteY32" fmla="*/ 358815 h 613458"/>
                <a:gd name="connsiteX33" fmla="*/ 231494 w 1944672"/>
                <a:gd name="connsiteY33" fmla="*/ 416688 h 61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944672" h="613458">
                  <a:moveTo>
                    <a:pt x="69448" y="277792"/>
                  </a:moveTo>
                  <a:lnTo>
                    <a:pt x="69448" y="277792"/>
                  </a:lnTo>
                  <a:cubicBezTo>
                    <a:pt x="96456" y="297083"/>
                    <a:pt x="122011" y="318589"/>
                    <a:pt x="150471" y="335665"/>
                  </a:cubicBezTo>
                  <a:cubicBezTo>
                    <a:pt x="160933" y="341942"/>
                    <a:pt x="174530" y="341315"/>
                    <a:pt x="185195" y="347240"/>
                  </a:cubicBezTo>
                  <a:cubicBezTo>
                    <a:pt x="209516" y="360752"/>
                    <a:pt x="231494" y="378106"/>
                    <a:pt x="254643" y="393539"/>
                  </a:cubicBezTo>
                  <a:lnTo>
                    <a:pt x="289367" y="416688"/>
                  </a:lnTo>
                  <a:cubicBezTo>
                    <a:pt x="300942" y="424405"/>
                    <a:pt x="314254" y="430001"/>
                    <a:pt x="324091" y="439838"/>
                  </a:cubicBezTo>
                  <a:cubicBezTo>
                    <a:pt x="391802" y="507547"/>
                    <a:pt x="359265" y="482578"/>
                    <a:pt x="416689" y="520860"/>
                  </a:cubicBezTo>
                  <a:cubicBezTo>
                    <a:pt x="420547" y="532435"/>
                    <a:pt x="420944" y="545823"/>
                    <a:pt x="428264" y="555584"/>
                  </a:cubicBezTo>
                  <a:cubicBezTo>
                    <a:pt x="444633" y="577410"/>
                    <a:pt x="486137" y="613458"/>
                    <a:pt x="486137" y="613458"/>
                  </a:cubicBezTo>
                  <a:lnTo>
                    <a:pt x="1122745" y="590308"/>
                  </a:lnTo>
                  <a:cubicBezTo>
                    <a:pt x="1172984" y="587732"/>
                    <a:pt x="1223058" y="582592"/>
                    <a:pt x="1273215" y="578734"/>
                  </a:cubicBezTo>
                  <a:cubicBezTo>
                    <a:pt x="1292506" y="574876"/>
                    <a:pt x="1311556" y="569503"/>
                    <a:pt x="1331089" y="567159"/>
                  </a:cubicBezTo>
                  <a:cubicBezTo>
                    <a:pt x="1408086" y="557919"/>
                    <a:pt x="1562583" y="544010"/>
                    <a:pt x="1562583" y="544010"/>
                  </a:cubicBezTo>
                  <a:cubicBezTo>
                    <a:pt x="1581874" y="540152"/>
                    <a:pt x="1600872" y="534300"/>
                    <a:pt x="1620456" y="532435"/>
                  </a:cubicBezTo>
                  <a:cubicBezTo>
                    <a:pt x="1778564" y="517377"/>
                    <a:pt x="1756695" y="536501"/>
                    <a:pt x="1851950" y="509286"/>
                  </a:cubicBezTo>
                  <a:cubicBezTo>
                    <a:pt x="1863681" y="505934"/>
                    <a:pt x="1875761" y="503167"/>
                    <a:pt x="1886674" y="497711"/>
                  </a:cubicBezTo>
                  <a:cubicBezTo>
                    <a:pt x="1899116" y="491490"/>
                    <a:pt x="1909823" y="482278"/>
                    <a:pt x="1921398" y="474562"/>
                  </a:cubicBezTo>
                  <a:cubicBezTo>
                    <a:pt x="1929448" y="450410"/>
                    <a:pt x="1946293" y="404659"/>
                    <a:pt x="1944547" y="381964"/>
                  </a:cubicBezTo>
                  <a:cubicBezTo>
                    <a:pt x="1940203" y="325495"/>
                    <a:pt x="1923113" y="301156"/>
                    <a:pt x="1909823" y="254643"/>
                  </a:cubicBezTo>
                  <a:cubicBezTo>
                    <a:pt x="1901735" y="226337"/>
                    <a:pt x="1888851" y="159524"/>
                    <a:pt x="1875099" y="138896"/>
                  </a:cubicBezTo>
                  <a:lnTo>
                    <a:pt x="1828800" y="69448"/>
                  </a:lnTo>
                  <a:cubicBezTo>
                    <a:pt x="1822957" y="60684"/>
                    <a:pt x="1797162" y="17072"/>
                    <a:pt x="1782501" y="11574"/>
                  </a:cubicBezTo>
                  <a:cubicBezTo>
                    <a:pt x="1760527" y="3334"/>
                    <a:pt x="1736202" y="3858"/>
                    <a:pt x="1713053" y="0"/>
                  </a:cubicBezTo>
                  <a:lnTo>
                    <a:pt x="1342664" y="23149"/>
                  </a:lnTo>
                  <a:cubicBezTo>
                    <a:pt x="1265403" y="23149"/>
                    <a:pt x="1188396" y="13914"/>
                    <a:pt x="1111170" y="11574"/>
                  </a:cubicBezTo>
                  <a:lnTo>
                    <a:pt x="578734" y="0"/>
                  </a:lnTo>
                  <a:lnTo>
                    <a:pt x="196770" y="11574"/>
                  </a:lnTo>
                  <a:cubicBezTo>
                    <a:pt x="844" y="19571"/>
                    <a:pt x="30850" y="-34673"/>
                    <a:pt x="0" y="57873"/>
                  </a:cubicBezTo>
                  <a:cubicBezTo>
                    <a:pt x="2587" y="78569"/>
                    <a:pt x="11163" y="196360"/>
                    <a:pt x="34724" y="219919"/>
                  </a:cubicBezTo>
                  <a:cubicBezTo>
                    <a:pt x="102066" y="287259"/>
                    <a:pt x="8026" y="190195"/>
                    <a:pt x="81023" y="277792"/>
                  </a:cubicBezTo>
                  <a:cubicBezTo>
                    <a:pt x="91502" y="290367"/>
                    <a:pt x="105268" y="299941"/>
                    <a:pt x="115747" y="312516"/>
                  </a:cubicBezTo>
                  <a:cubicBezTo>
                    <a:pt x="181187" y="391044"/>
                    <a:pt x="113658" y="322002"/>
                    <a:pt x="150471" y="358815"/>
                  </a:cubicBezTo>
                  <a:lnTo>
                    <a:pt x="231494" y="416688"/>
                  </a:lnTo>
                </a:path>
              </a:pathLst>
            </a:cu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79D3ACD-9458-E345-9131-4ECD661A19CB}"/>
              </a:ext>
            </a:extLst>
          </p:cNvPr>
          <p:cNvSpPr txBox="1"/>
          <p:nvPr/>
        </p:nvSpPr>
        <p:spPr>
          <a:xfrm>
            <a:off x="547410" y="2686023"/>
            <a:ext cx="2116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Antibody with potential </a:t>
            </a:r>
          </a:p>
          <a:p>
            <a:pPr algn="ctr"/>
            <a:r>
              <a:rPr lang="en-US" sz="1200" b="1" dirty="0">
                <a:solidFill>
                  <a:schemeClr val="tx2"/>
                </a:solidFill>
              </a:rPr>
              <a:t>conjugation sites 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for VC-MMAE (  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F216CF-2C44-D743-8799-5C2C6F8A2339}"/>
              </a:ext>
            </a:extLst>
          </p:cNvPr>
          <p:cNvSpPr txBox="1"/>
          <p:nvPr/>
        </p:nvSpPr>
        <p:spPr>
          <a:xfrm>
            <a:off x="1875099" y="3051771"/>
            <a:ext cx="483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*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01B508-41E0-CA4C-87B5-60BB72EF1C88}"/>
              </a:ext>
            </a:extLst>
          </p:cNvPr>
          <p:cNvSpPr txBox="1"/>
          <p:nvPr/>
        </p:nvSpPr>
        <p:spPr>
          <a:xfrm>
            <a:off x="2693549" y="4241559"/>
            <a:ext cx="1878451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VC-MMAE (linker-drug)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69180-38A3-4A45-9D76-B2A64ABDE7B5}"/>
              </a:ext>
            </a:extLst>
          </p:cNvPr>
          <p:cNvSpPr txBox="1"/>
          <p:nvPr/>
        </p:nvSpPr>
        <p:spPr>
          <a:xfrm>
            <a:off x="2250512" y="4670958"/>
            <a:ext cx="483140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MC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03E71D-9249-0F42-90D0-7E5B8F94FBCA}"/>
              </a:ext>
            </a:extLst>
          </p:cNvPr>
          <p:cNvSpPr txBox="1"/>
          <p:nvPr/>
        </p:nvSpPr>
        <p:spPr>
          <a:xfrm>
            <a:off x="2726762" y="4670958"/>
            <a:ext cx="483140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VC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3E535C-A824-3241-B8DA-9540AE6B45C1}"/>
              </a:ext>
            </a:extLst>
          </p:cNvPr>
          <p:cNvSpPr txBox="1"/>
          <p:nvPr/>
        </p:nvSpPr>
        <p:spPr>
          <a:xfrm>
            <a:off x="3209902" y="4670958"/>
            <a:ext cx="600098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PABC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CDC327-6872-BC42-904A-87AEB3E22B5E}"/>
              </a:ext>
            </a:extLst>
          </p:cNvPr>
          <p:cNvSpPr txBox="1"/>
          <p:nvPr/>
        </p:nvSpPr>
        <p:spPr>
          <a:xfrm>
            <a:off x="4283052" y="4670958"/>
            <a:ext cx="600098" cy="276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</a:rPr>
              <a:t>MMAE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32D2A9-493A-8C4E-AACF-51CB86BBD361}"/>
              </a:ext>
            </a:extLst>
          </p:cNvPr>
          <p:cNvSpPr txBox="1"/>
          <p:nvPr/>
        </p:nvSpPr>
        <p:spPr>
          <a:xfrm>
            <a:off x="1893449" y="5604444"/>
            <a:ext cx="800100" cy="433285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200" b="1" dirty="0">
                <a:solidFill>
                  <a:schemeClr val="tx2"/>
                </a:solidFill>
              </a:rPr>
              <a:t>Protease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cleavage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13AB28-8033-9549-954C-8F5C437CF7D7}"/>
              </a:ext>
            </a:extLst>
          </p:cNvPr>
          <p:cNvSpPr txBox="1"/>
          <p:nvPr/>
        </p:nvSpPr>
        <p:spPr>
          <a:xfrm>
            <a:off x="6858001" y="2740168"/>
            <a:ext cx="1447800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 in circulation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5E0836-0DD4-6446-AD5C-F989400BCD59}"/>
              </a:ext>
            </a:extLst>
          </p:cNvPr>
          <p:cNvSpPr txBox="1"/>
          <p:nvPr/>
        </p:nvSpPr>
        <p:spPr>
          <a:xfrm>
            <a:off x="8915400" y="2133600"/>
            <a:ext cx="1959863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 binds to receptor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E6608E-B61A-8C4A-8914-06441054972B}"/>
              </a:ext>
            </a:extLst>
          </p:cNvPr>
          <p:cNvSpPr txBox="1"/>
          <p:nvPr/>
        </p:nvSpPr>
        <p:spPr>
          <a:xfrm>
            <a:off x="9343839" y="2606172"/>
            <a:ext cx="1959863" cy="36562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ADC-receptor complex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is internalized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A1AE3C-6DCF-3A47-B96A-44A13816220B}"/>
              </a:ext>
            </a:extLst>
          </p:cNvPr>
          <p:cNvSpPr txBox="1"/>
          <p:nvPr/>
        </p:nvSpPr>
        <p:spPr>
          <a:xfrm>
            <a:off x="10750961" y="5830161"/>
            <a:ext cx="1136239" cy="231632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Apoptosis </a:t>
            </a:r>
            <a:br>
              <a:rPr lang="en-US" sz="1200" b="1" dirty="0">
                <a:solidFill>
                  <a:schemeClr val="tx2"/>
                </a:solidFill>
              </a:rPr>
            </a:br>
            <a:r>
              <a:rPr lang="en-US" sz="1200" b="1" dirty="0">
                <a:solidFill>
                  <a:schemeClr val="tx2"/>
                </a:solidFill>
              </a:rPr>
              <a:t>(cell death)</a:t>
            </a:r>
          </a:p>
        </p:txBody>
      </p:sp>
    </p:spTree>
    <p:extLst>
      <p:ext uri="{BB962C8B-B14F-4D97-AF65-F5344CB8AC3E}">
        <p14:creationId xmlns:p14="http://schemas.microsoft.com/office/powerpoint/2010/main" val="1230096223"/>
      </p:ext>
    </p:extLst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2800" dirty="0">
                <a:latin typeface="Arial" charset="0"/>
                <a:ea typeface="Arial" charset="0"/>
                <a:cs typeface="Arial" charset="0"/>
              </a:rPr>
              <a:t>Randomized Phase 2 Trial of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Polatuzumab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Vedotin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 (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Pola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with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Bendamustine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and Rituximab (BR) in Relapsed/Refractory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 (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R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/</a:t>
            </a:r>
            <a:r>
              <a:rPr lang="mr-IN" sz="2800" dirty="0" err="1">
                <a:latin typeface="Arial" charset="0"/>
                <a:ea typeface="Arial" charset="0"/>
                <a:cs typeface="Arial" charset="0"/>
              </a:rPr>
              <a:t>R</a:t>
            </a:r>
            <a:r>
              <a:rPr lang="mr-IN" sz="2800" dirty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FL and DLBCL</a:t>
            </a:r>
            <a:r>
              <a:rPr lang="en-US" sz="2800" baseline="30000" dirty="0"/>
              <a:t>1</a:t>
            </a:r>
            <a:br>
              <a:rPr lang="en-US" sz="2800" baseline="30000" dirty="0"/>
            </a:br>
            <a:br>
              <a:rPr lang="en-US" sz="2800" baseline="30000" dirty="0"/>
            </a:b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Polatuzumab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Vedotin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(Pola) plus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Bendamustine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(B) with Rituximab (R) or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Obinutuzumab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 (G) in Relapsed/Refractory (R/R) Diffuse Large B-Cell Lymphoma (DLBCL): Updated Results of a Phase (Ph) </a:t>
            </a:r>
            <a:r>
              <a:rPr lang="en-US" sz="2800" dirty="0" err="1">
                <a:latin typeface="Arial" charset="0"/>
                <a:ea typeface="Arial" charset="0"/>
                <a:cs typeface="Arial" charset="0"/>
              </a:rPr>
              <a:t>Ib</a:t>
            </a: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/II Study</a:t>
            </a:r>
            <a:r>
              <a:rPr lang="en-US" sz="2800" baseline="30000" dirty="0"/>
              <a:t>2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353" y="4572000"/>
            <a:ext cx="10847294" cy="1752600"/>
          </a:xfrm>
        </p:spPr>
        <p:txBody>
          <a:bodyPr/>
          <a:lstStyle/>
          <a:p>
            <a:pPr algn="l"/>
            <a:r>
              <a:rPr lang="en-US" sz="2600" baseline="30000" dirty="0">
                <a:latin typeface="Arial" charset="0"/>
                <a:ea typeface="ＭＳ Ｐゴシック" charset="0"/>
                <a:cs typeface="ＭＳ Ｐゴシック" charset="0"/>
              </a:rPr>
              <a:t>1 </a:t>
            </a:r>
            <a:r>
              <a:rPr lang="en-US" sz="2600" dirty="0" err="1">
                <a:latin typeface="Arial" charset="0"/>
                <a:ea typeface="ＭＳ Ｐゴシック" charset="0"/>
                <a:cs typeface="ＭＳ Ｐゴシック" charset="0"/>
              </a:rPr>
              <a:t>Sehn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 LH et al. </a:t>
            </a:r>
            <a:b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ASCO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7507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.</a:t>
            </a:r>
          </a:p>
          <a:p>
            <a:pPr algn="l"/>
            <a:endParaRPr lang="en-US" sz="8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algn="l"/>
            <a:r>
              <a:rPr lang="en-US" sz="2600" baseline="30000" dirty="0">
                <a:latin typeface="Arial" charset="0"/>
                <a:ea typeface="ＭＳ Ｐゴシック" charset="0"/>
                <a:cs typeface="ＭＳ Ｐゴシック" charset="0"/>
              </a:rPr>
              <a:t>2 </a:t>
            </a:r>
            <a:r>
              <a:rPr lang="en-US" sz="2600" dirty="0" err="1">
                <a:latin typeface="Arial" charset="0"/>
                <a:ea typeface="ＭＳ Ｐゴシック" charset="0"/>
                <a:cs typeface="ＭＳ Ｐゴシック" charset="0"/>
              </a:rPr>
              <a:t>Sehn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 LH et al. </a:t>
            </a:r>
            <a:b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i="1" dirty="0">
                <a:latin typeface="Arial" charset="0"/>
                <a:ea typeface="ＭＳ Ｐゴシック" charset="0"/>
                <a:cs typeface="ＭＳ Ｐゴシック" charset="0"/>
              </a:rPr>
              <a:t>Proc ASH </a:t>
            </a:r>
            <a:r>
              <a:rPr lang="en-US" sz="2800" dirty="0">
                <a:latin typeface="Arial" charset="0"/>
                <a:ea typeface="ＭＳ Ｐゴシック" charset="0"/>
                <a:cs typeface="ＭＳ Ｐゴシック" charset="0"/>
              </a:rPr>
              <a:t>2018;Abstract 1683</a:t>
            </a:r>
            <a:r>
              <a:rPr lang="en-US" sz="2600" dirty="0">
                <a:latin typeface="Arial" charset="0"/>
                <a:ea typeface="ＭＳ Ｐゴシック" charset="0"/>
                <a:cs typeface="ＭＳ Ｐゴシック" charset="0"/>
              </a:rPr>
              <a:t>.</a:t>
            </a:r>
          </a:p>
          <a:p>
            <a:pPr algn="l"/>
            <a:endParaRPr lang="en-US" sz="26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735149"/>
      </p:ext>
    </p:extLst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1447800" y="2000227"/>
            <a:ext cx="9677400" cy="3177946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1372"/>
            <a:ext cx="10363200" cy="1143000"/>
          </a:xfrm>
        </p:spPr>
        <p:txBody>
          <a:bodyPr/>
          <a:lstStyle/>
          <a:p>
            <a:r>
              <a:rPr lang="en-US" dirty="0" err="1"/>
              <a:t>Polatuzumab</a:t>
            </a:r>
            <a:r>
              <a:rPr lang="en-US" dirty="0"/>
              <a:t> </a:t>
            </a:r>
            <a:r>
              <a:rPr lang="en-US" dirty="0" err="1"/>
              <a:t>Vedotin</a:t>
            </a:r>
            <a:r>
              <a:rPr lang="en-US" dirty="0"/>
              <a:t>, an Anti-CD79b Antibody-Drug Conjugate, in Combination with BR for R/R DLBCL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482" y="6435179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ASCO </a:t>
            </a:r>
            <a:r>
              <a:rPr lang="nb-NO" sz="1600" dirty="0">
                <a:solidFill>
                  <a:srgbClr val="FFFFFF"/>
                </a:solidFill>
              </a:rPr>
              <a:t>2018;Abstract 7507; </a:t>
            </a:r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ASH </a:t>
            </a:r>
            <a:r>
              <a:rPr lang="nb-NO" sz="1600" dirty="0">
                <a:solidFill>
                  <a:srgbClr val="FFFFFF"/>
                </a:solidFill>
              </a:rPr>
              <a:t>2018;Abstract 1683.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73982" y="5327145"/>
            <a:ext cx="579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EOT = end of treatment; IRC = independent review committee</a:t>
            </a:r>
          </a:p>
        </p:txBody>
      </p:sp>
      <p:graphicFrame>
        <p:nvGraphicFramePr>
          <p:cNvPr id="18" name="Group 36">
            <a:extLst>
              <a:ext uri="{FF2B5EF4-FFF2-40B4-BE49-F238E27FC236}">
                <a16:creationId xmlns:a16="http://schemas.microsoft.com/office/drawing/2014/main" id="{FBC87C72-2127-7745-8F98-0D9C206C7D4E}"/>
              </a:ext>
            </a:extLst>
          </p:cNvPr>
          <p:cNvGraphicFramePr>
            <a:graphicFrameLocks/>
          </p:cNvGraphicFramePr>
          <p:nvPr/>
        </p:nvGraphicFramePr>
        <p:xfrm>
          <a:off x="1553200" y="2149199"/>
          <a:ext cx="9444730" cy="2880003"/>
        </p:xfrm>
        <a:graphic>
          <a:graphicData uri="http://schemas.openxmlformats.org/drawingml/2006/table">
            <a:tbl>
              <a:tblPr/>
              <a:tblGrid>
                <a:gridCol w="3400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53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76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Patients with DLBCL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BR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40)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Pola-BR </a:t>
                      </a:r>
                      <a:b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</a:b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(n = 40)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HR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-value</a:t>
                      </a:r>
                    </a:p>
                  </a:txBody>
                  <a:tcPr marL="81103" marR="81103" marT="45742" marB="45742" anchor="b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04050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PFS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2.0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7.6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0.34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&lt;0.0001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Median OS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4.7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12.4 mo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0.42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0.0023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ORR at EOT by IRC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18%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—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0.008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92766"/>
                  </a:ext>
                </a:extLst>
              </a:tr>
              <a:tr h="5008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    CR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15%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40%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—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0.012</a:t>
                      </a:r>
                    </a:p>
                  </a:txBody>
                  <a:tcPr marL="81103" marR="81103" marT="45742" marB="45742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934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790006"/>
      </p:ext>
    </p:extLst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76200"/>
            <a:ext cx="10896600" cy="936311"/>
          </a:xfrm>
        </p:spPr>
        <p:txBody>
          <a:bodyPr/>
          <a:lstStyle/>
          <a:p>
            <a:r>
              <a:rPr lang="en-US" dirty="0"/>
              <a:t>Adverse Events with </a:t>
            </a:r>
            <a:r>
              <a:rPr lang="en-US" dirty="0" err="1"/>
              <a:t>Polatuzumab</a:t>
            </a:r>
            <a:r>
              <a:rPr lang="en-US" dirty="0"/>
              <a:t> </a:t>
            </a:r>
            <a:r>
              <a:rPr lang="en-US" dirty="0" err="1"/>
              <a:t>Vedotin</a:t>
            </a:r>
            <a:r>
              <a:rPr lang="en-US" dirty="0"/>
              <a:t> and BR for R/R DLBCL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6F4D06-781D-154D-A1AB-F173D47309DC}"/>
              </a:ext>
            </a:extLst>
          </p:cNvPr>
          <p:cNvGrpSpPr/>
          <p:nvPr/>
        </p:nvGrpSpPr>
        <p:grpSpPr>
          <a:xfrm>
            <a:off x="1066800" y="1476030"/>
            <a:ext cx="9638676" cy="4369459"/>
            <a:chOff x="4491809" y="3343336"/>
            <a:chExt cx="7389651" cy="295950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781ED82-D2DB-554E-A021-6CB0BF78A4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7224"/>
            <a:stretch>
              <a:fillRect/>
            </a:stretch>
          </p:blipFill>
          <p:spPr>
            <a:xfrm>
              <a:off x="4491809" y="3384334"/>
              <a:ext cx="7160793" cy="291851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15E0ED9-8AEE-124B-8E60-2CC634918C5D}"/>
                </a:ext>
              </a:extLst>
            </p:cNvPr>
            <p:cNvSpPr txBox="1"/>
            <p:nvPr/>
          </p:nvSpPr>
          <p:spPr>
            <a:xfrm>
              <a:off x="5592658" y="3343336"/>
              <a:ext cx="22286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/>
                <a:t>BR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88D2A1E-8C9C-BD4A-8686-29D678EB4C7E}"/>
                </a:ext>
              </a:extLst>
            </p:cNvPr>
            <p:cNvSpPr txBox="1"/>
            <p:nvPr/>
          </p:nvSpPr>
          <p:spPr>
            <a:xfrm>
              <a:off x="9216209" y="3343336"/>
              <a:ext cx="22286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 err="1"/>
                <a:t>Pola</a:t>
              </a:r>
              <a:r>
                <a:rPr lang="en-US" sz="1500" b="1" dirty="0"/>
                <a:t>-BR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B16E0B-F811-9847-93A7-A90ADAA7B4C3}"/>
                </a:ext>
              </a:extLst>
            </p:cNvPr>
            <p:cNvSpPr txBox="1"/>
            <p:nvPr/>
          </p:nvSpPr>
          <p:spPr>
            <a:xfrm>
              <a:off x="10860431" y="4107501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5FAD15-093D-7E45-A806-22D0B5049341}"/>
                </a:ext>
              </a:extLst>
            </p:cNvPr>
            <p:cNvSpPr txBox="1"/>
            <p:nvPr/>
          </p:nvSpPr>
          <p:spPr>
            <a:xfrm>
              <a:off x="10860431" y="4486787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5C8EC6-0F3D-B34A-B6C8-EA3CB8434C95}"/>
                </a:ext>
              </a:extLst>
            </p:cNvPr>
            <p:cNvSpPr txBox="1"/>
            <p:nvPr/>
          </p:nvSpPr>
          <p:spPr>
            <a:xfrm>
              <a:off x="10860431" y="4866072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EBC30B-EE9C-D64E-85E5-E65CB8B1E947}"/>
                </a:ext>
              </a:extLst>
            </p:cNvPr>
            <p:cNvSpPr txBox="1"/>
            <p:nvPr/>
          </p:nvSpPr>
          <p:spPr>
            <a:xfrm>
              <a:off x="10860431" y="5245358"/>
              <a:ext cx="1021029" cy="239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b="1" dirty="0"/>
                <a:t>Grade 4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3FBEE51-C3FE-DD4E-A7DA-A2D33848D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482" y="6435179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ASCO </a:t>
            </a:r>
            <a:r>
              <a:rPr lang="nb-NO" sz="1600" dirty="0">
                <a:solidFill>
                  <a:srgbClr val="FFFFFF"/>
                </a:solidFill>
              </a:rPr>
              <a:t>2018;Abstract 7507; </a:t>
            </a:r>
            <a:r>
              <a:rPr lang="nb-NO" sz="1600" dirty="0" err="1">
                <a:solidFill>
                  <a:srgbClr val="FFFFFF"/>
                </a:solidFill>
              </a:rPr>
              <a:t>Sehn</a:t>
            </a:r>
            <a:r>
              <a:rPr lang="nb-NO" sz="1600" dirty="0">
                <a:solidFill>
                  <a:srgbClr val="FFFFFF"/>
                </a:solidFill>
              </a:rPr>
              <a:t> LH et al. </a:t>
            </a:r>
            <a:r>
              <a:rPr lang="nb-NO" sz="1600" i="1" dirty="0" err="1">
                <a:solidFill>
                  <a:srgbClr val="FFFFFF"/>
                </a:solidFill>
              </a:rPr>
              <a:t>Proc</a:t>
            </a:r>
            <a:r>
              <a:rPr lang="nb-NO" sz="1600" i="1" dirty="0">
                <a:solidFill>
                  <a:srgbClr val="FFFFFF"/>
                </a:solidFill>
              </a:rPr>
              <a:t> ASH </a:t>
            </a:r>
            <a:r>
              <a:rPr lang="nb-NO" sz="1600" dirty="0">
                <a:solidFill>
                  <a:srgbClr val="FFFFFF"/>
                </a:solidFill>
              </a:rPr>
              <a:t>2018;Abstract 1683.</a:t>
            </a:r>
          </a:p>
        </p:txBody>
      </p:sp>
    </p:spTree>
    <p:extLst>
      <p:ext uri="{BB962C8B-B14F-4D97-AF65-F5344CB8AC3E}">
        <p14:creationId xmlns:p14="http://schemas.microsoft.com/office/powerpoint/2010/main" val="4254837178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69BD4-E8D9-FB48-A730-D6EC3ADEB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Disclosures for Jeremy Abramson, MD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65EF748-D23F-EB4C-A971-0E588AE24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492716"/>
              </p:ext>
            </p:extLst>
          </p:nvPr>
        </p:nvGraphicFramePr>
        <p:xfrm>
          <a:off x="1676400" y="2133600"/>
          <a:ext cx="9525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7608">
                  <a:extLst>
                    <a:ext uri="{9D8B030D-6E8A-4147-A177-3AD203B41FA5}">
                      <a16:colId xmlns:a16="http://schemas.microsoft.com/office/drawing/2014/main" val="2615549200"/>
                    </a:ext>
                  </a:extLst>
                </a:gridCol>
                <a:gridCol w="6957392">
                  <a:extLst>
                    <a:ext uri="{9D8B030D-6E8A-4147-A177-3AD203B41FA5}">
                      <a16:colId xmlns:a16="http://schemas.microsoft.com/office/drawing/2014/main" val="1113971871"/>
                    </a:ext>
                  </a:extLst>
                </a:gridCol>
              </a:tblGrid>
              <a:tr h="1828800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Consulting Agreements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AbbVie Inc, Amgen Inc, Bayer HealthCare Pharmaceuticals, Celgene Corporation, EMD Serono Inc, Genentech, Gilead Sciences Inc, Janssen Biotech Inc, Juno Therapeutics, a Celgene Company, </a:t>
                      </a:r>
                      <a:r>
                        <a:rPr lang="en-US" sz="18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Karyopharm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Therapeutics, Kite Pharma Inc, Merck, Novartis, Seattle Genetics, </a:t>
                      </a:r>
                      <a:r>
                        <a:rPr lang="en-US" sz="18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Verastem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489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8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0A33B61-6B7C-9E40-B5F3-E6244DF0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en-US" dirty="0"/>
              <a:t>POLARIX: An Ongoing Phase III Trial of </a:t>
            </a:r>
            <a:r>
              <a:rPr lang="en-US" altLang="en-US" dirty="0" err="1"/>
              <a:t>Polatuzumab</a:t>
            </a:r>
            <a:r>
              <a:rPr lang="en-US" altLang="en-US" dirty="0"/>
              <a:t> </a:t>
            </a:r>
            <a:r>
              <a:rPr lang="en-US" altLang="en-US" dirty="0" err="1"/>
              <a:t>Vedotin</a:t>
            </a:r>
            <a:r>
              <a:rPr lang="en-US" altLang="en-US" dirty="0"/>
              <a:t> with </a:t>
            </a:r>
            <a:br>
              <a:rPr lang="en-US" altLang="en-US" dirty="0"/>
            </a:br>
            <a:r>
              <a:rPr lang="en-US" altLang="en-US" dirty="0"/>
              <a:t>R-CHP versus R-CHOP for Patients with Untreated DLBCL</a:t>
            </a:r>
          </a:p>
        </p:txBody>
      </p:sp>
      <p:cxnSp>
        <p:nvCxnSpPr>
          <p:cNvPr id="13315" name="Straight Connector 10">
            <a:extLst>
              <a:ext uri="{FF2B5EF4-FFF2-40B4-BE49-F238E27FC236}">
                <a16:creationId xmlns:a16="http://schemas.microsoft.com/office/drawing/2014/main" id="{F4738558-FE7F-9D45-9B8B-968405E68E8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51495" y="3675043"/>
            <a:ext cx="609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8E0E17A-4F2A-3443-A451-B0400B2A875A}"/>
              </a:ext>
            </a:extLst>
          </p:cNvPr>
          <p:cNvCxnSpPr/>
          <p:nvPr/>
        </p:nvCxnSpPr>
        <p:spPr bwMode="auto">
          <a:xfrm rot="5400000" flipH="1" flipV="1">
            <a:off x="4710219" y="3595668"/>
            <a:ext cx="1655763" cy="1588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16150D5-BFE4-2C47-889F-4B67DB6C86AA}"/>
              </a:ext>
            </a:extLst>
          </p:cNvPr>
          <p:cNvCxnSpPr/>
          <p:nvPr/>
        </p:nvCxnSpPr>
        <p:spPr bwMode="auto">
          <a:xfrm>
            <a:off x="5537307" y="4424343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C55E072-DCCC-8F46-B8C1-FCCC5A5AB62F}"/>
              </a:ext>
            </a:extLst>
          </p:cNvPr>
          <p:cNvCxnSpPr/>
          <p:nvPr/>
        </p:nvCxnSpPr>
        <p:spPr bwMode="auto">
          <a:xfrm>
            <a:off x="5537307" y="2768580"/>
            <a:ext cx="661988" cy="0"/>
          </a:xfrm>
          <a:prstGeom prst="straightConnector1">
            <a:avLst/>
          </a:prstGeom>
          <a:ln w="28575" cmpd="sng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19" name="Group 9">
            <a:extLst>
              <a:ext uri="{FF2B5EF4-FFF2-40B4-BE49-F238E27FC236}">
                <a16:creationId xmlns:a16="http://schemas.microsoft.com/office/drawing/2014/main" id="{AF149D7F-60A4-5A42-ABD6-5004B69A3371}"/>
              </a:ext>
            </a:extLst>
          </p:cNvPr>
          <p:cNvGrpSpPr>
            <a:grpSpLocks/>
          </p:cNvGrpSpPr>
          <p:nvPr/>
        </p:nvGrpSpPr>
        <p:grpSpPr bwMode="auto">
          <a:xfrm>
            <a:off x="5083282" y="3162280"/>
            <a:ext cx="914400" cy="914400"/>
            <a:chOff x="1872" y="1584"/>
            <a:chExt cx="576" cy="57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D29C98-85CF-FC47-87F8-4BC876DF6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u="none" strike="noStrike" kern="120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327709-66AA-CD48-8A95-0FBD2212F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32"/>
              <a:ext cx="4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graphicFrame>
        <p:nvGraphicFramePr>
          <p:cNvPr id="13" name="Group 31">
            <a:extLst>
              <a:ext uri="{FF2B5EF4-FFF2-40B4-BE49-F238E27FC236}">
                <a16:creationId xmlns:a16="http://schemas.microsoft.com/office/drawing/2014/main" id="{81B28937-D9B2-7B45-8CA5-849DBF40FE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529430"/>
              </p:ext>
            </p:extLst>
          </p:nvPr>
        </p:nvGraphicFramePr>
        <p:xfrm>
          <a:off x="1239243" y="2999588"/>
          <a:ext cx="3543296" cy="1299342"/>
        </p:xfrm>
        <a:graphic>
          <a:graphicData uri="http://schemas.openxmlformats.org/drawingml/2006/table">
            <a:tbl>
              <a:tblPr/>
              <a:tblGrid>
                <a:gridCol w="35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7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Eligibility (target N = 875) 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2F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CD20-positive, untreated DLBCL</a:t>
                      </a:r>
                    </a:p>
                  </a:txBody>
                  <a:tcPr marL="91441" marR="9144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5D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Rectangle 18">
            <a:extLst>
              <a:ext uri="{FF2B5EF4-FFF2-40B4-BE49-F238E27FC236}">
                <a16:creationId xmlns:a16="http://schemas.microsoft.com/office/drawing/2014/main" id="{04BAA60A-B540-B34D-98E1-084E30F8E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7245" y="2061359"/>
            <a:ext cx="4598980" cy="1327130"/>
          </a:xfrm>
          <a:prstGeom prst="rect">
            <a:avLst/>
          </a:prstGeom>
          <a:solidFill>
            <a:srgbClr val="F9951E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id="{106E079C-7530-0F45-8121-08DFF6E76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7245" y="3828874"/>
            <a:ext cx="4594212" cy="1346514"/>
          </a:xfrm>
          <a:prstGeom prst="rect">
            <a:avLst/>
          </a:prstGeom>
          <a:solidFill>
            <a:srgbClr val="99CD14"/>
          </a:solidFill>
          <a:ln w="12700" cmpd="sng">
            <a:solidFill>
              <a:srgbClr val="FFFFF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330" name="TextBox 16">
            <a:extLst>
              <a:ext uri="{FF2B5EF4-FFF2-40B4-BE49-F238E27FC236}">
                <a16:creationId xmlns:a16="http://schemas.microsoft.com/office/drawing/2014/main" id="{E1613760-6001-F644-982B-4FE013DC3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581" y="2057400"/>
            <a:ext cx="4565643" cy="132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Polatuzumab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vedotin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+ R-CHP</a:t>
            </a:r>
          </a:p>
        </p:txBody>
      </p:sp>
      <p:sp>
        <p:nvSpPr>
          <p:cNvPr id="13331" name="TextBox 17">
            <a:extLst>
              <a:ext uri="{FF2B5EF4-FFF2-40B4-BE49-F238E27FC236}">
                <a16:creationId xmlns:a16="http://schemas.microsoft.com/office/drawing/2014/main" id="{EADFFCAB-A1F5-BD4D-886B-7F458699E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1057" y="3824915"/>
            <a:ext cx="4570399" cy="135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algn="ctr">
              <a:spcBef>
                <a:spcPct val="0"/>
              </a:spcBef>
              <a:buNone/>
              <a:defRPr/>
            </a:pPr>
            <a:r>
              <a:rPr lang="en-US" altLang="en-US" sz="2200" b="1" dirty="0">
                <a:solidFill>
                  <a:srgbClr val="002060"/>
                </a:solidFill>
                <a:cs typeface="Arial" panose="020B0604020202020204" pitchFamily="34" charset="0"/>
              </a:rPr>
              <a:t>Placebo + </a:t>
            </a:r>
            <a:r>
              <a:rPr kumimoji="0" lang="en-US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R-CHOP</a:t>
            </a:r>
          </a:p>
        </p:txBody>
      </p:sp>
      <p:sp>
        <p:nvSpPr>
          <p:cNvPr id="13333" name="TextBox 2">
            <a:extLst>
              <a:ext uri="{FF2B5EF4-FFF2-40B4-BE49-F238E27FC236}">
                <a16:creationId xmlns:a16="http://schemas.microsoft.com/office/drawing/2014/main" id="{81D9B05D-B283-5C40-8346-EB14E0325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65079"/>
            <a:ext cx="4147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>
              <a:defRPr/>
            </a:pPr>
            <a:r>
              <a:rPr kumimoji="0" lang="en-US" altLang="en-US" sz="18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Trial identifier: </a:t>
            </a:r>
            <a:r>
              <a:rPr lang="en-US" sz="1800" b="1" dirty="0"/>
              <a:t>NCT03274492 </a:t>
            </a:r>
            <a:r>
              <a:rPr kumimoji="0" lang="en-US" altLang="en-US" sz="18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(Open)</a:t>
            </a:r>
          </a:p>
        </p:txBody>
      </p:sp>
      <p:sp>
        <p:nvSpPr>
          <p:cNvPr id="13334" name="Rectangle 20">
            <a:extLst>
              <a:ext uri="{FF2B5EF4-FFF2-40B4-BE49-F238E27FC236}">
                <a16:creationId xmlns:a16="http://schemas.microsoft.com/office/drawing/2014/main" id="{866F3AD0-6A9C-364F-8BC7-C98342CEE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649" y="4997669"/>
            <a:ext cx="84693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Primary endpoint:</a:t>
            </a:r>
            <a:r>
              <a:rPr kumimoji="0" lang="en-US" altLang="en-US" sz="1800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Progression-free survival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0E0148-964C-F34D-BA3C-4C358476F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46517"/>
            <a:ext cx="10972800" cy="48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>
                <a:solidFill>
                  <a:srgbClr val="FFFFFF"/>
                </a:solidFill>
              </a:rPr>
              <a:t>www.clinicaltrials.gov</a:t>
            </a:r>
            <a:r>
              <a:rPr lang="en-US" sz="1600" dirty="0">
                <a:solidFill>
                  <a:srgbClr val="FFFFFF"/>
                </a:solidFill>
              </a:rPr>
              <a:t>. Accessed May 2019.</a:t>
            </a:r>
          </a:p>
        </p:txBody>
      </p:sp>
    </p:spTree>
    <p:extLst>
      <p:ext uri="{BB962C8B-B14F-4D97-AF65-F5344CB8AC3E}">
        <p14:creationId xmlns:p14="http://schemas.microsoft.com/office/powerpoint/2010/main" val="4052396770"/>
      </p:ext>
    </p:extLst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146C21-FF03-BA4D-81B8-3CBC8DE3E6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Pembrolizumab in Patients with Relapsed or Refractory Primary Mediastinal Large B-Cell Lymphoma (PMBCL): Data from the KEYNOTE-013 </a:t>
            </a:r>
            <a:b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and KEYNOTE-170 Studies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F987F-834F-7047-A390-D85313887D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fr" sz="2800" dirty="0">
                <a:latin typeface="Arial" charset="0"/>
                <a:ea typeface="ＭＳ Ｐゴシック" charset="0"/>
                <a:cs typeface="ＭＳ Ｐゴシック" charset="0"/>
              </a:rPr>
              <a:t>Armand P et al. </a:t>
            </a:r>
            <a:br>
              <a:rPr lang="fr" sz="28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fr" sz="2800" i="1" dirty="0">
                <a:latin typeface="Arial" charset="0"/>
                <a:ea typeface="ＭＳ Ｐゴシック" charset="0"/>
                <a:cs typeface="ＭＳ Ｐゴシック" charset="0"/>
              </a:rPr>
              <a:t>Proc ASH</a:t>
            </a:r>
            <a:r>
              <a:rPr lang="fr" sz="2800" dirty="0">
                <a:latin typeface="Arial" charset="0"/>
                <a:ea typeface="ＭＳ Ｐゴシック" charset="0"/>
                <a:cs typeface="ＭＳ Ｐゴシック" charset="0"/>
              </a:rPr>
              <a:t> 2018;Abstract 228.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2D1AC0-9E99-014C-BAB4-62B962650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536615"/>
      </p:ext>
    </p:extLst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D02A7AA7-664B-344A-AC94-DB38B4CE4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956" y="1397215"/>
            <a:ext cx="5095191" cy="35122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5AF4D4-5474-6E44-9069-B343C03B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KEYNOTE-013/KEYNOTE-170: Pembrolizumab for Relapsed or Refractory PMBCL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1D61372-6C0B-234A-9DCE-5F4C7B141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5257199"/>
            <a:ext cx="10363200" cy="1232501"/>
          </a:xfrm>
        </p:spPr>
        <p:txBody>
          <a:bodyPr/>
          <a:lstStyle/>
          <a:p>
            <a:r>
              <a:rPr lang="en-US" sz="1600" dirty="0"/>
              <a:t>KEYNOTE-170: 30 (57%) patients experienced treatment-related AEs (TRAEs)</a:t>
            </a:r>
          </a:p>
          <a:p>
            <a:pPr lvl="1"/>
            <a:r>
              <a:rPr lang="en-US" sz="1600" dirty="0"/>
              <a:t>Twelve (23%) patients experienced Grade 3 or 4 TRAEs (9% with Grade 3 and 4% with Grade 4 neutropenia)</a:t>
            </a:r>
          </a:p>
          <a:p>
            <a:pPr lvl="1"/>
            <a:r>
              <a:rPr lang="en-US" sz="1600" dirty="0"/>
              <a:t>Six (11%) patients experienced immune-mediated AEs, including 1 (2%) with Grade 4 pneumonitis</a:t>
            </a:r>
          </a:p>
        </p:txBody>
      </p:sp>
      <p:sp>
        <p:nvSpPr>
          <p:cNvPr id="5" name="Rectangle 33">
            <a:extLst>
              <a:ext uri="{FF2B5EF4-FFF2-40B4-BE49-F238E27FC236}">
                <a16:creationId xmlns:a16="http://schemas.microsoft.com/office/drawing/2014/main" id="{4FB0B7AE-4342-CA41-A801-98D5C8C44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251" y="1479695"/>
            <a:ext cx="5459438" cy="334732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FFFFF"/>
              </a:solidFill>
              <a:ea typeface="ヒラギノ角ゴ Pro W3" charset="0"/>
              <a:cs typeface="ヒラギノ角ゴ Pro W3" charset="0"/>
            </a:endParaRPr>
          </a:p>
        </p:txBody>
      </p:sp>
      <p:graphicFrame>
        <p:nvGraphicFramePr>
          <p:cNvPr id="6" name="Group 217">
            <a:extLst>
              <a:ext uri="{FF2B5EF4-FFF2-40B4-BE49-F238E27FC236}">
                <a16:creationId xmlns:a16="http://schemas.microsoft.com/office/drawing/2014/main" id="{7A160AAB-8A62-BB44-9097-4C7323F1D1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853601"/>
              </p:ext>
            </p:extLst>
          </p:nvPr>
        </p:nvGraphicFramePr>
        <p:xfrm>
          <a:off x="810588" y="1638519"/>
          <a:ext cx="5182763" cy="3063204"/>
        </p:xfrm>
        <a:graphic>
          <a:graphicData uri="http://schemas.openxmlformats.org/drawingml/2006/table">
            <a:tbl>
              <a:tblPr/>
              <a:tblGrid>
                <a:gridCol w="1955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3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3502">
                  <a:extLst>
                    <a:ext uri="{9D8B030D-6E8A-4147-A177-3AD203B41FA5}">
                      <a16:colId xmlns:a16="http://schemas.microsoft.com/office/drawing/2014/main" val="3914628811"/>
                    </a:ext>
                  </a:extLst>
                </a:gridCol>
              </a:tblGrid>
              <a:tr h="37268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4D343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KEYNOTE-013 (N = 21)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891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KEYNOTE-170 (N = 53)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952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ORR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48%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45%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23177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CR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33%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13%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564942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952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Median follow-up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29.1 </a:t>
                      </a:r>
                      <a:r>
                        <a:rPr lang="en-US" sz="1500" dirty="0" err="1"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lang="en-US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12.5 </a:t>
                      </a:r>
                      <a:r>
                        <a:rPr lang="en-US" sz="1500" dirty="0" err="1"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lang="en-US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19520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952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Median DOR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NR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NR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449280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952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Median OS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31.4 </a:t>
                      </a:r>
                      <a:r>
                        <a:rPr lang="en-US" sz="1500" dirty="0" err="1"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lang="en-US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NR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118420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23177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12-mo OS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65%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58%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098346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952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Median PFS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10.4 </a:t>
                      </a:r>
                      <a:r>
                        <a:rPr lang="en-US" sz="1500" dirty="0" err="1"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lang="en-US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5.5 </a:t>
                      </a:r>
                      <a:r>
                        <a:rPr lang="en-US" sz="1500" dirty="0" err="1">
                          <a:latin typeface="Arial" charset="0"/>
                          <a:ea typeface="Arial" charset="0"/>
                          <a:cs typeface="Arial" charset="0"/>
                        </a:rPr>
                        <a:t>mo</a:t>
                      </a:r>
                      <a:endParaRPr lang="en-US" sz="15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532999"/>
                  </a:ext>
                </a:extLst>
              </a:tr>
              <a:tr h="235603">
                <a:tc>
                  <a:txBody>
                    <a:bodyPr/>
                    <a:lstStyle/>
                    <a:p>
                      <a:pPr marL="0" marR="0" lvl="0" indent="231775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12-mo PFS</a:t>
                      </a:r>
                      <a:endParaRPr kumimoji="0" lang="mr-IN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47%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rial" charset="0"/>
                          <a:ea typeface="Arial" charset="0"/>
                          <a:cs typeface="Arial" charset="0"/>
                        </a:rPr>
                        <a:t>38%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4366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E0F1A4D-5B88-4040-B15E-EA98DBF6A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52677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>
                <a:solidFill>
                  <a:srgbClr val="FFFFFF"/>
                </a:solidFill>
              </a:rPr>
              <a:t>Armand P et al. </a:t>
            </a:r>
            <a:r>
              <a:rPr lang="en-US" sz="1600" i="1" dirty="0">
                <a:solidFill>
                  <a:srgbClr val="FFFFFF"/>
                </a:solidFill>
              </a:rPr>
              <a:t>Proc ASH </a:t>
            </a:r>
            <a:r>
              <a:rPr lang="en-US" sz="1600" dirty="0">
                <a:solidFill>
                  <a:srgbClr val="FFFFFF"/>
                </a:solidFill>
              </a:rPr>
              <a:t>2018;Abstract 228.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AC3859-994E-A448-99A7-3C7D79E017EA}"/>
              </a:ext>
            </a:extLst>
          </p:cNvPr>
          <p:cNvSpPr txBox="1"/>
          <p:nvPr/>
        </p:nvSpPr>
        <p:spPr>
          <a:xfrm rot="16200000">
            <a:off x="5549674" y="2848459"/>
            <a:ext cx="2133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Overall survival, 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802D4A-B6BD-3F4B-B4F5-F2E3F32900FD}"/>
              </a:ext>
            </a:extLst>
          </p:cNvPr>
          <p:cNvSpPr txBox="1"/>
          <p:nvPr/>
        </p:nvSpPr>
        <p:spPr>
          <a:xfrm>
            <a:off x="8686800" y="4840551"/>
            <a:ext cx="2133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Time, months</a:t>
            </a:r>
          </a:p>
        </p:txBody>
      </p:sp>
    </p:spTree>
    <p:extLst>
      <p:ext uri="{BB962C8B-B14F-4D97-AF65-F5344CB8AC3E}">
        <p14:creationId xmlns:p14="http://schemas.microsoft.com/office/powerpoint/2010/main" val="3133017680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09600" y="-76200"/>
            <a:ext cx="10363200" cy="1371600"/>
          </a:xfrm>
        </p:spPr>
        <p:txBody>
          <a:bodyPr/>
          <a:lstStyle/>
          <a:p>
            <a:r>
              <a:rPr lang="en-US" altLang="en-US" dirty="0"/>
              <a:t>FDA Approves Pembrolizumab</a:t>
            </a:r>
            <a:r>
              <a:rPr lang="en-US" dirty="0"/>
              <a:t> for R/R PMBCL</a:t>
            </a:r>
            <a:br>
              <a:rPr lang="en-US" dirty="0"/>
            </a:br>
            <a:r>
              <a:rPr lang="en-US" altLang="en-US" sz="2200" dirty="0"/>
              <a:t>Press Release – January 28, 2019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10363200" cy="3052762"/>
          </a:xfrm>
        </p:spPr>
        <p:txBody>
          <a:bodyPr/>
          <a:lstStyle/>
          <a:p>
            <a:pPr marL="0" indent="0">
              <a:spcBef>
                <a:spcPts val="1800"/>
              </a:spcBef>
              <a:buNone/>
            </a:pPr>
            <a:r>
              <a:rPr lang="en-US" sz="2400" dirty="0"/>
              <a:t>On June 13, 2018, the Food and Drug Administration granted accelerated approval to pembrolizumab for the treatment of adult and pediatric patients with refractory primary mediastinal large B-cell lymphoma (PMBCL), or who have relapsed after two or more prior lines of therapy.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 dirty="0"/>
              <a:t>Approval was based on data from 53 patients with relapsed or refractory PMBCL enrolled in a multicenter, open-label, single-arm trial, KEYNOTE‑170 (NCT02576990).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28600" y="6096000"/>
            <a:ext cx="1173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1600" dirty="0"/>
              <a:t>https://</a:t>
            </a:r>
            <a:r>
              <a:rPr lang="en-US" sz="1600" dirty="0" err="1"/>
              <a:t>www.fda.gov</a:t>
            </a:r>
            <a:r>
              <a:rPr lang="en-US" sz="1600" dirty="0"/>
              <a:t>/drugs/resources-information-approved-drugs/fda-approves-pembrolizumab-treatment-relapsed-or-refractory-pmbcl</a:t>
            </a:r>
          </a:p>
        </p:txBody>
      </p:sp>
    </p:spTree>
    <p:extLst>
      <p:ext uri="{BB962C8B-B14F-4D97-AF65-F5344CB8AC3E}">
        <p14:creationId xmlns:p14="http://schemas.microsoft.com/office/powerpoint/2010/main" val="1283980108"/>
      </p:ext>
    </p:extLst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432B0A-E1C7-DB48-87EA-DC901B5AF12E}"/>
              </a:ext>
            </a:extLst>
          </p:cNvPr>
          <p:cNvSpPr txBox="1"/>
          <p:nvPr/>
        </p:nvSpPr>
        <p:spPr>
          <a:xfrm>
            <a:off x="2084154" y="2525397"/>
            <a:ext cx="7974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T-Cell Lymphoma</a:t>
            </a:r>
          </a:p>
        </p:txBody>
      </p:sp>
    </p:spTree>
    <p:extLst>
      <p:ext uri="{BB962C8B-B14F-4D97-AF65-F5344CB8AC3E}">
        <p14:creationId xmlns:p14="http://schemas.microsoft.com/office/powerpoint/2010/main" val="2634860562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609599" y="0"/>
            <a:ext cx="10861127" cy="1143000"/>
          </a:xfrm>
        </p:spPr>
        <p:txBody>
          <a:bodyPr/>
          <a:lstStyle/>
          <a:p>
            <a:r>
              <a:rPr lang="en-US" dirty="0"/>
              <a:t>A woman in her early 70s with Stage IIIB peripheral T-cell lymphoma NOS, with 40% CD30 expression (Dr Abramson)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FF97A9-D18E-8B40-A070-ED8D84DAE794}"/>
              </a:ext>
            </a:extLst>
          </p:cNvPr>
          <p:cNvSpPr txBox="1">
            <a:spLocks/>
          </p:cNvSpPr>
          <p:nvPr/>
        </p:nvSpPr>
        <p:spPr bwMode="auto">
          <a:xfrm>
            <a:off x="568873" y="1676400"/>
            <a:ext cx="10861127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Brentuximab vedotin-CHP 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Peripheral neuropathy 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Dose reduction of brentuximab starting with cycle 4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CR after 6 cycles of treatment 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Now followed with surveillance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01001217"/>
      </p:ext>
    </p:extLst>
  </p:cSld>
  <p:clrMapOvr>
    <a:masterClrMapping/>
  </p:clrMapOvr>
  <p:transition spd="slow"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5BAB90-5710-4D43-AFCB-9BEBFD2D9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937" y="1270824"/>
            <a:ext cx="8759608" cy="3529775"/>
          </a:xfrm>
          <a:prstGeom prst="rect">
            <a:avLst/>
          </a:prstGeom>
        </p:spPr>
      </p:pic>
      <p:sp>
        <p:nvSpPr>
          <p:cNvPr id="23553" name="Title 2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784892"/>
          </a:xfrm>
        </p:spPr>
        <p:txBody>
          <a:bodyPr/>
          <a:lstStyle/>
          <a:p>
            <a:r>
              <a:rPr lang="en-US" dirty="0">
                <a:latin typeface="Arial" charset="0"/>
                <a:ea typeface="ヒラギノ角ゴ Pro W3" charset="0"/>
                <a:cs typeface="ヒラギノ角ゴ Pro W3" charset="0"/>
              </a:rPr>
              <a:t>ECHELON-2: Efficacy and Safety Summary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53030A-61D6-4B4A-8964-F7164F00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52677"/>
            <a:ext cx="1036320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80" bIns="91440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>
                <a:solidFill>
                  <a:srgbClr val="FFFFFF"/>
                </a:solidFill>
              </a:rPr>
              <a:t>Horwitz S et al. </a:t>
            </a:r>
            <a:r>
              <a:rPr lang="en-US" sz="1600" i="1" dirty="0">
                <a:solidFill>
                  <a:srgbClr val="FFFFFF"/>
                </a:solidFill>
              </a:rPr>
              <a:t>Lancet </a:t>
            </a:r>
            <a:r>
              <a:rPr lang="en-US" sz="1600" dirty="0">
                <a:solidFill>
                  <a:srgbClr val="FFFFFF"/>
                </a:solidFill>
              </a:rPr>
              <a:t>2019;393(10168):229-40.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8370142-DD4B-3644-BB79-43AA57087089}"/>
              </a:ext>
            </a:extLst>
          </p:cNvPr>
          <p:cNvSpPr/>
          <p:nvPr/>
        </p:nvSpPr>
        <p:spPr>
          <a:xfrm>
            <a:off x="1066800" y="5050820"/>
            <a:ext cx="10744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15900" algn="l"/>
              </a:tabLst>
            </a:pPr>
            <a:r>
              <a:rPr lang="en-US" sz="1500" dirty="0">
                <a:latin typeface="Arial" panose="020B0604020202020204" pitchFamily="34" charset="0"/>
              </a:rPr>
              <a:t>Median OS was not reached in either subgroup (</a:t>
            </a:r>
            <a:r>
              <a:rPr lang="en-US" sz="1500" i="1" dirty="0">
                <a:latin typeface="Arial" panose="020B0604020202020204" pitchFamily="34" charset="0"/>
              </a:rPr>
              <a:t>p</a:t>
            </a:r>
            <a:r>
              <a:rPr lang="en-US" sz="1500" dirty="0">
                <a:latin typeface="Arial" panose="020B0604020202020204" pitchFamily="34" charset="0"/>
              </a:rPr>
              <a:t> = 0.0244, HR 0.66), though it was numerically in favor of BV + CHP for key patient subgroups analyzed.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215900" algn="l"/>
              </a:tabLst>
            </a:pPr>
            <a:r>
              <a:rPr lang="en-US" sz="1500" dirty="0">
                <a:latin typeface="Arial" panose="020B0604020202020204" pitchFamily="34" charset="0"/>
              </a:rPr>
              <a:t>Adverse events, including incidence and severity of febrile neutropenia (BV + CHP = 18%; CHOP = 15%) and peripheral neuropathy (BV + CHP = 52%; CHOP = 55%) were similar between groups.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500" dirty="0">
                <a:latin typeface="Arial" panose="020B0604020202020204" pitchFamily="34" charset="0"/>
              </a:rPr>
              <a:t>Fatal adverse events: BV + CHP = 7 (3%); CHOP = 9 (4%)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D8642B-8C0A-A643-9836-358CDBCEA52A}"/>
              </a:ext>
            </a:extLst>
          </p:cNvPr>
          <p:cNvSpPr txBox="1"/>
          <p:nvPr/>
        </p:nvSpPr>
        <p:spPr>
          <a:xfrm>
            <a:off x="9296400" y="1947024"/>
            <a:ext cx="1690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HR 0.71</a:t>
            </a:r>
          </a:p>
          <a:p>
            <a:r>
              <a:rPr lang="en-US" sz="1600" i="1" dirty="0"/>
              <a:t>p</a:t>
            </a:r>
            <a:r>
              <a:rPr lang="en-US" sz="1600" dirty="0"/>
              <a:t> = 0.0110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DDCABD-4CD5-9C41-9EF8-8FC9DE1E0582}"/>
              </a:ext>
            </a:extLst>
          </p:cNvPr>
          <p:cNvSpPr txBox="1"/>
          <p:nvPr/>
        </p:nvSpPr>
        <p:spPr>
          <a:xfrm>
            <a:off x="4953000" y="3759105"/>
            <a:ext cx="273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Median in BV + CHP</a:t>
            </a:r>
          </a:p>
          <a:p>
            <a:pPr algn="r"/>
            <a:r>
              <a:rPr lang="en-US" sz="1600" dirty="0"/>
              <a:t>48.2 months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4C5DFF-9DB3-4B41-88EC-151DB6C0056E}"/>
              </a:ext>
            </a:extLst>
          </p:cNvPr>
          <p:cNvSpPr txBox="1"/>
          <p:nvPr/>
        </p:nvSpPr>
        <p:spPr>
          <a:xfrm>
            <a:off x="2383599" y="3769879"/>
            <a:ext cx="2071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Median in CHOP</a:t>
            </a:r>
          </a:p>
          <a:p>
            <a:pPr algn="r"/>
            <a:r>
              <a:rPr lang="en-US" sz="1600" dirty="0"/>
              <a:t>20.8 months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C191DA-18D5-944B-9B87-EE925DBE92B2}"/>
              </a:ext>
            </a:extLst>
          </p:cNvPr>
          <p:cNvSpPr txBox="1"/>
          <p:nvPr/>
        </p:nvSpPr>
        <p:spPr>
          <a:xfrm>
            <a:off x="2069741" y="4756433"/>
            <a:ext cx="7619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Time from randomization (months)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AF7BE0-C420-F241-97BE-AFBE29173AE9}"/>
              </a:ext>
            </a:extLst>
          </p:cNvPr>
          <p:cNvSpPr txBox="1"/>
          <p:nvPr/>
        </p:nvSpPr>
        <p:spPr>
          <a:xfrm rot="16200000">
            <a:off x="-379517" y="2712460"/>
            <a:ext cx="3286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Progression-free survival (%)</a:t>
            </a:r>
          </a:p>
        </p:txBody>
      </p:sp>
    </p:spTree>
    <p:extLst>
      <p:ext uri="{BB962C8B-B14F-4D97-AF65-F5344CB8AC3E}">
        <p14:creationId xmlns:p14="http://schemas.microsoft.com/office/powerpoint/2010/main" val="3018943202"/>
      </p:ext>
    </p:extLst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4294967295"/>
          </p:nvPr>
        </p:nvSpPr>
        <p:spPr>
          <a:xfrm>
            <a:off x="685800" y="2205038"/>
            <a:ext cx="10363200" cy="4284662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200" dirty="0"/>
              <a:t>The FDA has approved BV in combination with CHP chemotherapy (cyclophosphamide/doxorubicin/prednisone) for adults with previously untreated </a:t>
            </a:r>
            <a:r>
              <a:rPr lang="en-US" altLang="en-US" sz="2200" dirty="0" err="1"/>
              <a:t>sALCL</a:t>
            </a:r>
            <a:r>
              <a:rPr lang="en-US" altLang="en-US" sz="2200" dirty="0"/>
              <a:t> or other CD30-expressing PTCL, including angioimmunoblastic T-cell lymphoma and PTCL not otherwise specified. The approval is based on the successful outcome of the Phase III ECHELON-2 clinical trial that compared BV with CHP to CHOP (cyclophosphamide/doxorubicin/vincristine/prednisone). The FDA granted breakthrough therapy designation and priority review to this supplemental biologics license application and reviewed it under the Real-Time Oncology Review pilot program leading to approval less than 2 weeks after submission of the completed application.</a:t>
            </a:r>
          </a:p>
        </p:txBody>
      </p:sp>
      <p:sp>
        <p:nvSpPr>
          <p:cNvPr id="12290" name="Title 1"/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10363200" cy="2205038"/>
          </a:xfrm>
          <a:prstGeom prst="rect">
            <a:avLst/>
          </a:prstGeom>
        </p:spPr>
        <p:txBody>
          <a:bodyPr/>
          <a:lstStyle/>
          <a:p>
            <a:r>
              <a:rPr lang="en-US" altLang="en-US" dirty="0"/>
              <a:t>FDA Approval of BV in Combination with Chemotherapy for Adults with Previously Untreated Systemic Anaplastic Large Cell Lymphoma (</a:t>
            </a:r>
            <a:r>
              <a:rPr lang="en-US" altLang="en-US" dirty="0" err="1"/>
              <a:t>sALCL</a:t>
            </a:r>
            <a:r>
              <a:rPr lang="en-US" altLang="en-US" dirty="0"/>
              <a:t>) or Other CD30-Expressing Peripheral T-Cell Lymphomas (PTCL)</a:t>
            </a:r>
            <a:br>
              <a:rPr lang="en-US" altLang="en-US" dirty="0"/>
            </a:br>
            <a:r>
              <a:rPr lang="en-US" altLang="en-US" sz="2200" dirty="0"/>
              <a:t>Press Release – November 16, 2018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6894" y="6434231"/>
            <a:ext cx="10363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FFFFFF"/>
                </a:solidFill>
                <a:cs typeface="ＭＳ Ｐゴシック"/>
              </a:rPr>
              <a:t>https://finance.yahoo.com/news/seattle-genetics-announces-fda-approval-155200190.html</a:t>
            </a:r>
          </a:p>
        </p:txBody>
      </p:sp>
    </p:spTree>
    <p:extLst>
      <p:ext uri="{BB962C8B-B14F-4D97-AF65-F5344CB8AC3E}">
        <p14:creationId xmlns:p14="http://schemas.microsoft.com/office/powerpoint/2010/main" val="4289089434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8CB74B7E-37CD-334C-8DF1-862132771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957" y="1981200"/>
            <a:ext cx="2346068" cy="2815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ED4EBD01-567C-4A48-8736-6DFB099D978E}"/>
              </a:ext>
            </a:extLst>
          </p:cNvPr>
          <p:cNvSpPr txBox="1">
            <a:spLocks/>
          </p:cNvSpPr>
          <p:nvPr/>
        </p:nvSpPr>
        <p:spPr>
          <a:xfrm>
            <a:off x="4191000" y="2344616"/>
            <a:ext cx="8001000" cy="21511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b="1" dirty="0" err="1"/>
              <a:t>Sonali</a:t>
            </a:r>
            <a:r>
              <a:rPr lang="en-US" b="1" dirty="0"/>
              <a:t> M Smith, MD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Elwood V Jensen Professor of Medicine</a:t>
            </a:r>
          </a:p>
          <a:p>
            <a:pPr marL="0" indent="0" algn="ctr">
              <a:buNone/>
            </a:pPr>
            <a:r>
              <a:rPr lang="en-US" dirty="0"/>
              <a:t>Director, Lymphoma Program</a:t>
            </a:r>
          </a:p>
          <a:p>
            <a:pPr marL="0" indent="0" algn="ctr">
              <a:buNone/>
            </a:pPr>
            <a:r>
              <a:rPr lang="en-US" dirty="0"/>
              <a:t>The University of Chicago</a:t>
            </a:r>
          </a:p>
          <a:p>
            <a:pPr marL="0" indent="0" algn="ctr">
              <a:buNone/>
            </a:pPr>
            <a:r>
              <a:rPr lang="en-US" dirty="0"/>
              <a:t>Chicago, Illinois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sz="2200" kern="0" dirty="0"/>
          </a:p>
        </p:txBody>
      </p:sp>
    </p:spTree>
    <p:extLst>
      <p:ext uri="{BB962C8B-B14F-4D97-AF65-F5344CB8AC3E}">
        <p14:creationId xmlns:p14="http://schemas.microsoft.com/office/powerpoint/2010/main" val="2891504754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69BD4-E8D9-FB48-A730-D6EC3ADEB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Disclosures for </a:t>
            </a:r>
            <a:r>
              <a:rPr lang="en-US" dirty="0" err="1"/>
              <a:t>Sonali</a:t>
            </a:r>
            <a:r>
              <a:rPr lang="en-US" dirty="0"/>
              <a:t> M Smith, MD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65EF748-D23F-EB4C-A971-0E588AE241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714500" y="1752600"/>
          <a:ext cx="8763000" cy="4267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2615549200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1113971871"/>
                    </a:ext>
                  </a:extLst>
                </a:gridCol>
              </a:tblGrid>
              <a:tr h="1892844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Consulting Agreements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AbbVie Inc, AstraZeneca Pharmaceuticals LP, Bayer HealthCare Pharmaceuticals, Genentech, Gilead Sciences Inc, Kite Pharma Inc, Nordic </a:t>
                      </a:r>
                      <a:r>
                        <a:rPr lang="en-US" sz="18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Nanovector</a:t>
                      </a:r>
                      <a:r>
                        <a:rPr lang="en-US" sz="18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 Pharmacyclics LLC, an AbbVie Company, Portola Pharmaceuticals Inc, Seattle Genetics, TG Therapeutics Inc</a:t>
                      </a:r>
                      <a:r>
                        <a:rPr lang="en-US" b="0" dirty="0">
                          <a:effectLst/>
                        </a:rPr>
                        <a:t> </a:t>
                      </a:r>
                      <a:endParaRPr lang="en-US" sz="1800" b="0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489503"/>
                  </a:ext>
                </a:extLst>
              </a:tr>
              <a:tr h="1295104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Contracted Research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Celgene Corporation, Forty Seven Inc, Genentech, Pharmacyclics LLC, an AbbVie Company, Portola Pharmaceuticals Inc, Roche Laboratories Inc</a:t>
                      </a:r>
                      <a:r>
                        <a:rPr lang="en-US" b="0" dirty="0">
                          <a:effectLst/>
                        </a:rPr>
                        <a:t> </a:t>
                      </a: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41355"/>
                  </a:ext>
                </a:extLst>
              </a:tr>
              <a:tr h="1079253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 Remunerated Activities</a:t>
                      </a:r>
                      <a:r>
                        <a:rPr lang="en-US" dirty="0">
                          <a:effectLst/>
                        </a:rPr>
                        <a:t> </a:t>
                      </a:r>
                      <a:endParaRPr 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Educational lecture — Genentech; Medical science liaison, commercial teams — Kite Pharma Inc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5022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58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432B0A-E1C7-DB48-87EA-DC901B5AF12E}"/>
              </a:ext>
            </a:extLst>
          </p:cNvPr>
          <p:cNvSpPr txBox="1"/>
          <p:nvPr/>
        </p:nvSpPr>
        <p:spPr>
          <a:xfrm>
            <a:off x="2084154" y="2525397"/>
            <a:ext cx="7974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Hodgkin Lymphoma</a:t>
            </a:r>
          </a:p>
        </p:txBody>
      </p:sp>
    </p:spTree>
    <p:extLst>
      <p:ext uri="{BB962C8B-B14F-4D97-AF65-F5344CB8AC3E}">
        <p14:creationId xmlns:p14="http://schemas.microsoft.com/office/powerpoint/2010/main" val="1611977193"/>
      </p:ext>
    </p:extLst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609599" y="0"/>
            <a:ext cx="10861127" cy="1143000"/>
          </a:xfrm>
        </p:spPr>
        <p:txBody>
          <a:bodyPr/>
          <a:lstStyle/>
          <a:p>
            <a:b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x-none" dirty="0">
                <a:latin typeface="Arial" panose="020B0604020202020204" pitchFamily="34" charset="0"/>
                <a:cs typeface="Arial" panose="020B0604020202020204" pitchFamily="34" charset="0"/>
              </a:rPr>
              <a:t>A man in his early 20s with Stage IVB classical Hodgkin lymphoma (Dr </a:t>
            </a:r>
            <a:r>
              <a:rPr lang="en-US" dirty="0"/>
              <a:t>Smith) </a:t>
            </a:r>
            <a:br>
              <a:rPr lang="en-US" dirty="0"/>
            </a:br>
            <a:endParaRPr lang="en-US" altLang="x-none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FF97A9-D18E-8B40-A070-ED8D84DAE794}"/>
              </a:ext>
            </a:extLst>
          </p:cNvPr>
          <p:cNvSpPr txBox="1">
            <a:spLocks/>
          </p:cNvSpPr>
          <p:nvPr/>
        </p:nvSpPr>
        <p:spPr bwMode="auto">
          <a:xfrm>
            <a:off x="596461" y="1905000"/>
            <a:ext cx="10861127" cy="4343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3/2018: Brentuximab vedotin-AVD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THC and cannabis oil: Psychotic break after 2 cycles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sym typeface="Wingdings" pitchFamily="2" charset="2"/>
              </a:rPr>
              <a:t> rehab facility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sym typeface="Wingdings" pitchFamily="2" charset="2"/>
              </a:rPr>
              <a:t>Resumed BV-AVD after 10-day delay: CR</a:t>
            </a:r>
          </a:p>
          <a:p>
            <a:pPr marL="742962" marR="0" lvl="1" indent="-285755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sym typeface="Wingdings" pitchFamily="2" charset="2"/>
              </a:rPr>
              <a:t>Mild cytopenias, nausea; no neuropathy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One year from end of treatment: Remission</a:t>
            </a: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6" marR="0" lvl="0" indent="-34290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42195395"/>
      </p:ext>
    </p:extLst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14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3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87E3CE1B-BEF5-424A-A253-779A32E82CC6}"/>
</file>

<file path=customXml/itemProps2.xml><?xml version="1.0" encoding="utf-8"?>
<ds:datastoreItem xmlns:ds="http://schemas.openxmlformats.org/officeDocument/2006/customXml" ds:itemID="{F118BED1-A303-4420-9D18-88E121EADE08}"/>
</file>

<file path=customXml/itemProps3.xml><?xml version="1.0" encoding="utf-8"?>
<ds:datastoreItem xmlns:ds="http://schemas.openxmlformats.org/officeDocument/2006/customXml" ds:itemID="{C63A3E6A-DC94-4EDC-A510-E55A6DB289C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16575</TotalTime>
  <Words>3303</Words>
  <Application>Microsoft Macintosh PowerPoint</Application>
  <PresentationFormat>Widescreen</PresentationFormat>
  <Paragraphs>627</Paragraphs>
  <Slides>57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Wingdings</vt:lpstr>
      <vt:lpstr>14_Blank Presentation</vt:lpstr>
      <vt:lpstr>Blank Presentation</vt:lpstr>
      <vt:lpstr>13_Blank Presentation</vt:lpstr>
      <vt:lpstr>1_Blank Presentation</vt:lpstr>
      <vt:lpstr>PowerPoint Presentation</vt:lpstr>
      <vt:lpstr>PowerPoint Presentation</vt:lpstr>
      <vt:lpstr>PowerPoint Presentation</vt:lpstr>
      <vt:lpstr>PowerPoint Presentation</vt:lpstr>
      <vt:lpstr>Disclosures for Jeremy Abramson, MD</vt:lpstr>
      <vt:lpstr>PowerPoint Presentation</vt:lpstr>
      <vt:lpstr>Disclosures for Sonali M Smith, MD</vt:lpstr>
      <vt:lpstr>PowerPoint Presentation</vt:lpstr>
      <vt:lpstr> A man in his early 20s with Stage IVB classical Hodgkin lymphoma (Dr Smith)  </vt:lpstr>
      <vt:lpstr> A man in his early 20s with Stage IVB classical Hodgkin lymphoma (Dr Smith) </vt:lpstr>
      <vt:lpstr>PowerPoint Presentation</vt:lpstr>
      <vt:lpstr>ECHELON-1: Modified PFS and Select Adverse Events for Brentuximab Vedotin (BV) with Chemotherapy</vt:lpstr>
      <vt:lpstr>PowerPoint Presentation</vt:lpstr>
      <vt:lpstr>ECHELON-1: Efficacy of Brentuximab Vedotin (BV) with Chemotherapy in North American Patients with Newly Diagnosed Stage III or IV Hodgkin Lymphoma</vt:lpstr>
      <vt:lpstr>PowerPoint Presentation</vt:lpstr>
      <vt:lpstr>PowerPoint Presentation</vt:lpstr>
      <vt:lpstr>Immune Checkpoint Inhibitors in R/R HL</vt:lpstr>
      <vt:lpstr>PowerPoint Presentation</vt:lpstr>
      <vt:lpstr>PowerPoint Presentation</vt:lpstr>
      <vt:lpstr>A man in his early 60s with Stage IV mantle cell lymphoma involving nodes above and below diaphragm, spleen and GI tract (Dr Abramson)</vt:lpstr>
      <vt:lpstr>Ibrutinib Monotherapy in Relapsed/Refractory MCL:  Pooled Analysis from 3 Studies</vt:lpstr>
      <vt:lpstr>Phase II Trial of Ibrutinib/Rituximab for Relapsed/Refractory MCL: Four-Year Follow-Up</vt:lpstr>
      <vt:lpstr>Select Ongoing Phase III Trials of Ibrutinib for Newly  Diagnosed MCL</vt:lpstr>
      <vt:lpstr>PowerPoint Presentation</vt:lpstr>
      <vt:lpstr>First-Line Lenalidomide + Rituximab in MCL: Response Duration and Select Adverse Events </vt:lpstr>
      <vt:lpstr>Acalabrutinib in Relapsed or Refractory Mantle Cell Lymphoma (ACE-LY-004): A Single-Arm, Multicentre,  Phase 2 Trial1  Long-Term Follow-Up of Acalabrutinib Monotherapy in Patients with Relapsed/Refractory Mantle Cell Lymphoma2 </vt:lpstr>
      <vt:lpstr>ACE-LY-004 Phase II Trial of Acalabrutinib: Response and Long-Term Follow-Up Results</vt:lpstr>
      <vt:lpstr>ACE-LY-004: Most Common Adverse Events</vt:lpstr>
      <vt:lpstr>Select Ongoing Phase II or III Clinical Trials of Acalabrutinib in Mantle Cell Lymphoma</vt:lpstr>
      <vt:lpstr>Efficacy of Venetoclax Monotherapy in Patients with Relapsed, Refractory Mantle Cell Lymphoma Post BTK Inhibition Therapy</vt:lpstr>
      <vt:lpstr>Venetoclax Monotherapy in BTK Inhibitor-Resistant MCL: Results Summary</vt:lpstr>
      <vt:lpstr>PowerPoint Presentation</vt:lpstr>
      <vt:lpstr>SYMPATICO: A Phase III Trial of Ibrutinib Combined with Venetoclax for Mantle Cell Lymphoma</vt:lpstr>
      <vt:lpstr>SYMPATICO: Efficacy and Tolerability of Ibrutinib + Venetoclax for Mantle Cell Lymphoma</vt:lpstr>
      <vt:lpstr>PowerPoint Presentation</vt:lpstr>
      <vt:lpstr>A man in his early 50s with Stage IVA DLBCL (Dr Smith) </vt:lpstr>
      <vt:lpstr>A Global, Randomized, Placebo-Controlled, Phase 3 Study of Ibrutinib plus Rituximab, Cyclophosphamide, Doxorubicin, Vincristine, and Prednisone (RCHOP) in Patients with Previously Untreated Non-Germinal Center B-Cell-Like (GCB) Diffuse Large B-Cell Lymphoma (DLBCL)</vt:lpstr>
      <vt:lpstr>High Efficacy of Lenalidomide plus R-CHOP (R2CHOP) Combination in First Line Treatment of Activated B-Cell (ABC) DLBCL Defined Using Gene-Expression Prophyling: A Combined Analysis from Two Phase 2 Trials</vt:lpstr>
      <vt:lpstr>ROBUST: A Phase III Trial of Lenalidomide and R-CHOP versus  R-CHOP for Untreated ABC-Type DLBCL</vt:lpstr>
      <vt:lpstr>Phase III ROBUST Trial of Lenalidomide + R-CHOP for Newly Diagnosed ABC Subtype DLBCL Fails to Meet PFS Endpoint Press Release — April 25, 2019</vt:lpstr>
      <vt:lpstr>Variations in CAR Constructs</vt:lpstr>
      <vt:lpstr>Three Major CAR T-Cell Products for DLBCL</vt:lpstr>
      <vt:lpstr>Summary of Pivotal CAR T-Cell Therapy Trials in R/R DLBCL</vt:lpstr>
      <vt:lpstr>Approved CAR T-Cell Therapy in DLBCL</vt:lpstr>
      <vt:lpstr>Comparison of Axicabtagene Ciloleucel in ZUMA-1 and Treatment in the “Real World” at 17 US Centers </vt:lpstr>
      <vt:lpstr>Mechanism of Action of Polatuzumab Vedotin</vt:lpstr>
      <vt:lpstr>Randomized Phase 2 Trial of Polatuzumab Vedotin (Pola) with Bendamustine and Rituximab (BR) in Relapsed/Refractory (R/R) FL and DLBCL1  Polatuzumab Vedotin (Pola) plus Bendamustine (B) with Rituximab (R) or Obinutuzumab (G) in Relapsed/Refractory (R/R) Diffuse Large B-Cell Lymphoma (DLBCL): Updated Results of a Phase (Ph) Ib/II Study2 </vt:lpstr>
      <vt:lpstr>Polatuzumab Vedotin, an Anti-CD79b Antibody-Drug Conjugate, in Combination with BR for R/R DLBCL</vt:lpstr>
      <vt:lpstr>Adverse Events with Polatuzumab Vedotin and BR for R/R DLBCL</vt:lpstr>
      <vt:lpstr>POLARIX: An Ongoing Phase III Trial of Polatuzumab Vedotin with  R-CHP versus R-CHOP for Patients with Untreated DLBCL</vt:lpstr>
      <vt:lpstr>Pembrolizumab in Patients with Relapsed or Refractory Primary Mediastinal Large B-Cell Lymphoma (PMBCL): Data from the KEYNOTE-013  and KEYNOTE-170 Studies</vt:lpstr>
      <vt:lpstr>KEYNOTE-013/KEYNOTE-170: Pembrolizumab for Relapsed or Refractory PMBCL</vt:lpstr>
      <vt:lpstr>FDA Approves Pembrolizumab for R/R PMBCL Press Release – January 28, 2019</vt:lpstr>
      <vt:lpstr>PowerPoint Presentation</vt:lpstr>
      <vt:lpstr>A woman in her early 70s with Stage IIIB peripheral T-cell lymphoma NOS, with 40% CD30 expression (Dr Abramson) </vt:lpstr>
      <vt:lpstr>ECHELON-2: Efficacy and Safety Summary</vt:lpstr>
      <vt:lpstr>FDA Approval of BV in Combination with Chemotherapy for Adults with Previously Untreated Systemic Anaplastic Large Cell Lymphoma (sALCL) or Other CD30-Expressing Peripheral T-Cell Lymphomas (PTCL) Press Release – November 16, 2018</vt:lpstr>
    </vt:vector>
  </TitlesOfParts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creator>Fernando G Rendina</dc:creator>
  <cp:lastModifiedBy>Silvana Izquierdo</cp:lastModifiedBy>
  <cp:revision>1952</cp:revision>
  <cp:lastPrinted>2019-06-02T22:31:57Z</cp:lastPrinted>
  <dcterms:created xsi:type="dcterms:W3CDTF">2012-08-13T12:55:31Z</dcterms:created>
  <dcterms:modified xsi:type="dcterms:W3CDTF">2019-07-18T19:36:56Z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